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21" r:id="rId2"/>
    <p:sldId id="368" r:id="rId3"/>
    <p:sldId id="424" r:id="rId4"/>
    <p:sldId id="422" r:id="rId5"/>
    <p:sldId id="314" r:id="rId6"/>
    <p:sldId id="279" r:id="rId7"/>
    <p:sldId id="410" r:id="rId8"/>
    <p:sldId id="412" r:id="rId9"/>
    <p:sldId id="317" r:id="rId10"/>
    <p:sldId id="413" r:id="rId11"/>
    <p:sldId id="426" r:id="rId12"/>
    <p:sldId id="425" r:id="rId13"/>
    <p:sldId id="427" r:id="rId14"/>
    <p:sldId id="428" r:id="rId15"/>
    <p:sldId id="429" r:id="rId16"/>
    <p:sldId id="430" r:id="rId17"/>
    <p:sldId id="431" r:id="rId18"/>
    <p:sldId id="364" r:id="rId19"/>
    <p:sldId id="432" r:id="rId20"/>
    <p:sldId id="434" r:id="rId21"/>
    <p:sldId id="400" r:id="rId22"/>
    <p:sldId id="401" r:id="rId23"/>
    <p:sldId id="435" r:id="rId24"/>
    <p:sldId id="438" r:id="rId25"/>
    <p:sldId id="437" r:id="rId26"/>
    <p:sldId id="441" r:id="rId27"/>
    <p:sldId id="291" r:id="rId28"/>
    <p:sldId id="322" r:id="rId29"/>
    <p:sldId id="439" r:id="rId30"/>
    <p:sldId id="440" r:id="rId31"/>
    <p:sldId id="443" r:id="rId32"/>
    <p:sldId id="447" r:id="rId33"/>
    <p:sldId id="448" r:id="rId34"/>
    <p:sldId id="449" r:id="rId35"/>
    <p:sldId id="450" r:id="rId36"/>
    <p:sldId id="452" r:id="rId37"/>
    <p:sldId id="451" r:id="rId38"/>
    <p:sldId id="453" r:id="rId39"/>
  </p:sldIdLst>
  <p:sldSz cx="9144000" cy="6858000" type="screen4x3"/>
  <p:notesSz cx="6797675" cy="9926638"/>
  <p:defaultTextStyle>
    <a:defPPr>
      <a:defRPr lang="en-GB"/>
    </a:defPPr>
    <a:lvl1pPr algn="l" rtl="0" fontAlgn="base">
      <a:spcBef>
        <a:spcPct val="0"/>
      </a:spcBef>
      <a:spcAft>
        <a:spcPct val="0"/>
      </a:spcAft>
      <a:defRPr sz="2400" kern="1200">
        <a:solidFill>
          <a:schemeClr val="bg1"/>
        </a:solidFill>
        <a:latin typeface="Comic Sans MS" panose="030F0702030302020204" pitchFamily="66" charset="0"/>
        <a:ea typeface="+mn-ea"/>
        <a:cs typeface="+mn-cs"/>
      </a:defRPr>
    </a:lvl1pPr>
    <a:lvl2pPr marL="457200" algn="l" rtl="0" fontAlgn="base">
      <a:spcBef>
        <a:spcPct val="0"/>
      </a:spcBef>
      <a:spcAft>
        <a:spcPct val="0"/>
      </a:spcAft>
      <a:defRPr sz="2400" kern="1200">
        <a:solidFill>
          <a:schemeClr val="bg1"/>
        </a:solidFill>
        <a:latin typeface="Comic Sans MS" panose="030F0702030302020204" pitchFamily="66" charset="0"/>
        <a:ea typeface="+mn-ea"/>
        <a:cs typeface="+mn-cs"/>
      </a:defRPr>
    </a:lvl2pPr>
    <a:lvl3pPr marL="914400" algn="l" rtl="0" fontAlgn="base">
      <a:spcBef>
        <a:spcPct val="0"/>
      </a:spcBef>
      <a:spcAft>
        <a:spcPct val="0"/>
      </a:spcAft>
      <a:defRPr sz="2400" kern="1200">
        <a:solidFill>
          <a:schemeClr val="bg1"/>
        </a:solidFill>
        <a:latin typeface="Comic Sans MS" panose="030F0702030302020204" pitchFamily="66" charset="0"/>
        <a:ea typeface="+mn-ea"/>
        <a:cs typeface="+mn-cs"/>
      </a:defRPr>
    </a:lvl3pPr>
    <a:lvl4pPr marL="1371600" algn="l" rtl="0" fontAlgn="base">
      <a:spcBef>
        <a:spcPct val="0"/>
      </a:spcBef>
      <a:spcAft>
        <a:spcPct val="0"/>
      </a:spcAft>
      <a:defRPr sz="2400" kern="1200">
        <a:solidFill>
          <a:schemeClr val="bg1"/>
        </a:solidFill>
        <a:latin typeface="Comic Sans MS" panose="030F0702030302020204" pitchFamily="66" charset="0"/>
        <a:ea typeface="+mn-ea"/>
        <a:cs typeface="+mn-cs"/>
      </a:defRPr>
    </a:lvl4pPr>
    <a:lvl5pPr marL="1828800" algn="l" rtl="0" fontAlgn="base">
      <a:spcBef>
        <a:spcPct val="0"/>
      </a:spcBef>
      <a:spcAft>
        <a:spcPct val="0"/>
      </a:spcAft>
      <a:defRPr sz="2400" kern="1200">
        <a:solidFill>
          <a:schemeClr val="bg1"/>
        </a:solidFill>
        <a:latin typeface="Comic Sans MS" panose="030F0702030302020204" pitchFamily="66" charset="0"/>
        <a:ea typeface="+mn-ea"/>
        <a:cs typeface="+mn-cs"/>
      </a:defRPr>
    </a:lvl5pPr>
    <a:lvl6pPr marL="2286000" algn="l" defTabSz="914400" rtl="0" eaLnBrk="1" latinLnBrk="0" hangingPunct="1">
      <a:defRPr sz="2400" kern="1200">
        <a:solidFill>
          <a:schemeClr val="bg1"/>
        </a:solidFill>
        <a:latin typeface="Comic Sans MS" panose="030F0702030302020204" pitchFamily="66" charset="0"/>
        <a:ea typeface="+mn-ea"/>
        <a:cs typeface="+mn-cs"/>
      </a:defRPr>
    </a:lvl6pPr>
    <a:lvl7pPr marL="2743200" algn="l" defTabSz="914400" rtl="0" eaLnBrk="1" latinLnBrk="0" hangingPunct="1">
      <a:defRPr sz="2400" kern="1200">
        <a:solidFill>
          <a:schemeClr val="bg1"/>
        </a:solidFill>
        <a:latin typeface="Comic Sans MS" panose="030F0702030302020204" pitchFamily="66" charset="0"/>
        <a:ea typeface="+mn-ea"/>
        <a:cs typeface="+mn-cs"/>
      </a:defRPr>
    </a:lvl7pPr>
    <a:lvl8pPr marL="3200400" algn="l" defTabSz="914400" rtl="0" eaLnBrk="1" latinLnBrk="0" hangingPunct="1">
      <a:defRPr sz="2400" kern="1200">
        <a:solidFill>
          <a:schemeClr val="bg1"/>
        </a:solidFill>
        <a:latin typeface="Comic Sans MS" panose="030F0702030302020204" pitchFamily="66" charset="0"/>
        <a:ea typeface="+mn-ea"/>
        <a:cs typeface="+mn-cs"/>
      </a:defRPr>
    </a:lvl8pPr>
    <a:lvl9pPr marL="3657600" algn="l" defTabSz="914400" rtl="0" eaLnBrk="1" latinLnBrk="0" hangingPunct="1">
      <a:defRPr sz="2400" kern="1200">
        <a:solidFill>
          <a:schemeClr val="bg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FFCC"/>
    <a:srgbClr val="99CCFF"/>
    <a:srgbClr val="336699"/>
    <a:srgbClr val="CC0000"/>
    <a:srgbClr val="6666FF"/>
    <a:srgbClr val="0066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9" autoAdjust="0"/>
    <p:restoredTop sz="94660"/>
  </p:normalViewPr>
  <p:slideViewPr>
    <p:cSldViewPr>
      <p:cViewPr varScale="1">
        <p:scale>
          <a:sx n="73" d="100"/>
          <a:sy n="73"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CC6C992-DFF3-473A-8CC6-87800043D2B8}" type="datetimeFigureOut">
              <a:rPr lang="en-GB"/>
              <a:pPr>
                <a:defRPr/>
              </a:pPr>
              <a:t>18/07/2017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57AFF2-65B2-4A63-A0D9-1B8C91784B36}" type="slidenum">
              <a:rPr lang="en-GB" altLang="en-US"/>
              <a:pPr/>
              <a:t>‹#›</a:t>
            </a:fld>
            <a:endParaRPr lang="en-GB" altLang="en-US"/>
          </a:p>
        </p:txBody>
      </p:sp>
    </p:spTree>
    <p:extLst>
      <p:ext uri="{BB962C8B-B14F-4D97-AF65-F5344CB8AC3E}">
        <p14:creationId xmlns:p14="http://schemas.microsoft.com/office/powerpoint/2010/main" val="146166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505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09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506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5063"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CB324E-236C-4F58-9D74-81C4423B8145}" type="slidenum">
              <a:rPr lang="en-GB" altLang="en-US"/>
              <a:pPr/>
              <a:t>‹#›</a:t>
            </a:fld>
            <a:endParaRPr lang="en-GB" altLang="en-US"/>
          </a:p>
        </p:txBody>
      </p:sp>
    </p:spTree>
    <p:extLst>
      <p:ext uri="{BB962C8B-B14F-4D97-AF65-F5344CB8AC3E}">
        <p14:creationId xmlns:p14="http://schemas.microsoft.com/office/powerpoint/2010/main" val="4045661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50E078-530A-4C7D-ABB5-EE65091095B8}" type="slidenum">
              <a:rPr lang="en-GB" altLang="en-US">
                <a:solidFill>
                  <a:schemeClr val="bg1"/>
                </a:solidFill>
                <a:latin typeface="Comic Sans MS" panose="030F0702030302020204" pitchFamily="66" charset="0"/>
              </a:rPr>
              <a:pPr eaLnBrk="1" hangingPunct="1">
                <a:spcBef>
                  <a:spcPct val="0"/>
                </a:spcBef>
              </a:pPr>
              <a:t>9</a:t>
            </a:fld>
            <a:endParaRPr lang="en-GB" altLang="en-US">
              <a:solidFill>
                <a:schemeClr val="bg1"/>
              </a:solidFill>
              <a:latin typeface="Comic Sans MS" panose="030F0702030302020204" pitchFamily="66"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0465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56EA63B-6ABA-4DA8-A8F2-D9B5961857EF}"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8399050-C7E2-4F41-9C2E-5A8C63F24E06}" type="slidenum">
              <a:rPr lang="en-GB" altLang="en-US"/>
              <a:pPr/>
              <a:t>‹#›</a:t>
            </a:fld>
            <a:endParaRPr lang="en-GB" altLang="en-US"/>
          </a:p>
        </p:txBody>
      </p:sp>
    </p:spTree>
    <p:extLst>
      <p:ext uri="{BB962C8B-B14F-4D97-AF65-F5344CB8AC3E}">
        <p14:creationId xmlns:p14="http://schemas.microsoft.com/office/powerpoint/2010/main" val="309819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A507B02-38C9-4459-83BB-1F2425FE1EDC}"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3F3CBD4-8A24-4BB1-AF2D-06CFE0D5D527}" type="slidenum">
              <a:rPr lang="en-GB" altLang="en-US"/>
              <a:pPr/>
              <a:t>‹#›</a:t>
            </a:fld>
            <a:endParaRPr lang="en-GB" altLang="en-US"/>
          </a:p>
        </p:txBody>
      </p:sp>
    </p:spTree>
    <p:extLst>
      <p:ext uri="{BB962C8B-B14F-4D97-AF65-F5344CB8AC3E}">
        <p14:creationId xmlns:p14="http://schemas.microsoft.com/office/powerpoint/2010/main" val="265280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C1837B2-69D4-49F0-9DDC-64749566E89B}"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163B280-6068-4D97-B731-BB70A89FE74E}" type="slidenum">
              <a:rPr lang="en-GB" altLang="en-US"/>
              <a:pPr/>
              <a:t>‹#›</a:t>
            </a:fld>
            <a:endParaRPr lang="en-GB" altLang="en-US"/>
          </a:p>
        </p:txBody>
      </p:sp>
    </p:spTree>
    <p:extLst>
      <p:ext uri="{BB962C8B-B14F-4D97-AF65-F5344CB8AC3E}">
        <p14:creationId xmlns:p14="http://schemas.microsoft.com/office/powerpoint/2010/main" val="402050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78F16E4C-4548-4EF5-B5FD-0278C1A004D6}" type="datetime1">
              <a:rPr lang="en-GB"/>
              <a:pPr>
                <a:defRPr/>
              </a:pPr>
              <a:t>18/07/2017</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fld id="{30B2E8FE-B9DC-43E3-B7CD-BF61836F540E}" type="slidenum">
              <a:rPr lang="en-GB" altLang="en-US"/>
              <a:pPr/>
              <a:t>‹#›</a:t>
            </a:fld>
            <a:endParaRPr lang="en-GB" altLang="en-US"/>
          </a:p>
        </p:txBody>
      </p:sp>
    </p:spTree>
    <p:extLst>
      <p:ext uri="{BB962C8B-B14F-4D97-AF65-F5344CB8AC3E}">
        <p14:creationId xmlns:p14="http://schemas.microsoft.com/office/powerpoint/2010/main" val="105020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E63FCF89-385C-4A73-982B-526CEB7CB703}"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EAE57CF-E23A-41D8-BD59-8925EB906655}" type="slidenum">
              <a:rPr lang="en-GB" altLang="en-US"/>
              <a:pPr/>
              <a:t>‹#›</a:t>
            </a:fld>
            <a:endParaRPr lang="en-GB" altLang="en-US"/>
          </a:p>
        </p:txBody>
      </p:sp>
    </p:spTree>
    <p:extLst>
      <p:ext uri="{BB962C8B-B14F-4D97-AF65-F5344CB8AC3E}">
        <p14:creationId xmlns:p14="http://schemas.microsoft.com/office/powerpoint/2010/main" val="154733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3D1A94F-CBB3-4693-9B3A-A88C055F6652}"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73928A8-62DB-4111-9E6E-3301BFD17442}" type="slidenum">
              <a:rPr lang="en-GB" altLang="en-US"/>
              <a:pPr/>
              <a:t>‹#›</a:t>
            </a:fld>
            <a:endParaRPr lang="en-GB" altLang="en-US"/>
          </a:p>
        </p:txBody>
      </p:sp>
    </p:spTree>
    <p:extLst>
      <p:ext uri="{BB962C8B-B14F-4D97-AF65-F5344CB8AC3E}">
        <p14:creationId xmlns:p14="http://schemas.microsoft.com/office/powerpoint/2010/main" val="221150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C920DD8-97A7-4681-B1FE-C6BD0A64DB72}" type="datetime1">
              <a:rPr lang="en-GB"/>
              <a:pPr>
                <a:defRPr/>
              </a:pPr>
              <a:t>18/07/2017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37DB379-1A58-4CE7-9C3F-5D96FBAE2076}" type="slidenum">
              <a:rPr lang="en-GB" altLang="en-US"/>
              <a:pPr/>
              <a:t>‹#›</a:t>
            </a:fld>
            <a:endParaRPr lang="en-GB" altLang="en-US"/>
          </a:p>
        </p:txBody>
      </p:sp>
    </p:spTree>
    <p:extLst>
      <p:ext uri="{BB962C8B-B14F-4D97-AF65-F5344CB8AC3E}">
        <p14:creationId xmlns:p14="http://schemas.microsoft.com/office/powerpoint/2010/main" val="75872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96BB8DD-15B8-4AD4-967C-C04CF36067F0}" type="datetime1">
              <a:rPr lang="en-GB"/>
              <a:pPr>
                <a:defRPr/>
              </a:pPr>
              <a:t>18/07/2017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5345416-D465-4E6F-9E09-91D46F2C49C2}" type="slidenum">
              <a:rPr lang="en-GB" altLang="en-US"/>
              <a:pPr/>
              <a:t>‹#›</a:t>
            </a:fld>
            <a:endParaRPr lang="en-GB" altLang="en-US"/>
          </a:p>
        </p:txBody>
      </p:sp>
    </p:spTree>
    <p:extLst>
      <p:ext uri="{BB962C8B-B14F-4D97-AF65-F5344CB8AC3E}">
        <p14:creationId xmlns:p14="http://schemas.microsoft.com/office/powerpoint/2010/main" val="397315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E09BC5A-AEE8-4E64-AA01-4A7345ADA421}" type="datetime1">
              <a:rPr lang="en-GB"/>
              <a:pPr>
                <a:defRPr/>
              </a:pPr>
              <a:t>18/07/2017</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965B2F81-315E-48C5-BC93-1CDB76829CA0}" type="slidenum">
              <a:rPr lang="en-GB" altLang="en-US"/>
              <a:pPr/>
              <a:t>‹#›</a:t>
            </a:fld>
            <a:endParaRPr lang="en-GB" altLang="en-US"/>
          </a:p>
        </p:txBody>
      </p:sp>
    </p:spTree>
    <p:extLst>
      <p:ext uri="{BB962C8B-B14F-4D97-AF65-F5344CB8AC3E}">
        <p14:creationId xmlns:p14="http://schemas.microsoft.com/office/powerpoint/2010/main" val="389499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09F11B01-BAD6-4924-B026-8BED05790B6E}" type="datetime1">
              <a:rPr lang="en-GB"/>
              <a:pPr>
                <a:defRPr/>
              </a:pPr>
              <a:t>18/07/2017</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695043FD-A6B8-4A02-A82B-C4EEAA412E9C}" type="slidenum">
              <a:rPr lang="en-GB" altLang="en-US"/>
              <a:pPr/>
              <a:t>‹#›</a:t>
            </a:fld>
            <a:endParaRPr lang="en-GB" altLang="en-US"/>
          </a:p>
        </p:txBody>
      </p:sp>
    </p:spTree>
    <p:extLst>
      <p:ext uri="{BB962C8B-B14F-4D97-AF65-F5344CB8AC3E}">
        <p14:creationId xmlns:p14="http://schemas.microsoft.com/office/powerpoint/2010/main" val="362693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C90306-7D29-4FF1-B2CD-8B7133346128}" type="datetime1">
              <a:rPr lang="en-GB"/>
              <a:pPr>
                <a:defRPr/>
              </a:pPr>
              <a:t>18/07/2017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61680B4F-2E87-4051-A27F-F6F9CB5AB1A5}" type="slidenum">
              <a:rPr lang="en-GB" altLang="en-US"/>
              <a:pPr/>
              <a:t>‹#›</a:t>
            </a:fld>
            <a:endParaRPr lang="en-GB" altLang="en-US"/>
          </a:p>
        </p:txBody>
      </p:sp>
    </p:spTree>
    <p:extLst>
      <p:ext uri="{BB962C8B-B14F-4D97-AF65-F5344CB8AC3E}">
        <p14:creationId xmlns:p14="http://schemas.microsoft.com/office/powerpoint/2010/main" val="40982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154375-21C6-4F48-B333-8565D900AABD}" type="datetime1">
              <a:rPr lang="en-GB"/>
              <a:pPr>
                <a:defRPr/>
              </a:pPr>
              <a:t>18/07/2017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11D3AFA-155F-4FE6-AE40-36B285285973}" type="slidenum">
              <a:rPr lang="en-GB" altLang="en-US"/>
              <a:pPr/>
              <a:t>‹#›</a:t>
            </a:fld>
            <a:endParaRPr lang="en-GB" altLang="en-US"/>
          </a:p>
        </p:txBody>
      </p:sp>
    </p:spTree>
    <p:extLst>
      <p:ext uri="{BB962C8B-B14F-4D97-AF65-F5344CB8AC3E}">
        <p14:creationId xmlns:p14="http://schemas.microsoft.com/office/powerpoint/2010/main" val="8532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3ACC73-33C5-43F6-B27B-B6039602EF3A}" type="datetime1">
              <a:rPr lang="en-GB"/>
              <a:pPr>
                <a:defRPr/>
              </a:pPr>
              <a:t>18/07/2017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6F28EB5-DC38-408A-A71D-5CDDC8921AEF}" type="slidenum">
              <a:rPr lang="en-GB" altLang="en-US"/>
              <a:pPr/>
              <a:t>‹#›</a:t>
            </a:fld>
            <a:endParaRPr lang="en-GB" altLang="en-US"/>
          </a:p>
        </p:txBody>
      </p:sp>
    </p:spTree>
    <p:extLst>
      <p:ext uri="{BB962C8B-B14F-4D97-AF65-F5344CB8AC3E}">
        <p14:creationId xmlns:p14="http://schemas.microsoft.com/office/powerpoint/2010/main" val="313841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Maintenance of Life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7721600" y="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folHlink"/>
                </a:solidFill>
              </a:defRPr>
            </a:lvl1pPr>
          </a:lstStyle>
          <a:p>
            <a:pPr>
              <a:defRPr/>
            </a:pPr>
            <a:fld id="{CCB62EE3-E279-405D-8730-7D2C28532D36}" type="datetime1">
              <a:rPr lang="en-GB"/>
              <a:pPr>
                <a:defRPr/>
              </a:pPr>
              <a:t>18/07/2017</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defRPr>
            </a:lvl1pPr>
          </a:lstStyle>
          <a:p>
            <a:fld id="{C08FC4D9-798F-4919-9824-7952BFC59F8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ctr" rtl="0" eaLnBrk="0" fontAlgn="base" hangingPunct="0">
        <a:spcBef>
          <a:spcPct val="0"/>
        </a:spcBef>
        <a:spcAft>
          <a:spcPct val="0"/>
        </a:spcAft>
        <a:defRPr sz="4400" b="1">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il@educationusingpowerpoint.co.u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z.about.com/d/italianfood/1/0/3/y/redgills.jpg"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p:spPr>
        <p:txBody>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fld id="{FDD65B75-036F-47B9-BFF9-8F5E60C90D45}" type="datetime1">
              <a:rPr lang="en-GB" altLang="en-US" sz="1600" smtClean="0">
                <a:solidFill>
                  <a:schemeClr val="bg2"/>
                </a:solidFill>
              </a:rPr>
              <a:pPr>
                <a:spcBef>
                  <a:spcPct val="0"/>
                </a:spcBef>
                <a:buFontTx/>
                <a:buNone/>
              </a:pPr>
              <a:t>18/07/2017</a:t>
            </a:fld>
            <a:endParaRPr lang="en-GB" altLang="en-US" sz="1600" smtClean="0">
              <a:solidFill>
                <a:schemeClr val="bg2"/>
              </a:solidFill>
            </a:endParaRPr>
          </a:p>
        </p:txBody>
      </p:sp>
      <p:sp>
        <p:nvSpPr>
          <p:cNvPr id="4099" name="Date Placeholder 1"/>
          <p:cNvSpPr txBox="1">
            <a:spLocks noGrp="1"/>
          </p:cNvSpPr>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r" eaLnBrk="1" hangingPunct="1">
              <a:spcBef>
                <a:spcPct val="0"/>
              </a:spcBef>
              <a:buFontTx/>
              <a:buNone/>
            </a:pPr>
            <a:fld id="{CAFBAAE4-D613-44EE-B830-C50540B6CA4B}" type="datetime1">
              <a:rPr lang="en-GB" altLang="en-US" sz="1600">
                <a:solidFill>
                  <a:schemeClr val="bg2"/>
                </a:solidFill>
              </a:rPr>
              <a:pPr algn="r" eaLnBrk="1" hangingPunct="1">
                <a:spcBef>
                  <a:spcPct val="0"/>
                </a:spcBef>
                <a:buFontTx/>
                <a:buNone/>
              </a:pPr>
              <a:t>18/07/2017</a:t>
            </a:fld>
            <a:endParaRPr lang="en-GB" altLang="en-US" sz="1600">
              <a:solidFill>
                <a:schemeClr val="bg2"/>
              </a:solidFill>
            </a:endParaRPr>
          </a:p>
        </p:txBody>
      </p:sp>
      <p:sp>
        <p:nvSpPr>
          <p:cNvPr id="3074" name="Text Box 2"/>
          <p:cNvSpPr txBox="1">
            <a:spLocks noChangeArrowheads="1"/>
          </p:cNvSpPr>
          <p:nvPr/>
        </p:nvSpPr>
        <p:spPr bwMode="auto">
          <a:xfrm>
            <a:off x="208756" y="962025"/>
            <a:ext cx="870585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1" hangingPunct="1">
              <a:spcBef>
                <a:spcPct val="50000"/>
              </a:spcBef>
              <a:defRPr/>
            </a:pPr>
            <a:r>
              <a:rPr lang="en-GB" sz="11500" b="1" dirty="0" smtClean="0">
                <a:effectLst>
                  <a:outerShdw blurRad="38100" dist="38100" dir="2700000" algn="tl">
                    <a:srgbClr val="808080"/>
                  </a:outerShdw>
                </a:effectLst>
              </a:rPr>
              <a:t>Cell Biology</a:t>
            </a:r>
            <a:endParaRPr lang="en-GB" sz="11500" b="1" dirty="0">
              <a:effectLst>
                <a:outerShdw blurRad="38100" dist="38100" dir="2700000" algn="tl">
                  <a:srgbClr val="808080"/>
                </a:outerShdw>
              </a:effectLst>
            </a:endParaRPr>
          </a:p>
        </p:txBody>
      </p:sp>
      <p:sp>
        <p:nvSpPr>
          <p:cNvPr id="4101" name="Text Box 4"/>
          <p:cNvSpPr txBox="1">
            <a:spLocks noChangeArrowheads="1"/>
          </p:cNvSpPr>
          <p:nvPr/>
        </p:nvSpPr>
        <p:spPr bwMode="auto">
          <a:xfrm>
            <a:off x="1115616" y="4581128"/>
            <a:ext cx="33845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dirty="0">
                <a:hlinkClick r:id="rId2"/>
              </a:rPr>
              <a:t>W Richards</a:t>
            </a:r>
            <a:endParaRPr lang="cy-GB" altLang="en-US" sz="2400" dirty="0"/>
          </a:p>
          <a:p>
            <a:pPr algn="ctr" eaLnBrk="1" hangingPunct="1">
              <a:spcBef>
                <a:spcPct val="50000"/>
              </a:spcBef>
              <a:buFontTx/>
              <a:buNone/>
            </a:pPr>
            <a:endParaRPr lang="cy-GB" altLang="en-US" sz="2400" dirty="0"/>
          </a:p>
          <a:p>
            <a:pPr algn="ctr" eaLnBrk="1" hangingPunct="1">
              <a:spcBef>
                <a:spcPct val="50000"/>
              </a:spcBef>
              <a:buFontTx/>
              <a:buNone/>
            </a:pPr>
            <a:r>
              <a:rPr lang="cy-GB" altLang="en-US" sz="2400" dirty="0"/>
              <a:t>The Weald School</a:t>
            </a:r>
            <a:endParaRPr lang="en-US" altLang="en-US" sz="2400" dirty="0"/>
          </a:p>
        </p:txBody>
      </p:sp>
      <p:sp>
        <p:nvSpPr>
          <p:cNvPr id="4102" name="TextBox 1"/>
          <p:cNvSpPr txBox="1">
            <a:spLocks noChangeArrowheads="1"/>
          </p:cNvSpPr>
          <p:nvPr/>
        </p:nvSpPr>
        <p:spPr bwMode="auto">
          <a:xfrm>
            <a:off x="50800" y="2967038"/>
            <a:ext cx="902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a:spcBef>
                <a:spcPct val="0"/>
              </a:spcBef>
              <a:buFontTx/>
              <a:buNone/>
            </a:pPr>
            <a:r>
              <a:rPr lang="en-GB" altLang="en-US" sz="2400" i="1" dirty="0"/>
              <a:t>AQA 2016 </a:t>
            </a:r>
            <a:r>
              <a:rPr lang="en-GB" altLang="en-US" sz="2400" i="1" dirty="0" smtClean="0"/>
              <a:t>Biology topic 1</a:t>
            </a:r>
            <a:endParaRPr lang="en-GB" altLang="en-US" sz="2400" i="1" dirty="0"/>
          </a:p>
        </p:txBody>
      </p:sp>
      <p:pic>
        <p:nvPicPr>
          <p:cNvPr id="8" name="Picture 2072"/>
          <p:cNvPicPr>
            <a:picLocks noChangeAspect="1" noChangeArrowheads="1"/>
          </p:cNvPicPr>
          <p:nvPr/>
        </p:nvPicPr>
        <p:blipFill>
          <a:blip r:embed="rId3" cstate="print">
            <a:extLst>
              <a:ext uri="{28A0092B-C50C-407E-A947-70E740481C1C}">
                <a14:useLocalDpi xmlns:a14="http://schemas.microsoft.com/office/drawing/2010/main" val="0"/>
              </a:ext>
            </a:extLst>
          </a:blip>
          <a:srcRect b="4762"/>
          <a:stretch>
            <a:fillRect/>
          </a:stretch>
        </p:blipFill>
        <p:spPr bwMode="auto">
          <a:xfrm>
            <a:off x="5638800" y="4308475"/>
            <a:ext cx="3505200"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44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Design the following cells…</a:t>
            </a:r>
            <a:endParaRPr lang="en-GB" dirty="0"/>
          </a:p>
        </p:txBody>
      </p:sp>
      <p:sp>
        <p:nvSpPr>
          <p:cNvPr id="3" name="Content Placeholder 2"/>
          <p:cNvSpPr>
            <a:spLocks noGrp="1"/>
          </p:cNvSpPr>
          <p:nvPr>
            <p:ph idx="1"/>
          </p:nvPr>
        </p:nvSpPr>
        <p:spPr>
          <a:xfrm>
            <a:off x="0" y="981075"/>
            <a:ext cx="9144000" cy="5184775"/>
          </a:xfrm>
        </p:spPr>
        <p:txBody>
          <a:bodyPr/>
          <a:lstStyle/>
          <a:p>
            <a:r>
              <a:rPr lang="en-GB" altLang="en-US" sz="2400" smtClean="0">
                <a:solidFill>
                  <a:srgbClr val="99CCFF"/>
                </a:solidFill>
              </a:rPr>
              <a:t>A cell that would carry out a large number of chemical reactions</a:t>
            </a:r>
          </a:p>
          <a:p>
            <a:endParaRPr lang="en-GB" altLang="en-US" sz="2400" smtClean="0"/>
          </a:p>
          <a:p>
            <a:r>
              <a:rPr lang="en-GB" altLang="en-US" sz="2400" smtClean="0"/>
              <a:t>A cell that would be capable of absorbing large amounts of water</a:t>
            </a:r>
          </a:p>
          <a:p>
            <a:endParaRPr lang="en-GB" altLang="en-US" sz="2400" smtClean="0"/>
          </a:p>
          <a:p>
            <a:r>
              <a:rPr lang="en-GB" altLang="en-US" sz="2400" smtClean="0">
                <a:solidFill>
                  <a:srgbClr val="99CCFF"/>
                </a:solidFill>
              </a:rPr>
              <a:t>A cell that could line the windpipe and catch dust/germs</a:t>
            </a:r>
          </a:p>
          <a:p>
            <a:endParaRPr lang="en-GB" altLang="en-US" sz="2400" smtClean="0"/>
          </a:p>
          <a:p>
            <a:r>
              <a:rPr lang="en-GB" altLang="en-US" sz="2400" smtClean="0"/>
              <a:t>A cell that would be good at photosynthesis</a:t>
            </a:r>
          </a:p>
        </p:txBody>
      </p:sp>
      <p:sp>
        <p:nvSpPr>
          <p:cNvPr id="10244"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5F1B6B14-1C5E-4483-A61E-945055968B84}"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BFC30D1-D29A-4793-8BAE-D43B6409F8F5}" type="datetime1">
              <a:rPr lang="en-GB" altLang="en-US"/>
              <a:pPr/>
              <a:t>18/07/2017</a:t>
            </a:fld>
            <a:endParaRPr lang="en-GB" altLang="en-US"/>
          </a:p>
        </p:txBody>
      </p:sp>
      <p:sp>
        <p:nvSpPr>
          <p:cNvPr id="221186" name="Rectangle 2"/>
          <p:cNvSpPr>
            <a:spLocks noGrp="1" noChangeArrowheads="1"/>
          </p:cNvSpPr>
          <p:nvPr>
            <p:ph type="title"/>
          </p:nvPr>
        </p:nvSpPr>
        <p:spPr/>
        <p:txBody>
          <a:bodyPr/>
          <a:lstStyle/>
          <a:p>
            <a:r>
              <a:rPr lang="en-GB" altLang="en-US"/>
              <a:t>Xylem and Phloem</a:t>
            </a:r>
          </a:p>
        </p:txBody>
      </p:sp>
      <p:pic>
        <p:nvPicPr>
          <p:cNvPr id="221187" name="Picture 3" descr="xylem1"/>
          <p:cNvPicPr>
            <a:picLocks noChangeAspect="1" noChangeArrowheads="1"/>
          </p:cNvPicPr>
          <p:nvPr/>
        </p:nvPicPr>
        <p:blipFill>
          <a:blip r:embed="rId2" cstate="print">
            <a:extLst>
              <a:ext uri="{28A0092B-C50C-407E-A947-70E740481C1C}">
                <a14:useLocalDpi xmlns:a14="http://schemas.microsoft.com/office/drawing/2010/main" val="0"/>
              </a:ext>
            </a:extLst>
          </a:blip>
          <a:srcRect b="4964"/>
          <a:stretch>
            <a:fillRect/>
          </a:stretch>
        </p:blipFill>
        <p:spPr bwMode="auto">
          <a:xfrm>
            <a:off x="4391025" y="1412875"/>
            <a:ext cx="4752975" cy="4103688"/>
          </a:xfrm>
          <a:prstGeom prst="rect">
            <a:avLst/>
          </a:prstGeom>
          <a:noFill/>
          <a:extLst>
            <a:ext uri="{909E8E84-426E-40DD-AFC4-6F175D3DCCD1}">
              <a14:hiddenFill xmlns:a14="http://schemas.microsoft.com/office/drawing/2010/main">
                <a:solidFill>
                  <a:srgbClr val="FFFFFF"/>
                </a:solidFill>
              </a14:hiddenFill>
            </a:ext>
          </a:extLst>
        </p:spPr>
      </p:pic>
      <p:sp>
        <p:nvSpPr>
          <p:cNvPr id="221188" name="Text Box 4"/>
          <p:cNvSpPr txBox="1">
            <a:spLocks noChangeArrowheads="1"/>
          </p:cNvSpPr>
          <p:nvPr/>
        </p:nvSpPr>
        <p:spPr bwMode="auto">
          <a:xfrm>
            <a:off x="107950" y="1484313"/>
            <a:ext cx="4211638" cy="39512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Xylem are used by the plant to transport water and soluble mineral salts from the roots to the stem and the leaves.</a:t>
            </a:r>
          </a:p>
          <a:p>
            <a:pPr>
              <a:spcBef>
                <a:spcPct val="50000"/>
              </a:spcBef>
            </a:pPr>
            <a:r>
              <a:rPr lang="en-GB" altLang="en-US" dirty="0"/>
              <a:t>Phloem are tubes used by the plant to transport dissolved food to the whole plant for respiration and storage.</a:t>
            </a:r>
          </a:p>
        </p:txBody>
      </p:sp>
      <p:sp>
        <p:nvSpPr>
          <p:cNvPr id="2" name="TextBox 1"/>
          <p:cNvSpPr txBox="1"/>
          <p:nvPr/>
        </p:nvSpPr>
        <p:spPr>
          <a:xfrm>
            <a:off x="0" y="838200"/>
            <a:ext cx="9144000" cy="461665"/>
          </a:xfrm>
          <a:prstGeom prst="rect">
            <a:avLst/>
          </a:prstGeom>
          <a:noFill/>
        </p:spPr>
        <p:txBody>
          <a:bodyPr wrap="square" rtlCol="0">
            <a:spAutoFit/>
          </a:bodyPr>
          <a:lstStyle/>
          <a:p>
            <a:r>
              <a:rPr lang="en-GB" dirty="0" smtClean="0">
                <a:solidFill>
                  <a:srgbClr val="99CCFF"/>
                </a:solidFill>
              </a:rPr>
              <a:t>Xylem and phloem are specialised plant cells:</a:t>
            </a:r>
            <a:endParaRPr lang="en-GB" dirty="0">
              <a:solidFill>
                <a:srgbClr val="99CCFF"/>
              </a:solidFill>
            </a:endParaRPr>
          </a:p>
        </p:txBody>
      </p:sp>
    </p:spTree>
    <p:extLst>
      <p:ext uri="{BB962C8B-B14F-4D97-AF65-F5344CB8AC3E}">
        <p14:creationId xmlns:p14="http://schemas.microsoft.com/office/powerpoint/2010/main" val="263744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wipe(up)">
                                      <p:cBhvr>
                                        <p:cTn id="7" dur="500"/>
                                        <p:tgtEl>
                                          <p:spTgt spid="221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8">
                                            <p:bg/>
                                          </p:spTgt>
                                        </p:tgtEl>
                                        <p:attrNameLst>
                                          <p:attrName>style.visibility</p:attrName>
                                        </p:attrNameLst>
                                      </p:cBhvr>
                                      <p:to>
                                        <p:strVal val="visible"/>
                                      </p:to>
                                    </p:set>
                                    <p:animEffect transition="in" filter="wipe(left)">
                                      <p:cBhvr>
                                        <p:cTn id="12" dur="500"/>
                                        <p:tgtEl>
                                          <p:spTgt spid="221188">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8">
                                            <p:txEl>
                                              <p:pRg st="0" end="0"/>
                                            </p:txEl>
                                          </p:spTgt>
                                        </p:tgtEl>
                                        <p:attrNameLst>
                                          <p:attrName>style.visibility</p:attrName>
                                        </p:attrNameLst>
                                      </p:cBhvr>
                                      <p:to>
                                        <p:strVal val="visible"/>
                                      </p:to>
                                    </p:set>
                                    <p:animEffect transition="in" filter="wipe(left)">
                                      <p:cBhvr>
                                        <p:cTn id="17" dur="500"/>
                                        <p:tgtEl>
                                          <p:spTgt spid="22118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8">
                                            <p:txEl>
                                              <p:pRg st="1" end="1"/>
                                            </p:txEl>
                                          </p:spTgt>
                                        </p:tgtEl>
                                        <p:attrNameLst>
                                          <p:attrName>style.visibility</p:attrName>
                                        </p:attrNameLst>
                                      </p:cBhvr>
                                      <p:to>
                                        <p:strVal val="visible"/>
                                      </p:to>
                                    </p:set>
                                    <p:animEffect transition="in" filter="wipe(left)">
                                      <p:cBhvr>
                                        <p:cTn id="22" dur="500"/>
                                        <p:tgtEl>
                                          <p:spTgt spid="221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fld id="{180D0425-90B0-44F5-9ACA-E9487F03BBA9}" type="datetime1">
              <a:rPr lang="en-GB" altLang="en-US"/>
              <a:pPr/>
              <a:t>18/07/2017</a:t>
            </a:fld>
            <a:endParaRPr lang="en-GB" altLang="en-US"/>
          </a:p>
        </p:txBody>
      </p:sp>
      <p:sp>
        <p:nvSpPr>
          <p:cNvPr id="144386" name="Rectangle 2"/>
          <p:cNvSpPr>
            <a:spLocks noGrp="1" noChangeArrowheads="1"/>
          </p:cNvSpPr>
          <p:nvPr>
            <p:ph type="title"/>
          </p:nvPr>
        </p:nvSpPr>
        <p:spPr/>
        <p:txBody>
          <a:bodyPr/>
          <a:lstStyle/>
          <a:p>
            <a:r>
              <a:rPr lang="en-GB" altLang="en-US" dirty="0"/>
              <a:t>Cell </a:t>
            </a:r>
            <a:r>
              <a:rPr lang="en-GB" altLang="en-US" dirty="0" smtClean="0"/>
              <a:t>differentiation</a:t>
            </a:r>
            <a:endParaRPr lang="en-GB" altLang="en-US" dirty="0"/>
          </a:p>
        </p:txBody>
      </p:sp>
      <p:grpSp>
        <p:nvGrpSpPr>
          <p:cNvPr id="144388" name="Group 4"/>
          <p:cNvGrpSpPr>
            <a:grpSpLocks/>
          </p:cNvGrpSpPr>
          <p:nvPr/>
        </p:nvGrpSpPr>
        <p:grpSpPr bwMode="auto">
          <a:xfrm>
            <a:off x="0" y="3716338"/>
            <a:ext cx="9144000" cy="2971800"/>
            <a:chOff x="0" y="2448"/>
            <a:chExt cx="5760" cy="1872"/>
          </a:xfrm>
        </p:grpSpPr>
        <p:sp>
          <p:nvSpPr>
            <p:cNvPr id="144389" name="Rectangle 5"/>
            <p:cNvSpPr>
              <a:spLocks noChangeArrowheads="1"/>
            </p:cNvSpPr>
            <p:nvPr/>
          </p:nvSpPr>
          <p:spPr bwMode="auto">
            <a:xfrm>
              <a:off x="0" y="2448"/>
              <a:ext cx="5760" cy="1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4390" name="Group 6"/>
            <p:cNvGrpSpPr>
              <a:grpSpLocks/>
            </p:cNvGrpSpPr>
            <p:nvPr/>
          </p:nvGrpSpPr>
          <p:grpSpPr bwMode="auto">
            <a:xfrm>
              <a:off x="3216" y="3600"/>
              <a:ext cx="2220" cy="576"/>
              <a:chOff x="144" y="816"/>
              <a:chExt cx="4992" cy="1296"/>
            </a:xfrm>
          </p:grpSpPr>
          <p:sp>
            <p:nvSpPr>
              <p:cNvPr id="144391" name="Freeform 7"/>
              <p:cNvSpPr>
                <a:spLocks/>
              </p:cNvSpPr>
              <p:nvPr/>
            </p:nvSpPr>
            <p:spPr bwMode="auto">
              <a:xfrm>
                <a:off x="4612" y="1052"/>
                <a:ext cx="134" cy="796"/>
              </a:xfrm>
              <a:custGeom>
                <a:avLst/>
                <a:gdLst>
                  <a:gd name="T0" fmla="*/ 44 w 134"/>
                  <a:gd name="T1" fmla="*/ 736 h 796"/>
                  <a:gd name="T2" fmla="*/ 32 w 134"/>
                  <a:gd name="T3" fmla="*/ 316 h 796"/>
                  <a:gd name="T4" fmla="*/ 8 w 134"/>
                  <a:gd name="T5" fmla="*/ 220 h 796"/>
                  <a:gd name="T6" fmla="*/ 20 w 134"/>
                  <a:gd name="T7" fmla="*/ 16 h 796"/>
                  <a:gd name="T8" fmla="*/ 68 w 134"/>
                  <a:gd name="T9" fmla="*/ 28 h 796"/>
                  <a:gd name="T10" fmla="*/ 80 w 134"/>
                  <a:gd name="T11" fmla="*/ 280 h 796"/>
                  <a:gd name="T12" fmla="*/ 104 w 134"/>
                  <a:gd name="T13" fmla="*/ 388 h 796"/>
                  <a:gd name="T14" fmla="*/ 116 w 134"/>
                  <a:gd name="T15" fmla="*/ 784 h 796"/>
                  <a:gd name="T16" fmla="*/ 44 w 134"/>
                  <a:gd name="T17" fmla="*/ 73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796">
                    <a:moveTo>
                      <a:pt x="44" y="736"/>
                    </a:moveTo>
                    <a:cubicBezTo>
                      <a:pt x="40" y="596"/>
                      <a:pt x="42" y="456"/>
                      <a:pt x="32" y="316"/>
                    </a:cubicBezTo>
                    <a:cubicBezTo>
                      <a:pt x="30" y="283"/>
                      <a:pt x="8" y="220"/>
                      <a:pt x="8" y="220"/>
                    </a:cubicBezTo>
                    <a:cubicBezTo>
                      <a:pt x="12" y="152"/>
                      <a:pt x="0" y="81"/>
                      <a:pt x="20" y="16"/>
                    </a:cubicBezTo>
                    <a:cubicBezTo>
                      <a:pt x="25" y="0"/>
                      <a:pt x="64" y="12"/>
                      <a:pt x="68" y="28"/>
                    </a:cubicBezTo>
                    <a:cubicBezTo>
                      <a:pt x="87" y="110"/>
                      <a:pt x="73" y="196"/>
                      <a:pt x="80" y="280"/>
                    </a:cubicBezTo>
                    <a:cubicBezTo>
                      <a:pt x="83" y="317"/>
                      <a:pt x="98" y="352"/>
                      <a:pt x="104" y="388"/>
                    </a:cubicBezTo>
                    <a:cubicBezTo>
                      <a:pt x="110" y="516"/>
                      <a:pt x="134" y="656"/>
                      <a:pt x="116" y="784"/>
                    </a:cubicBezTo>
                    <a:cubicBezTo>
                      <a:pt x="32" y="770"/>
                      <a:pt x="44" y="796"/>
                      <a:pt x="44" y="73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2" name="Freeform 8"/>
              <p:cNvSpPr>
                <a:spLocks/>
              </p:cNvSpPr>
              <p:nvPr/>
            </p:nvSpPr>
            <p:spPr bwMode="auto">
              <a:xfrm>
                <a:off x="4800" y="1056"/>
                <a:ext cx="135" cy="876"/>
              </a:xfrm>
              <a:custGeom>
                <a:avLst/>
                <a:gdLst>
                  <a:gd name="T0" fmla="*/ 43 w 178"/>
                  <a:gd name="T1" fmla="*/ 804 h 876"/>
                  <a:gd name="T2" fmla="*/ 31 w 178"/>
                  <a:gd name="T3" fmla="*/ 192 h 876"/>
                  <a:gd name="T4" fmla="*/ 79 w 178"/>
                  <a:gd name="T5" fmla="*/ 0 h 876"/>
                  <a:gd name="T6" fmla="*/ 103 w 178"/>
                  <a:gd name="T7" fmla="*/ 216 h 876"/>
                  <a:gd name="T8" fmla="*/ 115 w 178"/>
                  <a:gd name="T9" fmla="*/ 300 h 876"/>
                  <a:gd name="T10" fmla="*/ 139 w 178"/>
                  <a:gd name="T11" fmla="*/ 372 h 876"/>
                  <a:gd name="T12" fmla="*/ 127 w 178"/>
                  <a:gd name="T13" fmla="*/ 876 h 876"/>
                  <a:gd name="T14" fmla="*/ 43 w 178"/>
                  <a:gd name="T15" fmla="*/ 804 h 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876">
                    <a:moveTo>
                      <a:pt x="43" y="804"/>
                    </a:moveTo>
                    <a:cubicBezTo>
                      <a:pt x="39" y="600"/>
                      <a:pt x="31" y="396"/>
                      <a:pt x="31" y="192"/>
                    </a:cubicBezTo>
                    <a:cubicBezTo>
                      <a:pt x="31" y="18"/>
                      <a:pt x="0" y="53"/>
                      <a:pt x="79" y="0"/>
                    </a:cubicBezTo>
                    <a:cubicBezTo>
                      <a:pt x="111" y="97"/>
                      <a:pt x="84" y="4"/>
                      <a:pt x="103" y="216"/>
                    </a:cubicBezTo>
                    <a:cubicBezTo>
                      <a:pt x="106" y="244"/>
                      <a:pt x="109" y="272"/>
                      <a:pt x="115" y="300"/>
                    </a:cubicBezTo>
                    <a:cubicBezTo>
                      <a:pt x="121" y="325"/>
                      <a:pt x="139" y="372"/>
                      <a:pt x="139" y="372"/>
                    </a:cubicBezTo>
                    <a:cubicBezTo>
                      <a:pt x="149" y="533"/>
                      <a:pt x="178" y="722"/>
                      <a:pt x="127" y="876"/>
                    </a:cubicBezTo>
                    <a:cubicBezTo>
                      <a:pt x="73" y="865"/>
                      <a:pt x="43" y="864"/>
                      <a:pt x="43" y="80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3" name="Freeform 9"/>
              <p:cNvSpPr>
                <a:spLocks/>
              </p:cNvSpPr>
              <p:nvPr/>
            </p:nvSpPr>
            <p:spPr bwMode="auto">
              <a:xfrm>
                <a:off x="5040" y="1056"/>
                <a:ext cx="96" cy="824"/>
              </a:xfrm>
              <a:custGeom>
                <a:avLst/>
                <a:gdLst>
                  <a:gd name="T0" fmla="*/ 42 w 174"/>
                  <a:gd name="T1" fmla="*/ 780 h 824"/>
                  <a:gd name="T2" fmla="*/ 30 w 174"/>
                  <a:gd name="T3" fmla="*/ 24 h 824"/>
                  <a:gd name="T4" fmla="*/ 66 w 174"/>
                  <a:gd name="T5" fmla="*/ 0 h 824"/>
                  <a:gd name="T6" fmla="*/ 114 w 174"/>
                  <a:gd name="T7" fmla="*/ 552 h 824"/>
                  <a:gd name="T8" fmla="*/ 138 w 174"/>
                  <a:gd name="T9" fmla="*/ 624 h 824"/>
                  <a:gd name="T10" fmla="*/ 114 w 174"/>
                  <a:gd name="T11" fmla="*/ 780 h 824"/>
                  <a:gd name="T12" fmla="*/ 42 w 174"/>
                  <a:gd name="T13" fmla="*/ 816 h 824"/>
                  <a:gd name="T14" fmla="*/ 42 w 174"/>
                  <a:gd name="T15" fmla="*/ 780 h 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824">
                    <a:moveTo>
                      <a:pt x="42" y="780"/>
                    </a:moveTo>
                    <a:cubicBezTo>
                      <a:pt x="31" y="511"/>
                      <a:pt x="0" y="301"/>
                      <a:pt x="30" y="24"/>
                    </a:cubicBezTo>
                    <a:cubicBezTo>
                      <a:pt x="32" y="10"/>
                      <a:pt x="54" y="8"/>
                      <a:pt x="66" y="0"/>
                    </a:cubicBezTo>
                    <a:cubicBezTo>
                      <a:pt x="174" y="163"/>
                      <a:pt x="100" y="338"/>
                      <a:pt x="114" y="552"/>
                    </a:cubicBezTo>
                    <a:cubicBezTo>
                      <a:pt x="116" y="577"/>
                      <a:pt x="138" y="624"/>
                      <a:pt x="138" y="624"/>
                    </a:cubicBezTo>
                    <a:cubicBezTo>
                      <a:pt x="133" y="676"/>
                      <a:pt x="147" y="739"/>
                      <a:pt x="114" y="780"/>
                    </a:cubicBezTo>
                    <a:cubicBezTo>
                      <a:pt x="111" y="784"/>
                      <a:pt x="53" y="824"/>
                      <a:pt x="42" y="816"/>
                    </a:cubicBezTo>
                    <a:cubicBezTo>
                      <a:pt x="32" y="809"/>
                      <a:pt x="42" y="792"/>
                      <a:pt x="42" y="78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4" name="Freeform 10"/>
              <p:cNvSpPr>
                <a:spLocks/>
              </p:cNvSpPr>
              <p:nvPr/>
            </p:nvSpPr>
            <p:spPr bwMode="auto">
              <a:xfrm>
                <a:off x="1775" y="1385"/>
                <a:ext cx="1064" cy="337"/>
              </a:xfrm>
              <a:custGeom>
                <a:avLst/>
                <a:gdLst>
                  <a:gd name="T0" fmla="*/ 1 w 1064"/>
                  <a:gd name="T1" fmla="*/ 187 h 337"/>
                  <a:gd name="T2" fmla="*/ 265 w 1064"/>
                  <a:gd name="T3" fmla="*/ 103 h 337"/>
                  <a:gd name="T4" fmla="*/ 445 w 1064"/>
                  <a:gd name="T5" fmla="*/ 67 h 337"/>
                  <a:gd name="T6" fmla="*/ 589 w 1064"/>
                  <a:gd name="T7" fmla="*/ 31 h 337"/>
                  <a:gd name="T8" fmla="*/ 1033 w 1064"/>
                  <a:gd name="T9" fmla="*/ 79 h 337"/>
                  <a:gd name="T10" fmla="*/ 997 w 1064"/>
                  <a:gd name="T11" fmla="*/ 247 h 337"/>
                  <a:gd name="T12" fmla="*/ 613 w 1064"/>
                  <a:gd name="T13" fmla="*/ 283 h 337"/>
                  <a:gd name="T14" fmla="*/ 301 w 1064"/>
                  <a:gd name="T15" fmla="*/ 331 h 337"/>
                  <a:gd name="T16" fmla="*/ 37 w 1064"/>
                  <a:gd name="T17" fmla="*/ 307 h 337"/>
                  <a:gd name="T18" fmla="*/ 1 w 1064"/>
                  <a:gd name="T19" fmla="*/ 18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4" h="337">
                    <a:moveTo>
                      <a:pt x="1" y="187"/>
                    </a:moveTo>
                    <a:cubicBezTo>
                      <a:pt x="36" y="82"/>
                      <a:pt x="179" y="109"/>
                      <a:pt x="265" y="103"/>
                    </a:cubicBezTo>
                    <a:cubicBezTo>
                      <a:pt x="325" y="83"/>
                      <a:pt x="383" y="78"/>
                      <a:pt x="445" y="67"/>
                    </a:cubicBezTo>
                    <a:cubicBezTo>
                      <a:pt x="494" y="58"/>
                      <a:pt x="540" y="41"/>
                      <a:pt x="589" y="31"/>
                    </a:cubicBezTo>
                    <a:cubicBezTo>
                      <a:pt x="691" y="35"/>
                      <a:pt x="915" y="0"/>
                      <a:pt x="1033" y="79"/>
                    </a:cubicBezTo>
                    <a:cubicBezTo>
                      <a:pt x="1054" y="141"/>
                      <a:pt x="1064" y="214"/>
                      <a:pt x="997" y="247"/>
                    </a:cubicBezTo>
                    <a:cubicBezTo>
                      <a:pt x="882" y="304"/>
                      <a:pt x="613" y="283"/>
                      <a:pt x="613" y="283"/>
                    </a:cubicBezTo>
                    <a:cubicBezTo>
                      <a:pt x="507" y="309"/>
                      <a:pt x="411" y="321"/>
                      <a:pt x="301" y="331"/>
                    </a:cubicBezTo>
                    <a:cubicBezTo>
                      <a:pt x="213" y="324"/>
                      <a:pt x="120" y="337"/>
                      <a:pt x="37" y="307"/>
                    </a:cubicBezTo>
                    <a:cubicBezTo>
                      <a:pt x="0" y="293"/>
                      <a:pt x="1" y="214"/>
                      <a:pt x="1" y="187"/>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5" name="Freeform 11"/>
              <p:cNvSpPr>
                <a:spLocks/>
              </p:cNvSpPr>
              <p:nvPr/>
            </p:nvSpPr>
            <p:spPr bwMode="auto">
              <a:xfrm>
                <a:off x="2876" y="1353"/>
                <a:ext cx="931" cy="306"/>
              </a:xfrm>
              <a:custGeom>
                <a:avLst/>
                <a:gdLst>
                  <a:gd name="T0" fmla="*/ 4 w 931"/>
                  <a:gd name="T1" fmla="*/ 171 h 306"/>
                  <a:gd name="T2" fmla="*/ 28 w 931"/>
                  <a:gd name="T3" fmla="*/ 99 h 306"/>
                  <a:gd name="T4" fmla="*/ 256 w 931"/>
                  <a:gd name="T5" fmla="*/ 51 h 306"/>
                  <a:gd name="T6" fmla="*/ 868 w 931"/>
                  <a:gd name="T7" fmla="*/ 75 h 306"/>
                  <a:gd name="T8" fmla="*/ 928 w 931"/>
                  <a:gd name="T9" fmla="*/ 135 h 306"/>
                  <a:gd name="T10" fmla="*/ 916 w 931"/>
                  <a:gd name="T11" fmla="*/ 243 h 306"/>
                  <a:gd name="T12" fmla="*/ 904 w 931"/>
                  <a:gd name="T13" fmla="*/ 291 h 306"/>
                  <a:gd name="T14" fmla="*/ 868 w 931"/>
                  <a:gd name="T15" fmla="*/ 303 h 306"/>
                  <a:gd name="T16" fmla="*/ 628 w 931"/>
                  <a:gd name="T17" fmla="*/ 291 h 306"/>
                  <a:gd name="T18" fmla="*/ 280 w 931"/>
                  <a:gd name="T19" fmla="*/ 303 h 306"/>
                  <a:gd name="T20" fmla="*/ 16 w 931"/>
                  <a:gd name="T21" fmla="*/ 243 h 306"/>
                  <a:gd name="T22" fmla="*/ 4 w 931"/>
                  <a:gd name="T2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1" h="306">
                    <a:moveTo>
                      <a:pt x="4" y="171"/>
                    </a:moveTo>
                    <a:cubicBezTo>
                      <a:pt x="12" y="147"/>
                      <a:pt x="7" y="113"/>
                      <a:pt x="28" y="99"/>
                    </a:cubicBezTo>
                    <a:cubicBezTo>
                      <a:pt x="107" y="47"/>
                      <a:pt x="144" y="60"/>
                      <a:pt x="256" y="51"/>
                    </a:cubicBezTo>
                    <a:cubicBezTo>
                      <a:pt x="459" y="0"/>
                      <a:pt x="666" y="53"/>
                      <a:pt x="868" y="75"/>
                    </a:cubicBezTo>
                    <a:cubicBezTo>
                      <a:pt x="886" y="87"/>
                      <a:pt x="926" y="107"/>
                      <a:pt x="928" y="135"/>
                    </a:cubicBezTo>
                    <a:cubicBezTo>
                      <a:pt x="931" y="171"/>
                      <a:pt x="922" y="207"/>
                      <a:pt x="916" y="243"/>
                    </a:cubicBezTo>
                    <a:cubicBezTo>
                      <a:pt x="913" y="259"/>
                      <a:pt x="914" y="278"/>
                      <a:pt x="904" y="291"/>
                    </a:cubicBezTo>
                    <a:cubicBezTo>
                      <a:pt x="896" y="301"/>
                      <a:pt x="880" y="299"/>
                      <a:pt x="868" y="303"/>
                    </a:cubicBezTo>
                    <a:cubicBezTo>
                      <a:pt x="788" y="299"/>
                      <a:pt x="708" y="291"/>
                      <a:pt x="628" y="291"/>
                    </a:cubicBezTo>
                    <a:cubicBezTo>
                      <a:pt x="512" y="291"/>
                      <a:pt x="396" y="306"/>
                      <a:pt x="280" y="303"/>
                    </a:cubicBezTo>
                    <a:cubicBezTo>
                      <a:pt x="201" y="301"/>
                      <a:pt x="96" y="254"/>
                      <a:pt x="16" y="243"/>
                    </a:cubicBezTo>
                    <a:cubicBezTo>
                      <a:pt x="0" y="196"/>
                      <a:pt x="4" y="220"/>
                      <a:pt x="4" y="171"/>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44396" name="Group 12"/>
              <p:cNvGrpSpPr>
                <a:grpSpLocks/>
              </p:cNvGrpSpPr>
              <p:nvPr/>
            </p:nvGrpSpPr>
            <p:grpSpPr bwMode="auto">
              <a:xfrm>
                <a:off x="144" y="816"/>
                <a:ext cx="4942" cy="1296"/>
                <a:chOff x="288" y="816"/>
                <a:chExt cx="4942" cy="1296"/>
              </a:xfrm>
            </p:grpSpPr>
            <p:sp>
              <p:nvSpPr>
                <p:cNvPr id="144397" name="Freeform 13"/>
                <p:cNvSpPr>
                  <a:spLocks/>
                </p:cNvSpPr>
                <p:nvPr/>
              </p:nvSpPr>
              <p:spPr bwMode="auto">
                <a:xfrm>
                  <a:off x="288" y="816"/>
                  <a:ext cx="1622" cy="1296"/>
                </a:xfrm>
                <a:custGeom>
                  <a:avLst/>
                  <a:gdLst>
                    <a:gd name="T0" fmla="*/ 338 w 1269"/>
                    <a:gd name="T1" fmla="*/ 496 h 1168"/>
                    <a:gd name="T2" fmla="*/ 362 w 1269"/>
                    <a:gd name="T3" fmla="*/ 412 h 1168"/>
                    <a:gd name="T4" fmla="*/ 326 w 1269"/>
                    <a:gd name="T5" fmla="*/ 40 h 1168"/>
                    <a:gd name="T6" fmla="*/ 338 w 1269"/>
                    <a:gd name="T7" fmla="*/ 160 h 1168"/>
                    <a:gd name="T8" fmla="*/ 530 w 1269"/>
                    <a:gd name="T9" fmla="*/ 364 h 1168"/>
                    <a:gd name="T10" fmla="*/ 650 w 1269"/>
                    <a:gd name="T11" fmla="*/ 316 h 1168"/>
                    <a:gd name="T12" fmla="*/ 722 w 1269"/>
                    <a:gd name="T13" fmla="*/ 208 h 1168"/>
                    <a:gd name="T14" fmla="*/ 806 w 1269"/>
                    <a:gd name="T15" fmla="*/ 40 h 1168"/>
                    <a:gd name="T16" fmla="*/ 758 w 1269"/>
                    <a:gd name="T17" fmla="*/ 232 h 1168"/>
                    <a:gd name="T18" fmla="*/ 830 w 1269"/>
                    <a:gd name="T19" fmla="*/ 364 h 1168"/>
                    <a:gd name="T20" fmla="*/ 962 w 1269"/>
                    <a:gd name="T21" fmla="*/ 352 h 1168"/>
                    <a:gd name="T22" fmla="*/ 1190 w 1269"/>
                    <a:gd name="T23" fmla="*/ 280 h 1168"/>
                    <a:gd name="T24" fmla="*/ 1178 w 1269"/>
                    <a:gd name="T25" fmla="*/ 316 h 1168"/>
                    <a:gd name="T26" fmla="*/ 1142 w 1269"/>
                    <a:gd name="T27" fmla="*/ 328 h 1168"/>
                    <a:gd name="T28" fmla="*/ 1070 w 1269"/>
                    <a:gd name="T29" fmla="*/ 376 h 1168"/>
                    <a:gd name="T30" fmla="*/ 1034 w 1269"/>
                    <a:gd name="T31" fmla="*/ 400 h 1168"/>
                    <a:gd name="T32" fmla="*/ 998 w 1269"/>
                    <a:gd name="T33" fmla="*/ 424 h 1168"/>
                    <a:gd name="T34" fmla="*/ 962 w 1269"/>
                    <a:gd name="T35" fmla="*/ 496 h 1168"/>
                    <a:gd name="T36" fmla="*/ 950 w 1269"/>
                    <a:gd name="T37" fmla="*/ 568 h 1168"/>
                    <a:gd name="T38" fmla="*/ 1238 w 1269"/>
                    <a:gd name="T39" fmla="*/ 712 h 1168"/>
                    <a:gd name="T40" fmla="*/ 1142 w 1269"/>
                    <a:gd name="T41" fmla="*/ 700 h 1168"/>
                    <a:gd name="T42" fmla="*/ 1034 w 1269"/>
                    <a:gd name="T43" fmla="*/ 712 h 1168"/>
                    <a:gd name="T44" fmla="*/ 962 w 1269"/>
                    <a:gd name="T45" fmla="*/ 736 h 1168"/>
                    <a:gd name="T46" fmla="*/ 1034 w 1269"/>
                    <a:gd name="T47" fmla="*/ 976 h 1168"/>
                    <a:gd name="T48" fmla="*/ 1058 w 1269"/>
                    <a:gd name="T49" fmla="*/ 1048 h 1168"/>
                    <a:gd name="T50" fmla="*/ 1046 w 1269"/>
                    <a:gd name="T51" fmla="*/ 1000 h 1168"/>
                    <a:gd name="T52" fmla="*/ 1034 w 1269"/>
                    <a:gd name="T53" fmla="*/ 964 h 1168"/>
                    <a:gd name="T54" fmla="*/ 998 w 1269"/>
                    <a:gd name="T55" fmla="*/ 952 h 1168"/>
                    <a:gd name="T56" fmla="*/ 926 w 1269"/>
                    <a:gd name="T57" fmla="*/ 904 h 1168"/>
                    <a:gd name="T58" fmla="*/ 854 w 1269"/>
                    <a:gd name="T59" fmla="*/ 868 h 1168"/>
                    <a:gd name="T60" fmla="*/ 770 w 1269"/>
                    <a:gd name="T61" fmla="*/ 892 h 1168"/>
                    <a:gd name="T62" fmla="*/ 758 w 1269"/>
                    <a:gd name="T63" fmla="*/ 928 h 1168"/>
                    <a:gd name="T64" fmla="*/ 722 w 1269"/>
                    <a:gd name="T65" fmla="*/ 952 h 1168"/>
                    <a:gd name="T66" fmla="*/ 674 w 1269"/>
                    <a:gd name="T67" fmla="*/ 1024 h 1168"/>
                    <a:gd name="T68" fmla="*/ 650 w 1269"/>
                    <a:gd name="T69" fmla="*/ 1096 h 1168"/>
                    <a:gd name="T70" fmla="*/ 614 w 1269"/>
                    <a:gd name="T71" fmla="*/ 1168 h 1168"/>
                    <a:gd name="T72" fmla="*/ 650 w 1269"/>
                    <a:gd name="T73" fmla="*/ 928 h 1168"/>
                    <a:gd name="T74" fmla="*/ 638 w 1269"/>
                    <a:gd name="T75" fmla="*/ 892 h 1168"/>
                    <a:gd name="T76" fmla="*/ 518 w 1269"/>
                    <a:gd name="T77" fmla="*/ 916 h 1168"/>
                    <a:gd name="T78" fmla="*/ 374 w 1269"/>
                    <a:gd name="T79" fmla="*/ 988 h 1168"/>
                    <a:gd name="T80" fmla="*/ 302 w 1269"/>
                    <a:gd name="T81" fmla="*/ 1036 h 1168"/>
                    <a:gd name="T82" fmla="*/ 278 w 1269"/>
                    <a:gd name="T83" fmla="*/ 1072 h 1168"/>
                    <a:gd name="T84" fmla="*/ 242 w 1269"/>
                    <a:gd name="T85" fmla="*/ 1096 h 1168"/>
                    <a:gd name="T86" fmla="*/ 326 w 1269"/>
                    <a:gd name="T87" fmla="*/ 964 h 1168"/>
                    <a:gd name="T88" fmla="*/ 326 w 1269"/>
                    <a:gd name="T89" fmla="*/ 736 h 1168"/>
                    <a:gd name="T90" fmla="*/ 206 w 1269"/>
                    <a:gd name="T91" fmla="*/ 700 h 1168"/>
                    <a:gd name="T92" fmla="*/ 98 w 1269"/>
                    <a:gd name="T93" fmla="*/ 712 h 1168"/>
                    <a:gd name="T94" fmla="*/ 14 w 1269"/>
                    <a:gd name="T95" fmla="*/ 724 h 1168"/>
                    <a:gd name="T96" fmla="*/ 50 w 1269"/>
                    <a:gd name="T97" fmla="*/ 700 h 1168"/>
                    <a:gd name="T98" fmla="*/ 86 w 1269"/>
                    <a:gd name="T99" fmla="*/ 688 h 1168"/>
                    <a:gd name="T100" fmla="*/ 326 w 1269"/>
                    <a:gd name="T101" fmla="*/ 592 h 1168"/>
                    <a:gd name="T102" fmla="*/ 338 w 1269"/>
                    <a:gd name="T103" fmla="*/ 49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9" h="1168">
                      <a:moveTo>
                        <a:pt x="338" y="496"/>
                      </a:moveTo>
                      <a:cubicBezTo>
                        <a:pt x="352" y="448"/>
                        <a:pt x="346" y="494"/>
                        <a:pt x="362" y="412"/>
                      </a:cubicBezTo>
                      <a:cubicBezTo>
                        <a:pt x="366" y="320"/>
                        <a:pt x="312" y="131"/>
                        <a:pt x="326" y="40"/>
                      </a:cubicBezTo>
                      <a:cubicBezTo>
                        <a:pt x="332" y="0"/>
                        <a:pt x="332" y="120"/>
                        <a:pt x="338" y="160"/>
                      </a:cubicBezTo>
                      <a:cubicBezTo>
                        <a:pt x="353" y="256"/>
                        <a:pt x="443" y="335"/>
                        <a:pt x="530" y="364"/>
                      </a:cubicBezTo>
                      <a:cubicBezTo>
                        <a:pt x="578" y="352"/>
                        <a:pt x="609" y="343"/>
                        <a:pt x="650" y="316"/>
                      </a:cubicBezTo>
                      <a:cubicBezTo>
                        <a:pt x="671" y="253"/>
                        <a:pt x="667" y="291"/>
                        <a:pt x="722" y="208"/>
                      </a:cubicBezTo>
                      <a:cubicBezTo>
                        <a:pt x="769" y="138"/>
                        <a:pt x="714" y="71"/>
                        <a:pt x="806" y="40"/>
                      </a:cubicBezTo>
                      <a:cubicBezTo>
                        <a:pt x="832" y="119"/>
                        <a:pt x="781" y="164"/>
                        <a:pt x="758" y="232"/>
                      </a:cubicBezTo>
                      <a:cubicBezTo>
                        <a:pt x="768" y="304"/>
                        <a:pt x="761" y="341"/>
                        <a:pt x="830" y="364"/>
                      </a:cubicBezTo>
                      <a:cubicBezTo>
                        <a:pt x="874" y="360"/>
                        <a:pt x="918" y="360"/>
                        <a:pt x="962" y="352"/>
                      </a:cubicBezTo>
                      <a:cubicBezTo>
                        <a:pt x="1039" y="338"/>
                        <a:pt x="1114" y="299"/>
                        <a:pt x="1190" y="280"/>
                      </a:cubicBezTo>
                      <a:cubicBezTo>
                        <a:pt x="1186" y="292"/>
                        <a:pt x="1187" y="307"/>
                        <a:pt x="1178" y="316"/>
                      </a:cubicBezTo>
                      <a:cubicBezTo>
                        <a:pt x="1169" y="325"/>
                        <a:pt x="1153" y="322"/>
                        <a:pt x="1142" y="328"/>
                      </a:cubicBezTo>
                      <a:cubicBezTo>
                        <a:pt x="1117" y="342"/>
                        <a:pt x="1094" y="360"/>
                        <a:pt x="1070" y="376"/>
                      </a:cubicBezTo>
                      <a:cubicBezTo>
                        <a:pt x="1058" y="384"/>
                        <a:pt x="1046" y="392"/>
                        <a:pt x="1034" y="400"/>
                      </a:cubicBezTo>
                      <a:cubicBezTo>
                        <a:pt x="1022" y="408"/>
                        <a:pt x="998" y="424"/>
                        <a:pt x="998" y="424"/>
                      </a:cubicBezTo>
                      <a:cubicBezTo>
                        <a:pt x="990" y="449"/>
                        <a:pt x="970" y="471"/>
                        <a:pt x="962" y="496"/>
                      </a:cubicBezTo>
                      <a:cubicBezTo>
                        <a:pt x="954" y="519"/>
                        <a:pt x="954" y="544"/>
                        <a:pt x="950" y="568"/>
                      </a:cubicBezTo>
                      <a:cubicBezTo>
                        <a:pt x="1039" y="628"/>
                        <a:pt x="1136" y="678"/>
                        <a:pt x="1238" y="712"/>
                      </a:cubicBezTo>
                      <a:cubicBezTo>
                        <a:pt x="1269" y="722"/>
                        <a:pt x="1174" y="704"/>
                        <a:pt x="1142" y="700"/>
                      </a:cubicBezTo>
                      <a:cubicBezTo>
                        <a:pt x="1106" y="704"/>
                        <a:pt x="1070" y="705"/>
                        <a:pt x="1034" y="712"/>
                      </a:cubicBezTo>
                      <a:cubicBezTo>
                        <a:pt x="1009" y="717"/>
                        <a:pt x="962" y="736"/>
                        <a:pt x="962" y="736"/>
                      </a:cubicBezTo>
                      <a:cubicBezTo>
                        <a:pt x="932" y="827"/>
                        <a:pt x="956" y="924"/>
                        <a:pt x="1034" y="976"/>
                      </a:cubicBezTo>
                      <a:cubicBezTo>
                        <a:pt x="1042" y="1000"/>
                        <a:pt x="1050" y="1024"/>
                        <a:pt x="1058" y="1048"/>
                      </a:cubicBezTo>
                      <a:cubicBezTo>
                        <a:pt x="1063" y="1064"/>
                        <a:pt x="1051" y="1016"/>
                        <a:pt x="1046" y="1000"/>
                      </a:cubicBezTo>
                      <a:cubicBezTo>
                        <a:pt x="1043" y="988"/>
                        <a:pt x="1043" y="973"/>
                        <a:pt x="1034" y="964"/>
                      </a:cubicBezTo>
                      <a:cubicBezTo>
                        <a:pt x="1025" y="955"/>
                        <a:pt x="1009" y="958"/>
                        <a:pt x="998" y="952"/>
                      </a:cubicBezTo>
                      <a:cubicBezTo>
                        <a:pt x="973" y="938"/>
                        <a:pt x="950" y="920"/>
                        <a:pt x="926" y="904"/>
                      </a:cubicBezTo>
                      <a:cubicBezTo>
                        <a:pt x="904" y="889"/>
                        <a:pt x="876" y="883"/>
                        <a:pt x="854" y="868"/>
                      </a:cubicBezTo>
                      <a:cubicBezTo>
                        <a:pt x="854" y="868"/>
                        <a:pt x="776" y="886"/>
                        <a:pt x="770" y="892"/>
                      </a:cubicBezTo>
                      <a:cubicBezTo>
                        <a:pt x="761" y="901"/>
                        <a:pt x="766" y="918"/>
                        <a:pt x="758" y="928"/>
                      </a:cubicBezTo>
                      <a:cubicBezTo>
                        <a:pt x="749" y="939"/>
                        <a:pt x="734" y="944"/>
                        <a:pt x="722" y="952"/>
                      </a:cubicBezTo>
                      <a:cubicBezTo>
                        <a:pt x="682" y="1071"/>
                        <a:pt x="749" y="889"/>
                        <a:pt x="674" y="1024"/>
                      </a:cubicBezTo>
                      <a:cubicBezTo>
                        <a:pt x="662" y="1046"/>
                        <a:pt x="664" y="1075"/>
                        <a:pt x="650" y="1096"/>
                      </a:cubicBezTo>
                      <a:cubicBezTo>
                        <a:pt x="619" y="1143"/>
                        <a:pt x="631" y="1118"/>
                        <a:pt x="614" y="1168"/>
                      </a:cubicBezTo>
                      <a:cubicBezTo>
                        <a:pt x="592" y="1102"/>
                        <a:pt x="627" y="996"/>
                        <a:pt x="650" y="928"/>
                      </a:cubicBezTo>
                      <a:cubicBezTo>
                        <a:pt x="646" y="916"/>
                        <a:pt x="650" y="895"/>
                        <a:pt x="638" y="892"/>
                      </a:cubicBezTo>
                      <a:cubicBezTo>
                        <a:pt x="624" y="888"/>
                        <a:pt x="539" y="911"/>
                        <a:pt x="518" y="916"/>
                      </a:cubicBezTo>
                      <a:cubicBezTo>
                        <a:pt x="472" y="946"/>
                        <a:pt x="421" y="962"/>
                        <a:pt x="374" y="988"/>
                      </a:cubicBezTo>
                      <a:cubicBezTo>
                        <a:pt x="349" y="1002"/>
                        <a:pt x="302" y="1036"/>
                        <a:pt x="302" y="1036"/>
                      </a:cubicBezTo>
                      <a:cubicBezTo>
                        <a:pt x="294" y="1048"/>
                        <a:pt x="288" y="1062"/>
                        <a:pt x="278" y="1072"/>
                      </a:cubicBezTo>
                      <a:cubicBezTo>
                        <a:pt x="268" y="1082"/>
                        <a:pt x="245" y="1110"/>
                        <a:pt x="242" y="1096"/>
                      </a:cubicBezTo>
                      <a:cubicBezTo>
                        <a:pt x="229" y="1046"/>
                        <a:pt x="293" y="986"/>
                        <a:pt x="326" y="964"/>
                      </a:cubicBezTo>
                      <a:cubicBezTo>
                        <a:pt x="383" y="879"/>
                        <a:pt x="357" y="830"/>
                        <a:pt x="326" y="736"/>
                      </a:cubicBezTo>
                      <a:cubicBezTo>
                        <a:pt x="323" y="728"/>
                        <a:pt x="223" y="704"/>
                        <a:pt x="206" y="700"/>
                      </a:cubicBezTo>
                      <a:cubicBezTo>
                        <a:pt x="170" y="704"/>
                        <a:pt x="134" y="708"/>
                        <a:pt x="98" y="712"/>
                      </a:cubicBezTo>
                      <a:cubicBezTo>
                        <a:pt x="70" y="716"/>
                        <a:pt x="41" y="731"/>
                        <a:pt x="14" y="724"/>
                      </a:cubicBezTo>
                      <a:cubicBezTo>
                        <a:pt x="0" y="721"/>
                        <a:pt x="37" y="706"/>
                        <a:pt x="50" y="700"/>
                      </a:cubicBezTo>
                      <a:cubicBezTo>
                        <a:pt x="61" y="694"/>
                        <a:pt x="75" y="694"/>
                        <a:pt x="86" y="688"/>
                      </a:cubicBezTo>
                      <a:cubicBezTo>
                        <a:pt x="139" y="658"/>
                        <a:pt x="270" y="611"/>
                        <a:pt x="326" y="592"/>
                      </a:cubicBezTo>
                      <a:cubicBezTo>
                        <a:pt x="350" y="566"/>
                        <a:pt x="328" y="532"/>
                        <a:pt x="338" y="49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8" name="Freeform 14"/>
                <p:cNvSpPr>
                  <a:spLocks/>
                </p:cNvSpPr>
                <p:nvPr/>
              </p:nvSpPr>
              <p:spPr bwMode="auto">
                <a:xfrm>
                  <a:off x="1488" y="1480"/>
                  <a:ext cx="3179" cy="152"/>
                </a:xfrm>
                <a:custGeom>
                  <a:avLst/>
                  <a:gdLst>
                    <a:gd name="T0" fmla="*/ 196 w 3131"/>
                    <a:gd name="T1" fmla="*/ 56 h 112"/>
                    <a:gd name="T2" fmla="*/ 687 w 3131"/>
                    <a:gd name="T3" fmla="*/ 56 h 112"/>
                    <a:gd name="T4" fmla="*/ 1326 w 3131"/>
                    <a:gd name="T5" fmla="*/ 8 h 112"/>
                    <a:gd name="T6" fmla="*/ 2160 w 3131"/>
                    <a:gd name="T7" fmla="*/ 8 h 112"/>
                    <a:gd name="T8" fmla="*/ 2995 w 3131"/>
                    <a:gd name="T9" fmla="*/ 56 h 112"/>
                    <a:gd name="T10" fmla="*/ 2976 w 3131"/>
                    <a:gd name="T11" fmla="*/ 104 h 112"/>
                    <a:gd name="T12" fmla="*/ 2259 w 3131"/>
                    <a:gd name="T13" fmla="*/ 56 h 112"/>
                    <a:gd name="T14" fmla="*/ 1424 w 3131"/>
                    <a:gd name="T15" fmla="*/ 56 h 112"/>
                    <a:gd name="T16" fmla="*/ 736 w 3131"/>
                    <a:gd name="T17" fmla="*/ 104 h 112"/>
                    <a:gd name="T18" fmla="*/ 0 w 3131"/>
                    <a:gd name="T19" fmla="*/ 104 h 112"/>
                    <a:gd name="T20" fmla="*/ 196 w 3131"/>
                    <a:gd name="T2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1" h="112">
                      <a:moveTo>
                        <a:pt x="196" y="56"/>
                      </a:moveTo>
                      <a:cubicBezTo>
                        <a:pt x="348" y="60"/>
                        <a:pt x="499" y="64"/>
                        <a:pt x="687" y="56"/>
                      </a:cubicBezTo>
                      <a:cubicBezTo>
                        <a:pt x="876" y="48"/>
                        <a:pt x="1080" y="16"/>
                        <a:pt x="1326" y="8"/>
                      </a:cubicBezTo>
                      <a:cubicBezTo>
                        <a:pt x="1571" y="0"/>
                        <a:pt x="1882" y="0"/>
                        <a:pt x="2160" y="8"/>
                      </a:cubicBezTo>
                      <a:cubicBezTo>
                        <a:pt x="2439" y="16"/>
                        <a:pt x="2859" y="40"/>
                        <a:pt x="2995" y="56"/>
                      </a:cubicBezTo>
                      <a:cubicBezTo>
                        <a:pt x="3131" y="72"/>
                        <a:pt x="3099" y="104"/>
                        <a:pt x="2976" y="104"/>
                      </a:cubicBezTo>
                      <a:cubicBezTo>
                        <a:pt x="2853" y="104"/>
                        <a:pt x="2518" y="64"/>
                        <a:pt x="2259" y="56"/>
                      </a:cubicBezTo>
                      <a:cubicBezTo>
                        <a:pt x="2000" y="48"/>
                        <a:pt x="1678" y="48"/>
                        <a:pt x="1424" y="56"/>
                      </a:cubicBezTo>
                      <a:cubicBezTo>
                        <a:pt x="1170" y="64"/>
                        <a:pt x="974" y="96"/>
                        <a:pt x="736" y="104"/>
                      </a:cubicBezTo>
                      <a:cubicBezTo>
                        <a:pt x="499" y="112"/>
                        <a:pt x="123" y="104"/>
                        <a:pt x="0" y="104"/>
                      </a:cubicBezTo>
                      <a:cubicBezTo>
                        <a:pt x="0" y="104"/>
                        <a:pt x="196" y="56"/>
                        <a:pt x="196" y="5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99" name="Freeform 15"/>
                <p:cNvSpPr>
                  <a:spLocks/>
                </p:cNvSpPr>
                <p:nvPr/>
              </p:nvSpPr>
              <p:spPr bwMode="auto">
                <a:xfrm>
                  <a:off x="4464" y="1392"/>
                  <a:ext cx="766" cy="316"/>
                </a:xfrm>
                <a:custGeom>
                  <a:avLst/>
                  <a:gdLst>
                    <a:gd name="T0" fmla="*/ 58 w 766"/>
                    <a:gd name="T1" fmla="*/ 168 h 316"/>
                    <a:gd name="T2" fmla="*/ 214 w 766"/>
                    <a:gd name="T3" fmla="*/ 141 h 316"/>
                    <a:gd name="T4" fmla="*/ 250 w 766"/>
                    <a:gd name="T5" fmla="*/ 129 h 316"/>
                    <a:gd name="T6" fmla="*/ 322 w 766"/>
                    <a:gd name="T7" fmla="*/ 81 h 316"/>
                    <a:gd name="T8" fmla="*/ 382 w 766"/>
                    <a:gd name="T9" fmla="*/ 33 h 316"/>
                    <a:gd name="T10" fmla="*/ 334 w 766"/>
                    <a:gd name="T11" fmla="*/ 93 h 316"/>
                    <a:gd name="T12" fmla="*/ 250 w 766"/>
                    <a:gd name="T13" fmla="*/ 165 h 316"/>
                    <a:gd name="T14" fmla="*/ 286 w 766"/>
                    <a:gd name="T15" fmla="*/ 153 h 316"/>
                    <a:gd name="T16" fmla="*/ 322 w 766"/>
                    <a:gd name="T17" fmla="*/ 141 h 316"/>
                    <a:gd name="T18" fmla="*/ 430 w 766"/>
                    <a:gd name="T19" fmla="*/ 117 h 316"/>
                    <a:gd name="T20" fmla="*/ 502 w 766"/>
                    <a:gd name="T21" fmla="*/ 93 h 316"/>
                    <a:gd name="T22" fmla="*/ 766 w 766"/>
                    <a:gd name="T23" fmla="*/ 57 h 316"/>
                    <a:gd name="T24" fmla="*/ 634 w 766"/>
                    <a:gd name="T25" fmla="*/ 105 h 316"/>
                    <a:gd name="T26" fmla="*/ 418 w 766"/>
                    <a:gd name="T27" fmla="*/ 153 h 316"/>
                    <a:gd name="T28" fmla="*/ 346 w 766"/>
                    <a:gd name="T29" fmla="*/ 177 h 316"/>
                    <a:gd name="T30" fmla="*/ 379 w 766"/>
                    <a:gd name="T31" fmla="*/ 195 h 316"/>
                    <a:gd name="T32" fmla="*/ 562 w 766"/>
                    <a:gd name="T33" fmla="*/ 237 h 316"/>
                    <a:gd name="T34" fmla="*/ 586 w 766"/>
                    <a:gd name="T35" fmla="*/ 273 h 316"/>
                    <a:gd name="T36" fmla="*/ 622 w 766"/>
                    <a:gd name="T37" fmla="*/ 285 h 316"/>
                    <a:gd name="T38" fmla="*/ 526 w 766"/>
                    <a:gd name="T39" fmla="*/ 273 h 316"/>
                    <a:gd name="T40" fmla="*/ 400 w 766"/>
                    <a:gd name="T41" fmla="*/ 231 h 316"/>
                    <a:gd name="T42" fmla="*/ 58 w 766"/>
                    <a:gd name="T43" fmla="*/ 16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6" h="316">
                      <a:moveTo>
                        <a:pt x="58" y="168"/>
                      </a:moveTo>
                      <a:cubicBezTo>
                        <a:pt x="122" y="147"/>
                        <a:pt x="150" y="162"/>
                        <a:pt x="214" y="141"/>
                      </a:cubicBezTo>
                      <a:cubicBezTo>
                        <a:pt x="226" y="137"/>
                        <a:pt x="238" y="133"/>
                        <a:pt x="250" y="129"/>
                      </a:cubicBezTo>
                      <a:cubicBezTo>
                        <a:pt x="277" y="120"/>
                        <a:pt x="322" y="81"/>
                        <a:pt x="322" y="81"/>
                      </a:cubicBezTo>
                      <a:cubicBezTo>
                        <a:pt x="323" y="80"/>
                        <a:pt x="359" y="10"/>
                        <a:pt x="382" y="33"/>
                      </a:cubicBezTo>
                      <a:cubicBezTo>
                        <a:pt x="405" y="56"/>
                        <a:pt x="335" y="92"/>
                        <a:pt x="334" y="93"/>
                      </a:cubicBezTo>
                      <a:cubicBezTo>
                        <a:pt x="316" y="148"/>
                        <a:pt x="297" y="133"/>
                        <a:pt x="250" y="165"/>
                      </a:cubicBezTo>
                      <a:cubicBezTo>
                        <a:pt x="239" y="172"/>
                        <a:pt x="274" y="157"/>
                        <a:pt x="286" y="153"/>
                      </a:cubicBezTo>
                      <a:cubicBezTo>
                        <a:pt x="298" y="149"/>
                        <a:pt x="310" y="143"/>
                        <a:pt x="322" y="141"/>
                      </a:cubicBezTo>
                      <a:cubicBezTo>
                        <a:pt x="356" y="134"/>
                        <a:pt x="396" y="127"/>
                        <a:pt x="430" y="117"/>
                      </a:cubicBezTo>
                      <a:cubicBezTo>
                        <a:pt x="454" y="110"/>
                        <a:pt x="502" y="93"/>
                        <a:pt x="502" y="93"/>
                      </a:cubicBezTo>
                      <a:cubicBezTo>
                        <a:pt x="564" y="0"/>
                        <a:pt x="646" y="50"/>
                        <a:pt x="766" y="57"/>
                      </a:cubicBezTo>
                      <a:cubicBezTo>
                        <a:pt x="719" y="89"/>
                        <a:pt x="689" y="90"/>
                        <a:pt x="634" y="105"/>
                      </a:cubicBezTo>
                      <a:cubicBezTo>
                        <a:pt x="559" y="125"/>
                        <a:pt x="497" y="142"/>
                        <a:pt x="418" y="153"/>
                      </a:cubicBezTo>
                      <a:cubicBezTo>
                        <a:pt x="394" y="161"/>
                        <a:pt x="370" y="169"/>
                        <a:pt x="346" y="177"/>
                      </a:cubicBezTo>
                      <a:cubicBezTo>
                        <a:pt x="334" y="181"/>
                        <a:pt x="379" y="195"/>
                        <a:pt x="379" y="195"/>
                      </a:cubicBezTo>
                      <a:cubicBezTo>
                        <a:pt x="503" y="203"/>
                        <a:pt x="476" y="180"/>
                        <a:pt x="562" y="237"/>
                      </a:cubicBezTo>
                      <a:cubicBezTo>
                        <a:pt x="570" y="249"/>
                        <a:pt x="575" y="264"/>
                        <a:pt x="586" y="273"/>
                      </a:cubicBezTo>
                      <a:cubicBezTo>
                        <a:pt x="596" y="281"/>
                        <a:pt x="635" y="285"/>
                        <a:pt x="622" y="285"/>
                      </a:cubicBezTo>
                      <a:cubicBezTo>
                        <a:pt x="590" y="285"/>
                        <a:pt x="558" y="277"/>
                        <a:pt x="526" y="273"/>
                      </a:cubicBezTo>
                      <a:cubicBezTo>
                        <a:pt x="469" y="235"/>
                        <a:pt x="486" y="260"/>
                        <a:pt x="400" y="231"/>
                      </a:cubicBezTo>
                      <a:cubicBezTo>
                        <a:pt x="0" y="98"/>
                        <a:pt x="58" y="316"/>
                        <a:pt x="58" y="168"/>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4400" name="Freeform 16"/>
              <p:cNvSpPr>
                <a:spLocks/>
              </p:cNvSpPr>
              <p:nvPr/>
            </p:nvSpPr>
            <p:spPr bwMode="auto">
              <a:xfrm>
                <a:off x="745" y="1366"/>
                <a:ext cx="421" cy="290"/>
              </a:xfrm>
              <a:custGeom>
                <a:avLst/>
                <a:gdLst>
                  <a:gd name="T0" fmla="*/ 203 w 421"/>
                  <a:gd name="T1" fmla="*/ 242 h 290"/>
                  <a:gd name="T2" fmla="*/ 59 w 421"/>
                  <a:gd name="T3" fmla="*/ 182 h 290"/>
                  <a:gd name="T4" fmla="*/ 35 w 421"/>
                  <a:gd name="T5" fmla="*/ 50 h 290"/>
                  <a:gd name="T6" fmla="*/ 107 w 421"/>
                  <a:gd name="T7" fmla="*/ 2 h 290"/>
                  <a:gd name="T8" fmla="*/ 383 w 421"/>
                  <a:gd name="T9" fmla="*/ 50 h 290"/>
                  <a:gd name="T10" fmla="*/ 407 w 421"/>
                  <a:gd name="T11" fmla="*/ 86 h 290"/>
                  <a:gd name="T12" fmla="*/ 203 w 421"/>
                  <a:gd name="T13" fmla="*/ 242 h 290"/>
                </a:gdLst>
                <a:ahLst/>
                <a:cxnLst>
                  <a:cxn ang="0">
                    <a:pos x="T0" y="T1"/>
                  </a:cxn>
                  <a:cxn ang="0">
                    <a:pos x="T2" y="T3"/>
                  </a:cxn>
                  <a:cxn ang="0">
                    <a:pos x="T4" y="T5"/>
                  </a:cxn>
                  <a:cxn ang="0">
                    <a:pos x="T6" y="T7"/>
                  </a:cxn>
                  <a:cxn ang="0">
                    <a:pos x="T8" y="T9"/>
                  </a:cxn>
                  <a:cxn ang="0">
                    <a:pos x="T10" y="T11"/>
                  </a:cxn>
                  <a:cxn ang="0">
                    <a:pos x="T12" y="T13"/>
                  </a:cxn>
                </a:cxnLst>
                <a:rect l="0" t="0" r="r" b="b"/>
                <a:pathLst>
                  <a:path w="421" h="290">
                    <a:moveTo>
                      <a:pt x="203" y="242"/>
                    </a:moveTo>
                    <a:cubicBezTo>
                      <a:pt x="150" y="224"/>
                      <a:pt x="110" y="199"/>
                      <a:pt x="59" y="182"/>
                    </a:cubicBezTo>
                    <a:cubicBezTo>
                      <a:pt x="35" y="146"/>
                      <a:pt x="0" y="95"/>
                      <a:pt x="35" y="50"/>
                    </a:cubicBezTo>
                    <a:cubicBezTo>
                      <a:pt x="53" y="27"/>
                      <a:pt x="107" y="2"/>
                      <a:pt x="107" y="2"/>
                    </a:cubicBezTo>
                    <a:cubicBezTo>
                      <a:pt x="400" y="19"/>
                      <a:pt x="232" y="0"/>
                      <a:pt x="383" y="50"/>
                    </a:cubicBezTo>
                    <a:cubicBezTo>
                      <a:pt x="391" y="62"/>
                      <a:pt x="406" y="72"/>
                      <a:pt x="407" y="86"/>
                    </a:cubicBezTo>
                    <a:cubicBezTo>
                      <a:pt x="421" y="290"/>
                      <a:pt x="378" y="242"/>
                      <a:pt x="203" y="242"/>
                    </a:cubicBezTo>
                    <a:close/>
                  </a:path>
                </a:pathLst>
              </a:cu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44401" name="Picture 17" descr="BLOOD"/>
            <p:cNvPicPr>
              <a:picLocks noChangeAspect="1" noChangeArrowheads="1"/>
            </p:cNvPicPr>
            <p:nvPr/>
          </p:nvPicPr>
          <p:blipFill>
            <a:blip r:embed="rId2" cstate="print">
              <a:extLst>
                <a:ext uri="{28A0092B-C50C-407E-A947-70E740481C1C}">
                  <a14:useLocalDpi xmlns:a14="http://schemas.microsoft.com/office/drawing/2010/main" val="0"/>
                </a:ext>
              </a:extLst>
            </a:blip>
            <a:srcRect l="14371" t="48656" r="21527" b="11591"/>
            <a:stretch>
              <a:fillRect/>
            </a:stretch>
          </p:blipFill>
          <p:spPr bwMode="auto">
            <a:xfrm>
              <a:off x="240" y="2880"/>
              <a:ext cx="1164" cy="1151"/>
            </a:xfrm>
            <a:prstGeom prst="rect">
              <a:avLst/>
            </a:prstGeom>
            <a:noFill/>
            <a:extLst>
              <a:ext uri="{909E8E84-426E-40DD-AFC4-6F175D3DCCD1}">
                <a14:hiddenFill xmlns:a14="http://schemas.microsoft.com/office/drawing/2010/main">
                  <a:solidFill>
                    <a:srgbClr val="FFFFFF"/>
                  </a:solidFill>
                </a14:hiddenFill>
              </a:ext>
            </a:extLst>
          </p:spPr>
        </p:pic>
        <p:grpSp>
          <p:nvGrpSpPr>
            <p:cNvPr id="144402" name="Group 18"/>
            <p:cNvGrpSpPr>
              <a:grpSpLocks/>
            </p:cNvGrpSpPr>
            <p:nvPr/>
          </p:nvGrpSpPr>
          <p:grpSpPr bwMode="auto">
            <a:xfrm>
              <a:off x="1536" y="2880"/>
              <a:ext cx="1296" cy="1152"/>
              <a:chOff x="1680" y="2784"/>
              <a:chExt cx="1296" cy="1152"/>
            </a:xfrm>
          </p:grpSpPr>
          <p:sp>
            <p:nvSpPr>
              <p:cNvPr id="144403" name="Rectangle 19"/>
              <p:cNvSpPr>
                <a:spLocks noChangeArrowheads="1"/>
              </p:cNvSpPr>
              <p:nvPr/>
            </p:nvSpPr>
            <p:spPr bwMode="auto">
              <a:xfrm>
                <a:off x="1680" y="2784"/>
                <a:ext cx="1296" cy="1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4404" name="Picture 20" descr="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2832"/>
                <a:ext cx="944" cy="1002"/>
              </a:xfrm>
              <a:prstGeom prst="rect">
                <a:avLst/>
              </a:prstGeom>
              <a:noFill/>
              <a:extLst>
                <a:ext uri="{909E8E84-426E-40DD-AFC4-6F175D3DCCD1}">
                  <a14:hiddenFill xmlns:a14="http://schemas.microsoft.com/office/drawing/2010/main">
                    <a:solidFill>
                      <a:srgbClr val="FFFFFF"/>
                    </a:solidFill>
                  </a14:hiddenFill>
                </a:ext>
              </a:extLst>
            </p:spPr>
          </p:pic>
          <p:sp>
            <p:nvSpPr>
              <p:cNvPr id="144405" name="Rectangle 21"/>
              <p:cNvSpPr>
                <a:spLocks noChangeArrowheads="1"/>
              </p:cNvSpPr>
              <p:nvPr/>
            </p:nvSpPr>
            <p:spPr bwMode="auto">
              <a:xfrm>
                <a:off x="1824" y="2832"/>
                <a:ext cx="144" cy="2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06" name="Rectangle 22"/>
              <p:cNvSpPr>
                <a:spLocks noChangeArrowheads="1"/>
              </p:cNvSpPr>
              <p:nvPr/>
            </p:nvSpPr>
            <p:spPr bwMode="auto">
              <a:xfrm>
                <a:off x="1920" y="2784"/>
                <a:ext cx="912" cy="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44407" name="Text Box 23"/>
            <p:cNvSpPr txBox="1">
              <a:spLocks noChangeArrowheads="1"/>
            </p:cNvSpPr>
            <p:nvPr/>
          </p:nvSpPr>
          <p:spPr bwMode="auto">
            <a:xfrm>
              <a:off x="0" y="259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White blood cell</a:t>
              </a:r>
            </a:p>
          </p:txBody>
        </p:sp>
        <p:sp>
          <p:nvSpPr>
            <p:cNvPr id="144408" name="Text Box 24"/>
            <p:cNvSpPr txBox="1">
              <a:spLocks noChangeArrowheads="1"/>
            </p:cNvSpPr>
            <p:nvPr/>
          </p:nvSpPr>
          <p:spPr bwMode="auto">
            <a:xfrm>
              <a:off x="1536" y="3984"/>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Egg cell (ovum)</a:t>
              </a:r>
            </a:p>
          </p:txBody>
        </p:sp>
        <p:sp>
          <p:nvSpPr>
            <p:cNvPr id="144409" name="Text Box 25"/>
            <p:cNvSpPr txBox="1">
              <a:spLocks noChangeArrowheads="1"/>
            </p:cNvSpPr>
            <p:nvPr/>
          </p:nvSpPr>
          <p:spPr bwMode="auto">
            <a:xfrm>
              <a:off x="4320" y="2544"/>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Ciliated epithelial cell</a:t>
              </a:r>
            </a:p>
          </p:txBody>
        </p:sp>
        <p:sp>
          <p:nvSpPr>
            <p:cNvPr id="144410" name="Text Box 26"/>
            <p:cNvSpPr txBox="1">
              <a:spLocks noChangeArrowheads="1"/>
            </p:cNvSpPr>
            <p:nvPr/>
          </p:nvSpPr>
          <p:spPr bwMode="auto">
            <a:xfrm>
              <a:off x="4608" y="3216"/>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Nerve cell (neurone)</a:t>
              </a:r>
            </a:p>
          </p:txBody>
        </p:sp>
        <p:sp>
          <p:nvSpPr>
            <p:cNvPr id="144411" name="Freeform 27"/>
            <p:cNvSpPr>
              <a:spLocks/>
            </p:cNvSpPr>
            <p:nvPr/>
          </p:nvSpPr>
          <p:spPr bwMode="auto">
            <a:xfrm>
              <a:off x="3217" y="2566"/>
              <a:ext cx="800" cy="729"/>
            </a:xfrm>
            <a:custGeom>
              <a:avLst/>
              <a:gdLst>
                <a:gd name="T0" fmla="*/ 342 w 800"/>
                <a:gd name="T1" fmla="*/ 46 h 729"/>
                <a:gd name="T2" fmla="*/ 273 w 800"/>
                <a:gd name="T3" fmla="*/ 92 h 729"/>
                <a:gd name="T4" fmla="*/ 210 w 800"/>
                <a:gd name="T5" fmla="*/ 171 h 729"/>
                <a:gd name="T6" fmla="*/ 171 w 800"/>
                <a:gd name="T7" fmla="*/ 217 h 729"/>
                <a:gd name="T8" fmla="*/ 91 w 800"/>
                <a:gd name="T9" fmla="*/ 303 h 729"/>
                <a:gd name="T10" fmla="*/ 85 w 800"/>
                <a:gd name="T11" fmla="*/ 365 h 729"/>
                <a:gd name="T12" fmla="*/ 22 w 800"/>
                <a:gd name="T13" fmla="*/ 394 h 729"/>
                <a:gd name="T14" fmla="*/ 17 w 800"/>
                <a:gd name="T15" fmla="*/ 479 h 729"/>
                <a:gd name="T16" fmla="*/ 51 w 800"/>
                <a:gd name="T17" fmla="*/ 491 h 729"/>
                <a:gd name="T18" fmla="*/ 193 w 800"/>
                <a:gd name="T19" fmla="*/ 554 h 729"/>
                <a:gd name="T20" fmla="*/ 279 w 800"/>
                <a:gd name="T21" fmla="*/ 622 h 729"/>
                <a:gd name="T22" fmla="*/ 370 w 800"/>
                <a:gd name="T23" fmla="*/ 685 h 729"/>
                <a:gd name="T24" fmla="*/ 421 w 800"/>
                <a:gd name="T25" fmla="*/ 702 h 729"/>
                <a:gd name="T26" fmla="*/ 456 w 800"/>
                <a:gd name="T27" fmla="*/ 679 h 729"/>
                <a:gd name="T28" fmla="*/ 479 w 800"/>
                <a:gd name="T29" fmla="*/ 650 h 729"/>
                <a:gd name="T30" fmla="*/ 581 w 800"/>
                <a:gd name="T31" fmla="*/ 468 h 729"/>
                <a:gd name="T32" fmla="*/ 684 w 800"/>
                <a:gd name="T33" fmla="*/ 377 h 729"/>
                <a:gd name="T34" fmla="*/ 712 w 800"/>
                <a:gd name="T35" fmla="*/ 331 h 729"/>
                <a:gd name="T36" fmla="*/ 735 w 800"/>
                <a:gd name="T37" fmla="*/ 280 h 729"/>
                <a:gd name="T38" fmla="*/ 764 w 800"/>
                <a:gd name="T39" fmla="*/ 257 h 729"/>
                <a:gd name="T40" fmla="*/ 752 w 800"/>
                <a:gd name="T41" fmla="*/ 183 h 729"/>
                <a:gd name="T42" fmla="*/ 724 w 800"/>
                <a:gd name="T43" fmla="*/ 223 h 729"/>
                <a:gd name="T44" fmla="*/ 712 w 800"/>
                <a:gd name="T45" fmla="*/ 234 h 729"/>
                <a:gd name="T46" fmla="*/ 701 w 800"/>
                <a:gd name="T47" fmla="*/ 246 h 729"/>
                <a:gd name="T48" fmla="*/ 718 w 800"/>
                <a:gd name="T49" fmla="*/ 194 h 729"/>
                <a:gd name="T50" fmla="*/ 678 w 800"/>
                <a:gd name="T51" fmla="*/ 171 h 729"/>
                <a:gd name="T52" fmla="*/ 667 w 800"/>
                <a:gd name="T53" fmla="*/ 183 h 729"/>
                <a:gd name="T54" fmla="*/ 661 w 800"/>
                <a:gd name="T55" fmla="*/ 200 h 729"/>
                <a:gd name="T56" fmla="*/ 678 w 800"/>
                <a:gd name="T57" fmla="*/ 166 h 729"/>
                <a:gd name="T58" fmla="*/ 672 w 800"/>
                <a:gd name="T59" fmla="*/ 120 h 729"/>
                <a:gd name="T60" fmla="*/ 650 w 800"/>
                <a:gd name="T61" fmla="*/ 126 h 729"/>
                <a:gd name="T62" fmla="*/ 598 w 800"/>
                <a:gd name="T63" fmla="*/ 171 h 729"/>
                <a:gd name="T64" fmla="*/ 627 w 800"/>
                <a:gd name="T65" fmla="*/ 126 h 729"/>
                <a:gd name="T66" fmla="*/ 621 w 800"/>
                <a:gd name="T67" fmla="*/ 92 h 729"/>
                <a:gd name="T68" fmla="*/ 604 w 800"/>
                <a:gd name="T69" fmla="*/ 97 h 729"/>
                <a:gd name="T70" fmla="*/ 553 w 800"/>
                <a:gd name="T71" fmla="*/ 114 h 729"/>
                <a:gd name="T72" fmla="*/ 575 w 800"/>
                <a:gd name="T73" fmla="*/ 109 h 729"/>
                <a:gd name="T74" fmla="*/ 581 w 800"/>
                <a:gd name="T75" fmla="*/ 69 h 729"/>
                <a:gd name="T76" fmla="*/ 484 w 800"/>
                <a:gd name="T77" fmla="*/ 92 h 729"/>
                <a:gd name="T78" fmla="*/ 518 w 800"/>
                <a:gd name="T79" fmla="*/ 46 h 729"/>
                <a:gd name="T80" fmla="*/ 513 w 800"/>
                <a:gd name="T81" fmla="*/ 23 h 729"/>
                <a:gd name="T82" fmla="*/ 496 w 800"/>
                <a:gd name="T83" fmla="*/ 29 h 729"/>
                <a:gd name="T84" fmla="*/ 450 w 800"/>
                <a:gd name="T85" fmla="*/ 63 h 729"/>
                <a:gd name="T86" fmla="*/ 444 w 800"/>
                <a:gd name="T87" fmla="*/ 80 h 729"/>
                <a:gd name="T88" fmla="*/ 439 w 800"/>
                <a:gd name="T89" fmla="*/ 63 h 729"/>
                <a:gd name="T90" fmla="*/ 433 w 800"/>
                <a:gd name="T91" fmla="*/ 0 h 729"/>
                <a:gd name="T92" fmla="*/ 347 w 800"/>
                <a:gd name="T93" fmla="*/ 29 h 729"/>
                <a:gd name="T94" fmla="*/ 342 w 800"/>
                <a:gd name="T95" fmla="*/ 4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29">
                  <a:moveTo>
                    <a:pt x="342" y="46"/>
                  </a:moveTo>
                  <a:cubicBezTo>
                    <a:pt x="316" y="55"/>
                    <a:pt x="289" y="69"/>
                    <a:pt x="273" y="92"/>
                  </a:cubicBezTo>
                  <a:cubicBezTo>
                    <a:pt x="253" y="121"/>
                    <a:pt x="241" y="152"/>
                    <a:pt x="210" y="171"/>
                  </a:cubicBezTo>
                  <a:cubicBezTo>
                    <a:pt x="184" y="212"/>
                    <a:pt x="200" y="199"/>
                    <a:pt x="171" y="217"/>
                  </a:cubicBezTo>
                  <a:cubicBezTo>
                    <a:pt x="152" y="246"/>
                    <a:pt x="124" y="291"/>
                    <a:pt x="91" y="303"/>
                  </a:cubicBezTo>
                  <a:cubicBezTo>
                    <a:pt x="68" y="324"/>
                    <a:pt x="76" y="338"/>
                    <a:pt x="85" y="365"/>
                  </a:cubicBezTo>
                  <a:cubicBezTo>
                    <a:pt x="55" y="371"/>
                    <a:pt x="44" y="372"/>
                    <a:pt x="22" y="394"/>
                  </a:cubicBezTo>
                  <a:cubicBezTo>
                    <a:pt x="15" y="419"/>
                    <a:pt x="0" y="454"/>
                    <a:pt x="17" y="479"/>
                  </a:cubicBezTo>
                  <a:cubicBezTo>
                    <a:pt x="24" y="489"/>
                    <a:pt x="41" y="484"/>
                    <a:pt x="51" y="491"/>
                  </a:cubicBezTo>
                  <a:cubicBezTo>
                    <a:pt x="93" y="518"/>
                    <a:pt x="145" y="537"/>
                    <a:pt x="193" y="554"/>
                  </a:cubicBezTo>
                  <a:cubicBezTo>
                    <a:pt x="219" y="578"/>
                    <a:pt x="249" y="603"/>
                    <a:pt x="279" y="622"/>
                  </a:cubicBezTo>
                  <a:cubicBezTo>
                    <a:pt x="301" y="657"/>
                    <a:pt x="331" y="674"/>
                    <a:pt x="370" y="685"/>
                  </a:cubicBezTo>
                  <a:cubicBezTo>
                    <a:pt x="387" y="690"/>
                    <a:pt x="421" y="702"/>
                    <a:pt x="421" y="702"/>
                  </a:cubicBezTo>
                  <a:cubicBezTo>
                    <a:pt x="451" y="729"/>
                    <a:pt x="447" y="699"/>
                    <a:pt x="456" y="679"/>
                  </a:cubicBezTo>
                  <a:cubicBezTo>
                    <a:pt x="462" y="666"/>
                    <a:pt x="469" y="660"/>
                    <a:pt x="479" y="650"/>
                  </a:cubicBezTo>
                  <a:cubicBezTo>
                    <a:pt x="489" y="582"/>
                    <a:pt x="521" y="507"/>
                    <a:pt x="581" y="468"/>
                  </a:cubicBezTo>
                  <a:cubicBezTo>
                    <a:pt x="605" y="433"/>
                    <a:pt x="648" y="400"/>
                    <a:pt x="684" y="377"/>
                  </a:cubicBezTo>
                  <a:cubicBezTo>
                    <a:pt x="691" y="358"/>
                    <a:pt x="703" y="349"/>
                    <a:pt x="712" y="331"/>
                  </a:cubicBezTo>
                  <a:cubicBezTo>
                    <a:pt x="719" y="316"/>
                    <a:pt x="725" y="293"/>
                    <a:pt x="735" y="280"/>
                  </a:cubicBezTo>
                  <a:cubicBezTo>
                    <a:pt x="743" y="270"/>
                    <a:pt x="755" y="265"/>
                    <a:pt x="764" y="257"/>
                  </a:cubicBezTo>
                  <a:cubicBezTo>
                    <a:pt x="775" y="219"/>
                    <a:pt x="800" y="196"/>
                    <a:pt x="752" y="183"/>
                  </a:cubicBezTo>
                  <a:cubicBezTo>
                    <a:pt x="721" y="190"/>
                    <a:pt x="713" y="192"/>
                    <a:pt x="724" y="223"/>
                  </a:cubicBezTo>
                  <a:cubicBezTo>
                    <a:pt x="720" y="227"/>
                    <a:pt x="716" y="230"/>
                    <a:pt x="712" y="234"/>
                  </a:cubicBezTo>
                  <a:cubicBezTo>
                    <a:pt x="708" y="238"/>
                    <a:pt x="704" y="250"/>
                    <a:pt x="701" y="246"/>
                  </a:cubicBezTo>
                  <a:cubicBezTo>
                    <a:pt x="701" y="246"/>
                    <a:pt x="717" y="198"/>
                    <a:pt x="718" y="194"/>
                  </a:cubicBezTo>
                  <a:cubicBezTo>
                    <a:pt x="710" y="148"/>
                    <a:pt x="713" y="161"/>
                    <a:pt x="678" y="171"/>
                  </a:cubicBezTo>
                  <a:cubicBezTo>
                    <a:pt x="674" y="175"/>
                    <a:pt x="670" y="178"/>
                    <a:pt x="667" y="183"/>
                  </a:cubicBezTo>
                  <a:cubicBezTo>
                    <a:pt x="664" y="188"/>
                    <a:pt x="655" y="200"/>
                    <a:pt x="661" y="200"/>
                  </a:cubicBezTo>
                  <a:cubicBezTo>
                    <a:pt x="667" y="200"/>
                    <a:pt x="677" y="170"/>
                    <a:pt x="678" y="166"/>
                  </a:cubicBezTo>
                  <a:cubicBezTo>
                    <a:pt x="676" y="151"/>
                    <a:pt x="681" y="133"/>
                    <a:pt x="672" y="120"/>
                  </a:cubicBezTo>
                  <a:cubicBezTo>
                    <a:pt x="668" y="114"/>
                    <a:pt x="657" y="123"/>
                    <a:pt x="650" y="126"/>
                  </a:cubicBezTo>
                  <a:cubicBezTo>
                    <a:pt x="631" y="135"/>
                    <a:pt x="616" y="159"/>
                    <a:pt x="598" y="171"/>
                  </a:cubicBezTo>
                  <a:cubicBezTo>
                    <a:pt x="606" y="149"/>
                    <a:pt x="619" y="148"/>
                    <a:pt x="627" y="126"/>
                  </a:cubicBezTo>
                  <a:cubicBezTo>
                    <a:pt x="625" y="115"/>
                    <a:pt x="628" y="101"/>
                    <a:pt x="621" y="92"/>
                  </a:cubicBezTo>
                  <a:cubicBezTo>
                    <a:pt x="617" y="87"/>
                    <a:pt x="610" y="95"/>
                    <a:pt x="604" y="97"/>
                  </a:cubicBezTo>
                  <a:cubicBezTo>
                    <a:pt x="545" y="117"/>
                    <a:pt x="591" y="103"/>
                    <a:pt x="553" y="114"/>
                  </a:cubicBezTo>
                  <a:cubicBezTo>
                    <a:pt x="524" y="143"/>
                    <a:pt x="560" y="113"/>
                    <a:pt x="575" y="109"/>
                  </a:cubicBezTo>
                  <a:cubicBezTo>
                    <a:pt x="591" y="93"/>
                    <a:pt x="599" y="86"/>
                    <a:pt x="581" y="69"/>
                  </a:cubicBezTo>
                  <a:cubicBezTo>
                    <a:pt x="501" y="75"/>
                    <a:pt x="536" y="74"/>
                    <a:pt x="484" y="92"/>
                  </a:cubicBezTo>
                  <a:cubicBezTo>
                    <a:pt x="503" y="73"/>
                    <a:pt x="512" y="74"/>
                    <a:pt x="518" y="46"/>
                  </a:cubicBezTo>
                  <a:cubicBezTo>
                    <a:pt x="516" y="38"/>
                    <a:pt x="519" y="28"/>
                    <a:pt x="513" y="23"/>
                  </a:cubicBezTo>
                  <a:cubicBezTo>
                    <a:pt x="508" y="19"/>
                    <a:pt x="501" y="26"/>
                    <a:pt x="496" y="29"/>
                  </a:cubicBezTo>
                  <a:cubicBezTo>
                    <a:pt x="479" y="38"/>
                    <a:pt x="466" y="53"/>
                    <a:pt x="450" y="63"/>
                  </a:cubicBezTo>
                  <a:cubicBezTo>
                    <a:pt x="448" y="69"/>
                    <a:pt x="450" y="80"/>
                    <a:pt x="444" y="80"/>
                  </a:cubicBezTo>
                  <a:cubicBezTo>
                    <a:pt x="438" y="80"/>
                    <a:pt x="440" y="69"/>
                    <a:pt x="439" y="63"/>
                  </a:cubicBezTo>
                  <a:cubicBezTo>
                    <a:pt x="436" y="42"/>
                    <a:pt x="435" y="21"/>
                    <a:pt x="433" y="0"/>
                  </a:cubicBezTo>
                  <a:cubicBezTo>
                    <a:pt x="393" y="14"/>
                    <a:pt x="398" y="21"/>
                    <a:pt x="347" y="29"/>
                  </a:cubicBezTo>
                  <a:cubicBezTo>
                    <a:pt x="342" y="54"/>
                    <a:pt x="342" y="60"/>
                    <a:pt x="342" y="46"/>
                  </a:cubicBezTo>
                  <a:close/>
                </a:path>
              </a:pathLst>
            </a:custGeom>
            <a:solidFill>
              <a:srgbClr val="FFCC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412" name="Freeform 28"/>
            <p:cNvSpPr>
              <a:spLocks/>
            </p:cNvSpPr>
            <p:nvPr/>
          </p:nvSpPr>
          <p:spPr bwMode="auto">
            <a:xfrm>
              <a:off x="3485" y="2926"/>
              <a:ext cx="117" cy="112"/>
            </a:xfrm>
            <a:custGeom>
              <a:avLst/>
              <a:gdLst>
                <a:gd name="T0" fmla="*/ 68 w 117"/>
                <a:gd name="T1" fmla="*/ 0 h 112"/>
                <a:gd name="T2" fmla="*/ 0 w 117"/>
                <a:gd name="T3" fmla="*/ 22 h 112"/>
                <a:gd name="T4" fmla="*/ 34 w 117"/>
                <a:gd name="T5" fmla="*/ 108 h 112"/>
                <a:gd name="T6" fmla="*/ 114 w 117"/>
                <a:gd name="T7" fmla="*/ 74 h 112"/>
                <a:gd name="T8" fmla="*/ 108 w 117"/>
                <a:gd name="T9" fmla="*/ 22 h 112"/>
                <a:gd name="T10" fmla="*/ 68 w 117"/>
                <a:gd name="T11" fmla="*/ 0 h 112"/>
              </a:gdLst>
              <a:ahLst/>
              <a:cxnLst>
                <a:cxn ang="0">
                  <a:pos x="T0" y="T1"/>
                </a:cxn>
                <a:cxn ang="0">
                  <a:pos x="T2" y="T3"/>
                </a:cxn>
                <a:cxn ang="0">
                  <a:pos x="T4" y="T5"/>
                </a:cxn>
                <a:cxn ang="0">
                  <a:pos x="T6" y="T7"/>
                </a:cxn>
                <a:cxn ang="0">
                  <a:pos x="T8" y="T9"/>
                </a:cxn>
                <a:cxn ang="0">
                  <a:pos x="T10" y="T11"/>
                </a:cxn>
              </a:cxnLst>
              <a:rect l="0" t="0" r="r" b="b"/>
              <a:pathLst>
                <a:path w="117" h="112">
                  <a:moveTo>
                    <a:pt x="68" y="0"/>
                  </a:moveTo>
                  <a:cubicBezTo>
                    <a:pt x="38" y="4"/>
                    <a:pt x="24" y="6"/>
                    <a:pt x="0" y="22"/>
                  </a:cubicBezTo>
                  <a:cubicBezTo>
                    <a:pt x="5" y="66"/>
                    <a:pt x="4" y="80"/>
                    <a:pt x="34" y="108"/>
                  </a:cubicBezTo>
                  <a:cubicBezTo>
                    <a:pt x="75" y="104"/>
                    <a:pt x="100" y="112"/>
                    <a:pt x="114" y="74"/>
                  </a:cubicBezTo>
                  <a:cubicBezTo>
                    <a:pt x="112" y="57"/>
                    <a:pt x="117" y="37"/>
                    <a:pt x="108" y="22"/>
                  </a:cubicBezTo>
                  <a:cubicBezTo>
                    <a:pt x="99" y="7"/>
                    <a:pt x="68" y="28"/>
                    <a:pt x="68" y="0"/>
                  </a:cubicBezTo>
                  <a:close/>
                </a:path>
              </a:pathLst>
            </a:custGeom>
            <a:solidFill>
              <a:srgbClr val="FF99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4424" name="Text Box 40"/>
          <p:cNvSpPr txBox="1">
            <a:spLocks noChangeArrowheads="1"/>
          </p:cNvSpPr>
          <p:nvPr/>
        </p:nvSpPr>
        <p:spPr bwMode="auto">
          <a:xfrm>
            <a:off x="0" y="836613"/>
            <a:ext cx="33480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solidFill>
                  <a:srgbClr val="CCFFFF"/>
                </a:solidFill>
              </a:rPr>
              <a:t>During the development of a multi-celled organism cells differentiate to form specialised </a:t>
            </a:r>
            <a:r>
              <a:rPr lang="en-GB" altLang="en-US" sz="2000" dirty="0" smtClean="0">
                <a:solidFill>
                  <a:srgbClr val="CCFFFF"/>
                </a:solidFill>
              </a:rPr>
              <a:t>cells.  They do this by acquiring different sub-cellular structures:</a:t>
            </a:r>
            <a:endParaRPr lang="en-GB" altLang="en-US" sz="2000" dirty="0">
              <a:solidFill>
                <a:srgbClr val="CCFFFF"/>
              </a:solidFill>
            </a:endParaRPr>
          </a:p>
        </p:txBody>
      </p:sp>
      <p:grpSp>
        <p:nvGrpSpPr>
          <p:cNvPr id="144429" name="Group 45"/>
          <p:cNvGrpSpPr>
            <a:grpSpLocks/>
          </p:cNvGrpSpPr>
          <p:nvPr/>
        </p:nvGrpSpPr>
        <p:grpSpPr bwMode="auto">
          <a:xfrm>
            <a:off x="2411413" y="1557338"/>
            <a:ext cx="2809875" cy="3941762"/>
            <a:chOff x="1655" y="981"/>
            <a:chExt cx="1770" cy="2483"/>
          </a:xfrm>
        </p:grpSpPr>
        <p:grpSp>
          <p:nvGrpSpPr>
            <p:cNvPr id="144413" name="Group 29"/>
            <p:cNvGrpSpPr>
              <a:grpSpLocks/>
            </p:cNvGrpSpPr>
            <p:nvPr/>
          </p:nvGrpSpPr>
          <p:grpSpPr bwMode="auto">
            <a:xfrm>
              <a:off x="2336" y="981"/>
              <a:ext cx="963" cy="1299"/>
              <a:chOff x="2286" y="1263"/>
              <a:chExt cx="1535" cy="2070"/>
            </a:xfrm>
          </p:grpSpPr>
          <p:grpSp>
            <p:nvGrpSpPr>
              <p:cNvPr id="144414" name="Group 30"/>
              <p:cNvGrpSpPr>
                <a:grpSpLocks/>
              </p:cNvGrpSpPr>
              <p:nvPr/>
            </p:nvGrpSpPr>
            <p:grpSpPr bwMode="auto">
              <a:xfrm>
                <a:off x="2286" y="1263"/>
                <a:ext cx="1535" cy="2070"/>
                <a:chOff x="276" y="1944"/>
                <a:chExt cx="1308" cy="1764"/>
              </a:xfrm>
            </p:grpSpPr>
            <p:sp>
              <p:nvSpPr>
                <p:cNvPr id="144415" name="Freeform 31" descr="Blue tissue paper"/>
                <p:cNvSpPr>
                  <a:spLocks/>
                </p:cNvSpPr>
                <p:nvPr/>
              </p:nvSpPr>
              <p:spPr bwMode="auto">
                <a:xfrm>
                  <a:off x="276" y="1944"/>
                  <a:ext cx="1308" cy="1764"/>
                </a:xfrm>
                <a:custGeom>
                  <a:avLst/>
                  <a:gdLst>
                    <a:gd name="T0" fmla="*/ 624 w 1308"/>
                    <a:gd name="T1" fmla="*/ 1764 h 1764"/>
                    <a:gd name="T2" fmla="*/ 432 w 1308"/>
                    <a:gd name="T3" fmla="*/ 1752 h 1764"/>
                    <a:gd name="T4" fmla="*/ 324 w 1308"/>
                    <a:gd name="T5" fmla="*/ 1704 h 1764"/>
                    <a:gd name="T6" fmla="*/ 192 w 1308"/>
                    <a:gd name="T7" fmla="*/ 1680 h 1764"/>
                    <a:gd name="T8" fmla="*/ 156 w 1308"/>
                    <a:gd name="T9" fmla="*/ 1656 h 1764"/>
                    <a:gd name="T10" fmla="*/ 132 w 1308"/>
                    <a:gd name="T11" fmla="*/ 1620 h 1764"/>
                    <a:gd name="T12" fmla="*/ 96 w 1308"/>
                    <a:gd name="T13" fmla="*/ 1608 h 1764"/>
                    <a:gd name="T14" fmla="*/ 60 w 1308"/>
                    <a:gd name="T15" fmla="*/ 1584 h 1764"/>
                    <a:gd name="T16" fmla="*/ 0 w 1308"/>
                    <a:gd name="T17" fmla="*/ 1404 h 1764"/>
                    <a:gd name="T18" fmla="*/ 12 w 1308"/>
                    <a:gd name="T19" fmla="*/ 1188 h 1764"/>
                    <a:gd name="T20" fmla="*/ 0 w 1308"/>
                    <a:gd name="T21" fmla="*/ 1116 h 1764"/>
                    <a:gd name="T22" fmla="*/ 84 w 1308"/>
                    <a:gd name="T23" fmla="*/ 612 h 1764"/>
                    <a:gd name="T24" fmla="*/ 192 w 1308"/>
                    <a:gd name="T25" fmla="*/ 336 h 1764"/>
                    <a:gd name="T26" fmla="*/ 288 w 1308"/>
                    <a:gd name="T27" fmla="*/ 156 h 1764"/>
                    <a:gd name="T28" fmla="*/ 360 w 1308"/>
                    <a:gd name="T29" fmla="*/ 120 h 1764"/>
                    <a:gd name="T30" fmla="*/ 372 w 1308"/>
                    <a:gd name="T31" fmla="*/ 84 h 1764"/>
                    <a:gd name="T32" fmla="*/ 408 w 1308"/>
                    <a:gd name="T33" fmla="*/ 72 h 1764"/>
                    <a:gd name="T34" fmla="*/ 480 w 1308"/>
                    <a:gd name="T35" fmla="*/ 24 h 1764"/>
                    <a:gd name="T36" fmla="*/ 552 w 1308"/>
                    <a:gd name="T37" fmla="*/ 0 h 1764"/>
                    <a:gd name="T38" fmla="*/ 720 w 1308"/>
                    <a:gd name="T39" fmla="*/ 12 h 1764"/>
                    <a:gd name="T40" fmla="*/ 756 w 1308"/>
                    <a:gd name="T41" fmla="*/ 24 h 1764"/>
                    <a:gd name="T42" fmla="*/ 768 w 1308"/>
                    <a:gd name="T43" fmla="*/ 60 h 1764"/>
                    <a:gd name="T44" fmla="*/ 840 w 1308"/>
                    <a:gd name="T45" fmla="*/ 84 h 1764"/>
                    <a:gd name="T46" fmla="*/ 912 w 1308"/>
                    <a:gd name="T47" fmla="*/ 132 h 1764"/>
                    <a:gd name="T48" fmla="*/ 936 w 1308"/>
                    <a:gd name="T49" fmla="*/ 168 h 1764"/>
                    <a:gd name="T50" fmla="*/ 1008 w 1308"/>
                    <a:gd name="T51" fmla="*/ 216 h 1764"/>
                    <a:gd name="T52" fmla="*/ 1080 w 1308"/>
                    <a:gd name="T53" fmla="*/ 312 h 1764"/>
                    <a:gd name="T54" fmla="*/ 1152 w 1308"/>
                    <a:gd name="T55" fmla="*/ 408 h 1764"/>
                    <a:gd name="T56" fmla="*/ 1212 w 1308"/>
                    <a:gd name="T57" fmla="*/ 516 h 1764"/>
                    <a:gd name="T58" fmla="*/ 1272 w 1308"/>
                    <a:gd name="T59" fmla="*/ 660 h 1764"/>
                    <a:gd name="T60" fmla="*/ 1308 w 1308"/>
                    <a:gd name="T61" fmla="*/ 780 h 1764"/>
                    <a:gd name="T62" fmla="*/ 1284 w 1308"/>
                    <a:gd name="T63" fmla="*/ 972 h 1764"/>
                    <a:gd name="T64" fmla="*/ 1236 w 1308"/>
                    <a:gd name="T65" fmla="*/ 1284 h 1764"/>
                    <a:gd name="T66" fmla="*/ 1140 w 1308"/>
                    <a:gd name="T67" fmla="*/ 1452 h 1764"/>
                    <a:gd name="T68" fmla="*/ 1080 w 1308"/>
                    <a:gd name="T69" fmla="*/ 1512 h 1764"/>
                    <a:gd name="T70" fmla="*/ 1020 w 1308"/>
                    <a:gd name="T71" fmla="*/ 1560 h 1764"/>
                    <a:gd name="T72" fmla="*/ 960 w 1308"/>
                    <a:gd name="T73" fmla="*/ 1608 h 1764"/>
                    <a:gd name="T74" fmla="*/ 924 w 1308"/>
                    <a:gd name="T75" fmla="*/ 1632 h 1764"/>
                    <a:gd name="T76" fmla="*/ 624 w 1308"/>
                    <a:gd name="T77" fmla="*/ 1764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8" h="1764">
                      <a:moveTo>
                        <a:pt x="624" y="1764"/>
                      </a:moveTo>
                      <a:cubicBezTo>
                        <a:pt x="560" y="1760"/>
                        <a:pt x="496" y="1761"/>
                        <a:pt x="432" y="1752"/>
                      </a:cubicBezTo>
                      <a:cubicBezTo>
                        <a:pt x="295" y="1733"/>
                        <a:pt x="410" y="1736"/>
                        <a:pt x="324" y="1704"/>
                      </a:cubicBezTo>
                      <a:cubicBezTo>
                        <a:pt x="311" y="1699"/>
                        <a:pt x="200" y="1681"/>
                        <a:pt x="192" y="1680"/>
                      </a:cubicBezTo>
                      <a:cubicBezTo>
                        <a:pt x="180" y="1672"/>
                        <a:pt x="166" y="1666"/>
                        <a:pt x="156" y="1656"/>
                      </a:cubicBezTo>
                      <a:cubicBezTo>
                        <a:pt x="146" y="1646"/>
                        <a:pt x="143" y="1629"/>
                        <a:pt x="132" y="1620"/>
                      </a:cubicBezTo>
                      <a:cubicBezTo>
                        <a:pt x="122" y="1612"/>
                        <a:pt x="107" y="1614"/>
                        <a:pt x="96" y="1608"/>
                      </a:cubicBezTo>
                      <a:cubicBezTo>
                        <a:pt x="83" y="1602"/>
                        <a:pt x="72" y="1592"/>
                        <a:pt x="60" y="1584"/>
                      </a:cubicBezTo>
                      <a:cubicBezTo>
                        <a:pt x="21" y="1526"/>
                        <a:pt x="11" y="1471"/>
                        <a:pt x="0" y="1404"/>
                      </a:cubicBezTo>
                      <a:cubicBezTo>
                        <a:pt x="4" y="1332"/>
                        <a:pt x="12" y="1260"/>
                        <a:pt x="12" y="1188"/>
                      </a:cubicBezTo>
                      <a:cubicBezTo>
                        <a:pt x="12" y="1164"/>
                        <a:pt x="0" y="1140"/>
                        <a:pt x="0" y="1116"/>
                      </a:cubicBezTo>
                      <a:cubicBezTo>
                        <a:pt x="0" y="911"/>
                        <a:pt x="38" y="795"/>
                        <a:pt x="84" y="612"/>
                      </a:cubicBezTo>
                      <a:cubicBezTo>
                        <a:pt x="110" y="507"/>
                        <a:pt x="133" y="425"/>
                        <a:pt x="192" y="336"/>
                      </a:cubicBezTo>
                      <a:cubicBezTo>
                        <a:pt x="214" y="303"/>
                        <a:pt x="255" y="167"/>
                        <a:pt x="288" y="156"/>
                      </a:cubicBezTo>
                      <a:cubicBezTo>
                        <a:pt x="338" y="139"/>
                        <a:pt x="313" y="151"/>
                        <a:pt x="360" y="120"/>
                      </a:cubicBezTo>
                      <a:cubicBezTo>
                        <a:pt x="364" y="108"/>
                        <a:pt x="363" y="93"/>
                        <a:pt x="372" y="84"/>
                      </a:cubicBezTo>
                      <a:cubicBezTo>
                        <a:pt x="381" y="75"/>
                        <a:pt x="397" y="78"/>
                        <a:pt x="408" y="72"/>
                      </a:cubicBezTo>
                      <a:cubicBezTo>
                        <a:pt x="433" y="58"/>
                        <a:pt x="456" y="40"/>
                        <a:pt x="480" y="24"/>
                      </a:cubicBezTo>
                      <a:cubicBezTo>
                        <a:pt x="501" y="10"/>
                        <a:pt x="552" y="0"/>
                        <a:pt x="552" y="0"/>
                      </a:cubicBezTo>
                      <a:cubicBezTo>
                        <a:pt x="608" y="4"/>
                        <a:pt x="664" y="5"/>
                        <a:pt x="720" y="12"/>
                      </a:cubicBezTo>
                      <a:cubicBezTo>
                        <a:pt x="733" y="13"/>
                        <a:pt x="747" y="15"/>
                        <a:pt x="756" y="24"/>
                      </a:cubicBezTo>
                      <a:cubicBezTo>
                        <a:pt x="765" y="33"/>
                        <a:pt x="758" y="53"/>
                        <a:pt x="768" y="60"/>
                      </a:cubicBezTo>
                      <a:cubicBezTo>
                        <a:pt x="789" y="75"/>
                        <a:pt x="840" y="84"/>
                        <a:pt x="840" y="84"/>
                      </a:cubicBezTo>
                      <a:cubicBezTo>
                        <a:pt x="900" y="174"/>
                        <a:pt x="819" y="70"/>
                        <a:pt x="912" y="132"/>
                      </a:cubicBezTo>
                      <a:cubicBezTo>
                        <a:pt x="924" y="140"/>
                        <a:pt x="925" y="159"/>
                        <a:pt x="936" y="168"/>
                      </a:cubicBezTo>
                      <a:cubicBezTo>
                        <a:pt x="958" y="187"/>
                        <a:pt x="1008" y="216"/>
                        <a:pt x="1008" y="216"/>
                      </a:cubicBezTo>
                      <a:cubicBezTo>
                        <a:pt x="1024" y="264"/>
                        <a:pt x="1038" y="284"/>
                        <a:pt x="1080" y="312"/>
                      </a:cubicBezTo>
                      <a:cubicBezTo>
                        <a:pt x="1096" y="360"/>
                        <a:pt x="1110" y="380"/>
                        <a:pt x="1152" y="408"/>
                      </a:cubicBezTo>
                      <a:cubicBezTo>
                        <a:pt x="1165" y="447"/>
                        <a:pt x="1199" y="477"/>
                        <a:pt x="1212" y="516"/>
                      </a:cubicBezTo>
                      <a:cubicBezTo>
                        <a:pt x="1231" y="574"/>
                        <a:pt x="1247" y="609"/>
                        <a:pt x="1272" y="660"/>
                      </a:cubicBezTo>
                      <a:cubicBezTo>
                        <a:pt x="1290" y="697"/>
                        <a:pt x="1295" y="741"/>
                        <a:pt x="1308" y="780"/>
                      </a:cubicBezTo>
                      <a:cubicBezTo>
                        <a:pt x="1301" y="844"/>
                        <a:pt x="1289" y="908"/>
                        <a:pt x="1284" y="972"/>
                      </a:cubicBezTo>
                      <a:cubicBezTo>
                        <a:pt x="1265" y="1214"/>
                        <a:pt x="1298" y="1145"/>
                        <a:pt x="1236" y="1284"/>
                      </a:cubicBezTo>
                      <a:cubicBezTo>
                        <a:pt x="1202" y="1360"/>
                        <a:pt x="1211" y="1404"/>
                        <a:pt x="1140" y="1452"/>
                      </a:cubicBezTo>
                      <a:cubicBezTo>
                        <a:pt x="1076" y="1548"/>
                        <a:pt x="1160" y="1432"/>
                        <a:pt x="1080" y="1512"/>
                      </a:cubicBezTo>
                      <a:cubicBezTo>
                        <a:pt x="1026" y="1566"/>
                        <a:pt x="1090" y="1537"/>
                        <a:pt x="1020" y="1560"/>
                      </a:cubicBezTo>
                      <a:cubicBezTo>
                        <a:pt x="980" y="1621"/>
                        <a:pt x="1018" y="1579"/>
                        <a:pt x="960" y="1608"/>
                      </a:cubicBezTo>
                      <a:cubicBezTo>
                        <a:pt x="947" y="1614"/>
                        <a:pt x="937" y="1626"/>
                        <a:pt x="924" y="1632"/>
                      </a:cubicBezTo>
                      <a:cubicBezTo>
                        <a:pt x="822" y="1677"/>
                        <a:pt x="707" y="1681"/>
                        <a:pt x="624" y="1764"/>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416" name="Freeform 32"/>
                <p:cNvSpPr>
                  <a:spLocks/>
                </p:cNvSpPr>
                <p:nvPr/>
              </p:nvSpPr>
              <p:spPr bwMode="auto">
                <a:xfrm>
                  <a:off x="708" y="2695"/>
                  <a:ext cx="372" cy="323"/>
                </a:xfrm>
                <a:custGeom>
                  <a:avLst/>
                  <a:gdLst>
                    <a:gd name="T0" fmla="*/ 144 w 372"/>
                    <a:gd name="T1" fmla="*/ 317 h 323"/>
                    <a:gd name="T2" fmla="*/ 12 w 372"/>
                    <a:gd name="T3" fmla="*/ 293 h 323"/>
                    <a:gd name="T4" fmla="*/ 0 w 372"/>
                    <a:gd name="T5" fmla="*/ 257 h 323"/>
                    <a:gd name="T6" fmla="*/ 48 w 372"/>
                    <a:gd name="T7" fmla="*/ 29 h 323"/>
                    <a:gd name="T8" fmla="*/ 120 w 372"/>
                    <a:gd name="T9" fmla="*/ 17 h 323"/>
                    <a:gd name="T10" fmla="*/ 372 w 372"/>
                    <a:gd name="T11" fmla="*/ 77 h 323"/>
                    <a:gd name="T12" fmla="*/ 288 w 372"/>
                    <a:gd name="T13" fmla="*/ 269 h 323"/>
                    <a:gd name="T14" fmla="*/ 192 w 372"/>
                    <a:gd name="T15" fmla="*/ 305 h 323"/>
                    <a:gd name="T16" fmla="*/ 144 w 372"/>
                    <a:gd name="T17" fmla="*/ 31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23">
                      <a:moveTo>
                        <a:pt x="144" y="317"/>
                      </a:moveTo>
                      <a:cubicBezTo>
                        <a:pt x="139" y="316"/>
                        <a:pt x="24" y="303"/>
                        <a:pt x="12" y="293"/>
                      </a:cubicBezTo>
                      <a:cubicBezTo>
                        <a:pt x="2" y="285"/>
                        <a:pt x="4" y="269"/>
                        <a:pt x="0" y="257"/>
                      </a:cubicBezTo>
                      <a:cubicBezTo>
                        <a:pt x="9" y="169"/>
                        <a:pt x="21" y="110"/>
                        <a:pt x="48" y="29"/>
                      </a:cubicBezTo>
                      <a:cubicBezTo>
                        <a:pt x="56" y="6"/>
                        <a:pt x="96" y="21"/>
                        <a:pt x="120" y="17"/>
                      </a:cubicBezTo>
                      <a:cubicBezTo>
                        <a:pt x="213" y="30"/>
                        <a:pt x="321" y="0"/>
                        <a:pt x="372" y="77"/>
                      </a:cubicBezTo>
                      <a:cubicBezTo>
                        <a:pt x="356" y="156"/>
                        <a:pt x="356" y="224"/>
                        <a:pt x="288" y="269"/>
                      </a:cubicBezTo>
                      <a:cubicBezTo>
                        <a:pt x="257" y="315"/>
                        <a:pt x="245" y="323"/>
                        <a:pt x="192" y="305"/>
                      </a:cubicBezTo>
                      <a:cubicBezTo>
                        <a:pt x="152" y="318"/>
                        <a:pt x="169" y="317"/>
                        <a:pt x="144" y="317"/>
                      </a:cubicBezTo>
                      <a:close/>
                    </a:path>
                  </a:pathLst>
                </a:cu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4417" name="Oval 33"/>
              <p:cNvSpPr>
                <a:spLocks noChangeArrowheads="1"/>
              </p:cNvSpPr>
              <p:nvPr/>
            </p:nvSpPr>
            <p:spPr bwMode="auto">
              <a:xfrm>
                <a:off x="3376" y="249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18" name="Oval 34"/>
              <p:cNvSpPr>
                <a:spLocks noChangeArrowheads="1"/>
              </p:cNvSpPr>
              <p:nvPr/>
            </p:nvSpPr>
            <p:spPr bwMode="auto">
              <a:xfrm rot="848410">
                <a:off x="3510" y="2124"/>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19" name="Oval 35"/>
              <p:cNvSpPr>
                <a:spLocks noChangeArrowheads="1"/>
              </p:cNvSpPr>
              <p:nvPr/>
            </p:nvSpPr>
            <p:spPr bwMode="auto">
              <a:xfrm rot="-1632205">
                <a:off x="2692" y="1513"/>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0" name="Oval 36"/>
              <p:cNvSpPr>
                <a:spLocks noChangeArrowheads="1"/>
              </p:cNvSpPr>
              <p:nvPr/>
            </p:nvSpPr>
            <p:spPr bwMode="auto">
              <a:xfrm rot="1771190">
                <a:off x="2747" y="192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1" name="Oval 37"/>
              <p:cNvSpPr>
                <a:spLocks noChangeArrowheads="1"/>
              </p:cNvSpPr>
              <p:nvPr/>
            </p:nvSpPr>
            <p:spPr bwMode="auto">
              <a:xfrm rot="1228822">
                <a:off x="2519" y="267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2" name="Oval 38"/>
              <p:cNvSpPr>
                <a:spLocks noChangeArrowheads="1"/>
              </p:cNvSpPr>
              <p:nvPr/>
            </p:nvSpPr>
            <p:spPr bwMode="auto">
              <a:xfrm rot="-833999">
                <a:off x="3028" y="2981"/>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3" name="Freeform 39"/>
              <p:cNvSpPr>
                <a:spLocks/>
              </p:cNvSpPr>
              <p:nvPr/>
            </p:nvSpPr>
            <p:spPr bwMode="auto">
              <a:xfrm rot="1308084">
                <a:off x="2976" y="1557"/>
                <a:ext cx="431" cy="189"/>
              </a:xfrm>
              <a:custGeom>
                <a:avLst/>
                <a:gdLst>
                  <a:gd name="T0" fmla="*/ 171 w 286"/>
                  <a:gd name="T1" fmla="*/ 21 h 118"/>
                  <a:gd name="T2" fmla="*/ 124 w 286"/>
                  <a:gd name="T3" fmla="*/ 48 h 118"/>
                  <a:gd name="T4" fmla="*/ 51 w 286"/>
                  <a:gd name="T5" fmla="*/ 55 h 118"/>
                  <a:gd name="T6" fmla="*/ 37 w 286"/>
                  <a:gd name="T7" fmla="*/ 68 h 118"/>
                  <a:gd name="T8" fmla="*/ 98 w 286"/>
                  <a:gd name="T9" fmla="*/ 82 h 118"/>
                  <a:gd name="T10" fmla="*/ 84 w 286"/>
                  <a:gd name="T11" fmla="*/ 115 h 118"/>
                  <a:gd name="T12" fmla="*/ 245 w 286"/>
                  <a:gd name="T13" fmla="*/ 108 h 118"/>
                  <a:gd name="T14" fmla="*/ 211 w 286"/>
                  <a:gd name="T15" fmla="*/ 82 h 118"/>
                  <a:gd name="T16" fmla="*/ 205 w 286"/>
                  <a:gd name="T17" fmla="*/ 55 h 118"/>
                  <a:gd name="T18" fmla="*/ 258 w 286"/>
                  <a:gd name="T19" fmla="*/ 35 h 118"/>
                  <a:gd name="T20" fmla="*/ 245 w 286"/>
                  <a:gd name="T21" fmla="*/ 21 h 118"/>
                  <a:gd name="T22" fmla="*/ 205 w 286"/>
                  <a:gd name="T23" fmla="*/ 1 h 118"/>
                  <a:gd name="T24" fmla="*/ 171 w 286"/>
                  <a:gd name="T25" fmla="*/ 2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118">
                    <a:moveTo>
                      <a:pt x="171" y="21"/>
                    </a:moveTo>
                    <a:cubicBezTo>
                      <a:pt x="0" y="30"/>
                      <a:pt x="22" y="36"/>
                      <a:pt x="124" y="48"/>
                    </a:cubicBezTo>
                    <a:cubicBezTo>
                      <a:pt x="100" y="50"/>
                      <a:pt x="75" y="50"/>
                      <a:pt x="51" y="55"/>
                    </a:cubicBezTo>
                    <a:cubicBezTo>
                      <a:pt x="45" y="56"/>
                      <a:pt x="35" y="62"/>
                      <a:pt x="37" y="68"/>
                    </a:cubicBezTo>
                    <a:cubicBezTo>
                      <a:pt x="39" y="73"/>
                      <a:pt x="82" y="79"/>
                      <a:pt x="98" y="82"/>
                    </a:cubicBezTo>
                    <a:cubicBezTo>
                      <a:pt x="69" y="90"/>
                      <a:pt x="48" y="91"/>
                      <a:pt x="84" y="115"/>
                    </a:cubicBezTo>
                    <a:cubicBezTo>
                      <a:pt x="138" y="113"/>
                      <a:pt x="192" y="118"/>
                      <a:pt x="245" y="108"/>
                    </a:cubicBezTo>
                    <a:cubicBezTo>
                      <a:pt x="286" y="101"/>
                      <a:pt x="218" y="84"/>
                      <a:pt x="211" y="82"/>
                    </a:cubicBezTo>
                    <a:cubicBezTo>
                      <a:pt x="262" y="69"/>
                      <a:pt x="233" y="63"/>
                      <a:pt x="205" y="55"/>
                    </a:cubicBezTo>
                    <a:cubicBezTo>
                      <a:pt x="171" y="21"/>
                      <a:pt x="200" y="57"/>
                      <a:pt x="258" y="35"/>
                    </a:cubicBezTo>
                    <a:cubicBezTo>
                      <a:pt x="264" y="33"/>
                      <a:pt x="250" y="25"/>
                      <a:pt x="245" y="21"/>
                    </a:cubicBezTo>
                    <a:cubicBezTo>
                      <a:pt x="228" y="7"/>
                      <a:pt x="224" y="8"/>
                      <a:pt x="205" y="1"/>
                    </a:cubicBezTo>
                    <a:cubicBezTo>
                      <a:pt x="173" y="9"/>
                      <a:pt x="182" y="0"/>
                      <a:pt x="171" y="21"/>
                    </a:cubicBezTo>
                    <a:close/>
                  </a:path>
                </a:pathLst>
              </a:custGeom>
              <a:solidFill>
                <a:srgbClr val="33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4425" name="AutoShape 41"/>
            <p:cNvSpPr>
              <a:spLocks noChangeArrowheads="1"/>
            </p:cNvSpPr>
            <p:nvPr/>
          </p:nvSpPr>
          <p:spPr bwMode="auto">
            <a:xfrm rot="-2647957">
              <a:off x="1655" y="2251"/>
              <a:ext cx="545" cy="318"/>
            </a:xfrm>
            <a:prstGeom prst="leftArrow">
              <a:avLst>
                <a:gd name="adj1" fmla="val 50000"/>
                <a:gd name="adj2" fmla="val 42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6" name="AutoShape 42"/>
            <p:cNvSpPr>
              <a:spLocks noChangeArrowheads="1"/>
            </p:cNvSpPr>
            <p:nvPr/>
          </p:nvSpPr>
          <p:spPr bwMode="auto">
            <a:xfrm rot="-4181830">
              <a:off x="2222" y="2455"/>
              <a:ext cx="545" cy="318"/>
            </a:xfrm>
            <a:prstGeom prst="leftArrow">
              <a:avLst>
                <a:gd name="adj1" fmla="val 50000"/>
                <a:gd name="adj2" fmla="val 42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7" name="AutoShape 43"/>
            <p:cNvSpPr>
              <a:spLocks noChangeArrowheads="1"/>
            </p:cNvSpPr>
            <p:nvPr/>
          </p:nvSpPr>
          <p:spPr bwMode="auto">
            <a:xfrm rot="13619585">
              <a:off x="3084" y="2228"/>
              <a:ext cx="364" cy="318"/>
            </a:xfrm>
            <a:prstGeom prst="leftArrow">
              <a:avLst>
                <a:gd name="adj1" fmla="val 50000"/>
                <a:gd name="adj2" fmla="val 2861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428" name="AutoShape 44"/>
            <p:cNvSpPr>
              <a:spLocks noChangeArrowheads="1"/>
            </p:cNvSpPr>
            <p:nvPr/>
          </p:nvSpPr>
          <p:spPr bwMode="auto">
            <a:xfrm rot="-7065108">
              <a:off x="2558" y="2738"/>
              <a:ext cx="1134" cy="318"/>
            </a:xfrm>
            <a:prstGeom prst="leftArrow">
              <a:avLst>
                <a:gd name="adj1" fmla="val 50000"/>
                <a:gd name="adj2" fmla="val 8915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5165727" y="1058932"/>
            <a:ext cx="3969641" cy="1938992"/>
          </a:xfrm>
          <a:prstGeom prst="rect">
            <a:avLst/>
          </a:prstGeom>
          <a:solidFill>
            <a:srgbClr val="C00000"/>
          </a:solidFill>
        </p:spPr>
        <p:txBody>
          <a:bodyPr wrap="square" rtlCol="0">
            <a:spAutoFit/>
          </a:bodyPr>
          <a:lstStyle/>
          <a:p>
            <a:r>
              <a:rPr lang="en-GB" dirty="0" smtClean="0"/>
              <a:t>Animal cells differentiate at an early stage whereas plant cells retain the ability to specialise throughout their life.</a:t>
            </a:r>
            <a:endParaRPr lang="en-GB" dirty="0"/>
          </a:p>
        </p:txBody>
      </p:sp>
    </p:spTree>
    <p:extLst>
      <p:ext uri="{BB962C8B-B14F-4D97-AF65-F5344CB8AC3E}">
        <p14:creationId xmlns:p14="http://schemas.microsoft.com/office/powerpoint/2010/main" val="336467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4429"/>
                                        </p:tgtEl>
                                        <p:attrNameLst>
                                          <p:attrName>style.visibility</p:attrName>
                                        </p:attrNameLst>
                                      </p:cBhvr>
                                      <p:to>
                                        <p:strVal val="visible"/>
                                      </p:to>
                                    </p:set>
                                    <p:animEffect transition="in" filter="wipe(up)">
                                      <p:cBhvr>
                                        <p:cTn id="7" dur="500"/>
                                        <p:tgtEl>
                                          <p:spTgt spid="144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4388"/>
                                        </p:tgtEl>
                                        <p:attrNameLst>
                                          <p:attrName>style.visibility</p:attrName>
                                        </p:attrNameLst>
                                      </p:cBhvr>
                                      <p:to>
                                        <p:strVal val="visible"/>
                                      </p:to>
                                    </p:set>
                                    <p:animEffect transition="in" filter="wipe(left)">
                                      <p:cBhvr>
                                        <p:cTn id="12" dur="500"/>
                                        <p:tgtEl>
                                          <p:spTgt spid="1443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3C538F3D-E1A8-42E5-B96E-5D1F57CEEFB6}" type="datetime1">
              <a:rPr lang="en-GB" altLang="en-US"/>
              <a:pPr/>
              <a:t>18/07/2017</a:t>
            </a:fld>
            <a:endParaRPr lang="en-GB" altLang="en-US"/>
          </a:p>
        </p:txBody>
      </p:sp>
      <p:sp>
        <p:nvSpPr>
          <p:cNvPr id="192514" name="Rectangle 2"/>
          <p:cNvSpPr>
            <a:spLocks noGrp="1" noChangeArrowheads="1"/>
          </p:cNvSpPr>
          <p:nvPr>
            <p:ph type="title"/>
          </p:nvPr>
        </p:nvSpPr>
        <p:spPr/>
        <p:txBody>
          <a:bodyPr/>
          <a:lstStyle/>
          <a:p>
            <a:r>
              <a:rPr lang="en-GB" altLang="en-US" sz="4800" dirty="0" smtClean="0"/>
              <a:t>Microscopy</a:t>
            </a:r>
            <a:endParaRPr lang="en-GB" altLang="en-US" sz="4800" dirty="0"/>
          </a:p>
        </p:txBody>
      </p:sp>
      <p:grpSp>
        <p:nvGrpSpPr>
          <p:cNvPr id="192523" name="Group 11"/>
          <p:cNvGrpSpPr>
            <a:grpSpLocks/>
          </p:cNvGrpSpPr>
          <p:nvPr/>
        </p:nvGrpSpPr>
        <p:grpSpPr bwMode="auto">
          <a:xfrm>
            <a:off x="7245350" y="765175"/>
            <a:ext cx="1898650" cy="3919538"/>
            <a:chOff x="340" y="527"/>
            <a:chExt cx="1196" cy="2469"/>
          </a:xfrm>
        </p:grpSpPr>
        <p:pic>
          <p:nvPicPr>
            <p:cNvPr id="192517" name="Picture 5" descr="s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527"/>
              <a:ext cx="1196" cy="1950"/>
            </a:xfrm>
            <a:prstGeom prst="rect">
              <a:avLst/>
            </a:prstGeom>
            <a:noFill/>
            <a:extLst>
              <a:ext uri="{909E8E84-426E-40DD-AFC4-6F175D3DCCD1}">
                <a14:hiddenFill xmlns:a14="http://schemas.microsoft.com/office/drawing/2010/main">
                  <a:solidFill>
                    <a:srgbClr val="FFFFFF"/>
                  </a:solidFill>
                </a14:hiddenFill>
              </a:ext>
            </a:extLst>
          </p:spPr>
        </p:pic>
        <p:sp>
          <p:nvSpPr>
            <p:cNvPr id="192520" name="Text Box 8"/>
            <p:cNvSpPr txBox="1">
              <a:spLocks noChangeArrowheads="1"/>
            </p:cNvSpPr>
            <p:nvPr/>
          </p:nvSpPr>
          <p:spPr bwMode="auto">
            <a:xfrm>
              <a:off x="340" y="2478"/>
              <a:ext cx="117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solidFill>
                    <a:srgbClr val="FFCC66"/>
                  </a:solidFill>
                </a:rPr>
                <a:t>An old microscope!</a:t>
              </a:r>
            </a:p>
          </p:txBody>
        </p:sp>
      </p:grpSp>
      <p:grpSp>
        <p:nvGrpSpPr>
          <p:cNvPr id="192522" name="Group 10"/>
          <p:cNvGrpSpPr>
            <a:grpSpLocks/>
          </p:cNvGrpSpPr>
          <p:nvPr/>
        </p:nvGrpSpPr>
        <p:grpSpPr bwMode="auto">
          <a:xfrm>
            <a:off x="0" y="836613"/>
            <a:ext cx="2270125" cy="3125787"/>
            <a:chOff x="4330" y="618"/>
            <a:chExt cx="1430" cy="1969"/>
          </a:xfrm>
        </p:grpSpPr>
        <p:pic>
          <p:nvPicPr>
            <p:cNvPr id="192519" name="Picture 7" descr="ST-30R-ZL_-_Stereo_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 y="618"/>
              <a:ext cx="1430" cy="1430"/>
            </a:xfrm>
            <a:prstGeom prst="rect">
              <a:avLst/>
            </a:prstGeom>
            <a:noFill/>
            <a:extLst>
              <a:ext uri="{909E8E84-426E-40DD-AFC4-6F175D3DCCD1}">
                <a14:hiddenFill xmlns:a14="http://schemas.microsoft.com/office/drawing/2010/main">
                  <a:solidFill>
                    <a:srgbClr val="FFFFFF"/>
                  </a:solidFill>
                </a14:hiddenFill>
              </a:ext>
            </a:extLst>
          </p:spPr>
        </p:pic>
        <p:sp>
          <p:nvSpPr>
            <p:cNvPr id="192521" name="Text Box 9"/>
            <p:cNvSpPr txBox="1">
              <a:spLocks noChangeArrowheads="1"/>
            </p:cNvSpPr>
            <p:nvPr/>
          </p:nvSpPr>
          <p:spPr bwMode="auto">
            <a:xfrm>
              <a:off x="4332" y="2069"/>
              <a:ext cx="142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solidFill>
                    <a:srgbClr val="99CCFF"/>
                  </a:solidFill>
                </a:rPr>
                <a:t>A “stereo” microscope</a:t>
              </a:r>
            </a:p>
          </p:txBody>
        </p:sp>
      </p:grpSp>
      <p:sp>
        <p:nvSpPr>
          <p:cNvPr id="192524" name="Text Box 12"/>
          <p:cNvSpPr txBox="1">
            <a:spLocks noChangeArrowheads="1"/>
          </p:cNvSpPr>
          <p:nvPr/>
        </p:nvSpPr>
        <p:spPr bwMode="auto">
          <a:xfrm>
            <a:off x="2484438" y="908050"/>
            <a:ext cx="4679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99FFCC"/>
                </a:solidFill>
              </a:rPr>
              <a:t>These microscopes have different powers of magnification.  Consider this image of velcro:</a:t>
            </a:r>
          </a:p>
        </p:txBody>
      </p:sp>
      <p:pic>
        <p:nvPicPr>
          <p:cNvPr id="192526" name="Picture 14" descr="electron-microscope-image-of-velc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565400"/>
            <a:ext cx="3240088" cy="3240088"/>
          </a:xfrm>
          <a:prstGeom prst="rect">
            <a:avLst/>
          </a:prstGeom>
          <a:noFill/>
          <a:extLst>
            <a:ext uri="{909E8E84-426E-40DD-AFC4-6F175D3DCCD1}">
              <a14:hiddenFill xmlns:a14="http://schemas.microsoft.com/office/drawing/2010/main">
                <a:solidFill>
                  <a:srgbClr val="FFFFFF"/>
                </a:solidFill>
              </a14:hiddenFill>
            </a:ext>
          </a:extLst>
        </p:spPr>
      </p:pic>
      <p:sp>
        <p:nvSpPr>
          <p:cNvPr id="192529" name="Text Box 17"/>
          <p:cNvSpPr txBox="1">
            <a:spLocks noChangeArrowheads="1"/>
          </p:cNvSpPr>
          <p:nvPr/>
        </p:nvSpPr>
        <p:spPr bwMode="auto">
          <a:xfrm>
            <a:off x="0" y="5949950"/>
            <a:ext cx="7524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i="1">
                <a:solidFill>
                  <a:srgbClr val="FFFFCC"/>
                </a:solidFill>
              </a:rPr>
              <a:t>If the “loop” on this image is measured to be 20cm tall at a magnification of 100x how big is it really?</a:t>
            </a:r>
          </a:p>
        </p:txBody>
      </p:sp>
      <p:sp>
        <p:nvSpPr>
          <p:cNvPr id="192530" name="Text Box 18"/>
          <p:cNvSpPr txBox="1">
            <a:spLocks noChangeArrowheads="1"/>
          </p:cNvSpPr>
          <p:nvPr/>
        </p:nvSpPr>
        <p:spPr bwMode="auto">
          <a:xfrm>
            <a:off x="7667625" y="6165850"/>
            <a:ext cx="1476375" cy="457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2mm</a:t>
            </a:r>
          </a:p>
        </p:txBody>
      </p:sp>
    </p:spTree>
    <p:extLst>
      <p:ext uri="{BB962C8B-B14F-4D97-AF65-F5344CB8AC3E}">
        <p14:creationId xmlns:p14="http://schemas.microsoft.com/office/powerpoint/2010/main" val="1076619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2522"/>
                                        </p:tgtEl>
                                        <p:attrNameLst>
                                          <p:attrName>style.visibility</p:attrName>
                                        </p:attrNameLst>
                                      </p:cBhvr>
                                      <p:to>
                                        <p:strVal val="visible"/>
                                      </p:to>
                                    </p:set>
                                    <p:anim calcmode="lin" valueType="num">
                                      <p:cBhvr additive="base">
                                        <p:cTn id="7" dur="500" fill="hold"/>
                                        <p:tgtEl>
                                          <p:spTgt spid="192522"/>
                                        </p:tgtEl>
                                        <p:attrNameLst>
                                          <p:attrName>ppt_x</p:attrName>
                                        </p:attrNameLst>
                                      </p:cBhvr>
                                      <p:tavLst>
                                        <p:tav tm="0">
                                          <p:val>
                                            <p:strVal val="0-#ppt_w/2"/>
                                          </p:val>
                                        </p:tav>
                                        <p:tav tm="100000">
                                          <p:val>
                                            <p:strVal val="#ppt_x"/>
                                          </p:val>
                                        </p:tav>
                                      </p:tavLst>
                                    </p:anim>
                                    <p:anim calcmode="lin" valueType="num">
                                      <p:cBhvr additive="base">
                                        <p:cTn id="8" dur="500" fill="hold"/>
                                        <p:tgtEl>
                                          <p:spTgt spid="192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2523"/>
                                        </p:tgtEl>
                                        <p:attrNameLst>
                                          <p:attrName>style.visibility</p:attrName>
                                        </p:attrNameLst>
                                      </p:cBhvr>
                                      <p:to>
                                        <p:strVal val="visible"/>
                                      </p:to>
                                    </p:set>
                                    <p:anim calcmode="lin" valueType="num">
                                      <p:cBhvr additive="base">
                                        <p:cTn id="13" dur="500" fill="hold"/>
                                        <p:tgtEl>
                                          <p:spTgt spid="192523"/>
                                        </p:tgtEl>
                                        <p:attrNameLst>
                                          <p:attrName>ppt_x</p:attrName>
                                        </p:attrNameLst>
                                      </p:cBhvr>
                                      <p:tavLst>
                                        <p:tav tm="0">
                                          <p:val>
                                            <p:strVal val="1+#ppt_w/2"/>
                                          </p:val>
                                        </p:tav>
                                        <p:tav tm="100000">
                                          <p:val>
                                            <p:strVal val="#ppt_x"/>
                                          </p:val>
                                        </p:tav>
                                      </p:tavLst>
                                    </p:anim>
                                    <p:anim calcmode="lin" valueType="num">
                                      <p:cBhvr additive="base">
                                        <p:cTn id="14" dur="500" fill="hold"/>
                                        <p:tgtEl>
                                          <p:spTgt spid="1925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2524"/>
                                        </p:tgtEl>
                                        <p:attrNameLst>
                                          <p:attrName>style.visibility</p:attrName>
                                        </p:attrNameLst>
                                      </p:cBhvr>
                                      <p:to>
                                        <p:strVal val="visible"/>
                                      </p:to>
                                    </p:set>
                                    <p:animEffect transition="in" filter="wipe(left)">
                                      <p:cBhvr>
                                        <p:cTn id="19" dur="500"/>
                                        <p:tgtEl>
                                          <p:spTgt spid="1925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92526"/>
                                        </p:tgtEl>
                                        <p:attrNameLst>
                                          <p:attrName>style.visibility</p:attrName>
                                        </p:attrNameLst>
                                      </p:cBhvr>
                                      <p:to>
                                        <p:strVal val="visible"/>
                                      </p:to>
                                    </p:set>
                                    <p:animEffect transition="in" filter="wipe(up)">
                                      <p:cBhvr>
                                        <p:cTn id="24" dur="500"/>
                                        <p:tgtEl>
                                          <p:spTgt spid="1925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529"/>
                                        </p:tgtEl>
                                        <p:attrNameLst>
                                          <p:attrName>style.visibility</p:attrName>
                                        </p:attrNameLst>
                                      </p:cBhvr>
                                      <p:to>
                                        <p:strVal val="visible"/>
                                      </p:to>
                                    </p:set>
                                    <p:animEffect transition="in" filter="wipe(left)">
                                      <p:cBhvr>
                                        <p:cTn id="29" dur="500"/>
                                        <p:tgtEl>
                                          <p:spTgt spid="1925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2530"/>
                                        </p:tgtEl>
                                        <p:attrNameLst>
                                          <p:attrName>style.visibility</p:attrName>
                                        </p:attrNameLst>
                                      </p:cBhvr>
                                      <p:to>
                                        <p:strVal val="visible"/>
                                      </p:to>
                                    </p:set>
                                    <p:anim calcmode="lin" valueType="num">
                                      <p:cBhvr additive="base">
                                        <p:cTn id="34" dur="500" fill="hold"/>
                                        <p:tgtEl>
                                          <p:spTgt spid="192530"/>
                                        </p:tgtEl>
                                        <p:attrNameLst>
                                          <p:attrName>ppt_x</p:attrName>
                                        </p:attrNameLst>
                                      </p:cBhvr>
                                      <p:tavLst>
                                        <p:tav tm="0">
                                          <p:val>
                                            <p:strVal val="1+#ppt_w/2"/>
                                          </p:val>
                                        </p:tav>
                                        <p:tav tm="100000">
                                          <p:val>
                                            <p:strVal val="#ppt_x"/>
                                          </p:val>
                                        </p:tav>
                                      </p:tavLst>
                                    </p:anim>
                                    <p:anim calcmode="lin" valueType="num">
                                      <p:cBhvr additive="base">
                                        <p:cTn id="35" dur="500" fill="hold"/>
                                        <p:tgtEl>
                                          <p:spTgt spid="192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4" grpId="0"/>
      <p:bldP spid="192529" grpId="0"/>
      <p:bldP spid="1925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Scanning Electron Microscopes</a:t>
            </a:r>
            <a:endParaRPr lang="en-GB" dirty="0"/>
          </a:p>
        </p:txBody>
      </p:sp>
      <p:sp>
        <p:nvSpPr>
          <p:cNvPr id="4" name="Date Placeholder 3"/>
          <p:cNvSpPr>
            <a:spLocks noGrp="1"/>
          </p:cNvSpPr>
          <p:nvPr>
            <p:ph type="dt" sz="half" idx="10"/>
          </p:nvPr>
        </p:nvSpPr>
        <p:spPr/>
        <p:txBody>
          <a:bodyPr/>
          <a:lstStyle/>
          <a:p>
            <a:pPr>
              <a:defRPr/>
            </a:pPr>
            <a:fld id="{63D1A94F-CBB3-4693-9B3A-A88C055F6652}" type="datetime1">
              <a:rPr lang="en-GB" smtClean="0"/>
              <a:pPr>
                <a:defRPr/>
              </a:pPr>
              <a:t>18/07/2017</a:t>
            </a:fld>
            <a:endParaRPr lang="en-GB"/>
          </a:p>
        </p:txBody>
      </p:sp>
      <p:pic>
        <p:nvPicPr>
          <p:cNvPr id="103428" name="Picture 4" descr="http://www.azonano.com/images/equipments/EquipmentImage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2952328" cy="2804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luebottle-maggot_1689991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flipH="1">
            <a:off x="5159507" y="3212976"/>
            <a:ext cx="3962654"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7864" y="1052736"/>
            <a:ext cx="5774297" cy="1938992"/>
          </a:xfrm>
          <a:prstGeom prst="rect">
            <a:avLst/>
          </a:prstGeom>
          <a:noFill/>
        </p:spPr>
        <p:txBody>
          <a:bodyPr wrap="square" rtlCol="0">
            <a:spAutoFit/>
          </a:bodyPr>
          <a:lstStyle/>
          <a:p>
            <a:r>
              <a:rPr lang="en-GB" dirty="0" smtClean="0">
                <a:solidFill>
                  <a:srgbClr val="99CCFF"/>
                </a:solidFill>
              </a:rPr>
              <a:t>Scanning Electron Microscopes have much higher magnification powers than light microscopes.  This has led to a much greater understanding of cell structure.</a:t>
            </a:r>
            <a:endParaRPr lang="en-GB" dirty="0">
              <a:solidFill>
                <a:srgbClr val="99CCFF"/>
              </a:solidFill>
            </a:endParaRPr>
          </a:p>
        </p:txBody>
      </p:sp>
      <p:sp>
        <p:nvSpPr>
          <p:cNvPr id="9" name="TextBox 8"/>
          <p:cNvSpPr txBox="1"/>
          <p:nvPr/>
        </p:nvSpPr>
        <p:spPr>
          <a:xfrm>
            <a:off x="899593" y="4113732"/>
            <a:ext cx="3672407" cy="830997"/>
          </a:xfrm>
          <a:prstGeom prst="rect">
            <a:avLst/>
          </a:prstGeom>
          <a:noFill/>
        </p:spPr>
        <p:txBody>
          <a:bodyPr wrap="square" rtlCol="0">
            <a:spAutoFit/>
          </a:bodyPr>
          <a:lstStyle/>
          <a:p>
            <a:r>
              <a:rPr lang="en-GB" dirty="0" smtClean="0">
                <a:solidFill>
                  <a:srgbClr val="FFCCCC"/>
                </a:solidFill>
              </a:rPr>
              <a:t>An electron microscope image of a maggot…</a:t>
            </a:r>
            <a:endParaRPr lang="en-GB" dirty="0">
              <a:solidFill>
                <a:srgbClr val="FFCCCC"/>
              </a:solidFill>
            </a:endParaRPr>
          </a:p>
        </p:txBody>
      </p:sp>
      <p:sp>
        <p:nvSpPr>
          <p:cNvPr id="6" name="Rounded Rectangular Callout 5"/>
          <p:cNvSpPr/>
          <p:nvPr/>
        </p:nvSpPr>
        <p:spPr bwMode="auto">
          <a:xfrm>
            <a:off x="784" y="5165977"/>
            <a:ext cx="5723344" cy="1691395"/>
          </a:xfrm>
          <a:prstGeom prst="wedgeRoundRectCallout">
            <a:avLst>
              <a:gd name="adj1" fmla="val 48238"/>
              <a:gd name="adj2" fmla="val -63410"/>
              <a:gd name="adj3" fmla="val 16667"/>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Notice the resolution of this image of me.  The high levels of resolution also make electron microscopes very useful.</a:t>
            </a:r>
            <a:r>
              <a:rPr kumimoji="0" lang="en-GB" sz="2400" b="0" i="0" u="none" strike="noStrike" cap="none" normalizeH="0" dirty="0" smtClean="0">
                <a:ln>
                  <a:noFill/>
                </a:ln>
                <a:solidFill>
                  <a:schemeClr val="tx1"/>
                </a:solidFill>
                <a:effectLst/>
                <a:latin typeface="Comic Sans MS" pitchFamily="66" charset="0"/>
              </a:rPr>
              <a:t>  Now I’m going to eat you.</a:t>
            </a:r>
            <a:endParaRPr kumimoji="0" lang="en-GB"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756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up)">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fld id="{94CB750E-137A-4873-AA0B-7A9BBC447B36}" type="datetime1">
              <a:rPr lang="en-GB" altLang="en-US" sz="1600" smtClean="0">
                <a:solidFill>
                  <a:schemeClr val="folHlink"/>
                </a:solidFill>
              </a:rPr>
              <a:pPr eaLnBrk="1" hangingPunct="1"/>
              <a:t>18/07/2017</a:t>
            </a:fld>
            <a:endParaRPr lang="en-GB" altLang="en-US" sz="1600" smtClean="0">
              <a:solidFill>
                <a:schemeClr val="folHlink"/>
              </a:solidFill>
            </a:endParaRPr>
          </a:p>
        </p:txBody>
      </p:sp>
      <p:sp>
        <p:nvSpPr>
          <p:cNvPr id="281602" name="Rectangle 2"/>
          <p:cNvSpPr>
            <a:spLocks noGrp="1" noChangeArrowheads="1"/>
          </p:cNvSpPr>
          <p:nvPr>
            <p:ph type="title"/>
          </p:nvPr>
        </p:nvSpPr>
        <p:spPr/>
        <p:txBody>
          <a:bodyPr/>
          <a:lstStyle/>
          <a:p>
            <a:pPr eaLnBrk="1" hangingPunct="1">
              <a:defRPr/>
            </a:pPr>
            <a:r>
              <a:rPr lang="en-GB" dirty="0" smtClean="0"/>
              <a:t>Growing Bacteria (Biology only)</a:t>
            </a:r>
          </a:p>
        </p:txBody>
      </p:sp>
      <p:sp>
        <p:nvSpPr>
          <p:cNvPr id="281603" name="Text Box 3"/>
          <p:cNvSpPr txBox="1">
            <a:spLocks noChangeArrowheads="1"/>
          </p:cNvSpPr>
          <p:nvPr/>
        </p:nvSpPr>
        <p:spPr bwMode="auto">
          <a:xfrm>
            <a:off x="0" y="724421"/>
            <a:ext cx="9144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2000" dirty="0">
                <a:solidFill>
                  <a:srgbClr val="FFCCCC"/>
                </a:solidFill>
                <a:ea typeface="ＭＳ Ｐゴシック" pitchFamily="34" charset="-128"/>
              </a:rPr>
              <a:t>Bacteria can grow and multiply at very quick rates, especially inside the human body where the conditions are right. </a:t>
            </a:r>
            <a:r>
              <a:rPr lang="en-GB" altLang="en-US" sz="2000" dirty="0" smtClean="0">
                <a:solidFill>
                  <a:srgbClr val="FFCCCC"/>
                </a:solidFill>
                <a:ea typeface="ＭＳ Ｐゴシック" pitchFamily="34" charset="-128"/>
              </a:rPr>
              <a:t> They grow through an asexual process called “binary fission”.</a:t>
            </a:r>
          </a:p>
          <a:p>
            <a:pPr eaLnBrk="1" hangingPunct="1">
              <a:spcBef>
                <a:spcPct val="50000"/>
              </a:spcBef>
            </a:pPr>
            <a:r>
              <a:rPr lang="en-GB" altLang="en-US" sz="2000" dirty="0" smtClean="0">
                <a:solidFill>
                  <a:srgbClr val="FFCCFF"/>
                </a:solidFill>
                <a:ea typeface="ＭＳ Ｐゴシック" pitchFamily="34" charset="-128"/>
              </a:rPr>
              <a:t>Imagine bacteria could double every 20 minutes.  Draw a graph of how many you would have at the following times:</a:t>
            </a:r>
            <a:endParaRPr lang="en-GB" altLang="en-US" sz="2000" dirty="0">
              <a:solidFill>
                <a:srgbClr val="FFCCFF"/>
              </a:solidFill>
              <a:ea typeface="ＭＳ Ｐゴシック" pitchFamily="34" charset="-128"/>
            </a:endParaRPr>
          </a:p>
        </p:txBody>
      </p:sp>
      <p:graphicFrame>
        <p:nvGraphicFramePr>
          <p:cNvPr id="281604" name="Group 4"/>
          <p:cNvGraphicFramePr>
            <a:graphicFrameLocks noGrp="1"/>
          </p:cNvGraphicFramePr>
          <p:nvPr>
            <p:ph idx="1"/>
            <p:extLst>
              <p:ext uri="{D42A27DB-BD31-4B8C-83A1-F6EECF244321}">
                <p14:modId xmlns:p14="http://schemas.microsoft.com/office/powerpoint/2010/main" val="153854384"/>
              </p:ext>
            </p:extLst>
          </p:nvPr>
        </p:nvGraphicFramePr>
        <p:xfrm>
          <a:off x="0" y="2579067"/>
          <a:ext cx="4248150" cy="3839591"/>
        </p:xfrm>
        <a:graphic>
          <a:graphicData uri="http://schemas.openxmlformats.org/drawingml/2006/table">
            <a:tbl>
              <a:tblPr/>
              <a:tblGrid>
                <a:gridCol w="2124075"/>
                <a:gridCol w="2124075"/>
              </a:tblGrid>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CCFFCC"/>
                          </a:solidFill>
                          <a:effectLst/>
                          <a:latin typeface="Comic Sans MS" pitchFamily="66" charset="0"/>
                        </a:rPr>
                        <a:t>No. of bacteria</a:t>
                      </a: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0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120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140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160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ECFF"/>
                          </a:solidFill>
                          <a:effectLst/>
                          <a:latin typeface="Comic Sans MS" pitchFamily="66"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FFCC"/>
                          </a:solidFill>
                          <a:effectLst/>
                          <a:latin typeface="Comic Sans MS" pitchFamily="66"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CCFFCC"/>
                          </a:solidFill>
                          <a:effectLst/>
                          <a:latin typeface="Comic Sans MS" pitchFamily="66" charset="0"/>
                        </a:rPr>
                        <a:t>2</a:t>
                      </a: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81615" name="Group 15"/>
          <p:cNvGrpSpPr>
            <a:grpSpLocks/>
          </p:cNvGrpSpPr>
          <p:nvPr/>
        </p:nvGrpSpPr>
        <p:grpSpPr bwMode="auto">
          <a:xfrm>
            <a:off x="4716463" y="2544142"/>
            <a:ext cx="4103687" cy="4365625"/>
            <a:chOff x="2971" y="1434"/>
            <a:chExt cx="2585" cy="2750"/>
          </a:xfrm>
        </p:grpSpPr>
        <p:sp>
          <p:nvSpPr>
            <p:cNvPr id="9233" name="Line 16"/>
            <p:cNvSpPr>
              <a:spLocks noChangeShapeType="1"/>
            </p:cNvSpPr>
            <p:nvPr/>
          </p:nvSpPr>
          <p:spPr bwMode="auto">
            <a:xfrm flipV="1">
              <a:off x="3470" y="1842"/>
              <a:ext cx="0" cy="2132"/>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4" name="Line 17"/>
            <p:cNvSpPr>
              <a:spLocks noChangeShapeType="1"/>
            </p:cNvSpPr>
            <p:nvPr/>
          </p:nvSpPr>
          <p:spPr bwMode="auto">
            <a:xfrm flipV="1">
              <a:off x="3470" y="3974"/>
              <a:ext cx="1859" cy="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Text Box 18"/>
            <p:cNvSpPr txBox="1">
              <a:spLocks noChangeArrowheads="1"/>
            </p:cNvSpPr>
            <p:nvPr/>
          </p:nvSpPr>
          <p:spPr bwMode="auto">
            <a:xfrm>
              <a:off x="2971" y="1434"/>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1800">
                  <a:solidFill>
                    <a:srgbClr val="CCFFCC"/>
                  </a:solidFill>
                  <a:ea typeface="ＭＳ Ｐゴシック" pitchFamily="34" charset="-128"/>
                </a:rPr>
                <a:t>No of bacteria</a:t>
              </a:r>
            </a:p>
          </p:txBody>
        </p:sp>
        <p:sp>
          <p:nvSpPr>
            <p:cNvPr id="9236" name="Text Box 19"/>
            <p:cNvSpPr txBox="1">
              <a:spLocks noChangeArrowheads="1"/>
            </p:cNvSpPr>
            <p:nvPr/>
          </p:nvSpPr>
          <p:spPr bwMode="auto">
            <a:xfrm>
              <a:off x="4740" y="3953"/>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1800" dirty="0">
                  <a:solidFill>
                    <a:srgbClr val="CCECFF"/>
                  </a:solidFill>
                  <a:ea typeface="ＭＳ Ｐゴシック" pitchFamily="34" charset="-128"/>
                </a:rPr>
                <a:t>Time</a:t>
              </a:r>
            </a:p>
          </p:txBody>
        </p:sp>
      </p:grpSp>
      <p:sp>
        <p:nvSpPr>
          <p:cNvPr id="2" name="TextBox 1"/>
          <p:cNvSpPr txBox="1"/>
          <p:nvPr/>
        </p:nvSpPr>
        <p:spPr>
          <a:xfrm>
            <a:off x="251520" y="5710748"/>
            <a:ext cx="4752603" cy="1015663"/>
          </a:xfrm>
          <a:prstGeom prst="rect">
            <a:avLst/>
          </a:prstGeom>
          <a:solidFill>
            <a:srgbClr val="C00000"/>
          </a:solidFill>
        </p:spPr>
        <p:txBody>
          <a:bodyPr wrap="square" rtlCol="0">
            <a:spAutoFit/>
          </a:bodyPr>
          <a:lstStyle/>
          <a:p>
            <a:pPr algn="ctr"/>
            <a:r>
              <a:rPr lang="en-GB" sz="2000" dirty="0" smtClean="0"/>
              <a:t>The “right conditions” mentioned here are the right temperature and the presence of nutrients</a:t>
            </a:r>
            <a:endParaRPr lang="en-GB" sz="2000" dirty="0"/>
          </a:p>
        </p:txBody>
      </p:sp>
    </p:spTree>
    <p:extLst>
      <p:ext uri="{BB962C8B-B14F-4D97-AF65-F5344CB8AC3E}">
        <p14:creationId xmlns:p14="http://schemas.microsoft.com/office/powerpoint/2010/main" val="65094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3"/>
                                        </p:tgtEl>
                                        <p:attrNameLst>
                                          <p:attrName>style.visibility</p:attrName>
                                        </p:attrNameLst>
                                      </p:cBhvr>
                                      <p:to>
                                        <p:strVal val="visible"/>
                                      </p:to>
                                    </p:set>
                                    <p:animEffect transition="in" filter="wipe(left)">
                                      <p:cBhvr>
                                        <p:cTn id="7" dur="500"/>
                                        <p:tgtEl>
                                          <p:spTgt spid="281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81604"/>
                                        </p:tgtEl>
                                        <p:attrNameLst>
                                          <p:attrName>style.visibility</p:attrName>
                                        </p:attrNameLst>
                                      </p:cBhvr>
                                      <p:to>
                                        <p:strVal val="visible"/>
                                      </p:to>
                                    </p:set>
                                    <p:animEffect transition="in" filter="wipe(up)">
                                      <p:cBhvr>
                                        <p:cTn id="12" dur="500"/>
                                        <p:tgtEl>
                                          <p:spTgt spid="281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81615"/>
                                        </p:tgtEl>
                                        <p:attrNameLst>
                                          <p:attrName>style.visibility</p:attrName>
                                        </p:attrNameLst>
                                      </p:cBhvr>
                                      <p:to>
                                        <p:strVal val="visible"/>
                                      </p:to>
                                    </p:set>
                                    <p:animEffect transition="in" filter="wipe(up)">
                                      <p:cBhvr>
                                        <p:cTn id="17" dur="500"/>
                                        <p:tgtEl>
                                          <p:spTgt spid="2816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fld id="{553A363D-1B64-467E-8B65-8F10813034A6}" type="datetime1">
              <a:rPr lang="en-GB" altLang="en-US" sz="1600" smtClean="0">
                <a:solidFill>
                  <a:schemeClr val="folHlink"/>
                </a:solidFill>
              </a:rPr>
              <a:pPr eaLnBrk="1" hangingPunct="1"/>
              <a:t>18/07/2017</a:t>
            </a:fld>
            <a:endParaRPr lang="en-GB" altLang="en-US" sz="1600" smtClean="0">
              <a:solidFill>
                <a:schemeClr val="folHlink"/>
              </a:solidFill>
            </a:endParaRPr>
          </a:p>
        </p:txBody>
      </p:sp>
      <p:sp>
        <p:nvSpPr>
          <p:cNvPr id="7171" name="Rectangle 2"/>
          <p:cNvSpPr>
            <a:spLocks noChangeArrowheads="1"/>
          </p:cNvSpPr>
          <p:nvPr/>
        </p:nvSpPr>
        <p:spPr bwMode="auto">
          <a:xfrm>
            <a:off x="0" y="836712"/>
            <a:ext cx="9144000" cy="2306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267267" name="Rectangle 3"/>
          <p:cNvSpPr>
            <a:spLocks noGrp="1" noChangeArrowheads="1"/>
          </p:cNvSpPr>
          <p:nvPr>
            <p:ph type="title"/>
          </p:nvPr>
        </p:nvSpPr>
        <p:spPr/>
        <p:txBody>
          <a:bodyPr/>
          <a:lstStyle/>
          <a:p>
            <a:pPr eaLnBrk="1" hangingPunct="1">
              <a:defRPr/>
            </a:pPr>
            <a:r>
              <a:rPr lang="en-GB" dirty="0" smtClean="0"/>
              <a:t>Growing Bacteria (Biology only)</a:t>
            </a:r>
          </a:p>
        </p:txBody>
      </p:sp>
      <p:grpSp>
        <p:nvGrpSpPr>
          <p:cNvPr id="267269" name="Group 5"/>
          <p:cNvGrpSpPr>
            <a:grpSpLocks/>
          </p:cNvGrpSpPr>
          <p:nvPr/>
        </p:nvGrpSpPr>
        <p:grpSpPr bwMode="auto">
          <a:xfrm>
            <a:off x="0" y="970401"/>
            <a:ext cx="2627313" cy="2848562"/>
            <a:chOff x="0" y="803"/>
            <a:chExt cx="1655" cy="2071"/>
          </a:xfrm>
        </p:grpSpPr>
        <p:pic>
          <p:nvPicPr>
            <p:cNvPr id="7197" name="Picture 6" descr="BUNS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 y="939"/>
              <a:ext cx="527"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8" name="Group 7"/>
            <p:cNvGrpSpPr>
              <a:grpSpLocks/>
            </p:cNvGrpSpPr>
            <p:nvPr/>
          </p:nvGrpSpPr>
          <p:grpSpPr bwMode="auto">
            <a:xfrm flipH="1">
              <a:off x="476" y="803"/>
              <a:ext cx="499" cy="635"/>
              <a:chOff x="249" y="2749"/>
              <a:chExt cx="499" cy="635"/>
            </a:xfrm>
          </p:grpSpPr>
          <p:sp>
            <p:nvSpPr>
              <p:cNvPr id="267272" name="Rectangle 8"/>
              <p:cNvSpPr>
                <a:spLocks noChangeArrowheads="1"/>
              </p:cNvSpPr>
              <p:nvPr/>
            </p:nvSpPr>
            <p:spPr bwMode="auto">
              <a:xfrm rot="-2834954">
                <a:off x="68" y="3112"/>
                <a:ext cx="453" cy="91"/>
              </a:xfrm>
              <a:prstGeom prst="rect">
                <a:avLst/>
              </a:prstGeom>
              <a:gradFill rotWithShape="1">
                <a:gsLst>
                  <a:gs pos="0">
                    <a:schemeClr val="folHlink">
                      <a:gamma/>
                      <a:shade val="46275"/>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7201" name="Line 9"/>
              <p:cNvSpPr>
                <a:spLocks noChangeShapeType="1"/>
              </p:cNvSpPr>
              <p:nvPr/>
            </p:nvSpPr>
            <p:spPr bwMode="auto">
              <a:xfrm rot="-4795164">
                <a:off x="408" y="2794"/>
                <a:ext cx="272" cy="181"/>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02" name="Arc 10"/>
              <p:cNvSpPr>
                <a:spLocks/>
              </p:cNvSpPr>
              <p:nvPr/>
            </p:nvSpPr>
            <p:spPr bwMode="auto">
              <a:xfrm flipV="1">
                <a:off x="657" y="2750"/>
                <a:ext cx="91" cy="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163" y="8852"/>
                    </a:moveTo>
                    <a:cubicBezTo>
                      <a:pt x="8230" y="3288"/>
                      <a:pt x="14708" y="-1"/>
                      <a:pt x="21600" y="0"/>
                    </a:cubicBezTo>
                    <a:cubicBezTo>
                      <a:pt x="33529" y="0"/>
                      <a:pt x="43200" y="9670"/>
                      <a:pt x="43200" y="21600"/>
                    </a:cubicBezTo>
                    <a:cubicBezTo>
                      <a:pt x="43200" y="33529"/>
                      <a:pt x="33529" y="43200"/>
                      <a:pt x="21600" y="43200"/>
                    </a:cubicBezTo>
                    <a:cubicBezTo>
                      <a:pt x="9670" y="43200"/>
                      <a:pt x="0" y="33529"/>
                      <a:pt x="0" y="21600"/>
                    </a:cubicBezTo>
                    <a:cubicBezTo>
                      <a:pt x="-1" y="17494"/>
                      <a:pt x="1169" y="13474"/>
                      <a:pt x="3372" y="10009"/>
                    </a:cubicBezTo>
                  </a:path>
                  <a:path w="43200" h="43200" stroke="0" extrusionOk="0">
                    <a:moveTo>
                      <a:pt x="4163" y="8852"/>
                    </a:moveTo>
                    <a:cubicBezTo>
                      <a:pt x="8230" y="3288"/>
                      <a:pt x="14708" y="-1"/>
                      <a:pt x="21600" y="0"/>
                    </a:cubicBezTo>
                    <a:cubicBezTo>
                      <a:pt x="33529" y="0"/>
                      <a:pt x="43200" y="9670"/>
                      <a:pt x="43200" y="21600"/>
                    </a:cubicBezTo>
                    <a:cubicBezTo>
                      <a:pt x="43200" y="33529"/>
                      <a:pt x="33529" y="43200"/>
                      <a:pt x="21600" y="43200"/>
                    </a:cubicBezTo>
                    <a:cubicBezTo>
                      <a:pt x="9670" y="43200"/>
                      <a:pt x="0" y="33529"/>
                      <a:pt x="0" y="21600"/>
                    </a:cubicBezTo>
                    <a:cubicBezTo>
                      <a:pt x="-1" y="17494"/>
                      <a:pt x="1169" y="13474"/>
                      <a:pt x="3372" y="10009"/>
                    </a:cubicBezTo>
                    <a:lnTo>
                      <a:pt x="21600" y="21600"/>
                    </a:lnTo>
                    <a:lnTo>
                      <a:pt x="4163" y="8852"/>
                    </a:lnTo>
                    <a:close/>
                  </a:path>
                </a:pathLst>
              </a:custGeom>
              <a:noFill/>
              <a:ln w="2540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199" name="Text Box 11"/>
            <p:cNvSpPr txBox="1">
              <a:spLocks noChangeArrowheads="1"/>
            </p:cNvSpPr>
            <p:nvPr/>
          </p:nvSpPr>
          <p:spPr bwMode="auto">
            <a:xfrm>
              <a:off x="0" y="2432"/>
              <a:ext cx="165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2000">
                  <a:solidFill>
                    <a:srgbClr val="99CCFF"/>
                  </a:solidFill>
                </a:rPr>
                <a:t>1)  Sterilise the inoculating loop</a:t>
              </a:r>
            </a:p>
          </p:txBody>
        </p:sp>
      </p:grpSp>
      <p:grpSp>
        <p:nvGrpSpPr>
          <p:cNvPr id="267276" name="Group 12"/>
          <p:cNvGrpSpPr>
            <a:grpSpLocks/>
          </p:cNvGrpSpPr>
          <p:nvPr/>
        </p:nvGrpSpPr>
        <p:grpSpPr bwMode="auto">
          <a:xfrm>
            <a:off x="2628901" y="1337113"/>
            <a:ext cx="3167063" cy="2882948"/>
            <a:chOff x="1656" y="1034"/>
            <a:chExt cx="1995" cy="2096"/>
          </a:xfrm>
        </p:grpSpPr>
        <p:sp>
          <p:nvSpPr>
            <p:cNvPr id="7187" name="AutoShape 13"/>
            <p:cNvSpPr>
              <a:spLocks noChangeArrowheads="1"/>
            </p:cNvSpPr>
            <p:nvPr/>
          </p:nvSpPr>
          <p:spPr bwMode="auto">
            <a:xfrm>
              <a:off x="1837" y="1665"/>
              <a:ext cx="1542" cy="594"/>
            </a:xfrm>
            <a:prstGeom prst="can">
              <a:avLst>
                <a:gd name="adj" fmla="val 500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7188" name="Line 14"/>
            <p:cNvSpPr>
              <a:spLocks noChangeShapeType="1"/>
            </p:cNvSpPr>
            <p:nvPr/>
          </p:nvSpPr>
          <p:spPr bwMode="auto">
            <a:xfrm>
              <a:off x="1837" y="1665"/>
              <a:ext cx="0"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9" name="Line 15"/>
            <p:cNvSpPr>
              <a:spLocks noChangeShapeType="1"/>
            </p:cNvSpPr>
            <p:nvPr/>
          </p:nvSpPr>
          <p:spPr bwMode="auto">
            <a:xfrm>
              <a:off x="3380" y="1665"/>
              <a:ext cx="0"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Freeform 16"/>
            <p:cNvSpPr>
              <a:spLocks/>
            </p:cNvSpPr>
            <p:nvPr/>
          </p:nvSpPr>
          <p:spPr bwMode="auto">
            <a:xfrm>
              <a:off x="2030" y="1710"/>
              <a:ext cx="1092" cy="214"/>
            </a:xfrm>
            <a:custGeom>
              <a:avLst/>
              <a:gdLst>
                <a:gd name="T0" fmla="*/ 0 w 1092"/>
                <a:gd name="T1" fmla="*/ 127 h 214"/>
                <a:gd name="T2" fmla="*/ 67 w 1092"/>
                <a:gd name="T3" fmla="*/ 80 h 214"/>
                <a:gd name="T4" fmla="*/ 134 w 1092"/>
                <a:gd name="T5" fmla="*/ 0 h 214"/>
                <a:gd name="T6" fmla="*/ 188 w 1092"/>
                <a:gd name="T7" fmla="*/ 33 h 214"/>
                <a:gd name="T8" fmla="*/ 208 w 1092"/>
                <a:gd name="T9" fmla="*/ 181 h 214"/>
                <a:gd name="T10" fmla="*/ 261 w 1092"/>
                <a:gd name="T11" fmla="*/ 174 h 214"/>
                <a:gd name="T12" fmla="*/ 275 w 1092"/>
                <a:gd name="T13" fmla="*/ 161 h 214"/>
                <a:gd name="T14" fmla="*/ 342 w 1092"/>
                <a:gd name="T15" fmla="*/ 114 h 214"/>
                <a:gd name="T16" fmla="*/ 482 w 1092"/>
                <a:gd name="T17" fmla="*/ 20 h 214"/>
                <a:gd name="T18" fmla="*/ 536 w 1092"/>
                <a:gd name="T19" fmla="*/ 100 h 214"/>
                <a:gd name="T20" fmla="*/ 576 w 1092"/>
                <a:gd name="T21" fmla="*/ 214 h 214"/>
                <a:gd name="T22" fmla="*/ 677 w 1092"/>
                <a:gd name="T23" fmla="*/ 154 h 214"/>
                <a:gd name="T24" fmla="*/ 737 w 1092"/>
                <a:gd name="T25" fmla="*/ 120 h 214"/>
                <a:gd name="T26" fmla="*/ 784 w 1092"/>
                <a:gd name="T27" fmla="*/ 67 h 214"/>
                <a:gd name="T28" fmla="*/ 824 w 1092"/>
                <a:gd name="T29" fmla="*/ 20 h 214"/>
                <a:gd name="T30" fmla="*/ 857 w 1092"/>
                <a:gd name="T31" fmla="*/ 47 h 214"/>
                <a:gd name="T32" fmla="*/ 898 w 1092"/>
                <a:gd name="T33" fmla="*/ 80 h 214"/>
                <a:gd name="T34" fmla="*/ 965 w 1092"/>
                <a:gd name="T35" fmla="*/ 161 h 214"/>
                <a:gd name="T36" fmla="*/ 1025 w 1092"/>
                <a:gd name="T37" fmla="*/ 154 h 214"/>
                <a:gd name="T38" fmla="*/ 1092 w 1092"/>
                <a:gd name="T39" fmla="*/ 67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2" h="214">
                  <a:moveTo>
                    <a:pt x="0" y="127"/>
                  </a:moveTo>
                  <a:cubicBezTo>
                    <a:pt x="26" y="110"/>
                    <a:pt x="46" y="103"/>
                    <a:pt x="67" y="80"/>
                  </a:cubicBezTo>
                  <a:cubicBezTo>
                    <a:pt x="80" y="44"/>
                    <a:pt x="103" y="20"/>
                    <a:pt x="134" y="0"/>
                  </a:cubicBezTo>
                  <a:cubicBezTo>
                    <a:pt x="156" y="8"/>
                    <a:pt x="171" y="17"/>
                    <a:pt x="188" y="33"/>
                  </a:cubicBezTo>
                  <a:cubicBezTo>
                    <a:pt x="198" y="88"/>
                    <a:pt x="203" y="117"/>
                    <a:pt x="208" y="181"/>
                  </a:cubicBezTo>
                  <a:cubicBezTo>
                    <a:pt x="226" y="179"/>
                    <a:pt x="244" y="179"/>
                    <a:pt x="261" y="174"/>
                  </a:cubicBezTo>
                  <a:cubicBezTo>
                    <a:pt x="267" y="172"/>
                    <a:pt x="270" y="164"/>
                    <a:pt x="275" y="161"/>
                  </a:cubicBezTo>
                  <a:cubicBezTo>
                    <a:pt x="305" y="143"/>
                    <a:pt x="315" y="136"/>
                    <a:pt x="342" y="114"/>
                  </a:cubicBezTo>
                  <a:cubicBezTo>
                    <a:pt x="390" y="76"/>
                    <a:pt x="423" y="41"/>
                    <a:pt x="482" y="20"/>
                  </a:cubicBezTo>
                  <a:cubicBezTo>
                    <a:pt x="495" y="39"/>
                    <a:pt x="527" y="76"/>
                    <a:pt x="536" y="100"/>
                  </a:cubicBezTo>
                  <a:cubicBezTo>
                    <a:pt x="550" y="139"/>
                    <a:pt x="553" y="179"/>
                    <a:pt x="576" y="214"/>
                  </a:cubicBezTo>
                  <a:cubicBezTo>
                    <a:pt x="613" y="203"/>
                    <a:pt x="643" y="174"/>
                    <a:pt x="677" y="154"/>
                  </a:cubicBezTo>
                  <a:cubicBezTo>
                    <a:pt x="715" y="132"/>
                    <a:pt x="684" y="173"/>
                    <a:pt x="737" y="120"/>
                  </a:cubicBezTo>
                  <a:cubicBezTo>
                    <a:pt x="754" y="103"/>
                    <a:pt x="766" y="83"/>
                    <a:pt x="784" y="67"/>
                  </a:cubicBezTo>
                  <a:cubicBezTo>
                    <a:pt x="794" y="34"/>
                    <a:pt x="804" y="50"/>
                    <a:pt x="824" y="20"/>
                  </a:cubicBezTo>
                  <a:cubicBezTo>
                    <a:pt x="865" y="34"/>
                    <a:pt x="825" y="16"/>
                    <a:pt x="857" y="47"/>
                  </a:cubicBezTo>
                  <a:cubicBezTo>
                    <a:pt x="908" y="97"/>
                    <a:pt x="846" y="18"/>
                    <a:pt x="898" y="80"/>
                  </a:cubicBezTo>
                  <a:cubicBezTo>
                    <a:pt x="920" y="107"/>
                    <a:pt x="940" y="136"/>
                    <a:pt x="965" y="161"/>
                  </a:cubicBezTo>
                  <a:cubicBezTo>
                    <a:pt x="980" y="212"/>
                    <a:pt x="997" y="182"/>
                    <a:pt x="1025" y="154"/>
                  </a:cubicBezTo>
                  <a:cubicBezTo>
                    <a:pt x="1050" y="129"/>
                    <a:pt x="1075" y="98"/>
                    <a:pt x="1092" y="67"/>
                  </a:cubicBezTo>
                </a:path>
              </a:pathLst>
            </a:custGeom>
            <a:noFill/>
            <a:ln w="317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1" name="Oval 17"/>
            <p:cNvSpPr>
              <a:spLocks noChangeArrowheads="1"/>
            </p:cNvSpPr>
            <p:nvPr/>
          </p:nvSpPr>
          <p:spPr bwMode="auto">
            <a:xfrm>
              <a:off x="1837" y="1487"/>
              <a:ext cx="1543" cy="29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89803"/>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grpSp>
          <p:nvGrpSpPr>
            <p:cNvPr id="7192" name="Group 18"/>
            <p:cNvGrpSpPr>
              <a:grpSpLocks/>
            </p:cNvGrpSpPr>
            <p:nvPr/>
          </p:nvGrpSpPr>
          <p:grpSpPr bwMode="auto">
            <a:xfrm rot="15300000" flipH="1">
              <a:off x="2494" y="966"/>
              <a:ext cx="499" cy="635"/>
              <a:chOff x="249" y="2749"/>
              <a:chExt cx="499" cy="635"/>
            </a:xfrm>
          </p:grpSpPr>
          <p:sp>
            <p:nvSpPr>
              <p:cNvPr id="267283" name="Rectangle 19"/>
              <p:cNvSpPr>
                <a:spLocks noChangeArrowheads="1"/>
              </p:cNvSpPr>
              <p:nvPr/>
            </p:nvSpPr>
            <p:spPr bwMode="auto">
              <a:xfrm rot="-2834954">
                <a:off x="68" y="3112"/>
                <a:ext cx="453" cy="91"/>
              </a:xfrm>
              <a:prstGeom prst="rect">
                <a:avLst/>
              </a:prstGeom>
              <a:gradFill rotWithShape="1">
                <a:gsLst>
                  <a:gs pos="0">
                    <a:schemeClr val="folHlink">
                      <a:gamma/>
                      <a:shade val="46275"/>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7195" name="Line 20"/>
              <p:cNvSpPr>
                <a:spLocks noChangeShapeType="1"/>
              </p:cNvSpPr>
              <p:nvPr/>
            </p:nvSpPr>
            <p:spPr bwMode="auto">
              <a:xfrm rot="-4795164">
                <a:off x="408" y="2794"/>
                <a:ext cx="272" cy="181"/>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6" name="Arc 21"/>
              <p:cNvSpPr>
                <a:spLocks/>
              </p:cNvSpPr>
              <p:nvPr/>
            </p:nvSpPr>
            <p:spPr bwMode="auto">
              <a:xfrm flipV="1">
                <a:off x="657" y="2750"/>
                <a:ext cx="91" cy="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163" y="8852"/>
                    </a:moveTo>
                    <a:cubicBezTo>
                      <a:pt x="8230" y="3288"/>
                      <a:pt x="14708" y="-1"/>
                      <a:pt x="21600" y="0"/>
                    </a:cubicBezTo>
                    <a:cubicBezTo>
                      <a:pt x="33529" y="0"/>
                      <a:pt x="43200" y="9670"/>
                      <a:pt x="43200" y="21600"/>
                    </a:cubicBezTo>
                    <a:cubicBezTo>
                      <a:pt x="43200" y="33529"/>
                      <a:pt x="33529" y="43200"/>
                      <a:pt x="21600" y="43200"/>
                    </a:cubicBezTo>
                    <a:cubicBezTo>
                      <a:pt x="9670" y="43200"/>
                      <a:pt x="0" y="33529"/>
                      <a:pt x="0" y="21600"/>
                    </a:cubicBezTo>
                    <a:cubicBezTo>
                      <a:pt x="-1" y="17494"/>
                      <a:pt x="1169" y="13474"/>
                      <a:pt x="3372" y="10009"/>
                    </a:cubicBezTo>
                  </a:path>
                  <a:path w="43200" h="43200" stroke="0" extrusionOk="0">
                    <a:moveTo>
                      <a:pt x="4163" y="8852"/>
                    </a:moveTo>
                    <a:cubicBezTo>
                      <a:pt x="8230" y="3288"/>
                      <a:pt x="14708" y="-1"/>
                      <a:pt x="21600" y="0"/>
                    </a:cubicBezTo>
                    <a:cubicBezTo>
                      <a:pt x="33529" y="0"/>
                      <a:pt x="43200" y="9670"/>
                      <a:pt x="43200" y="21600"/>
                    </a:cubicBezTo>
                    <a:cubicBezTo>
                      <a:pt x="43200" y="33529"/>
                      <a:pt x="33529" y="43200"/>
                      <a:pt x="21600" y="43200"/>
                    </a:cubicBezTo>
                    <a:cubicBezTo>
                      <a:pt x="9670" y="43200"/>
                      <a:pt x="0" y="33529"/>
                      <a:pt x="0" y="21600"/>
                    </a:cubicBezTo>
                    <a:cubicBezTo>
                      <a:pt x="-1" y="17494"/>
                      <a:pt x="1169" y="13474"/>
                      <a:pt x="3372" y="10009"/>
                    </a:cubicBezTo>
                    <a:lnTo>
                      <a:pt x="21600" y="21600"/>
                    </a:lnTo>
                    <a:lnTo>
                      <a:pt x="4163" y="8852"/>
                    </a:lnTo>
                    <a:close/>
                  </a:path>
                </a:pathLst>
              </a:custGeom>
              <a:noFill/>
              <a:ln w="2540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193" name="Text Box 22"/>
            <p:cNvSpPr txBox="1">
              <a:spLocks noChangeArrowheads="1"/>
            </p:cNvSpPr>
            <p:nvPr/>
          </p:nvSpPr>
          <p:spPr bwMode="auto">
            <a:xfrm>
              <a:off x="1656" y="2392"/>
              <a:ext cx="1995"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2000" dirty="0">
                  <a:solidFill>
                    <a:srgbClr val="CCCCFF"/>
                  </a:solidFill>
                </a:rPr>
                <a:t>2)  Dip the loop in the bacteria and spread it across the agar</a:t>
              </a:r>
            </a:p>
          </p:txBody>
        </p:sp>
      </p:grpSp>
      <p:grpSp>
        <p:nvGrpSpPr>
          <p:cNvPr id="267287" name="Group 23"/>
          <p:cNvGrpSpPr>
            <a:grpSpLocks/>
          </p:cNvGrpSpPr>
          <p:nvPr/>
        </p:nvGrpSpPr>
        <p:grpSpPr bwMode="auto">
          <a:xfrm>
            <a:off x="6084888" y="1978463"/>
            <a:ext cx="3059112" cy="2233735"/>
            <a:chOff x="3833" y="1438"/>
            <a:chExt cx="1927" cy="1624"/>
          </a:xfrm>
        </p:grpSpPr>
        <p:sp>
          <p:nvSpPr>
            <p:cNvPr id="7178" name="Line 24"/>
            <p:cNvSpPr>
              <a:spLocks noChangeShapeType="1"/>
            </p:cNvSpPr>
            <p:nvPr/>
          </p:nvSpPr>
          <p:spPr bwMode="auto">
            <a:xfrm>
              <a:off x="4059" y="1661"/>
              <a:ext cx="0"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7179" name="Group 25"/>
            <p:cNvGrpSpPr>
              <a:grpSpLocks/>
            </p:cNvGrpSpPr>
            <p:nvPr/>
          </p:nvGrpSpPr>
          <p:grpSpPr bwMode="auto">
            <a:xfrm>
              <a:off x="3833" y="1438"/>
              <a:ext cx="1927" cy="1624"/>
              <a:chOff x="3833" y="1438"/>
              <a:chExt cx="1927" cy="1624"/>
            </a:xfrm>
          </p:grpSpPr>
          <p:sp>
            <p:nvSpPr>
              <p:cNvPr id="7180" name="AutoShape 26"/>
              <p:cNvSpPr>
                <a:spLocks noChangeArrowheads="1"/>
              </p:cNvSpPr>
              <p:nvPr/>
            </p:nvSpPr>
            <p:spPr bwMode="auto">
              <a:xfrm>
                <a:off x="4059" y="1661"/>
                <a:ext cx="1542" cy="594"/>
              </a:xfrm>
              <a:prstGeom prst="can">
                <a:avLst>
                  <a:gd name="adj" fmla="val 500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7181" name="Line 27"/>
              <p:cNvSpPr>
                <a:spLocks noChangeShapeType="1"/>
              </p:cNvSpPr>
              <p:nvPr/>
            </p:nvSpPr>
            <p:spPr bwMode="auto">
              <a:xfrm>
                <a:off x="5602" y="1661"/>
                <a:ext cx="0"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Freeform 28"/>
              <p:cNvSpPr>
                <a:spLocks/>
              </p:cNvSpPr>
              <p:nvPr/>
            </p:nvSpPr>
            <p:spPr bwMode="auto">
              <a:xfrm>
                <a:off x="4252" y="1706"/>
                <a:ext cx="1092" cy="214"/>
              </a:xfrm>
              <a:custGeom>
                <a:avLst/>
                <a:gdLst>
                  <a:gd name="T0" fmla="*/ 0 w 1092"/>
                  <a:gd name="T1" fmla="*/ 127 h 214"/>
                  <a:gd name="T2" fmla="*/ 67 w 1092"/>
                  <a:gd name="T3" fmla="*/ 80 h 214"/>
                  <a:gd name="T4" fmla="*/ 134 w 1092"/>
                  <a:gd name="T5" fmla="*/ 0 h 214"/>
                  <a:gd name="T6" fmla="*/ 188 w 1092"/>
                  <a:gd name="T7" fmla="*/ 33 h 214"/>
                  <a:gd name="T8" fmla="*/ 208 w 1092"/>
                  <a:gd name="T9" fmla="*/ 181 h 214"/>
                  <a:gd name="T10" fmla="*/ 261 w 1092"/>
                  <a:gd name="T11" fmla="*/ 174 h 214"/>
                  <a:gd name="T12" fmla="*/ 275 w 1092"/>
                  <a:gd name="T13" fmla="*/ 161 h 214"/>
                  <a:gd name="T14" fmla="*/ 342 w 1092"/>
                  <a:gd name="T15" fmla="*/ 114 h 214"/>
                  <a:gd name="T16" fmla="*/ 482 w 1092"/>
                  <a:gd name="T17" fmla="*/ 20 h 214"/>
                  <a:gd name="T18" fmla="*/ 536 w 1092"/>
                  <a:gd name="T19" fmla="*/ 100 h 214"/>
                  <a:gd name="T20" fmla="*/ 576 w 1092"/>
                  <a:gd name="T21" fmla="*/ 214 h 214"/>
                  <a:gd name="T22" fmla="*/ 677 w 1092"/>
                  <a:gd name="T23" fmla="*/ 154 h 214"/>
                  <a:gd name="T24" fmla="*/ 737 w 1092"/>
                  <a:gd name="T25" fmla="*/ 120 h 214"/>
                  <a:gd name="T26" fmla="*/ 784 w 1092"/>
                  <a:gd name="T27" fmla="*/ 67 h 214"/>
                  <a:gd name="T28" fmla="*/ 824 w 1092"/>
                  <a:gd name="T29" fmla="*/ 20 h 214"/>
                  <a:gd name="T30" fmla="*/ 857 w 1092"/>
                  <a:gd name="T31" fmla="*/ 47 h 214"/>
                  <a:gd name="T32" fmla="*/ 898 w 1092"/>
                  <a:gd name="T33" fmla="*/ 80 h 214"/>
                  <a:gd name="T34" fmla="*/ 965 w 1092"/>
                  <a:gd name="T35" fmla="*/ 161 h 214"/>
                  <a:gd name="T36" fmla="*/ 1025 w 1092"/>
                  <a:gd name="T37" fmla="*/ 154 h 214"/>
                  <a:gd name="T38" fmla="*/ 1092 w 1092"/>
                  <a:gd name="T39" fmla="*/ 67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2" h="214">
                    <a:moveTo>
                      <a:pt x="0" y="127"/>
                    </a:moveTo>
                    <a:cubicBezTo>
                      <a:pt x="26" y="110"/>
                      <a:pt x="46" y="103"/>
                      <a:pt x="67" y="80"/>
                    </a:cubicBezTo>
                    <a:cubicBezTo>
                      <a:pt x="80" y="44"/>
                      <a:pt x="103" y="20"/>
                      <a:pt x="134" y="0"/>
                    </a:cubicBezTo>
                    <a:cubicBezTo>
                      <a:pt x="156" y="8"/>
                      <a:pt x="171" y="17"/>
                      <a:pt x="188" y="33"/>
                    </a:cubicBezTo>
                    <a:cubicBezTo>
                      <a:pt x="198" y="88"/>
                      <a:pt x="203" y="117"/>
                      <a:pt x="208" y="181"/>
                    </a:cubicBezTo>
                    <a:cubicBezTo>
                      <a:pt x="226" y="179"/>
                      <a:pt x="244" y="179"/>
                      <a:pt x="261" y="174"/>
                    </a:cubicBezTo>
                    <a:cubicBezTo>
                      <a:pt x="267" y="172"/>
                      <a:pt x="270" y="164"/>
                      <a:pt x="275" y="161"/>
                    </a:cubicBezTo>
                    <a:cubicBezTo>
                      <a:pt x="305" y="143"/>
                      <a:pt x="315" y="136"/>
                      <a:pt x="342" y="114"/>
                    </a:cubicBezTo>
                    <a:cubicBezTo>
                      <a:pt x="390" y="76"/>
                      <a:pt x="423" y="41"/>
                      <a:pt x="482" y="20"/>
                    </a:cubicBezTo>
                    <a:cubicBezTo>
                      <a:pt x="495" y="39"/>
                      <a:pt x="527" y="76"/>
                      <a:pt x="536" y="100"/>
                    </a:cubicBezTo>
                    <a:cubicBezTo>
                      <a:pt x="550" y="139"/>
                      <a:pt x="553" y="179"/>
                      <a:pt x="576" y="214"/>
                    </a:cubicBezTo>
                    <a:cubicBezTo>
                      <a:pt x="613" y="203"/>
                      <a:pt x="643" y="174"/>
                      <a:pt x="677" y="154"/>
                    </a:cubicBezTo>
                    <a:cubicBezTo>
                      <a:pt x="715" y="132"/>
                      <a:pt x="684" y="173"/>
                      <a:pt x="737" y="120"/>
                    </a:cubicBezTo>
                    <a:cubicBezTo>
                      <a:pt x="754" y="103"/>
                      <a:pt x="766" y="83"/>
                      <a:pt x="784" y="67"/>
                    </a:cubicBezTo>
                    <a:cubicBezTo>
                      <a:pt x="794" y="34"/>
                      <a:pt x="804" y="50"/>
                      <a:pt x="824" y="20"/>
                    </a:cubicBezTo>
                    <a:cubicBezTo>
                      <a:pt x="865" y="34"/>
                      <a:pt x="825" y="16"/>
                      <a:pt x="857" y="47"/>
                    </a:cubicBezTo>
                    <a:cubicBezTo>
                      <a:pt x="908" y="97"/>
                      <a:pt x="846" y="18"/>
                      <a:pt x="898" y="80"/>
                    </a:cubicBezTo>
                    <a:cubicBezTo>
                      <a:pt x="920" y="107"/>
                      <a:pt x="940" y="136"/>
                      <a:pt x="965" y="161"/>
                    </a:cubicBezTo>
                    <a:cubicBezTo>
                      <a:pt x="980" y="212"/>
                      <a:pt x="997" y="182"/>
                      <a:pt x="1025" y="154"/>
                    </a:cubicBezTo>
                    <a:cubicBezTo>
                      <a:pt x="1050" y="129"/>
                      <a:pt x="1075" y="98"/>
                      <a:pt x="1092" y="67"/>
                    </a:cubicBezTo>
                  </a:path>
                </a:pathLst>
              </a:custGeom>
              <a:noFill/>
              <a:ln w="317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Oval 29"/>
              <p:cNvSpPr>
                <a:spLocks noChangeArrowheads="1"/>
              </p:cNvSpPr>
              <p:nvPr/>
            </p:nvSpPr>
            <p:spPr bwMode="auto">
              <a:xfrm>
                <a:off x="4059" y="1483"/>
                <a:ext cx="1543" cy="29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89803"/>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7184" name="AutoShape 30"/>
              <p:cNvSpPr>
                <a:spLocks noChangeArrowheads="1"/>
              </p:cNvSpPr>
              <p:nvPr/>
            </p:nvSpPr>
            <p:spPr bwMode="auto">
              <a:xfrm>
                <a:off x="4014" y="1438"/>
                <a:ext cx="1633" cy="635"/>
              </a:xfrm>
              <a:prstGeom prst="can">
                <a:avLst>
                  <a:gd name="adj"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7185" name="Rectangle 31"/>
              <p:cNvSpPr>
                <a:spLocks noChangeArrowheads="1"/>
              </p:cNvSpPr>
              <p:nvPr/>
            </p:nvSpPr>
            <p:spPr bwMode="auto">
              <a:xfrm>
                <a:off x="4740" y="1801"/>
                <a:ext cx="136" cy="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endParaRPr lang="en-US" altLang="en-US"/>
              </a:p>
            </p:txBody>
          </p:sp>
          <p:sp>
            <p:nvSpPr>
              <p:cNvPr id="7186" name="Text Box 32"/>
              <p:cNvSpPr txBox="1">
                <a:spLocks noChangeArrowheads="1"/>
              </p:cNvSpPr>
              <p:nvPr/>
            </p:nvSpPr>
            <p:spPr bwMode="auto">
              <a:xfrm>
                <a:off x="3833" y="2324"/>
                <a:ext cx="1927"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2000" dirty="0">
                    <a:solidFill>
                      <a:srgbClr val="FFCCFF"/>
                    </a:solidFill>
                  </a:rPr>
                  <a:t>3)  Secure (but don’t seal) the lid with </a:t>
                </a:r>
                <a:r>
                  <a:rPr lang="en-GB" altLang="en-US" sz="2000" dirty="0" smtClean="0">
                    <a:solidFill>
                      <a:srgbClr val="FFCCFF"/>
                    </a:solidFill>
                  </a:rPr>
                  <a:t>tape and store upside down.</a:t>
                </a:r>
                <a:endParaRPr lang="en-GB" altLang="en-US" sz="2000" dirty="0">
                  <a:solidFill>
                    <a:srgbClr val="FFCCFF"/>
                  </a:solidFill>
                </a:endParaRPr>
              </a:p>
            </p:txBody>
          </p:sp>
        </p:grpSp>
      </p:grpSp>
      <p:sp>
        <p:nvSpPr>
          <p:cNvPr id="267297" name="Text Box 33"/>
          <p:cNvSpPr txBox="1">
            <a:spLocks noChangeArrowheads="1"/>
          </p:cNvSpPr>
          <p:nvPr/>
        </p:nvSpPr>
        <p:spPr bwMode="auto">
          <a:xfrm>
            <a:off x="179387" y="4149566"/>
            <a:ext cx="8785225" cy="2708434"/>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bg1"/>
                </a:solidFill>
                <a:latin typeface="Comic Sans MS" panose="030F0702030302020204" pitchFamily="66" charset="0"/>
              </a:defRPr>
            </a:lvl1pPr>
            <a:lvl2pPr marL="742950" indent="-285750" eaLnBrk="0" hangingPunct="0">
              <a:defRPr sz="2400">
                <a:solidFill>
                  <a:schemeClr val="bg1"/>
                </a:solidFill>
                <a:latin typeface="Comic Sans MS" panose="030F0702030302020204" pitchFamily="66" charset="0"/>
              </a:defRPr>
            </a:lvl2pPr>
            <a:lvl3pPr marL="1143000" indent="-228600" eaLnBrk="0" hangingPunct="0">
              <a:defRPr sz="2400">
                <a:solidFill>
                  <a:schemeClr val="bg1"/>
                </a:solidFill>
                <a:latin typeface="Comic Sans MS" panose="030F0702030302020204" pitchFamily="66" charset="0"/>
              </a:defRPr>
            </a:lvl3pPr>
            <a:lvl4pPr marL="1600200" indent="-228600" eaLnBrk="0" hangingPunct="0">
              <a:defRPr sz="2400">
                <a:solidFill>
                  <a:schemeClr val="bg1"/>
                </a:solidFill>
                <a:latin typeface="Comic Sans MS" panose="030F0702030302020204" pitchFamily="66" charset="0"/>
              </a:defRPr>
            </a:lvl4pPr>
            <a:lvl5pPr marL="2057400" indent="-228600" eaLnBrk="0" hangingPunct="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spcBef>
                <a:spcPct val="50000"/>
              </a:spcBef>
            </a:pPr>
            <a:r>
              <a:rPr lang="en-GB" altLang="en-US" sz="2000" b="1" dirty="0"/>
              <a:t>Questions:</a:t>
            </a:r>
          </a:p>
          <a:p>
            <a:pPr eaLnBrk="1" hangingPunct="1">
              <a:spcBef>
                <a:spcPct val="50000"/>
              </a:spcBef>
              <a:buFontTx/>
              <a:buAutoNum type="arabicParenR"/>
            </a:pPr>
            <a:r>
              <a:rPr lang="en-GB" altLang="en-US" sz="2000" dirty="0"/>
              <a:t>Why are you sterilising the </a:t>
            </a:r>
            <a:r>
              <a:rPr lang="en-GB" altLang="en-US" sz="2000" dirty="0" smtClean="0"/>
              <a:t>petri dish and the loop</a:t>
            </a:r>
            <a:r>
              <a:rPr lang="en-GB" altLang="en-US" sz="2000" dirty="0"/>
              <a:t>?</a:t>
            </a:r>
          </a:p>
          <a:p>
            <a:pPr eaLnBrk="1" hangingPunct="1">
              <a:spcBef>
                <a:spcPct val="50000"/>
              </a:spcBef>
              <a:buFontTx/>
              <a:buAutoNum type="arabicParenR"/>
            </a:pPr>
            <a:r>
              <a:rPr lang="en-GB" altLang="en-US" sz="2000" dirty="0"/>
              <a:t>What does the agar do?</a:t>
            </a:r>
          </a:p>
          <a:p>
            <a:pPr eaLnBrk="1" hangingPunct="1">
              <a:spcBef>
                <a:spcPct val="50000"/>
              </a:spcBef>
              <a:buFontTx/>
              <a:buAutoNum type="arabicParenR"/>
            </a:pPr>
            <a:r>
              <a:rPr lang="en-GB" altLang="en-US" sz="2000" dirty="0"/>
              <a:t>Why is the lid not sealed all the way around</a:t>
            </a:r>
            <a:r>
              <a:rPr lang="en-GB" altLang="en-US" sz="2000" dirty="0" smtClean="0"/>
              <a:t>?</a:t>
            </a:r>
          </a:p>
          <a:p>
            <a:pPr eaLnBrk="1" hangingPunct="1">
              <a:spcBef>
                <a:spcPct val="50000"/>
              </a:spcBef>
              <a:buFontTx/>
              <a:buAutoNum type="arabicParenR"/>
            </a:pPr>
            <a:r>
              <a:rPr lang="en-GB" altLang="en-US" sz="2000" dirty="0" smtClean="0"/>
              <a:t>Why is the dish stored upside down?</a:t>
            </a:r>
            <a:endParaRPr lang="en-GB" altLang="en-US" sz="2000" dirty="0"/>
          </a:p>
          <a:p>
            <a:pPr eaLnBrk="1" hangingPunct="1">
              <a:spcBef>
                <a:spcPct val="50000"/>
              </a:spcBef>
              <a:buFontTx/>
              <a:buAutoNum type="arabicParenR"/>
            </a:pPr>
            <a:r>
              <a:rPr lang="en-GB" altLang="en-US" sz="2000" dirty="0"/>
              <a:t>Why would you not want to culture your bacteria at 37</a:t>
            </a:r>
            <a:r>
              <a:rPr lang="en-GB" altLang="en-US" sz="2000" baseline="30000" dirty="0"/>
              <a:t>O</a:t>
            </a:r>
            <a:r>
              <a:rPr lang="en-GB" altLang="en-US" sz="2000" dirty="0"/>
              <a:t>C?</a:t>
            </a:r>
          </a:p>
        </p:txBody>
      </p:sp>
    </p:spTree>
    <p:extLst>
      <p:ext uri="{BB962C8B-B14F-4D97-AF65-F5344CB8AC3E}">
        <p14:creationId xmlns:p14="http://schemas.microsoft.com/office/powerpoint/2010/main" val="133650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7269"/>
                                        </p:tgtEl>
                                        <p:attrNameLst>
                                          <p:attrName>style.visibility</p:attrName>
                                        </p:attrNameLst>
                                      </p:cBhvr>
                                      <p:to>
                                        <p:strVal val="visible"/>
                                      </p:to>
                                    </p:set>
                                    <p:animEffect transition="in" filter="wipe(up)">
                                      <p:cBhvr>
                                        <p:cTn id="7" dur="500"/>
                                        <p:tgtEl>
                                          <p:spTgt spid="267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7276"/>
                                        </p:tgtEl>
                                        <p:attrNameLst>
                                          <p:attrName>style.visibility</p:attrName>
                                        </p:attrNameLst>
                                      </p:cBhvr>
                                      <p:to>
                                        <p:strVal val="visible"/>
                                      </p:to>
                                    </p:set>
                                    <p:animEffect transition="in" filter="wipe(up)">
                                      <p:cBhvr>
                                        <p:cTn id="12" dur="500"/>
                                        <p:tgtEl>
                                          <p:spTgt spid="267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67287"/>
                                        </p:tgtEl>
                                        <p:attrNameLst>
                                          <p:attrName>style.visibility</p:attrName>
                                        </p:attrNameLst>
                                      </p:cBhvr>
                                      <p:to>
                                        <p:strVal val="visible"/>
                                      </p:to>
                                    </p:set>
                                    <p:animEffect transition="in" filter="wipe(up)">
                                      <p:cBhvr>
                                        <p:cTn id="17" dur="500"/>
                                        <p:tgtEl>
                                          <p:spTgt spid="267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7297"/>
                                        </p:tgtEl>
                                        <p:attrNameLst>
                                          <p:attrName>style.visibility</p:attrName>
                                        </p:attrNameLst>
                                      </p:cBhvr>
                                      <p:to>
                                        <p:strVal val="visible"/>
                                      </p:to>
                                    </p:set>
                                    <p:animEffect transition="in" filter="wipe(left)">
                                      <p:cBhvr>
                                        <p:cTn id="22" dur="500"/>
                                        <p:tgtEl>
                                          <p:spTgt spid="26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Cell Division</a:t>
            </a:r>
            <a:endParaRPr lang="en-GB" dirty="0"/>
          </a:p>
        </p:txBody>
      </p:sp>
      <p:sp>
        <p:nvSpPr>
          <p:cNvPr id="4" name="Date Placeholder 3"/>
          <p:cNvSpPr>
            <a:spLocks noGrp="1"/>
          </p:cNvSpPr>
          <p:nvPr>
            <p:ph type="dt" sz="half" idx="10"/>
          </p:nvPr>
        </p:nvSpPr>
        <p:spPr/>
        <p:txBody>
          <a:bodyPr/>
          <a:lstStyle/>
          <a:p>
            <a:pPr>
              <a:defRPr/>
            </a:pPr>
            <a:fld id="{63D1A94F-CBB3-4693-9B3A-A88C055F6652}" type="datetime1">
              <a:rPr lang="en-GB" smtClean="0"/>
              <a:pPr>
                <a:defRPr/>
              </a:pPr>
              <a:t>18/07/2017</a:t>
            </a:fld>
            <a:endParaRPr lang="en-GB"/>
          </a:p>
        </p:txBody>
      </p:sp>
    </p:spTree>
    <p:extLst>
      <p:ext uri="{BB962C8B-B14F-4D97-AF65-F5344CB8AC3E}">
        <p14:creationId xmlns:p14="http://schemas.microsoft.com/office/powerpoint/2010/main" val="30598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2"/>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70CDFCA9-3D3F-4897-9C5E-DF7C1E292E0A}"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131074" name="Rectangle 2"/>
          <p:cNvSpPr>
            <a:spLocks noGrp="1" noChangeArrowheads="1"/>
          </p:cNvSpPr>
          <p:nvPr>
            <p:ph type="title"/>
          </p:nvPr>
        </p:nvSpPr>
        <p:spPr/>
        <p:txBody>
          <a:bodyPr/>
          <a:lstStyle/>
          <a:p>
            <a:pPr eaLnBrk="1" hangingPunct="1">
              <a:defRPr/>
            </a:pPr>
            <a:r>
              <a:rPr lang="en-GB" smtClean="0"/>
              <a:t>Cells, Genes and Chromosomes</a:t>
            </a:r>
          </a:p>
        </p:txBody>
      </p:sp>
      <p:pic>
        <p:nvPicPr>
          <p:cNvPr id="131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5882"/>
          <a:stretch>
            <a:fillRect/>
          </a:stretch>
        </p:blipFill>
        <p:spPr bwMode="auto">
          <a:xfrm>
            <a:off x="4648200" y="4048125"/>
            <a:ext cx="44958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16667"/>
          <a:stretch>
            <a:fillRect/>
          </a:stretch>
        </p:blipFill>
        <p:spPr bwMode="auto">
          <a:xfrm>
            <a:off x="5715000" y="914400"/>
            <a:ext cx="3429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9" name="AutoShape 7"/>
          <p:cNvSpPr>
            <a:spLocks noChangeArrowheads="1"/>
          </p:cNvSpPr>
          <p:nvPr/>
        </p:nvSpPr>
        <p:spPr bwMode="auto">
          <a:xfrm>
            <a:off x="3733800" y="1981200"/>
            <a:ext cx="1752600" cy="609600"/>
          </a:xfrm>
          <a:prstGeom prst="rightArrow">
            <a:avLst>
              <a:gd name="adj1" fmla="val 50000"/>
              <a:gd name="adj2" fmla="val 71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31080" name="AutoShape 8"/>
          <p:cNvSpPr>
            <a:spLocks noChangeArrowheads="1"/>
          </p:cNvSpPr>
          <p:nvPr/>
        </p:nvSpPr>
        <p:spPr bwMode="auto">
          <a:xfrm rot="5400000">
            <a:off x="7181850" y="3409950"/>
            <a:ext cx="419100" cy="6096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31082" name="Text Box 10"/>
          <p:cNvSpPr txBox="1">
            <a:spLocks noChangeArrowheads="1"/>
          </p:cNvSpPr>
          <p:nvPr/>
        </p:nvSpPr>
        <p:spPr bwMode="auto">
          <a:xfrm>
            <a:off x="0" y="4183576"/>
            <a:ext cx="4427538" cy="2308324"/>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smtClean="0"/>
              <a:t>The nucleus of a cell contains chromosomes made of DNA molecules.  Each chromosome carries a large number of genes and chromosomes are often found in pairs.</a:t>
            </a:r>
            <a:endParaRPr lang="en-GB" altLang="en-US" sz="2400" dirty="0"/>
          </a:p>
        </p:txBody>
      </p:sp>
      <p:grpSp>
        <p:nvGrpSpPr>
          <p:cNvPr id="10" name="Group 49"/>
          <p:cNvGrpSpPr>
            <a:grpSpLocks/>
          </p:cNvGrpSpPr>
          <p:nvPr/>
        </p:nvGrpSpPr>
        <p:grpSpPr bwMode="auto">
          <a:xfrm>
            <a:off x="899592" y="745394"/>
            <a:ext cx="2436813" cy="3286125"/>
            <a:chOff x="2286" y="1263"/>
            <a:chExt cx="1535" cy="2070"/>
          </a:xfrm>
        </p:grpSpPr>
        <p:grpSp>
          <p:nvGrpSpPr>
            <p:cNvPr id="11" name="Group 17"/>
            <p:cNvGrpSpPr>
              <a:grpSpLocks/>
            </p:cNvGrpSpPr>
            <p:nvPr/>
          </p:nvGrpSpPr>
          <p:grpSpPr bwMode="auto">
            <a:xfrm>
              <a:off x="2286" y="1263"/>
              <a:ext cx="1535" cy="2070"/>
              <a:chOff x="276" y="1944"/>
              <a:chExt cx="1308" cy="1764"/>
            </a:xfrm>
          </p:grpSpPr>
          <p:sp>
            <p:nvSpPr>
              <p:cNvPr id="19" name="Freeform 18" descr="Blue tissue paper"/>
              <p:cNvSpPr>
                <a:spLocks/>
              </p:cNvSpPr>
              <p:nvPr/>
            </p:nvSpPr>
            <p:spPr bwMode="auto">
              <a:xfrm>
                <a:off x="276" y="1944"/>
                <a:ext cx="1308" cy="1764"/>
              </a:xfrm>
              <a:custGeom>
                <a:avLst/>
                <a:gdLst>
                  <a:gd name="T0" fmla="*/ 624 w 1308"/>
                  <a:gd name="T1" fmla="*/ 1764 h 1764"/>
                  <a:gd name="T2" fmla="*/ 432 w 1308"/>
                  <a:gd name="T3" fmla="*/ 1752 h 1764"/>
                  <a:gd name="T4" fmla="*/ 324 w 1308"/>
                  <a:gd name="T5" fmla="*/ 1704 h 1764"/>
                  <a:gd name="T6" fmla="*/ 192 w 1308"/>
                  <a:gd name="T7" fmla="*/ 1680 h 1764"/>
                  <a:gd name="T8" fmla="*/ 156 w 1308"/>
                  <a:gd name="T9" fmla="*/ 1656 h 1764"/>
                  <a:gd name="T10" fmla="*/ 132 w 1308"/>
                  <a:gd name="T11" fmla="*/ 1620 h 1764"/>
                  <a:gd name="T12" fmla="*/ 96 w 1308"/>
                  <a:gd name="T13" fmla="*/ 1608 h 1764"/>
                  <a:gd name="T14" fmla="*/ 60 w 1308"/>
                  <a:gd name="T15" fmla="*/ 1584 h 1764"/>
                  <a:gd name="T16" fmla="*/ 0 w 1308"/>
                  <a:gd name="T17" fmla="*/ 1404 h 1764"/>
                  <a:gd name="T18" fmla="*/ 12 w 1308"/>
                  <a:gd name="T19" fmla="*/ 1188 h 1764"/>
                  <a:gd name="T20" fmla="*/ 0 w 1308"/>
                  <a:gd name="T21" fmla="*/ 1116 h 1764"/>
                  <a:gd name="T22" fmla="*/ 84 w 1308"/>
                  <a:gd name="T23" fmla="*/ 612 h 1764"/>
                  <a:gd name="T24" fmla="*/ 192 w 1308"/>
                  <a:gd name="T25" fmla="*/ 336 h 1764"/>
                  <a:gd name="T26" fmla="*/ 288 w 1308"/>
                  <a:gd name="T27" fmla="*/ 156 h 1764"/>
                  <a:gd name="T28" fmla="*/ 360 w 1308"/>
                  <a:gd name="T29" fmla="*/ 120 h 1764"/>
                  <a:gd name="T30" fmla="*/ 372 w 1308"/>
                  <a:gd name="T31" fmla="*/ 84 h 1764"/>
                  <a:gd name="T32" fmla="*/ 408 w 1308"/>
                  <a:gd name="T33" fmla="*/ 72 h 1764"/>
                  <a:gd name="T34" fmla="*/ 480 w 1308"/>
                  <a:gd name="T35" fmla="*/ 24 h 1764"/>
                  <a:gd name="T36" fmla="*/ 552 w 1308"/>
                  <a:gd name="T37" fmla="*/ 0 h 1764"/>
                  <a:gd name="T38" fmla="*/ 720 w 1308"/>
                  <a:gd name="T39" fmla="*/ 12 h 1764"/>
                  <a:gd name="T40" fmla="*/ 756 w 1308"/>
                  <a:gd name="T41" fmla="*/ 24 h 1764"/>
                  <a:gd name="T42" fmla="*/ 768 w 1308"/>
                  <a:gd name="T43" fmla="*/ 60 h 1764"/>
                  <a:gd name="T44" fmla="*/ 840 w 1308"/>
                  <a:gd name="T45" fmla="*/ 84 h 1764"/>
                  <a:gd name="T46" fmla="*/ 912 w 1308"/>
                  <a:gd name="T47" fmla="*/ 132 h 1764"/>
                  <a:gd name="T48" fmla="*/ 936 w 1308"/>
                  <a:gd name="T49" fmla="*/ 168 h 1764"/>
                  <a:gd name="T50" fmla="*/ 1008 w 1308"/>
                  <a:gd name="T51" fmla="*/ 216 h 1764"/>
                  <a:gd name="T52" fmla="*/ 1080 w 1308"/>
                  <a:gd name="T53" fmla="*/ 312 h 1764"/>
                  <a:gd name="T54" fmla="*/ 1152 w 1308"/>
                  <a:gd name="T55" fmla="*/ 408 h 1764"/>
                  <a:gd name="T56" fmla="*/ 1212 w 1308"/>
                  <a:gd name="T57" fmla="*/ 516 h 1764"/>
                  <a:gd name="T58" fmla="*/ 1272 w 1308"/>
                  <a:gd name="T59" fmla="*/ 660 h 1764"/>
                  <a:gd name="T60" fmla="*/ 1308 w 1308"/>
                  <a:gd name="T61" fmla="*/ 780 h 1764"/>
                  <a:gd name="T62" fmla="*/ 1284 w 1308"/>
                  <a:gd name="T63" fmla="*/ 972 h 1764"/>
                  <a:gd name="T64" fmla="*/ 1236 w 1308"/>
                  <a:gd name="T65" fmla="*/ 1284 h 1764"/>
                  <a:gd name="T66" fmla="*/ 1140 w 1308"/>
                  <a:gd name="T67" fmla="*/ 1452 h 1764"/>
                  <a:gd name="T68" fmla="*/ 1080 w 1308"/>
                  <a:gd name="T69" fmla="*/ 1512 h 1764"/>
                  <a:gd name="T70" fmla="*/ 1020 w 1308"/>
                  <a:gd name="T71" fmla="*/ 1560 h 1764"/>
                  <a:gd name="T72" fmla="*/ 960 w 1308"/>
                  <a:gd name="T73" fmla="*/ 1608 h 1764"/>
                  <a:gd name="T74" fmla="*/ 924 w 1308"/>
                  <a:gd name="T75" fmla="*/ 1632 h 1764"/>
                  <a:gd name="T76" fmla="*/ 624 w 1308"/>
                  <a:gd name="T77" fmla="*/ 1764 h 17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8" h="1764">
                    <a:moveTo>
                      <a:pt x="624" y="1764"/>
                    </a:moveTo>
                    <a:cubicBezTo>
                      <a:pt x="560" y="1760"/>
                      <a:pt x="496" y="1761"/>
                      <a:pt x="432" y="1752"/>
                    </a:cubicBezTo>
                    <a:cubicBezTo>
                      <a:pt x="295" y="1733"/>
                      <a:pt x="410" y="1736"/>
                      <a:pt x="324" y="1704"/>
                    </a:cubicBezTo>
                    <a:cubicBezTo>
                      <a:pt x="311" y="1699"/>
                      <a:pt x="200" y="1681"/>
                      <a:pt x="192" y="1680"/>
                    </a:cubicBezTo>
                    <a:cubicBezTo>
                      <a:pt x="180" y="1672"/>
                      <a:pt x="166" y="1666"/>
                      <a:pt x="156" y="1656"/>
                    </a:cubicBezTo>
                    <a:cubicBezTo>
                      <a:pt x="146" y="1646"/>
                      <a:pt x="143" y="1629"/>
                      <a:pt x="132" y="1620"/>
                    </a:cubicBezTo>
                    <a:cubicBezTo>
                      <a:pt x="122" y="1612"/>
                      <a:pt x="107" y="1614"/>
                      <a:pt x="96" y="1608"/>
                    </a:cubicBezTo>
                    <a:cubicBezTo>
                      <a:pt x="83" y="1602"/>
                      <a:pt x="72" y="1592"/>
                      <a:pt x="60" y="1584"/>
                    </a:cubicBezTo>
                    <a:cubicBezTo>
                      <a:pt x="21" y="1526"/>
                      <a:pt x="11" y="1471"/>
                      <a:pt x="0" y="1404"/>
                    </a:cubicBezTo>
                    <a:cubicBezTo>
                      <a:pt x="4" y="1332"/>
                      <a:pt x="12" y="1260"/>
                      <a:pt x="12" y="1188"/>
                    </a:cubicBezTo>
                    <a:cubicBezTo>
                      <a:pt x="12" y="1164"/>
                      <a:pt x="0" y="1140"/>
                      <a:pt x="0" y="1116"/>
                    </a:cubicBezTo>
                    <a:cubicBezTo>
                      <a:pt x="0" y="911"/>
                      <a:pt x="38" y="795"/>
                      <a:pt x="84" y="612"/>
                    </a:cubicBezTo>
                    <a:cubicBezTo>
                      <a:pt x="110" y="507"/>
                      <a:pt x="133" y="425"/>
                      <a:pt x="192" y="336"/>
                    </a:cubicBezTo>
                    <a:cubicBezTo>
                      <a:pt x="214" y="303"/>
                      <a:pt x="255" y="167"/>
                      <a:pt x="288" y="156"/>
                    </a:cubicBezTo>
                    <a:cubicBezTo>
                      <a:pt x="338" y="139"/>
                      <a:pt x="313" y="151"/>
                      <a:pt x="360" y="120"/>
                    </a:cubicBezTo>
                    <a:cubicBezTo>
                      <a:pt x="364" y="108"/>
                      <a:pt x="363" y="93"/>
                      <a:pt x="372" y="84"/>
                    </a:cubicBezTo>
                    <a:cubicBezTo>
                      <a:pt x="381" y="75"/>
                      <a:pt x="397" y="78"/>
                      <a:pt x="408" y="72"/>
                    </a:cubicBezTo>
                    <a:cubicBezTo>
                      <a:pt x="433" y="58"/>
                      <a:pt x="456" y="40"/>
                      <a:pt x="480" y="24"/>
                    </a:cubicBezTo>
                    <a:cubicBezTo>
                      <a:pt x="501" y="10"/>
                      <a:pt x="552" y="0"/>
                      <a:pt x="552" y="0"/>
                    </a:cubicBezTo>
                    <a:cubicBezTo>
                      <a:pt x="608" y="4"/>
                      <a:pt x="664" y="5"/>
                      <a:pt x="720" y="12"/>
                    </a:cubicBezTo>
                    <a:cubicBezTo>
                      <a:pt x="733" y="13"/>
                      <a:pt x="747" y="15"/>
                      <a:pt x="756" y="24"/>
                    </a:cubicBezTo>
                    <a:cubicBezTo>
                      <a:pt x="765" y="33"/>
                      <a:pt x="758" y="53"/>
                      <a:pt x="768" y="60"/>
                    </a:cubicBezTo>
                    <a:cubicBezTo>
                      <a:pt x="789" y="75"/>
                      <a:pt x="840" y="84"/>
                      <a:pt x="840" y="84"/>
                    </a:cubicBezTo>
                    <a:cubicBezTo>
                      <a:pt x="900" y="174"/>
                      <a:pt x="819" y="70"/>
                      <a:pt x="912" y="132"/>
                    </a:cubicBezTo>
                    <a:cubicBezTo>
                      <a:pt x="924" y="140"/>
                      <a:pt x="925" y="159"/>
                      <a:pt x="936" y="168"/>
                    </a:cubicBezTo>
                    <a:cubicBezTo>
                      <a:pt x="958" y="187"/>
                      <a:pt x="1008" y="216"/>
                      <a:pt x="1008" y="216"/>
                    </a:cubicBezTo>
                    <a:cubicBezTo>
                      <a:pt x="1024" y="264"/>
                      <a:pt x="1038" y="284"/>
                      <a:pt x="1080" y="312"/>
                    </a:cubicBezTo>
                    <a:cubicBezTo>
                      <a:pt x="1096" y="360"/>
                      <a:pt x="1110" y="380"/>
                      <a:pt x="1152" y="408"/>
                    </a:cubicBezTo>
                    <a:cubicBezTo>
                      <a:pt x="1165" y="447"/>
                      <a:pt x="1199" y="477"/>
                      <a:pt x="1212" y="516"/>
                    </a:cubicBezTo>
                    <a:cubicBezTo>
                      <a:pt x="1231" y="574"/>
                      <a:pt x="1247" y="609"/>
                      <a:pt x="1272" y="660"/>
                    </a:cubicBezTo>
                    <a:cubicBezTo>
                      <a:pt x="1290" y="697"/>
                      <a:pt x="1295" y="741"/>
                      <a:pt x="1308" y="780"/>
                    </a:cubicBezTo>
                    <a:cubicBezTo>
                      <a:pt x="1301" y="844"/>
                      <a:pt x="1289" y="908"/>
                      <a:pt x="1284" y="972"/>
                    </a:cubicBezTo>
                    <a:cubicBezTo>
                      <a:pt x="1265" y="1214"/>
                      <a:pt x="1298" y="1145"/>
                      <a:pt x="1236" y="1284"/>
                    </a:cubicBezTo>
                    <a:cubicBezTo>
                      <a:pt x="1202" y="1360"/>
                      <a:pt x="1211" y="1404"/>
                      <a:pt x="1140" y="1452"/>
                    </a:cubicBezTo>
                    <a:cubicBezTo>
                      <a:pt x="1076" y="1548"/>
                      <a:pt x="1160" y="1432"/>
                      <a:pt x="1080" y="1512"/>
                    </a:cubicBezTo>
                    <a:cubicBezTo>
                      <a:pt x="1026" y="1566"/>
                      <a:pt x="1090" y="1537"/>
                      <a:pt x="1020" y="1560"/>
                    </a:cubicBezTo>
                    <a:cubicBezTo>
                      <a:pt x="980" y="1621"/>
                      <a:pt x="1018" y="1579"/>
                      <a:pt x="960" y="1608"/>
                    </a:cubicBezTo>
                    <a:cubicBezTo>
                      <a:pt x="947" y="1614"/>
                      <a:pt x="937" y="1626"/>
                      <a:pt x="924" y="1632"/>
                    </a:cubicBezTo>
                    <a:cubicBezTo>
                      <a:pt x="822" y="1677"/>
                      <a:pt x="707" y="1681"/>
                      <a:pt x="624" y="1764"/>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Freeform 19"/>
              <p:cNvSpPr>
                <a:spLocks/>
              </p:cNvSpPr>
              <p:nvPr/>
            </p:nvSpPr>
            <p:spPr bwMode="auto">
              <a:xfrm>
                <a:off x="708" y="2695"/>
                <a:ext cx="372" cy="323"/>
              </a:xfrm>
              <a:custGeom>
                <a:avLst/>
                <a:gdLst>
                  <a:gd name="T0" fmla="*/ 144 w 372"/>
                  <a:gd name="T1" fmla="*/ 317 h 323"/>
                  <a:gd name="T2" fmla="*/ 12 w 372"/>
                  <a:gd name="T3" fmla="*/ 293 h 323"/>
                  <a:gd name="T4" fmla="*/ 0 w 372"/>
                  <a:gd name="T5" fmla="*/ 257 h 323"/>
                  <a:gd name="T6" fmla="*/ 48 w 372"/>
                  <a:gd name="T7" fmla="*/ 29 h 323"/>
                  <a:gd name="T8" fmla="*/ 120 w 372"/>
                  <a:gd name="T9" fmla="*/ 17 h 323"/>
                  <a:gd name="T10" fmla="*/ 372 w 372"/>
                  <a:gd name="T11" fmla="*/ 77 h 323"/>
                  <a:gd name="T12" fmla="*/ 288 w 372"/>
                  <a:gd name="T13" fmla="*/ 269 h 323"/>
                  <a:gd name="T14" fmla="*/ 192 w 372"/>
                  <a:gd name="T15" fmla="*/ 305 h 323"/>
                  <a:gd name="T16" fmla="*/ 144 w 372"/>
                  <a:gd name="T17" fmla="*/ 317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 h="323">
                    <a:moveTo>
                      <a:pt x="144" y="317"/>
                    </a:moveTo>
                    <a:cubicBezTo>
                      <a:pt x="139" y="316"/>
                      <a:pt x="24" y="303"/>
                      <a:pt x="12" y="293"/>
                    </a:cubicBezTo>
                    <a:cubicBezTo>
                      <a:pt x="2" y="285"/>
                      <a:pt x="4" y="269"/>
                      <a:pt x="0" y="257"/>
                    </a:cubicBezTo>
                    <a:cubicBezTo>
                      <a:pt x="9" y="169"/>
                      <a:pt x="21" y="110"/>
                      <a:pt x="48" y="29"/>
                    </a:cubicBezTo>
                    <a:cubicBezTo>
                      <a:pt x="56" y="6"/>
                      <a:pt x="96" y="21"/>
                      <a:pt x="120" y="17"/>
                    </a:cubicBezTo>
                    <a:cubicBezTo>
                      <a:pt x="213" y="30"/>
                      <a:pt x="321" y="0"/>
                      <a:pt x="372" y="77"/>
                    </a:cubicBezTo>
                    <a:cubicBezTo>
                      <a:pt x="356" y="156"/>
                      <a:pt x="356" y="224"/>
                      <a:pt x="288" y="269"/>
                    </a:cubicBezTo>
                    <a:cubicBezTo>
                      <a:pt x="257" y="315"/>
                      <a:pt x="245" y="323"/>
                      <a:pt x="192" y="305"/>
                    </a:cubicBezTo>
                    <a:cubicBezTo>
                      <a:pt x="152" y="318"/>
                      <a:pt x="169" y="317"/>
                      <a:pt x="144" y="317"/>
                    </a:cubicBezTo>
                    <a:close/>
                  </a:path>
                </a:pathLst>
              </a:cu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 name="Oval 41"/>
            <p:cNvSpPr>
              <a:spLocks noChangeArrowheads="1"/>
            </p:cNvSpPr>
            <p:nvPr/>
          </p:nvSpPr>
          <p:spPr bwMode="auto">
            <a:xfrm>
              <a:off x="3376" y="249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3" name="Oval 42"/>
            <p:cNvSpPr>
              <a:spLocks noChangeArrowheads="1"/>
            </p:cNvSpPr>
            <p:nvPr/>
          </p:nvSpPr>
          <p:spPr bwMode="auto">
            <a:xfrm rot="848410">
              <a:off x="3510" y="2124"/>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 name="Oval 43"/>
            <p:cNvSpPr>
              <a:spLocks noChangeArrowheads="1"/>
            </p:cNvSpPr>
            <p:nvPr/>
          </p:nvSpPr>
          <p:spPr bwMode="auto">
            <a:xfrm rot="-1632205">
              <a:off x="2692" y="1513"/>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5" name="Oval 44"/>
            <p:cNvSpPr>
              <a:spLocks noChangeArrowheads="1"/>
            </p:cNvSpPr>
            <p:nvPr/>
          </p:nvSpPr>
          <p:spPr bwMode="auto">
            <a:xfrm rot="1771190">
              <a:off x="2747" y="192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6" name="Oval 45"/>
            <p:cNvSpPr>
              <a:spLocks noChangeArrowheads="1"/>
            </p:cNvSpPr>
            <p:nvPr/>
          </p:nvSpPr>
          <p:spPr bwMode="auto">
            <a:xfrm rot="1228822">
              <a:off x="2519" y="267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7" name="Oval 46"/>
            <p:cNvSpPr>
              <a:spLocks noChangeArrowheads="1"/>
            </p:cNvSpPr>
            <p:nvPr/>
          </p:nvSpPr>
          <p:spPr bwMode="auto">
            <a:xfrm rot="-833999">
              <a:off x="3028" y="2981"/>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8" name="Freeform 48"/>
            <p:cNvSpPr>
              <a:spLocks/>
            </p:cNvSpPr>
            <p:nvPr/>
          </p:nvSpPr>
          <p:spPr bwMode="auto">
            <a:xfrm rot="1308084">
              <a:off x="2976" y="1557"/>
              <a:ext cx="431" cy="189"/>
            </a:xfrm>
            <a:custGeom>
              <a:avLst/>
              <a:gdLst>
                <a:gd name="T0" fmla="*/ 4556 w 286"/>
                <a:gd name="T1" fmla="*/ 908 h 118"/>
                <a:gd name="T2" fmla="*/ 3300 w 286"/>
                <a:gd name="T3" fmla="*/ 2077 h 118"/>
                <a:gd name="T4" fmla="*/ 1362 w 286"/>
                <a:gd name="T5" fmla="*/ 2383 h 118"/>
                <a:gd name="T6" fmla="*/ 986 w 286"/>
                <a:gd name="T7" fmla="*/ 2950 h 118"/>
                <a:gd name="T8" fmla="*/ 2612 w 286"/>
                <a:gd name="T9" fmla="*/ 3543 h 118"/>
                <a:gd name="T10" fmla="*/ 2239 w 286"/>
                <a:gd name="T11" fmla="*/ 4988 h 118"/>
                <a:gd name="T12" fmla="*/ 6513 w 286"/>
                <a:gd name="T13" fmla="*/ 4679 h 118"/>
                <a:gd name="T14" fmla="*/ 5612 w 286"/>
                <a:gd name="T15" fmla="*/ 3543 h 118"/>
                <a:gd name="T16" fmla="*/ 5455 w 286"/>
                <a:gd name="T17" fmla="*/ 2383 h 118"/>
                <a:gd name="T18" fmla="*/ 6866 w 286"/>
                <a:gd name="T19" fmla="*/ 1522 h 118"/>
                <a:gd name="T20" fmla="*/ 6513 w 286"/>
                <a:gd name="T21" fmla="*/ 908 h 118"/>
                <a:gd name="T22" fmla="*/ 5455 w 286"/>
                <a:gd name="T23" fmla="*/ 54 h 118"/>
                <a:gd name="T24" fmla="*/ 4556 w 286"/>
                <a:gd name="T25" fmla="*/ 90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118">
                  <a:moveTo>
                    <a:pt x="171" y="21"/>
                  </a:moveTo>
                  <a:cubicBezTo>
                    <a:pt x="0" y="30"/>
                    <a:pt x="22" y="36"/>
                    <a:pt x="124" y="48"/>
                  </a:cubicBezTo>
                  <a:cubicBezTo>
                    <a:pt x="100" y="50"/>
                    <a:pt x="75" y="50"/>
                    <a:pt x="51" y="55"/>
                  </a:cubicBezTo>
                  <a:cubicBezTo>
                    <a:pt x="45" y="56"/>
                    <a:pt x="35" y="62"/>
                    <a:pt x="37" y="68"/>
                  </a:cubicBezTo>
                  <a:cubicBezTo>
                    <a:pt x="39" y="73"/>
                    <a:pt x="82" y="79"/>
                    <a:pt x="98" y="82"/>
                  </a:cubicBezTo>
                  <a:cubicBezTo>
                    <a:pt x="69" y="90"/>
                    <a:pt x="48" y="91"/>
                    <a:pt x="84" y="115"/>
                  </a:cubicBezTo>
                  <a:cubicBezTo>
                    <a:pt x="138" y="113"/>
                    <a:pt x="192" y="118"/>
                    <a:pt x="245" y="108"/>
                  </a:cubicBezTo>
                  <a:cubicBezTo>
                    <a:pt x="286" y="101"/>
                    <a:pt x="218" y="84"/>
                    <a:pt x="211" y="82"/>
                  </a:cubicBezTo>
                  <a:cubicBezTo>
                    <a:pt x="262" y="69"/>
                    <a:pt x="233" y="63"/>
                    <a:pt x="205" y="55"/>
                  </a:cubicBezTo>
                  <a:cubicBezTo>
                    <a:pt x="171" y="21"/>
                    <a:pt x="200" y="57"/>
                    <a:pt x="258" y="35"/>
                  </a:cubicBezTo>
                  <a:cubicBezTo>
                    <a:pt x="264" y="33"/>
                    <a:pt x="250" y="25"/>
                    <a:pt x="245" y="21"/>
                  </a:cubicBezTo>
                  <a:cubicBezTo>
                    <a:pt x="228" y="7"/>
                    <a:pt x="224" y="8"/>
                    <a:pt x="205" y="1"/>
                  </a:cubicBezTo>
                  <a:cubicBezTo>
                    <a:pt x="173" y="9"/>
                    <a:pt x="182" y="0"/>
                    <a:pt x="171" y="21"/>
                  </a:cubicBezTo>
                  <a:close/>
                </a:path>
              </a:pathLst>
            </a:custGeom>
            <a:solidFill>
              <a:srgbClr val="33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wipe(left)">
                                      <p:cBhvr>
                                        <p:cTn id="7" dur="500"/>
                                        <p:tgtEl>
                                          <p:spTgt spid="131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wipe(left)">
                                      <p:cBhvr>
                                        <p:cTn id="12" dur="500"/>
                                        <p:tgtEl>
                                          <p:spTgt spid="131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80"/>
                                        </p:tgtEl>
                                        <p:attrNameLst>
                                          <p:attrName>style.visibility</p:attrName>
                                        </p:attrNameLst>
                                      </p:cBhvr>
                                      <p:to>
                                        <p:strVal val="visible"/>
                                      </p:to>
                                    </p:set>
                                    <p:animEffect transition="in" filter="wipe(up)">
                                      <p:cBhvr>
                                        <p:cTn id="17" dur="500"/>
                                        <p:tgtEl>
                                          <p:spTgt spid="1310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31076"/>
                                        </p:tgtEl>
                                        <p:attrNameLst>
                                          <p:attrName>style.visibility</p:attrName>
                                        </p:attrNameLst>
                                      </p:cBhvr>
                                      <p:to>
                                        <p:strVal val="visible"/>
                                      </p:to>
                                    </p:set>
                                    <p:animEffect transition="in" filter="wipe(up)">
                                      <p:cBhvr>
                                        <p:cTn id="22" dur="500"/>
                                        <p:tgtEl>
                                          <p:spTgt spid="131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82"/>
                                        </p:tgtEl>
                                        <p:attrNameLst>
                                          <p:attrName>style.visibility</p:attrName>
                                        </p:attrNameLst>
                                      </p:cBhvr>
                                      <p:to>
                                        <p:strVal val="visible"/>
                                      </p:to>
                                    </p:set>
                                    <p:animEffect transition="in" filter="wipe(left)">
                                      <p:cBhvr>
                                        <p:cTn id="27" dur="500"/>
                                        <p:tgtEl>
                                          <p:spTgt spid="13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P spid="1310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ate Placeholder 2"/>
          <p:cNvSpPr>
            <a:spLocks noGrp="1"/>
          </p:cNvSpPr>
          <p:nvPr>
            <p:ph type="dt" sz="half" idx="10"/>
          </p:nvPr>
        </p:nvSpPr>
        <p:spPr/>
        <p:txBody>
          <a:bodyPr/>
          <a:lstStyle/>
          <a:p>
            <a:fld id="{8CC5976B-D557-46BB-959E-D691002987A4}" type="datetime1">
              <a:rPr lang="en-GB" altLang="en-US"/>
              <a:pPr/>
              <a:t>18/07/2017</a:t>
            </a:fld>
            <a:endParaRPr lang="en-GB" altLang="en-US"/>
          </a:p>
        </p:txBody>
      </p:sp>
      <p:sp>
        <p:nvSpPr>
          <p:cNvPr id="199682" name="Rectangle 2"/>
          <p:cNvSpPr>
            <a:spLocks noGrp="1" noChangeArrowheads="1"/>
          </p:cNvSpPr>
          <p:nvPr>
            <p:ph type="title"/>
          </p:nvPr>
        </p:nvSpPr>
        <p:spPr/>
        <p:txBody>
          <a:bodyPr/>
          <a:lstStyle/>
          <a:p>
            <a:r>
              <a:rPr lang="en-GB" altLang="en-US" dirty="0"/>
              <a:t>Cell </a:t>
            </a:r>
            <a:r>
              <a:rPr lang="en-GB" altLang="en-US" dirty="0" smtClean="0"/>
              <a:t>Growth </a:t>
            </a:r>
            <a:r>
              <a:rPr lang="en-GB" altLang="en-US" dirty="0"/>
              <a:t>- Mitosis</a:t>
            </a:r>
          </a:p>
        </p:txBody>
      </p:sp>
      <p:grpSp>
        <p:nvGrpSpPr>
          <p:cNvPr id="199683" name="Group 3"/>
          <p:cNvGrpSpPr>
            <a:grpSpLocks/>
          </p:cNvGrpSpPr>
          <p:nvPr/>
        </p:nvGrpSpPr>
        <p:grpSpPr bwMode="auto">
          <a:xfrm>
            <a:off x="334963" y="1477392"/>
            <a:ext cx="2152650" cy="1879600"/>
            <a:chOff x="283" y="760"/>
            <a:chExt cx="1356" cy="1184"/>
          </a:xfrm>
        </p:grpSpPr>
        <p:sp>
          <p:nvSpPr>
            <p:cNvPr id="199684" name="Freeform 4"/>
            <p:cNvSpPr>
              <a:spLocks/>
            </p:cNvSpPr>
            <p:nvPr/>
          </p:nvSpPr>
          <p:spPr bwMode="auto">
            <a:xfrm>
              <a:off x="283" y="760"/>
              <a:ext cx="1356" cy="1184"/>
            </a:xfrm>
            <a:custGeom>
              <a:avLst/>
              <a:gdLst>
                <a:gd name="T0" fmla="*/ 593 w 1356"/>
                <a:gd name="T1" fmla="*/ 1160 h 1184"/>
                <a:gd name="T2" fmla="*/ 533 w 1356"/>
                <a:gd name="T3" fmla="*/ 1148 h 1184"/>
                <a:gd name="T4" fmla="*/ 461 w 1356"/>
                <a:gd name="T5" fmla="*/ 1124 h 1184"/>
                <a:gd name="T6" fmla="*/ 425 w 1356"/>
                <a:gd name="T7" fmla="*/ 1076 h 1184"/>
                <a:gd name="T8" fmla="*/ 353 w 1356"/>
                <a:gd name="T9" fmla="*/ 1028 h 1184"/>
                <a:gd name="T10" fmla="*/ 305 w 1356"/>
                <a:gd name="T11" fmla="*/ 980 h 1184"/>
                <a:gd name="T12" fmla="*/ 257 w 1356"/>
                <a:gd name="T13" fmla="*/ 932 h 1184"/>
                <a:gd name="T14" fmla="*/ 161 w 1356"/>
                <a:gd name="T15" fmla="*/ 848 h 1184"/>
                <a:gd name="T16" fmla="*/ 125 w 1356"/>
                <a:gd name="T17" fmla="*/ 824 h 1184"/>
                <a:gd name="T18" fmla="*/ 53 w 1356"/>
                <a:gd name="T19" fmla="*/ 680 h 1184"/>
                <a:gd name="T20" fmla="*/ 41 w 1356"/>
                <a:gd name="T21" fmla="*/ 644 h 1184"/>
                <a:gd name="T22" fmla="*/ 125 w 1356"/>
                <a:gd name="T23" fmla="*/ 188 h 1184"/>
                <a:gd name="T24" fmla="*/ 185 w 1356"/>
                <a:gd name="T25" fmla="*/ 140 h 1184"/>
                <a:gd name="T26" fmla="*/ 209 w 1356"/>
                <a:gd name="T27" fmla="*/ 104 h 1184"/>
                <a:gd name="T28" fmla="*/ 245 w 1356"/>
                <a:gd name="T29" fmla="*/ 92 h 1184"/>
                <a:gd name="T30" fmla="*/ 281 w 1356"/>
                <a:gd name="T31" fmla="*/ 68 h 1184"/>
                <a:gd name="T32" fmla="*/ 461 w 1356"/>
                <a:gd name="T33" fmla="*/ 44 h 1184"/>
                <a:gd name="T34" fmla="*/ 617 w 1356"/>
                <a:gd name="T35" fmla="*/ 8 h 1184"/>
                <a:gd name="T36" fmla="*/ 965 w 1356"/>
                <a:gd name="T37" fmla="*/ 20 h 1184"/>
                <a:gd name="T38" fmla="*/ 1097 w 1356"/>
                <a:gd name="T39" fmla="*/ 68 h 1184"/>
                <a:gd name="T40" fmla="*/ 1169 w 1356"/>
                <a:gd name="T41" fmla="*/ 116 h 1184"/>
                <a:gd name="T42" fmla="*/ 1205 w 1356"/>
                <a:gd name="T43" fmla="*/ 140 h 1184"/>
                <a:gd name="T44" fmla="*/ 1229 w 1356"/>
                <a:gd name="T45" fmla="*/ 176 h 1184"/>
                <a:gd name="T46" fmla="*/ 1253 w 1356"/>
                <a:gd name="T47" fmla="*/ 248 h 1184"/>
                <a:gd name="T48" fmla="*/ 1289 w 1356"/>
                <a:gd name="T49" fmla="*/ 320 h 1184"/>
                <a:gd name="T50" fmla="*/ 1337 w 1356"/>
                <a:gd name="T51" fmla="*/ 752 h 1184"/>
                <a:gd name="T52" fmla="*/ 1265 w 1356"/>
                <a:gd name="T53" fmla="*/ 980 h 1184"/>
                <a:gd name="T54" fmla="*/ 1205 w 1356"/>
                <a:gd name="T55" fmla="*/ 1028 h 1184"/>
                <a:gd name="T56" fmla="*/ 1181 w 1356"/>
                <a:gd name="T57" fmla="*/ 1064 h 1184"/>
                <a:gd name="T58" fmla="*/ 1037 w 1356"/>
                <a:gd name="T59" fmla="*/ 1124 h 1184"/>
                <a:gd name="T60" fmla="*/ 965 w 1356"/>
                <a:gd name="T61" fmla="*/ 1160 h 1184"/>
                <a:gd name="T62" fmla="*/ 857 w 1356"/>
                <a:gd name="T63" fmla="*/ 1184 h 1184"/>
                <a:gd name="T64" fmla="*/ 713 w 1356"/>
                <a:gd name="T65" fmla="*/ 1172 h 1184"/>
                <a:gd name="T66" fmla="*/ 593 w 1356"/>
                <a:gd name="T67" fmla="*/ 116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6" h="1184">
                  <a:moveTo>
                    <a:pt x="593" y="1160"/>
                  </a:moveTo>
                  <a:cubicBezTo>
                    <a:pt x="573" y="1156"/>
                    <a:pt x="553" y="1153"/>
                    <a:pt x="533" y="1148"/>
                  </a:cubicBezTo>
                  <a:cubicBezTo>
                    <a:pt x="509" y="1141"/>
                    <a:pt x="461" y="1124"/>
                    <a:pt x="461" y="1124"/>
                  </a:cubicBezTo>
                  <a:cubicBezTo>
                    <a:pt x="449" y="1108"/>
                    <a:pt x="440" y="1089"/>
                    <a:pt x="425" y="1076"/>
                  </a:cubicBezTo>
                  <a:cubicBezTo>
                    <a:pt x="403" y="1057"/>
                    <a:pt x="353" y="1028"/>
                    <a:pt x="353" y="1028"/>
                  </a:cubicBezTo>
                  <a:cubicBezTo>
                    <a:pt x="321" y="932"/>
                    <a:pt x="369" y="1044"/>
                    <a:pt x="305" y="980"/>
                  </a:cubicBezTo>
                  <a:cubicBezTo>
                    <a:pt x="241" y="916"/>
                    <a:pt x="353" y="964"/>
                    <a:pt x="257" y="932"/>
                  </a:cubicBezTo>
                  <a:cubicBezTo>
                    <a:pt x="217" y="872"/>
                    <a:pt x="245" y="904"/>
                    <a:pt x="161" y="848"/>
                  </a:cubicBezTo>
                  <a:cubicBezTo>
                    <a:pt x="149" y="840"/>
                    <a:pt x="125" y="824"/>
                    <a:pt x="125" y="824"/>
                  </a:cubicBezTo>
                  <a:cubicBezTo>
                    <a:pt x="63" y="731"/>
                    <a:pt x="86" y="779"/>
                    <a:pt x="53" y="680"/>
                  </a:cubicBezTo>
                  <a:cubicBezTo>
                    <a:pt x="49" y="668"/>
                    <a:pt x="41" y="644"/>
                    <a:pt x="41" y="644"/>
                  </a:cubicBezTo>
                  <a:cubicBezTo>
                    <a:pt x="44" y="556"/>
                    <a:pt x="0" y="271"/>
                    <a:pt x="125" y="188"/>
                  </a:cubicBezTo>
                  <a:cubicBezTo>
                    <a:pt x="194" y="85"/>
                    <a:pt x="102" y="206"/>
                    <a:pt x="185" y="140"/>
                  </a:cubicBezTo>
                  <a:cubicBezTo>
                    <a:pt x="196" y="131"/>
                    <a:pt x="198" y="113"/>
                    <a:pt x="209" y="104"/>
                  </a:cubicBezTo>
                  <a:cubicBezTo>
                    <a:pt x="219" y="96"/>
                    <a:pt x="234" y="98"/>
                    <a:pt x="245" y="92"/>
                  </a:cubicBezTo>
                  <a:cubicBezTo>
                    <a:pt x="258" y="86"/>
                    <a:pt x="267" y="71"/>
                    <a:pt x="281" y="68"/>
                  </a:cubicBezTo>
                  <a:cubicBezTo>
                    <a:pt x="286" y="67"/>
                    <a:pt x="438" y="50"/>
                    <a:pt x="461" y="44"/>
                  </a:cubicBezTo>
                  <a:cubicBezTo>
                    <a:pt x="637" y="0"/>
                    <a:pt x="422" y="36"/>
                    <a:pt x="617" y="8"/>
                  </a:cubicBezTo>
                  <a:cubicBezTo>
                    <a:pt x="733" y="12"/>
                    <a:pt x="849" y="13"/>
                    <a:pt x="965" y="20"/>
                  </a:cubicBezTo>
                  <a:cubicBezTo>
                    <a:pt x="1013" y="23"/>
                    <a:pt x="1050" y="56"/>
                    <a:pt x="1097" y="68"/>
                  </a:cubicBezTo>
                  <a:cubicBezTo>
                    <a:pt x="1121" y="84"/>
                    <a:pt x="1145" y="100"/>
                    <a:pt x="1169" y="116"/>
                  </a:cubicBezTo>
                  <a:cubicBezTo>
                    <a:pt x="1181" y="124"/>
                    <a:pt x="1205" y="140"/>
                    <a:pt x="1205" y="140"/>
                  </a:cubicBezTo>
                  <a:cubicBezTo>
                    <a:pt x="1213" y="152"/>
                    <a:pt x="1223" y="163"/>
                    <a:pt x="1229" y="176"/>
                  </a:cubicBezTo>
                  <a:cubicBezTo>
                    <a:pt x="1239" y="199"/>
                    <a:pt x="1239" y="227"/>
                    <a:pt x="1253" y="248"/>
                  </a:cubicBezTo>
                  <a:cubicBezTo>
                    <a:pt x="1284" y="295"/>
                    <a:pt x="1272" y="270"/>
                    <a:pt x="1289" y="320"/>
                  </a:cubicBezTo>
                  <a:cubicBezTo>
                    <a:pt x="1296" y="490"/>
                    <a:pt x="1288" y="604"/>
                    <a:pt x="1337" y="752"/>
                  </a:cubicBezTo>
                  <a:cubicBezTo>
                    <a:pt x="1328" y="881"/>
                    <a:pt x="1356" y="919"/>
                    <a:pt x="1265" y="980"/>
                  </a:cubicBezTo>
                  <a:cubicBezTo>
                    <a:pt x="1196" y="1083"/>
                    <a:pt x="1288" y="962"/>
                    <a:pt x="1205" y="1028"/>
                  </a:cubicBezTo>
                  <a:cubicBezTo>
                    <a:pt x="1194" y="1037"/>
                    <a:pt x="1192" y="1055"/>
                    <a:pt x="1181" y="1064"/>
                  </a:cubicBezTo>
                  <a:cubicBezTo>
                    <a:pt x="1162" y="1079"/>
                    <a:pt x="1053" y="1119"/>
                    <a:pt x="1037" y="1124"/>
                  </a:cubicBezTo>
                  <a:cubicBezTo>
                    <a:pt x="947" y="1154"/>
                    <a:pt x="1058" y="1113"/>
                    <a:pt x="965" y="1160"/>
                  </a:cubicBezTo>
                  <a:cubicBezTo>
                    <a:pt x="935" y="1175"/>
                    <a:pt x="885" y="1179"/>
                    <a:pt x="857" y="1184"/>
                  </a:cubicBezTo>
                  <a:cubicBezTo>
                    <a:pt x="809" y="1180"/>
                    <a:pt x="761" y="1178"/>
                    <a:pt x="713" y="1172"/>
                  </a:cubicBezTo>
                  <a:cubicBezTo>
                    <a:pt x="660" y="1165"/>
                    <a:pt x="645" y="1143"/>
                    <a:pt x="593" y="1160"/>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9685" name="Group 5"/>
            <p:cNvGrpSpPr>
              <a:grpSpLocks/>
            </p:cNvGrpSpPr>
            <p:nvPr/>
          </p:nvGrpSpPr>
          <p:grpSpPr bwMode="auto">
            <a:xfrm>
              <a:off x="612" y="1049"/>
              <a:ext cx="595" cy="551"/>
              <a:chOff x="612" y="1049"/>
              <a:chExt cx="595" cy="551"/>
            </a:xfrm>
          </p:grpSpPr>
          <p:sp>
            <p:nvSpPr>
              <p:cNvPr id="199686" name="Freeform 6"/>
              <p:cNvSpPr>
                <a:spLocks/>
              </p:cNvSpPr>
              <p:nvPr/>
            </p:nvSpPr>
            <p:spPr bwMode="auto">
              <a:xfrm>
                <a:off x="612" y="1049"/>
                <a:ext cx="595" cy="551"/>
              </a:xfrm>
              <a:custGeom>
                <a:avLst/>
                <a:gdLst>
                  <a:gd name="T0" fmla="*/ 300 w 595"/>
                  <a:gd name="T1" fmla="*/ 547 h 551"/>
                  <a:gd name="T2" fmla="*/ 144 w 595"/>
                  <a:gd name="T3" fmla="*/ 523 h 551"/>
                  <a:gd name="T4" fmla="*/ 72 w 595"/>
                  <a:gd name="T5" fmla="*/ 475 h 551"/>
                  <a:gd name="T6" fmla="*/ 48 w 595"/>
                  <a:gd name="T7" fmla="*/ 403 h 551"/>
                  <a:gd name="T8" fmla="*/ 24 w 595"/>
                  <a:gd name="T9" fmla="*/ 367 h 551"/>
                  <a:gd name="T10" fmla="*/ 0 w 595"/>
                  <a:gd name="T11" fmla="*/ 295 h 551"/>
                  <a:gd name="T12" fmla="*/ 36 w 595"/>
                  <a:gd name="T13" fmla="*/ 115 h 551"/>
                  <a:gd name="T14" fmla="*/ 108 w 595"/>
                  <a:gd name="T15" fmla="*/ 67 h 551"/>
                  <a:gd name="T16" fmla="*/ 240 w 595"/>
                  <a:gd name="T17" fmla="*/ 7 h 551"/>
                  <a:gd name="T18" fmla="*/ 444 w 595"/>
                  <a:gd name="T19" fmla="*/ 31 h 551"/>
                  <a:gd name="T20" fmla="*/ 516 w 595"/>
                  <a:gd name="T21" fmla="*/ 79 h 551"/>
                  <a:gd name="T22" fmla="*/ 528 w 595"/>
                  <a:gd name="T23" fmla="*/ 115 h 551"/>
                  <a:gd name="T24" fmla="*/ 552 w 595"/>
                  <a:gd name="T25" fmla="*/ 151 h 551"/>
                  <a:gd name="T26" fmla="*/ 576 w 595"/>
                  <a:gd name="T27" fmla="*/ 223 h 551"/>
                  <a:gd name="T28" fmla="*/ 504 w 595"/>
                  <a:gd name="T29" fmla="*/ 451 h 551"/>
                  <a:gd name="T30" fmla="*/ 480 w 595"/>
                  <a:gd name="T31" fmla="*/ 487 h 551"/>
                  <a:gd name="T32" fmla="*/ 408 w 595"/>
                  <a:gd name="T33" fmla="*/ 511 h 551"/>
                  <a:gd name="T34" fmla="*/ 372 w 595"/>
                  <a:gd name="T35" fmla="*/ 535 h 551"/>
                  <a:gd name="T36" fmla="*/ 300 w 595"/>
                  <a:gd name="T3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551">
                    <a:moveTo>
                      <a:pt x="300" y="547"/>
                    </a:moveTo>
                    <a:cubicBezTo>
                      <a:pt x="296" y="546"/>
                      <a:pt x="165" y="532"/>
                      <a:pt x="144" y="523"/>
                    </a:cubicBezTo>
                    <a:cubicBezTo>
                      <a:pt x="118" y="511"/>
                      <a:pt x="72" y="475"/>
                      <a:pt x="72" y="475"/>
                    </a:cubicBezTo>
                    <a:cubicBezTo>
                      <a:pt x="64" y="451"/>
                      <a:pt x="62" y="424"/>
                      <a:pt x="48" y="403"/>
                    </a:cubicBezTo>
                    <a:cubicBezTo>
                      <a:pt x="40" y="391"/>
                      <a:pt x="30" y="380"/>
                      <a:pt x="24" y="367"/>
                    </a:cubicBezTo>
                    <a:cubicBezTo>
                      <a:pt x="14" y="344"/>
                      <a:pt x="0" y="295"/>
                      <a:pt x="0" y="295"/>
                    </a:cubicBezTo>
                    <a:cubicBezTo>
                      <a:pt x="15" y="162"/>
                      <a:pt x="1" y="221"/>
                      <a:pt x="36" y="115"/>
                    </a:cubicBezTo>
                    <a:cubicBezTo>
                      <a:pt x="45" y="88"/>
                      <a:pt x="84" y="83"/>
                      <a:pt x="108" y="67"/>
                    </a:cubicBezTo>
                    <a:cubicBezTo>
                      <a:pt x="161" y="32"/>
                      <a:pt x="178" y="19"/>
                      <a:pt x="240" y="7"/>
                    </a:cubicBezTo>
                    <a:cubicBezTo>
                      <a:pt x="308" y="12"/>
                      <a:pt x="383" y="0"/>
                      <a:pt x="444" y="31"/>
                    </a:cubicBezTo>
                    <a:cubicBezTo>
                      <a:pt x="470" y="44"/>
                      <a:pt x="516" y="79"/>
                      <a:pt x="516" y="79"/>
                    </a:cubicBezTo>
                    <a:cubicBezTo>
                      <a:pt x="520" y="91"/>
                      <a:pt x="522" y="104"/>
                      <a:pt x="528" y="115"/>
                    </a:cubicBezTo>
                    <a:cubicBezTo>
                      <a:pt x="534" y="128"/>
                      <a:pt x="546" y="138"/>
                      <a:pt x="552" y="151"/>
                    </a:cubicBezTo>
                    <a:cubicBezTo>
                      <a:pt x="562" y="174"/>
                      <a:pt x="576" y="223"/>
                      <a:pt x="576" y="223"/>
                    </a:cubicBezTo>
                    <a:cubicBezTo>
                      <a:pt x="567" y="352"/>
                      <a:pt x="595" y="390"/>
                      <a:pt x="504" y="451"/>
                    </a:cubicBezTo>
                    <a:cubicBezTo>
                      <a:pt x="496" y="463"/>
                      <a:pt x="492" y="479"/>
                      <a:pt x="480" y="487"/>
                    </a:cubicBezTo>
                    <a:cubicBezTo>
                      <a:pt x="459" y="500"/>
                      <a:pt x="432" y="503"/>
                      <a:pt x="408" y="511"/>
                    </a:cubicBezTo>
                    <a:cubicBezTo>
                      <a:pt x="394" y="516"/>
                      <a:pt x="385" y="529"/>
                      <a:pt x="372" y="535"/>
                    </a:cubicBezTo>
                    <a:cubicBezTo>
                      <a:pt x="340" y="551"/>
                      <a:pt x="334" y="547"/>
                      <a:pt x="300" y="54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7" name="Freeform 7"/>
              <p:cNvSpPr>
                <a:spLocks/>
              </p:cNvSpPr>
              <p:nvPr/>
            </p:nvSpPr>
            <p:spPr bwMode="auto">
              <a:xfrm>
                <a:off x="701" y="1152"/>
                <a:ext cx="79" cy="312"/>
              </a:xfrm>
              <a:custGeom>
                <a:avLst/>
                <a:gdLst>
                  <a:gd name="T0" fmla="*/ 31 w 79"/>
                  <a:gd name="T1" fmla="*/ 312 h 312"/>
                  <a:gd name="T2" fmla="*/ 19 w 79"/>
                  <a:gd name="T3" fmla="*/ 84 h 312"/>
                  <a:gd name="T4" fmla="*/ 43 w 79"/>
                  <a:gd name="T5" fmla="*/ 12 h 312"/>
                  <a:gd name="T6" fmla="*/ 79 w 79"/>
                  <a:gd name="T7" fmla="*/ 0 h 312"/>
                </a:gdLst>
                <a:ahLst/>
                <a:cxnLst>
                  <a:cxn ang="0">
                    <a:pos x="T0" y="T1"/>
                  </a:cxn>
                  <a:cxn ang="0">
                    <a:pos x="T2" y="T3"/>
                  </a:cxn>
                  <a:cxn ang="0">
                    <a:pos x="T4" y="T5"/>
                  </a:cxn>
                  <a:cxn ang="0">
                    <a:pos x="T6" y="T7"/>
                  </a:cxn>
                </a:cxnLst>
                <a:rect l="0" t="0" r="r" b="b"/>
                <a:pathLst>
                  <a:path w="79" h="312">
                    <a:moveTo>
                      <a:pt x="31" y="312"/>
                    </a:moveTo>
                    <a:cubicBezTo>
                      <a:pt x="23" y="232"/>
                      <a:pt x="0" y="162"/>
                      <a:pt x="19" y="84"/>
                    </a:cubicBezTo>
                    <a:cubicBezTo>
                      <a:pt x="25" y="59"/>
                      <a:pt x="19" y="20"/>
                      <a:pt x="43" y="12"/>
                    </a:cubicBezTo>
                    <a:cubicBezTo>
                      <a:pt x="55" y="8"/>
                      <a:pt x="79" y="0"/>
                      <a:pt x="79"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8" name="Freeform 8"/>
              <p:cNvSpPr>
                <a:spLocks/>
              </p:cNvSpPr>
              <p:nvPr/>
            </p:nvSpPr>
            <p:spPr bwMode="auto">
              <a:xfrm>
                <a:off x="912" y="1152"/>
                <a:ext cx="213" cy="252"/>
              </a:xfrm>
              <a:custGeom>
                <a:avLst/>
                <a:gdLst>
                  <a:gd name="T0" fmla="*/ 151 w 160"/>
                  <a:gd name="T1" fmla="*/ 240 h 240"/>
                  <a:gd name="T2" fmla="*/ 67 w 160"/>
                  <a:gd name="T3" fmla="*/ 84 h 240"/>
                  <a:gd name="T4" fmla="*/ 43 w 160"/>
                  <a:gd name="T5" fmla="*/ 48 h 240"/>
                  <a:gd name="T6" fmla="*/ 7 w 160"/>
                  <a:gd name="T7" fmla="*/ 0 h 240"/>
                </a:gdLst>
                <a:ahLst/>
                <a:cxnLst>
                  <a:cxn ang="0">
                    <a:pos x="T0" y="T1"/>
                  </a:cxn>
                  <a:cxn ang="0">
                    <a:pos x="T2" y="T3"/>
                  </a:cxn>
                  <a:cxn ang="0">
                    <a:pos x="T4" y="T5"/>
                  </a:cxn>
                  <a:cxn ang="0">
                    <a:pos x="T6" y="T7"/>
                  </a:cxn>
                </a:cxnLst>
                <a:rect l="0" t="0" r="r" b="b"/>
                <a:pathLst>
                  <a:path w="160" h="240">
                    <a:moveTo>
                      <a:pt x="151" y="240"/>
                    </a:moveTo>
                    <a:cubicBezTo>
                      <a:pt x="139" y="124"/>
                      <a:pt x="160" y="115"/>
                      <a:pt x="67" y="84"/>
                    </a:cubicBezTo>
                    <a:cubicBezTo>
                      <a:pt x="59" y="72"/>
                      <a:pt x="53" y="58"/>
                      <a:pt x="43" y="48"/>
                    </a:cubicBezTo>
                    <a:cubicBezTo>
                      <a:pt x="0" y="5"/>
                      <a:pt x="7" y="46"/>
                      <a:pt x="7"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9" name="Freeform 9"/>
              <p:cNvSpPr>
                <a:spLocks/>
              </p:cNvSpPr>
              <p:nvPr/>
            </p:nvSpPr>
            <p:spPr bwMode="auto">
              <a:xfrm>
                <a:off x="888" y="1308"/>
                <a:ext cx="120" cy="36"/>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cubicBezTo>
                      <a:pt x="32" y="11"/>
                      <a:pt x="82" y="36"/>
                      <a:pt x="120" y="36"/>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0" name="Freeform 10"/>
              <p:cNvSpPr>
                <a:spLocks/>
              </p:cNvSpPr>
              <p:nvPr/>
            </p:nvSpPr>
            <p:spPr bwMode="auto">
              <a:xfrm>
                <a:off x="852" y="1392"/>
                <a:ext cx="60" cy="120"/>
              </a:xfrm>
              <a:custGeom>
                <a:avLst/>
                <a:gdLst>
                  <a:gd name="T0" fmla="*/ 36 w 36"/>
                  <a:gd name="T1" fmla="*/ 84 h 84"/>
                  <a:gd name="T2" fmla="*/ 0 w 36"/>
                  <a:gd name="T3" fmla="*/ 0 h 84"/>
                </a:gdLst>
                <a:ahLst/>
                <a:cxnLst>
                  <a:cxn ang="0">
                    <a:pos x="T0" y="T1"/>
                  </a:cxn>
                  <a:cxn ang="0">
                    <a:pos x="T2" y="T3"/>
                  </a:cxn>
                </a:cxnLst>
                <a:rect l="0" t="0" r="r" b="b"/>
                <a:pathLst>
                  <a:path w="36" h="84">
                    <a:moveTo>
                      <a:pt x="36" y="84"/>
                    </a:moveTo>
                    <a:cubicBezTo>
                      <a:pt x="10" y="7"/>
                      <a:pt x="30" y="30"/>
                      <a:pt x="0"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99691" name="Group 11"/>
          <p:cNvGrpSpPr>
            <a:grpSpLocks/>
          </p:cNvGrpSpPr>
          <p:nvPr/>
        </p:nvGrpSpPr>
        <p:grpSpPr bwMode="auto">
          <a:xfrm>
            <a:off x="220663" y="4019550"/>
            <a:ext cx="2306637" cy="2781300"/>
            <a:chOff x="283" y="2364"/>
            <a:chExt cx="1453" cy="1752"/>
          </a:xfrm>
        </p:grpSpPr>
        <p:sp>
          <p:nvSpPr>
            <p:cNvPr id="199692" name="Freeform 12"/>
            <p:cNvSpPr>
              <a:spLocks/>
            </p:cNvSpPr>
            <p:nvPr/>
          </p:nvSpPr>
          <p:spPr bwMode="auto">
            <a:xfrm>
              <a:off x="283" y="2364"/>
              <a:ext cx="1453" cy="1752"/>
            </a:xfrm>
            <a:custGeom>
              <a:avLst/>
              <a:gdLst>
                <a:gd name="T0" fmla="*/ 449 w 1453"/>
                <a:gd name="T1" fmla="*/ 840 h 1752"/>
                <a:gd name="T2" fmla="*/ 269 w 1453"/>
                <a:gd name="T3" fmla="*/ 804 h 1752"/>
                <a:gd name="T4" fmla="*/ 161 w 1453"/>
                <a:gd name="T5" fmla="*/ 756 h 1752"/>
                <a:gd name="T6" fmla="*/ 113 w 1453"/>
                <a:gd name="T7" fmla="*/ 708 h 1752"/>
                <a:gd name="T8" fmla="*/ 101 w 1453"/>
                <a:gd name="T9" fmla="*/ 672 h 1752"/>
                <a:gd name="T10" fmla="*/ 53 w 1453"/>
                <a:gd name="T11" fmla="*/ 600 h 1752"/>
                <a:gd name="T12" fmla="*/ 29 w 1453"/>
                <a:gd name="T13" fmla="*/ 564 h 1752"/>
                <a:gd name="T14" fmla="*/ 5 w 1453"/>
                <a:gd name="T15" fmla="*/ 492 h 1752"/>
                <a:gd name="T16" fmla="*/ 113 w 1453"/>
                <a:gd name="T17" fmla="*/ 180 h 1752"/>
                <a:gd name="T18" fmla="*/ 173 w 1453"/>
                <a:gd name="T19" fmla="*/ 132 h 1752"/>
                <a:gd name="T20" fmla="*/ 209 w 1453"/>
                <a:gd name="T21" fmla="*/ 96 h 1752"/>
                <a:gd name="T22" fmla="*/ 293 w 1453"/>
                <a:gd name="T23" fmla="*/ 72 h 1752"/>
                <a:gd name="T24" fmla="*/ 341 w 1453"/>
                <a:gd name="T25" fmla="*/ 48 h 1752"/>
                <a:gd name="T26" fmla="*/ 509 w 1453"/>
                <a:gd name="T27" fmla="*/ 0 h 1752"/>
                <a:gd name="T28" fmla="*/ 1157 w 1453"/>
                <a:gd name="T29" fmla="*/ 12 h 1752"/>
                <a:gd name="T30" fmla="*/ 1313 w 1453"/>
                <a:gd name="T31" fmla="*/ 108 h 1752"/>
                <a:gd name="T32" fmla="*/ 1337 w 1453"/>
                <a:gd name="T33" fmla="*/ 180 h 1752"/>
                <a:gd name="T34" fmla="*/ 1397 w 1453"/>
                <a:gd name="T35" fmla="*/ 432 h 1752"/>
                <a:gd name="T36" fmla="*/ 1349 w 1453"/>
                <a:gd name="T37" fmla="*/ 780 h 1752"/>
                <a:gd name="T38" fmla="*/ 1289 w 1453"/>
                <a:gd name="T39" fmla="*/ 828 h 1752"/>
                <a:gd name="T40" fmla="*/ 1265 w 1453"/>
                <a:gd name="T41" fmla="*/ 864 h 1752"/>
                <a:gd name="T42" fmla="*/ 1217 w 1453"/>
                <a:gd name="T43" fmla="*/ 876 h 1752"/>
                <a:gd name="T44" fmla="*/ 1001 w 1453"/>
                <a:gd name="T45" fmla="*/ 912 h 1752"/>
                <a:gd name="T46" fmla="*/ 1121 w 1453"/>
                <a:gd name="T47" fmla="*/ 924 h 1752"/>
                <a:gd name="T48" fmla="*/ 1265 w 1453"/>
                <a:gd name="T49" fmla="*/ 1008 h 1752"/>
                <a:gd name="T50" fmla="*/ 1313 w 1453"/>
                <a:gd name="T51" fmla="*/ 1056 h 1752"/>
                <a:gd name="T52" fmla="*/ 1397 w 1453"/>
                <a:gd name="T53" fmla="*/ 1152 h 1752"/>
                <a:gd name="T54" fmla="*/ 1421 w 1453"/>
                <a:gd name="T55" fmla="*/ 1224 h 1752"/>
                <a:gd name="T56" fmla="*/ 1409 w 1453"/>
                <a:gd name="T57" fmla="*/ 1488 h 1752"/>
                <a:gd name="T58" fmla="*/ 1061 w 1453"/>
                <a:gd name="T59" fmla="*/ 1752 h 1752"/>
                <a:gd name="T60" fmla="*/ 521 w 1453"/>
                <a:gd name="T61" fmla="*/ 1716 h 1752"/>
                <a:gd name="T62" fmla="*/ 353 w 1453"/>
                <a:gd name="T63" fmla="*/ 1500 h 1752"/>
                <a:gd name="T64" fmla="*/ 317 w 1453"/>
                <a:gd name="T65" fmla="*/ 1392 h 1752"/>
                <a:gd name="T66" fmla="*/ 305 w 1453"/>
                <a:gd name="T67" fmla="*/ 1356 h 1752"/>
                <a:gd name="T68" fmla="*/ 401 w 1453"/>
                <a:gd name="T69" fmla="*/ 996 h 1752"/>
                <a:gd name="T70" fmla="*/ 413 w 1453"/>
                <a:gd name="T71" fmla="*/ 960 h 1752"/>
                <a:gd name="T72" fmla="*/ 485 w 1453"/>
                <a:gd name="T73" fmla="*/ 936 h 1752"/>
                <a:gd name="T74" fmla="*/ 521 w 1453"/>
                <a:gd name="T75" fmla="*/ 912 h 1752"/>
                <a:gd name="T76" fmla="*/ 545 w 1453"/>
                <a:gd name="T77" fmla="*/ 876 h 1752"/>
                <a:gd name="T78" fmla="*/ 449 w 1453"/>
                <a:gd name="T79" fmla="*/ 84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3" h="1752">
                  <a:moveTo>
                    <a:pt x="449" y="840"/>
                  </a:moveTo>
                  <a:cubicBezTo>
                    <a:pt x="343" y="805"/>
                    <a:pt x="402" y="819"/>
                    <a:pt x="269" y="804"/>
                  </a:cubicBezTo>
                  <a:cubicBezTo>
                    <a:pt x="230" y="791"/>
                    <a:pt x="200" y="769"/>
                    <a:pt x="161" y="756"/>
                  </a:cubicBezTo>
                  <a:cubicBezTo>
                    <a:pt x="129" y="660"/>
                    <a:pt x="177" y="772"/>
                    <a:pt x="113" y="708"/>
                  </a:cubicBezTo>
                  <a:cubicBezTo>
                    <a:pt x="104" y="699"/>
                    <a:pt x="107" y="683"/>
                    <a:pt x="101" y="672"/>
                  </a:cubicBezTo>
                  <a:cubicBezTo>
                    <a:pt x="87" y="647"/>
                    <a:pt x="69" y="624"/>
                    <a:pt x="53" y="600"/>
                  </a:cubicBezTo>
                  <a:cubicBezTo>
                    <a:pt x="45" y="588"/>
                    <a:pt x="37" y="576"/>
                    <a:pt x="29" y="564"/>
                  </a:cubicBezTo>
                  <a:cubicBezTo>
                    <a:pt x="15" y="543"/>
                    <a:pt x="5" y="492"/>
                    <a:pt x="5" y="492"/>
                  </a:cubicBezTo>
                  <a:cubicBezTo>
                    <a:pt x="11" y="407"/>
                    <a:pt x="0" y="218"/>
                    <a:pt x="113" y="180"/>
                  </a:cubicBezTo>
                  <a:cubicBezTo>
                    <a:pt x="167" y="99"/>
                    <a:pt x="103" y="178"/>
                    <a:pt x="173" y="132"/>
                  </a:cubicBezTo>
                  <a:cubicBezTo>
                    <a:pt x="187" y="123"/>
                    <a:pt x="195" y="105"/>
                    <a:pt x="209" y="96"/>
                  </a:cubicBezTo>
                  <a:cubicBezTo>
                    <a:pt x="221" y="88"/>
                    <a:pt x="284" y="75"/>
                    <a:pt x="293" y="72"/>
                  </a:cubicBezTo>
                  <a:cubicBezTo>
                    <a:pt x="310" y="66"/>
                    <a:pt x="324" y="54"/>
                    <a:pt x="341" y="48"/>
                  </a:cubicBezTo>
                  <a:cubicBezTo>
                    <a:pt x="395" y="28"/>
                    <a:pt x="454" y="18"/>
                    <a:pt x="509" y="0"/>
                  </a:cubicBezTo>
                  <a:cubicBezTo>
                    <a:pt x="725" y="4"/>
                    <a:pt x="941" y="1"/>
                    <a:pt x="1157" y="12"/>
                  </a:cubicBezTo>
                  <a:cubicBezTo>
                    <a:pt x="1217" y="15"/>
                    <a:pt x="1259" y="90"/>
                    <a:pt x="1313" y="108"/>
                  </a:cubicBezTo>
                  <a:cubicBezTo>
                    <a:pt x="1321" y="132"/>
                    <a:pt x="1329" y="156"/>
                    <a:pt x="1337" y="180"/>
                  </a:cubicBezTo>
                  <a:cubicBezTo>
                    <a:pt x="1379" y="307"/>
                    <a:pt x="1300" y="367"/>
                    <a:pt x="1397" y="432"/>
                  </a:cubicBezTo>
                  <a:cubicBezTo>
                    <a:pt x="1434" y="543"/>
                    <a:pt x="1452" y="711"/>
                    <a:pt x="1349" y="780"/>
                  </a:cubicBezTo>
                  <a:cubicBezTo>
                    <a:pt x="1280" y="883"/>
                    <a:pt x="1372" y="762"/>
                    <a:pt x="1289" y="828"/>
                  </a:cubicBezTo>
                  <a:cubicBezTo>
                    <a:pt x="1278" y="837"/>
                    <a:pt x="1277" y="856"/>
                    <a:pt x="1265" y="864"/>
                  </a:cubicBezTo>
                  <a:cubicBezTo>
                    <a:pt x="1251" y="873"/>
                    <a:pt x="1233" y="871"/>
                    <a:pt x="1217" y="876"/>
                  </a:cubicBezTo>
                  <a:cubicBezTo>
                    <a:pt x="1081" y="917"/>
                    <a:pt x="1205" y="895"/>
                    <a:pt x="1001" y="912"/>
                  </a:cubicBezTo>
                  <a:cubicBezTo>
                    <a:pt x="1041" y="916"/>
                    <a:pt x="1083" y="912"/>
                    <a:pt x="1121" y="924"/>
                  </a:cubicBezTo>
                  <a:cubicBezTo>
                    <a:pt x="1173" y="940"/>
                    <a:pt x="1211" y="990"/>
                    <a:pt x="1265" y="1008"/>
                  </a:cubicBezTo>
                  <a:cubicBezTo>
                    <a:pt x="1297" y="1104"/>
                    <a:pt x="1249" y="992"/>
                    <a:pt x="1313" y="1056"/>
                  </a:cubicBezTo>
                  <a:cubicBezTo>
                    <a:pt x="1453" y="1196"/>
                    <a:pt x="1295" y="1084"/>
                    <a:pt x="1397" y="1152"/>
                  </a:cubicBezTo>
                  <a:cubicBezTo>
                    <a:pt x="1405" y="1176"/>
                    <a:pt x="1413" y="1200"/>
                    <a:pt x="1421" y="1224"/>
                  </a:cubicBezTo>
                  <a:cubicBezTo>
                    <a:pt x="1449" y="1308"/>
                    <a:pt x="1416" y="1400"/>
                    <a:pt x="1409" y="1488"/>
                  </a:cubicBezTo>
                  <a:cubicBezTo>
                    <a:pt x="1395" y="1664"/>
                    <a:pt x="1197" y="1707"/>
                    <a:pt x="1061" y="1752"/>
                  </a:cubicBezTo>
                  <a:cubicBezTo>
                    <a:pt x="869" y="1745"/>
                    <a:pt x="707" y="1731"/>
                    <a:pt x="521" y="1716"/>
                  </a:cubicBezTo>
                  <a:cubicBezTo>
                    <a:pt x="413" y="1680"/>
                    <a:pt x="387" y="1601"/>
                    <a:pt x="353" y="1500"/>
                  </a:cubicBezTo>
                  <a:cubicBezTo>
                    <a:pt x="341" y="1464"/>
                    <a:pt x="329" y="1428"/>
                    <a:pt x="317" y="1392"/>
                  </a:cubicBezTo>
                  <a:cubicBezTo>
                    <a:pt x="313" y="1380"/>
                    <a:pt x="305" y="1356"/>
                    <a:pt x="305" y="1356"/>
                  </a:cubicBezTo>
                  <a:cubicBezTo>
                    <a:pt x="311" y="1244"/>
                    <a:pt x="290" y="1070"/>
                    <a:pt x="401" y="996"/>
                  </a:cubicBezTo>
                  <a:cubicBezTo>
                    <a:pt x="405" y="984"/>
                    <a:pt x="403" y="967"/>
                    <a:pt x="413" y="960"/>
                  </a:cubicBezTo>
                  <a:cubicBezTo>
                    <a:pt x="434" y="945"/>
                    <a:pt x="461" y="944"/>
                    <a:pt x="485" y="936"/>
                  </a:cubicBezTo>
                  <a:cubicBezTo>
                    <a:pt x="499" y="931"/>
                    <a:pt x="509" y="920"/>
                    <a:pt x="521" y="912"/>
                  </a:cubicBezTo>
                  <a:cubicBezTo>
                    <a:pt x="529" y="900"/>
                    <a:pt x="554" y="887"/>
                    <a:pt x="545" y="876"/>
                  </a:cubicBezTo>
                  <a:cubicBezTo>
                    <a:pt x="524" y="849"/>
                    <a:pt x="480" y="855"/>
                    <a:pt x="449" y="840"/>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3" name="Freeform 13"/>
            <p:cNvSpPr>
              <a:spLocks/>
            </p:cNvSpPr>
            <p:nvPr/>
          </p:nvSpPr>
          <p:spPr bwMode="auto">
            <a:xfrm>
              <a:off x="816" y="3408"/>
              <a:ext cx="595" cy="551"/>
            </a:xfrm>
            <a:custGeom>
              <a:avLst/>
              <a:gdLst>
                <a:gd name="T0" fmla="*/ 300 w 595"/>
                <a:gd name="T1" fmla="*/ 547 h 551"/>
                <a:gd name="T2" fmla="*/ 144 w 595"/>
                <a:gd name="T3" fmla="*/ 523 h 551"/>
                <a:gd name="T4" fmla="*/ 72 w 595"/>
                <a:gd name="T5" fmla="*/ 475 h 551"/>
                <a:gd name="T6" fmla="*/ 48 w 595"/>
                <a:gd name="T7" fmla="*/ 403 h 551"/>
                <a:gd name="T8" fmla="*/ 24 w 595"/>
                <a:gd name="T9" fmla="*/ 367 h 551"/>
                <a:gd name="T10" fmla="*/ 0 w 595"/>
                <a:gd name="T11" fmla="*/ 295 h 551"/>
                <a:gd name="T12" fmla="*/ 36 w 595"/>
                <a:gd name="T13" fmla="*/ 115 h 551"/>
                <a:gd name="T14" fmla="*/ 108 w 595"/>
                <a:gd name="T15" fmla="*/ 67 h 551"/>
                <a:gd name="T16" fmla="*/ 240 w 595"/>
                <a:gd name="T17" fmla="*/ 7 h 551"/>
                <a:gd name="T18" fmla="*/ 444 w 595"/>
                <a:gd name="T19" fmla="*/ 31 h 551"/>
                <a:gd name="T20" fmla="*/ 516 w 595"/>
                <a:gd name="T21" fmla="*/ 79 h 551"/>
                <a:gd name="T22" fmla="*/ 528 w 595"/>
                <a:gd name="T23" fmla="*/ 115 h 551"/>
                <a:gd name="T24" fmla="*/ 552 w 595"/>
                <a:gd name="T25" fmla="*/ 151 h 551"/>
                <a:gd name="T26" fmla="*/ 576 w 595"/>
                <a:gd name="T27" fmla="*/ 223 h 551"/>
                <a:gd name="T28" fmla="*/ 504 w 595"/>
                <a:gd name="T29" fmla="*/ 451 h 551"/>
                <a:gd name="T30" fmla="*/ 480 w 595"/>
                <a:gd name="T31" fmla="*/ 487 h 551"/>
                <a:gd name="T32" fmla="*/ 408 w 595"/>
                <a:gd name="T33" fmla="*/ 511 h 551"/>
                <a:gd name="T34" fmla="*/ 372 w 595"/>
                <a:gd name="T35" fmla="*/ 535 h 551"/>
                <a:gd name="T36" fmla="*/ 300 w 595"/>
                <a:gd name="T3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551">
                  <a:moveTo>
                    <a:pt x="300" y="547"/>
                  </a:moveTo>
                  <a:cubicBezTo>
                    <a:pt x="296" y="546"/>
                    <a:pt x="165" y="532"/>
                    <a:pt x="144" y="523"/>
                  </a:cubicBezTo>
                  <a:cubicBezTo>
                    <a:pt x="118" y="511"/>
                    <a:pt x="72" y="475"/>
                    <a:pt x="72" y="475"/>
                  </a:cubicBezTo>
                  <a:cubicBezTo>
                    <a:pt x="64" y="451"/>
                    <a:pt x="62" y="424"/>
                    <a:pt x="48" y="403"/>
                  </a:cubicBezTo>
                  <a:cubicBezTo>
                    <a:pt x="40" y="391"/>
                    <a:pt x="30" y="380"/>
                    <a:pt x="24" y="367"/>
                  </a:cubicBezTo>
                  <a:cubicBezTo>
                    <a:pt x="14" y="344"/>
                    <a:pt x="0" y="295"/>
                    <a:pt x="0" y="295"/>
                  </a:cubicBezTo>
                  <a:cubicBezTo>
                    <a:pt x="15" y="162"/>
                    <a:pt x="1" y="221"/>
                    <a:pt x="36" y="115"/>
                  </a:cubicBezTo>
                  <a:cubicBezTo>
                    <a:pt x="45" y="88"/>
                    <a:pt x="84" y="83"/>
                    <a:pt x="108" y="67"/>
                  </a:cubicBezTo>
                  <a:cubicBezTo>
                    <a:pt x="161" y="32"/>
                    <a:pt x="178" y="19"/>
                    <a:pt x="240" y="7"/>
                  </a:cubicBezTo>
                  <a:cubicBezTo>
                    <a:pt x="308" y="12"/>
                    <a:pt x="383" y="0"/>
                    <a:pt x="444" y="31"/>
                  </a:cubicBezTo>
                  <a:cubicBezTo>
                    <a:pt x="470" y="44"/>
                    <a:pt x="516" y="79"/>
                    <a:pt x="516" y="79"/>
                  </a:cubicBezTo>
                  <a:cubicBezTo>
                    <a:pt x="520" y="91"/>
                    <a:pt x="522" y="104"/>
                    <a:pt x="528" y="115"/>
                  </a:cubicBezTo>
                  <a:cubicBezTo>
                    <a:pt x="534" y="128"/>
                    <a:pt x="546" y="138"/>
                    <a:pt x="552" y="151"/>
                  </a:cubicBezTo>
                  <a:cubicBezTo>
                    <a:pt x="562" y="174"/>
                    <a:pt x="576" y="223"/>
                    <a:pt x="576" y="223"/>
                  </a:cubicBezTo>
                  <a:cubicBezTo>
                    <a:pt x="567" y="352"/>
                    <a:pt x="595" y="390"/>
                    <a:pt x="504" y="451"/>
                  </a:cubicBezTo>
                  <a:cubicBezTo>
                    <a:pt x="496" y="463"/>
                    <a:pt x="492" y="479"/>
                    <a:pt x="480" y="487"/>
                  </a:cubicBezTo>
                  <a:cubicBezTo>
                    <a:pt x="459" y="500"/>
                    <a:pt x="432" y="503"/>
                    <a:pt x="408" y="511"/>
                  </a:cubicBezTo>
                  <a:cubicBezTo>
                    <a:pt x="394" y="516"/>
                    <a:pt x="385" y="529"/>
                    <a:pt x="372" y="535"/>
                  </a:cubicBezTo>
                  <a:cubicBezTo>
                    <a:pt x="340" y="551"/>
                    <a:pt x="334" y="547"/>
                    <a:pt x="300" y="54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4" name="Freeform 14"/>
            <p:cNvSpPr>
              <a:spLocks/>
            </p:cNvSpPr>
            <p:nvPr/>
          </p:nvSpPr>
          <p:spPr bwMode="auto">
            <a:xfrm>
              <a:off x="905" y="3511"/>
              <a:ext cx="79" cy="312"/>
            </a:xfrm>
            <a:custGeom>
              <a:avLst/>
              <a:gdLst>
                <a:gd name="T0" fmla="*/ 31 w 79"/>
                <a:gd name="T1" fmla="*/ 312 h 312"/>
                <a:gd name="T2" fmla="*/ 19 w 79"/>
                <a:gd name="T3" fmla="*/ 84 h 312"/>
                <a:gd name="T4" fmla="*/ 43 w 79"/>
                <a:gd name="T5" fmla="*/ 12 h 312"/>
                <a:gd name="T6" fmla="*/ 79 w 79"/>
                <a:gd name="T7" fmla="*/ 0 h 312"/>
              </a:gdLst>
              <a:ahLst/>
              <a:cxnLst>
                <a:cxn ang="0">
                  <a:pos x="T0" y="T1"/>
                </a:cxn>
                <a:cxn ang="0">
                  <a:pos x="T2" y="T3"/>
                </a:cxn>
                <a:cxn ang="0">
                  <a:pos x="T4" y="T5"/>
                </a:cxn>
                <a:cxn ang="0">
                  <a:pos x="T6" y="T7"/>
                </a:cxn>
              </a:cxnLst>
              <a:rect l="0" t="0" r="r" b="b"/>
              <a:pathLst>
                <a:path w="79" h="312">
                  <a:moveTo>
                    <a:pt x="31" y="312"/>
                  </a:moveTo>
                  <a:cubicBezTo>
                    <a:pt x="23" y="232"/>
                    <a:pt x="0" y="162"/>
                    <a:pt x="19" y="84"/>
                  </a:cubicBezTo>
                  <a:cubicBezTo>
                    <a:pt x="25" y="59"/>
                    <a:pt x="19" y="20"/>
                    <a:pt x="43" y="12"/>
                  </a:cubicBezTo>
                  <a:cubicBezTo>
                    <a:pt x="55" y="8"/>
                    <a:pt x="79" y="0"/>
                    <a:pt x="79"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5" name="Freeform 15"/>
            <p:cNvSpPr>
              <a:spLocks/>
            </p:cNvSpPr>
            <p:nvPr/>
          </p:nvSpPr>
          <p:spPr bwMode="auto">
            <a:xfrm>
              <a:off x="1116" y="3511"/>
              <a:ext cx="213" cy="252"/>
            </a:xfrm>
            <a:custGeom>
              <a:avLst/>
              <a:gdLst>
                <a:gd name="T0" fmla="*/ 151 w 160"/>
                <a:gd name="T1" fmla="*/ 240 h 240"/>
                <a:gd name="T2" fmla="*/ 67 w 160"/>
                <a:gd name="T3" fmla="*/ 84 h 240"/>
                <a:gd name="T4" fmla="*/ 43 w 160"/>
                <a:gd name="T5" fmla="*/ 48 h 240"/>
                <a:gd name="T6" fmla="*/ 7 w 160"/>
                <a:gd name="T7" fmla="*/ 0 h 240"/>
              </a:gdLst>
              <a:ahLst/>
              <a:cxnLst>
                <a:cxn ang="0">
                  <a:pos x="T0" y="T1"/>
                </a:cxn>
                <a:cxn ang="0">
                  <a:pos x="T2" y="T3"/>
                </a:cxn>
                <a:cxn ang="0">
                  <a:pos x="T4" y="T5"/>
                </a:cxn>
                <a:cxn ang="0">
                  <a:pos x="T6" y="T7"/>
                </a:cxn>
              </a:cxnLst>
              <a:rect l="0" t="0" r="r" b="b"/>
              <a:pathLst>
                <a:path w="160" h="240">
                  <a:moveTo>
                    <a:pt x="151" y="240"/>
                  </a:moveTo>
                  <a:cubicBezTo>
                    <a:pt x="139" y="124"/>
                    <a:pt x="160" y="115"/>
                    <a:pt x="67" y="84"/>
                  </a:cubicBezTo>
                  <a:cubicBezTo>
                    <a:pt x="59" y="72"/>
                    <a:pt x="53" y="58"/>
                    <a:pt x="43" y="48"/>
                  </a:cubicBezTo>
                  <a:cubicBezTo>
                    <a:pt x="0" y="5"/>
                    <a:pt x="7" y="46"/>
                    <a:pt x="7"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6" name="Freeform 16"/>
            <p:cNvSpPr>
              <a:spLocks/>
            </p:cNvSpPr>
            <p:nvPr/>
          </p:nvSpPr>
          <p:spPr bwMode="auto">
            <a:xfrm>
              <a:off x="1092" y="3667"/>
              <a:ext cx="120" cy="36"/>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cubicBezTo>
                    <a:pt x="32" y="11"/>
                    <a:pt x="82" y="36"/>
                    <a:pt x="120" y="36"/>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97" name="Freeform 17"/>
            <p:cNvSpPr>
              <a:spLocks/>
            </p:cNvSpPr>
            <p:nvPr/>
          </p:nvSpPr>
          <p:spPr bwMode="auto">
            <a:xfrm>
              <a:off x="1056" y="3751"/>
              <a:ext cx="60" cy="120"/>
            </a:xfrm>
            <a:custGeom>
              <a:avLst/>
              <a:gdLst>
                <a:gd name="T0" fmla="*/ 36 w 36"/>
                <a:gd name="T1" fmla="*/ 84 h 84"/>
                <a:gd name="T2" fmla="*/ 0 w 36"/>
                <a:gd name="T3" fmla="*/ 0 h 84"/>
              </a:gdLst>
              <a:ahLst/>
              <a:cxnLst>
                <a:cxn ang="0">
                  <a:pos x="T0" y="T1"/>
                </a:cxn>
                <a:cxn ang="0">
                  <a:pos x="T2" y="T3"/>
                </a:cxn>
              </a:cxnLst>
              <a:rect l="0" t="0" r="r" b="b"/>
              <a:pathLst>
                <a:path w="36" h="84">
                  <a:moveTo>
                    <a:pt x="36" y="84"/>
                  </a:moveTo>
                  <a:cubicBezTo>
                    <a:pt x="10" y="7"/>
                    <a:pt x="30" y="30"/>
                    <a:pt x="0"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9698" name="Group 18"/>
            <p:cNvGrpSpPr>
              <a:grpSpLocks/>
            </p:cNvGrpSpPr>
            <p:nvPr/>
          </p:nvGrpSpPr>
          <p:grpSpPr bwMode="auto">
            <a:xfrm>
              <a:off x="720" y="2544"/>
              <a:ext cx="595" cy="551"/>
              <a:chOff x="612" y="1049"/>
              <a:chExt cx="595" cy="551"/>
            </a:xfrm>
          </p:grpSpPr>
          <p:sp>
            <p:nvSpPr>
              <p:cNvPr id="199699" name="Freeform 19"/>
              <p:cNvSpPr>
                <a:spLocks/>
              </p:cNvSpPr>
              <p:nvPr/>
            </p:nvSpPr>
            <p:spPr bwMode="auto">
              <a:xfrm>
                <a:off x="612" y="1049"/>
                <a:ext cx="595" cy="551"/>
              </a:xfrm>
              <a:custGeom>
                <a:avLst/>
                <a:gdLst>
                  <a:gd name="T0" fmla="*/ 300 w 595"/>
                  <a:gd name="T1" fmla="*/ 547 h 551"/>
                  <a:gd name="T2" fmla="*/ 144 w 595"/>
                  <a:gd name="T3" fmla="*/ 523 h 551"/>
                  <a:gd name="T4" fmla="*/ 72 w 595"/>
                  <a:gd name="T5" fmla="*/ 475 h 551"/>
                  <a:gd name="T6" fmla="*/ 48 w 595"/>
                  <a:gd name="T7" fmla="*/ 403 h 551"/>
                  <a:gd name="T8" fmla="*/ 24 w 595"/>
                  <a:gd name="T9" fmla="*/ 367 h 551"/>
                  <a:gd name="T10" fmla="*/ 0 w 595"/>
                  <a:gd name="T11" fmla="*/ 295 h 551"/>
                  <a:gd name="T12" fmla="*/ 36 w 595"/>
                  <a:gd name="T13" fmla="*/ 115 h 551"/>
                  <a:gd name="T14" fmla="*/ 108 w 595"/>
                  <a:gd name="T15" fmla="*/ 67 h 551"/>
                  <a:gd name="T16" fmla="*/ 240 w 595"/>
                  <a:gd name="T17" fmla="*/ 7 h 551"/>
                  <a:gd name="T18" fmla="*/ 444 w 595"/>
                  <a:gd name="T19" fmla="*/ 31 h 551"/>
                  <a:gd name="T20" fmla="*/ 516 w 595"/>
                  <a:gd name="T21" fmla="*/ 79 h 551"/>
                  <a:gd name="T22" fmla="*/ 528 w 595"/>
                  <a:gd name="T23" fmla="*/ 115 h 551"/>
                  <a:gd name="T24" fmla="*/ 552 w 595"/>
                  <a:gd name="T25" fmla="*/ 151 h 551"/>
                  <a:gd name="T26" fmla="*/ 576 w 595"/>
                  <a:gd name="T27" fmla="*/ 223 h 551"/>
                  <a:gd name="T28" fmla="*/ 504 w 595"/>
                  <a:gd name="T29" fmla="*/ 451 h 551"/>
                  <a:gd name="T30" fmla="*/ 480 w 595"/>
                  <a:gd name="T31" fmla="*/ 487 h 551"/>
                  <a:gd name="T32" fmla="*/ 408 w 595"/>
                  <a:gd name="T33" fmla="*/ 511 h 551"/>
                  <a:gd name="T34" fmla="*/ 372 w 595"/>
                  <a:gd name="T35" fmla="*/ 535 h 551"/>
                  <a:gd name="T36" fmla="*/ 300 w 595"/>
                  <a:gd name="T3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551">
                    <a:moveTo>
                      <a:pt x="300" y="547"/>
                    </a:moveTo>
                    <a:cubicBezTo>
                      <a:pt x="296" y="546"/>
                      <a:pt x="165" y="532"/>
                      <a:pt x="144" y="523"/>
                    </a:cubicBezTo>
                    <a:cubicBezTo>
                      <a:pt x="118" y="511"/>
                      <a:pt x="72" y="475"/>
                      <a:pt x="72" y="475"/>
                    </a:cubicBezTo>
                    <a:cubicBezTo>
                      <a:pt x="64" y="451"/>
                      <a:pt x="62" y="424"/>
                      <a:pt x="48" y="403"/>
                    </a:cubicBezTo>
                    <a:cubicBezTo>
                      <a:pt x="40" y="391"/>
                      <a:pt x="30" y="380"/>
                      <a:pt x="24" y="367"/>
                    </a:cubicBezTo>
                    <a:cubicBezTo>
                      <a:pt x="14" y="344"/>
                      <a:pt x="0" y="295"/>
                      <a:pt x="0" y="295"/>
                    </a:cubicBezTo>
                    <a:cubicBezTo>
                      <a:pt x="15" y="162"/>
                      <a:pt x="1" y="221"/>
                      <a:pt x="36" y="115"/>
                    </a:cubicBezTo>
                    <a:cubicBezTo>
                      <a:pt x="45" y="88"/>
                      <a:pt x="84" y="83"/>
                      <a:pt x="108" y="67"/>
                    </a:cubicBezTo>
                    <a:cubicBezTo>
                      <a:pt x="161" y="32"/>
                      <a:pt x="178" y="19"/>
                      <a:pt x="240" y="7"/>
                    </a:cubicBezTo>
                    <a:cubicBezTo>
                      <a:pt x="308" y="12"/>
                      <a:pt x="383" y="0"/>
                      <a:pt x="444" y="31"/>
                    </a:cubicBezTo>
                    <a:cubicBezTo>
                      <a:pt x="470" y="44"/>
                      <a:pt x="516" y="79"/>
                      <a:pt x="516" y="79"/>
                    </a:cubicBezTo>
                    <a:cubicBezTo>
                      <a:pt x="520" y="91"/>
                      <a:pt x="522" y="104"/>
                      <a:pt x="528" y="115"/>
                    </a:cubicBezTo>
                    <a:cubicBezTo>
                      <a:pt x="534" y="128"/>
                      <a:pt x="546" y="138"/>
                      <a:pt x="552" y="151"/>
                    </a:cubicBezTo>
                    <a:cubicBezTo>
                      <a:pt x="562" y="174"/>
                      <a:pt x="576" y="223"/>
                      <a:pt x="576" y="223"/>
                    </a:cubicBezTo>
                    <a:cubicBezTo>
                      <a:pt x="567" y="352"/>
                      <a:pt x="595" y="390"/>
                      <a:pt x="504" y="451"/>
                    </a:cubicBezTo>
                    <a:cubicBezTo>
                      <a:pt x="496" y="463"/>
                      <a:pt x="492" y="479"/>
                      <a:pt x="480" y="487"/>
                    </a:cubicBezTo>
                    <a:cubicBezTo>
                      <a:pt x="459" y="500"/>
                      <a:pt x="432" y="503"/>
                      <a:pt x="408" y="511"/>
                    </a:cubicBezTo>
                    <a:cubicBezTo>
                      <a:pt x="394" y="516"/>
                      <a:pt x="385" y="529"/>
                      <a:pt x="372" y="535"/>
                    </a:cubicBezTo>
                    <a:cubicBezTo>
                      <a:pt x="340" y="551"/>
                      <a:pt x="334" y="547"/>
                      <a:pt x="300" y="54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0" name="Freeform 20"/>
              <p:cNvSpPr>
                <a:spLocks/>
              </p:cNvSpPr>
              <p:nvPr/>
            </p:nvSpPr>
            <p:spPr bwMode="auto">
              <a:xfrm>
                <a:off x="701" y="1152"/>
                <a:ext cx="79" cy="312"/>
              </a:xfrm>
              <a:custGeom>
                <a:avLst/>
                <a:gdLst>
                  <a:gd name="T0" fmla="*/ 31 w 79"/>
                  <a:gd name="T1" fmla="*/ 312 h 312"/>
                  <a:gd name="T2" fmla="*/ 19 w 79"/>
                  <a:gd name="T3" fmla="*/ 84 h 312"/>
                  <a:gd name="T4" fmla="*/ 43 w 79"/>
                  <a:gd name="T5" fmla="*/ 12 h 312"/>
                  <a:gd name="T6" fmla="*/ 79 w 79"/>
                  <a:gd name="T7" fmla="*/ 0 h 312"/>
                </a:gdLst>
                <a:ahLst/>
                <a:cxnLst>
                  <a:cxn ang="0">
                    <a:pos x="T0" y="T1"/>
                  </a:cxn>
                  <a:cxn ang="0">
                    <a:pos x="T2" y="T3"/>
                  </a:cxn>
                  <a:cxn ang="0">
                    <a:pos x="T4" y="T5"/>
                  </a:cxn>
                  <a:cxn ang="0">
                    <a:pos x="T6" y="T7"/>
                  </a:cxn>
                </a:cxnLst>
                <a:rect l="0" t="0" r="r" b="b"/>
                <a:pathLst>
                  <a:path w="79" h="312">
                    <a:moveTo>
                      <a:pt x="31" y="312"/>
                    </a:moveTo>
                    <a:cubicBezTo>
                      <a:pt x="23" y="232"/>
                      <a:pt x="0" y="162"/>
                      <a:pt x="19" y="84"/>
                    </a:cubicBezTo>
                    <a:cubicBezTo>
                      <a:pt x="25" y="59"/>
                      <a:pt x="19" y="20"/>
                      <a:pt x="43" y="12"/>
                    </a:cubicBezTo>
                    <a:cubicBezTo>
                      <a:pt x="55" y="8"/>
                      <a:pt x="79" y="0"/>
                      <a:pt x="79"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1" name="Freeform 21"/>
              <p:cNvSpPr>
                <a:spLocks/>
              </p:cNvSpPr>
              <p:nvPr/>
            </p:nvSpPr>
            <p:spPr bwMode="auto">
              <a:xfrm>
                <a:off x="912" y="1152"/>
                <a:ext cx="213" cy="252"/>
              </a:xfrm>
              <a:custGeom>
                <a:avLst/>
                <a:gdLst>
                  <a:gd name="T0" fmla="*/ 151 w 160"/>
                  <a:gd name="T1" fmla="*/ 240 h 240"/>
                  <a:gd name="T2" fmla="*/ 67 w 160"/>
                  <a:gd name="T3" fmla="*/ 84 h 240"/>
                  <a:gd name="T4" fmla="*/ 43 w 160"/>
                  <a:gd name="T5" fmla="*/ 48 h 240"/>
                  <a:gd name="T6" fmla="*/ 7 w 160"/>
                  <a:gd name="T7" fmla="*/ 0 h 240"/>
                </a:gdLst>
                <a:ahLst/>
                <a:cxnLst>
                  <a:cxn ang="0">
                    <a:pos x="T0" y="T1"/>
                  </a:cxn>
                  <a:cxn ang="0">
                    <a:pos x="T2" y="T3"/>
                  </a:cxn>
                  <a:cxn ang="0">
                    <a:pos x="T4" y="T5"/>
                  </a:cxn>
                  <a:cxn ang="0">
                    <a:pos x="T6" y="T7"/>
                  </a:cxn>
                </a:cxnLst>
                <a:rect l="0" t="0" r="r" b="b"/>
                <a:pathLst>
                  <a:path w="160" h="240">
                    <a:moveTo>
                      <a:pt x="151" y="240"/>
                    </a:moveTo>
                    <a:cubicBezTo>
                      <a:pt x="139" y="124"/>
                      <a:pt x="160" y="115"/>
                      <a:pt x="67" y="84"/>
                    </a:cubicBezTo>
                    <a:cubicBezTo>
                      <a:pt x="59" y="72"/>
                      <a:pt x="53" y="58"/>
                      <a:pt x="43" y="48"/>
                    </a:cubicBezTo>
                    <a:cubicBezTo>
                      <a:pt x="0" y="5"/>
                      <a:pt x="7" y="46"/>
                      <a:pt x="7"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2" name="Freeform 22"/>
              <p:cNvSpPr>
                <a:spLocks/>
              </p:cNvSpPr>
              <p:nvPr/>
            </p:nvSpPr>
            <p:spPr bwMode="auto">
              <a:xfrm>
                <a:off x="888" y="1308"/>
                <a:ext cx="120" cy="36"/>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cubicBezTo>
                      <a:pt x="32" y="11"/>
                      <a:pt x="82" y="36"/>
                      <a:pt x="120" y="36"/>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3" name="Freeform 23"/>
              <p:cNvSpPr>
                <a:spLocks/>
              </p:cNvSpPr>
              <p:nvPr/>
            </p:nvSpPr>
            <p:spPr bwMode="auto">
              <a:xfrm>
                <a:off x="852" y="1392"/>
                <a:ext cx="60" cy="120"/>
              </a:xfrm>
              <a:custGeom>
                <a:avLst/>
                <a:gdLst>
                  <a:gd name="T0" fmla="*/ 36 w 36"/>
                  <a:gd name="T1" fmla="*/ 84 h 84"/>
                  <a:gd name="T2" fmla="*/ 0 w 36"/>
                  <a:gd name="T3" fmla="*/ 0 h 84"/>
                </a:gdLst>
                <a:ahLst/>
                <a:cxnLst>
                  <a:cxn ang="0">
                    <a:pos x="T0" y="T1"/>
                  </a:cxn>
                  <a:cxn ang="0">
                    <a:pos x="T2" y="T3"/>
                  </a:cxn>
                </a:cxnLst>
                <a:rect l="0" t="0" r="r" b="b"/>
                <a:pathLst>
                  <a:path w="36" h="84">
                    <a:moveTo>
                      <a:pt x="36" y="84"/>
                    </a:moveTo>
                    <a:cubicBezTo>
                      <a:pt x="10" y="7"/>
                      <a:pt x="30" y="30"/>
                      <a:pt x="0"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99704" name="Group 24"/>
          <p:cNvGrpSpPr>
            <a:grpSpLocks/>
          </p:cNvGrpSpPr>
          <p:nvPr/>
        </p:nvGrpSpPr>
        <p:grpSpPr bwMode="auto">
          <a:xfrm>
            <a:off x="6135688" y="4257675"/>
            <a:ext cx="2874962" cy="2390775"/>
            <a:chOff x="3673" y="2166"/>
            <a:chExt cx="1811" cy="1506"/>
          </a:xfrm>
        </p:grpSpPr>
        <p:sp>
          <p:nvSpPr>
            <p:cNvPr id="199705" name="Freeform 25"/>
            <p:cNvSpPr>
              <a:spLocks/>
            </p:cNvSpPr>
            <p:nvPr/>
          </p:nvSpPr>
          <p:spPr bwMode="auto">
            <a:xfrm>
              <a:off x="3673" y="2166"/>
              <a:ext cx="1811" cy="1506"/>
            </a:xfrm>
            <a:custGeom>
              <a:avLst/>
              <a:gdLst>
                <a:gd name="T0" fmla="*/ 227 w 1811"/>
                <a:gd name="T1" fmla="*/ 870 h 1506"/>
                <a:gd name="T2" fmla="*/ 167 w 1811"/>
                <a:gd name="T3" fmla="*/ 654 h 1506"/>
                <a:gd name="T4" fmla="*/ 143 w 1811"/>
                <a:gd name="T5" fmla="*/ 618 h 1506"/>
                <a:gd name="T6" fmla="*/ 107 w 1811"/>
                <a:gd name="T7" fmla="*/ 606 h 1506"/>
                <a:gd name="T8" fmla="*/ 95 w 1811"/>
                <a:gd name="T9" fmla="*/ 570 h 1506"/>
                <a:gd name="T10" fmla="*/ 59 w 1811"/>
                <a:gd name="T11" fmla="*/ 546 h 1506"/>
                <a:gd name="T12" fmla="*/ 119 w 1811"/>
                <a:gd name="T13" fmla="*/ 234 h 1506"/>
                <a:gd name="T14" fmla="*/ 203 w 1811"/>
                <a:gd name="T15" fmla="*/ 186 h 1506"/>
                <a:gd name="T16" fmla="*/ 239 w 1811"/>
                <a:gd name="T17" fmla="*/ 150 h 1506"/>
                <a:gd name="T18" fmla="*/ 383 w 1811"/>
                <a:gd name="T19" fmla="*/ 126 h 1506"/>
                <a:gd name="T20" fmla="*/ 635 w 1811"/>
                <a:gd name="T21" fmla="*/ 90 h 1506"/>
                <a:gd name="T22" fmla="*/ 911 w 1811"/>
                <a:gd name="T23" fmla="*/ 66 h 1506"/>
                <a:gd name="T24" fmla="*/ 1631 w 1811"/>
                <a:gd name="T25" fmla="*/ 186 h 1506"/>
                <a:gd name="T26" fmla="*/ 1703 w 1811"/>
                <a:gd name="T27" fmla="*/ 282 h 1506"/>
                <a:gd name="T28" fmla="*/ 1643 w 1811"/>
                <a:gd name="T29" fmla="*/ 486 h 1506"/>
                <a:gd name="T30" fmla="*/ 1631 w 1811"/>
                <a:gd name="T31" fmla="*/ 522 h 1506"/>
                <a:gd name="T32" fmla="*/ 1475 w 1811"/>
                <a:gd name="T33" fmla="*/ 582 h 1506"/>
                <a:gd name="T34" fmla="*/ 1451 w 1811"/>
                <a:gd name="T35" fmla="*/ 618 h 1506"/>
                <a:gd name="T36" fmla="*/ 1403 w 1811"/>
                <a:gd name="T37" fmla="*/ 666 h 1506"/>
                <a:gd name="T38" fmla="*/ 1559 w 1811"/>
                <a:gd name="T39" fmla="*/ 834 h 1506"/>
                <a:gd name="T40" fmla="*/ 1715 w 1811"/>
                <a:gd name="T41" fmla="*/ 930 h 1506"/>
                <a:gd name="T42" fmla="*/ 1811 w 1811"/>
                <a:gd name="T43" fmla="*/ 1074 h 1506"/>
                <a:gd name="T44" fmla="*/ 1739 w 1811"/>
                <a:gd name="T45" fmla="*/ 1254 h 1506"/>
                <a:gd name="T46" fmla="*/ 1679 w 1811"/>
                <a:gd name="T47" fmla="*/ 1302 h 1506"/>
                <a:gd name="T48" fmla="*/ 1571 w 1811"/>
                <a:gd name="T49" fmla="*/ 1374 h 1506"/>
                <a:gd name="T50" fmla="*/ 1463 w 1811"/>
                <a:gd name="T51" fmla="*/ 1410 h 1506"/>
                <a:gd name="T52" fmla="*/ 1331 w 1811"/>
                <a:gd name="T53" fmla="*/ 1446 h 1506"/>
                <a:gd name="T54" fmla="*/ 1139 w 1811"/>
                <a:gd name="T55" fmla="*/ 1506 h 1506"/>
                <a:gd name="T56" fmla="*/ 443 w 1811"/>
                <a:gd name="T57" fmla="*/ 1494 h 1506"/>
                <a:gd name="T58" fmla="*/ 347 w 1811"/>
                <a:gd name="T59" fmla="*/ 1458 h 1506"/>
                <a:gd name="T60" fmla="*/ 275 w 1811"/>
                <a:gd name="T61" fmla="*/ 1434 h 1506"/>
                <a:gd name="T62" fmla="*/ 167 w 1811"/>
                <a:gd name="T63" fmla="*/ 1350 h 1506"/>
                <a:gd name="T64" fmla="*/ 131 w 1811"/>
                <a:gd name="T65" fmla="*/ 1314 h 1506"/>
                <a:gd name="T66" fmla="*/ 95 w 1811"/>
                <a:gd name="T67" fmla="*/ 1290 h 1506"/>
                <a:gd name="T68" fmla="*/ 83 w 1811"/>
                <a:gd name="T69" fmla="*/ 1254 h 1506"/>
                <a:gd name="T70" fmla="*/ 59 w 1811"/>
                <a:gd name="T71" fmla="*/ 1218 h 1506"/>
                <a:gd name="T72" fmla="*/ 179 w 1811"/>
                <a:gd name="T73" fmla="*/ 1002 h 1506"/>
                <a:gd name="T74" fmla="*/ 203 w 1811"/>
                <a:gd name="T75" fmla="*/ 966 h 1506"/>
                <a:gd name="T76" fmla="*/ 251 w 1811"/>
                <a:gd name="T77" fmla="*/ 918 h 1506"/>
                <a:gd name="T78" fmla="*/ 227 w 1811"/>
                <a:gd name="T79" fmla="*/ 87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1" h="1506">
                  <a:moveTo>
                    <a:pt x="227" y="870"/>
                  </a:moveTo>
                  <a:cubicBezTo>
                    <a:pt x="219" y="769"/>
                    <a:pt x="244" y="706"/>
                    <a:pt x="167" y="654"/>
                  </a:cubicBezTo>
                  <a:cubicBezTo>
                    <a:pt x="159" y="642"/>
                    <a:pt x="154" y="627"/>
                    <a:pt x="143" y="618"/>
                  </a:cubicBezTo>
                  <a:cubicBezTo>
                    <a:pt x="133" y="610"/>
                    <a:pt x="116" y="615"/>
                    <a:pt x="107" y="606"/>
                  </a:cubicBezTo>
                  <a:cubicBezTo>
                    <a:pt x="98" y="597"/>
                    <a:pt x="103" y="580"/>
                    <a:pt x="95" y="570"/>
                  </a:cubicBezTo>
                  <a:cubicBezTo>
                    <a:pt x="86" y="559"/>
                    <a:pt x="71" y="554"/>
                    <a:pt x="59" y="546"/>
                  </a:cubicBezTo>
                  <a:cubicBezTo>
                    <a:pt x="27" y="449"/>
                    <a:pt x="0" y="274"/>
                    <a:pt x="119" y="234"/>
                  </a:cubicBezTo>
                  <a:cubicBezTo>
                    <a:pt x="216" y="137"/>
                    <a:pt x="90" y="250"/>
                    <a:pt x="203" y="186"/>
                  </a:cubicBezTo>
                  <a:cubicBezTo>
                    <a:pt x="218" y="178"/>
                    <a:pt x="224" y="158"/>
                    <a:pt x="239" y="150"/>
                  </a:cubicBezTo>
                  <a:cubicBezTo>
                    <a:pt x="253" y="143"/>
                    <a:pt x="381" y="126"/>
                    <a:pt x="383" y="126"/>
                  </a:cubicBezTo>
                  <a:cubicBezTo>
                    <a:pt x="468" y="112"/>
                    <a:pt x="549" y="98"/>
                    <a:pt x="635" y="90"/>
                  </a:cubicBezTo>
                  <a:cubicBezTo>
                    <a:pt x="727" y="82"/>
                    <a:pt x="911" y="66"/>
                    <a:pt x="911" y="66"/>
                  </a:cubicBezTo>
                  <a:cubicBezTo>
                    <a:pt x="1177" y="0"/>
                    <a:pt x="1419" y="44"/>
                    <a:pt x="1631" y="186"/>
                  </a:cubicBezTo>
                  <a:cubicBezTo>
                    <a:pt x="1661" y="231"/>
                    <a:pt x="1686" y="232"/>
                    <a:pt x="1703" y="282"/>
                  </a:cubicBezTo>
                  <a:cubicBezTo>
                    <a:pt x="1695" y="379"/>
                    <a:pt x="1717" y="436"/>
                    <a:pt x="1643" y="486"/>
                  </a:cubicBezTo>
                  <a:cubicBezTo>
                    <a:pt x="1639" y="498"/>
                    <a:pt x="1641" y="515"/>
                    <a:pt x="1631" y="522"/>
                  </a:cubicBezTo>
                  <a:cubicBezTo>
                    <a:pt x="1619" y="531"/>
                    <a:pt x="1495" y="575"/>
                    <a:pt x="1475" y="582"/>
                  </a:cubicBezTo>
                  <a:cubicBezTo>
                    <a:pt x="1467" y="594"/>
                    <a:pt x="1462" y="609"/>
                    <a:pt x="1451" y="618"/>
                  </a:cubicBezTo>
                  <a:cubicBezTo>
                    <a:pt x="1393" y="665"/>
                    <a:pt x="1429" y="587"/>
                    <a:pt x="1403" y="666"/>
                  </a:cubicBezTo>
                  <a:cubicBezTo>
                    <a:pt x="1419" y="855"/>
                    <a:pt x="1385" y="815"/>
                    <a:pt x="1559" y="834"/>
                  </a:cubicBezTo>
                  <a:cubicBezTo>
                    <a:pt x="1619" y="854"/>
                    <a:pt x="1663" y="895"/>
                    <a:pt x="1715" y="930"/>
                  </a:cubicBezTo>
                  <a:cubicBezTo>
                    <a:pt x="1749" y="981"/>
                    <a:pt x="1791" y="1014"/>
                    <a:pt x="1811" y="1074"/>
                  </a:cubicBezTo>
                  <a:cubicBezTo>
                    <a:pt x="1799" y="1156"/>
                    <a:pt x="1809" y="1208"/>
                    <a:pt x="1739" y="1254"/>
                  </a:cubicBezTo>
                  <a:cubicBezTo>
                    <a:pt x="1695" y="1321"/>
                    <a:pt x="1740" y="1268"/>
                    <a:pt x="1679" y="1302"/>
                  </a:cubicBezTo>
                  <a:cubicBezTo>
                    <a:pt x="1641" y="1323"/>
                    <a:pt x="1612" y="1360"/>
                    <a:pt x="1571" y="1374"/>
                  </a:cubicBezTo>
                  <a:cubicBezTo>
                    <a:pt x="1535" y="1386"/>
                    <a:pt x="1499" y="1398"/>
                    <a:pt x="1463" y="1410"/>
                  </a:cubicBezTo>
                  <a:cubicBezTo>
                    <a:pt x="1420" y="1424"/>
                    <a:pt x="1331" y="1446"/>
                    <a:pt x="1331" y="1446"/>
                  </a:cubicBezTo>
                  <a:cubicBezTo>
                    <a:pt x="1268" y="1488"/>
                    <a:pt x="1212" y="1496"/>
                    <a:pt x="1139" y="1506"/>
                  </a:cubicBezTo>
                  <a:cubicBezTo>
                    <a:pt x="907" y="1502"/>
                    <a:pt x="675" y="1501"/>
                    <a:pt x="443" y="1494"/>
                  </a:cubicBezTo>
                  <a:cubicBezTo>
                    <a:pt x="359" y="1491"/>
                    <a:pt x="407" y="1485"/>
                    <a:pt x="347" y="1458"/>
                  </a:cubicBezTo>
                  <a:cubicBezTo>
                    <a:pt x="324" y="1448"/>
                    <a:pt x="275" y="1434"/>
                    <a:pt x="275" y="1434"/>
                  </a:cubicBezTo>
                  <a:cubicBezTo>
                    <a:pt x="194" y="1353"/>
                    <a:pt x="235" y="1373"/>
                    <a:pt x="167" y="1350"/>
                  </a:cubicBezTo>
                  <a:cubicBezTo>
                    <a:pt x="155" y="1338"/>
                    <a:pt x="144" y="1325"/>
                    <a:pt x="131" y="1314"/>
                  </a:cubicBezTo>
                  <a:cubicBezTo>
                    <a:pt x="120" y="1305"/>
                    <a:pt x="104" y="1301"/>
                    <a:pt x="95" y="1290"/>
                  </a:cubicBezTo>
                  <a:cubicBezTo>
                    <a:pt x="87" y="1280"/>
                    <a:pt x="89" y="1265"/>
                    <a:pt x="83" y="1254"/>
                  </a:cubicBezTo>
                  <a:cubicBezTo>
                    <a:pt x="77" y="1241"/>
                    <a:pt x="67" y="1230"/>
                    <a:pt x="59" y="1218"/>
                  </a:cubicBezTo>
                  <a:cubicBezTo>
                    <a:pt x="71" y="1112"/>
                    <a:pt x="70" y="1038"/>
                    <a:pt x="179" y="1002"/>
                  </a:cubicBezTo>
                  <a:cubicBezTo>
                    <a:pt x="187" y="990"/>
                    <a:pt x="192" y="975"/>
                    <a:pt x="203" y="966"/>
                  </a:cubicBezTo>
                  <a:cubicBezTo>
                    <a:pt x="228" y="946"/>
                    <a:pt x="258" y="970"/>
                    <a:pt x="251" y="918"/>
                  </a:cubicBezTo>
                  <a:cubicBezTo>
                    <a:pt x="248" y="900"/>
                    <a:pt x="235" y="886"/>
                    <a:pt x="227" y="870"/>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6" name="Freeform 26"/>
            <p:cNvSpPr>
              <a:spLocks/>
            </p:cNvSpPr>
            <p:nvPr/>
          </p:nvSpPr>
          <p:spPr bwMode="auto">
            <a:xfrm>
              <a:off x="3825" y="2274"/>
              <a:ext cx="1407" cy="1314"/>
            </a:xfrm>
            <a:custGeom>
              <a:avLst/>
              <a:gdLst>
                <a:gd name="T0" fmla="*/ 227 w 1811"/>
                <a:gd name="T1" fmla="*/ 870 h 1506"/>
                <a:gd name="T2" fmla="*/ 167 w 1811"/>
                <a:gd name="T3" fmla="*/ 654 h 1506"/>
                <a:gd name="T4" fmla="*/ 143 w 1811"/>
                <a:gd name="T5" fmla="*/ 618 h 1506"/>
                <a:gd name="T6" fmla="*/ 107 w 1811"/>
                <a:gd name="T7" fmla="*/ 606 h 1506"/>
                <a:gd name="T8" fmla="*/ 95 w 1811"/>
                <a:gd name="T9" fmla="*/ 570 h 1506"/>
                <a:gd name="T10" fmla="*/ 59 w 1811"/>
                <a:gd name="T11" fmla="*/ 546 h 1506"/>
                <a:gd name="T12" fmla="*/ 119 w 1811"/>
                <a:gd name="T13" fmla="*/ 234 h 1506"/>
                <a:gd name="T14" fmla="*/ 203 w 1811"/>
                <a:gd name="T15" fmla="*/ 186 h 1506"/>
                <a:gd name="T16" fmla="*/ 239 w 1811"/>
                <a:gd name="T17" fmla="*/ 150 h 1506"/>
                <a:gd name="T18" fmla="*/ 383 w 1811"/>
                <a:gd name="T19" fmla="*/ 126 h 1506"/>
                <a:gd name="T20" fmla="*/ 635 w 1811"/>
                <a:gd name="T21" fmla="*/ 90 h 1506"/>
                <a:gd name="T22" fmla="*/ 911 w 1811"/>
                <a:gd name="T23" fmla="*/ 66 h 1506"/>
                <a:gd name="T24" fmla="*/ 1631 w 1811"/>
                <a:gd name="T25" fmla="*/ 186 h 1506"/>
                <a:gd name="T26" fmla="*/ 1703 w 1811"/>
                <a:gd name="T27" fmla="*/ 282 h 1506"/>
                <a:gd name="T28" fmla="*/ 1643 w 1811"/>
                <a:gd name="T29" fmla="*/ 486 h 1506"/>
                <a:gd name="T30" fmla="*/ 1631 w 1811"/>
                <a:gd name="T31" fmla="*/ 522 h 1506"/>
                <a:gd name="T32" fmla="*/ 1475 w 1811"/>
                <a:gd name="T33" fmla="*/ 582 h 1506"/>
                <a:gd name="T34" fmla="*/ 1451 w 1811"/>
                <a:gd name="T35" fmla="*/ 618 h 1506"/>
                <a:gd name="T36" fmla="*/ 1403 w 1811"/>
                <a:gd name="T37" fmla="*/ 666 h 1506"/>
                <a:gd name="T38" fmla="*/ 1559 w 1811"/>
                <a:gd name="T39" fmla="*/ 834 h 1506"/>
                <a:gd name="T40" fmla="*/ 1715 w 1811"/>
                <a:gd name="T41" fmla="*/ 930 h 1506"/>
                <a:gd name="T42" fmla="*/ 1811 w 1811"/>
                <a:gd name="T43" fmla="*/ 1074 h 1506"/>
                <a:gd name="T44" fmla="*/ 1739 w 1811"/>
                <a:gd name="T45" fmla="*/ 1254 h 1506"/>
                <a:gd name="T46" fmla="*/ 1679 w 1811"/>
                <a:gd name="T47" fmla="*/ 1302 h 1506"/>
                <a:gd name="T48" fmla="*/ 1571 w 1811"/>
                <a:gd name="T49" fmla="*/ 1374 h 1506"/>
                <a:gd name="T50" fmla="*/ 1463 w 1811"/>
                <a:gd name="T51" fmla="*/ 1410 h 1506"/>
                <a:gd name="T52" fmla="*/ 1331 w 1811"/>
                <a:gd name="T53" fmla="*/ 1446 h 1506"/>
                <a:gd name="T54" fmla="*/ 1139 w 1811"/>
                <a:gd name="T55" fmla="*/ 1506 h 1506"/>
                <a:gd name="T56" fmla="*/ 443 w 1811"/>
                <a:gd name="T57" fmla="*/ 1494 h 1506"/>
                <a:gd name="T58" fmla="*/ 347 w 1811"/>
                <a:gd name="T59" fmla="*/ 1458 h 1506"/>
                <a:gd name="T60" fmla="*/ 275 w 1811"/>
                <a:gd name="T61" fmla="*/ 1434 h 1506"/>
                <a:gd name="T62" fmla="*/ 167 w 1811"/>
                <a:gd name="T63" fmla="*/ 1350 h 1506"/>
                <a:gd name="T64" fmla="*/ 131 w 1811"/>
                <a:gd name="T65" fmla="*/ 1314 h 1506"/>
                <a:gd name="T66" fmla="*/ 95 w 1811"/>
                <a:gd name="T67" fmla="*/ 1290 h 1506"/>
                <a:gd name="T68" fmla="*/ 83 w 1811"/>
                <a:gd name="T69" fmla="*/ 1254 h 1506"/>
                <a:gd name="T70" fmla="*/ 59 w 1811"/>
                <a:gd name="T71" fmla="*/ 1218 h 1506"/>
                <a:gd name="T72" fmla="*/ 179 w 1811"/>
                <a:gd name="T73" fmla="*/ 1002 h 1506"/>
                <a:gd name="T74" fmla="*/ 203 w 1811"/>
                <a:gd name="T75" fmla="*/ 966 h 1506"/>
                <a:gd name="T76" fmla="*/ 251 w 1811"/>
                <a:gd name="T77" fmla="*/ 918 h 1506"/>
                <a:gd name="T78" fmla="*/ 227 w 1811"/>
                <a:gd name="T79" fmla="*/ 87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1" h="1506">
                  <a:moveTo>
                    <a:pt x="227" y="870"/>
                  </a:moveTo>
                  <a:cubicBezTo>
                    <a:pt x="219" y="769"/>
                    <a:pt x="244" y="706"/>
                    <a:pt x="167" y="654"/>
                  </a:cubicBezTo>
                  <a:cubicBezTo>
                    <a:pt x="159" y="642"/>
                    <a:pt x="154" y="627"/>
                    <a:pt x="143" y="618"/>
                  </a:cubicBezTo>
                  <a:cubicBezTo>
                    <a:pt x="133" y="610"/>
                    <a:pt x="116" y="615"/>
                    <a:pt x="107" y="606"/>
                  </a:cubicBezTo>
                  <a:cubicBezTo>
                    <a:pt x="98" y="597"/>
                    <a:pt x="103" y="580"/>
                    <a:pt x="95" y="570"/>
                  </a:cubicBezTo>
                  <a:cubicBezTo>
                    <a:pt x="86" y="559"/>
                    <a:pt x="71" y="554"/>
                    <a:pt x="59" y="546"/>
                  </a:cubicBezTo>
                  <a:cubicBezTo>
                    <a:pt x="27" y="449"/>
                    <a:pt x="0" y="274"/>
                    <a:pt x="119" y="234"/>
                  </a:cubicBezTo>
                  <a:cubicBezTo>
                    <a:pt x="216" y="137"/>
                    <a:pt x="90" y="250"/>
                    <a:pt x="203" y="186"/>
                  </a:cubicBezTo>
                  <a:cubicBezTo>
                    <a:pt x="218" y="178"/>
                    <a:pt x="224" y="158"/>
                    <a:pt x="239" y="150"/>
                  </a:cubicBezTo>
                  <a:cubicBezTo>
                    <a:pt x="253" y="143"/>
                    <a:pt x="381" y="126"/>
                    <a:pt x="383" y="126"/>
                  </a:cubicBezTo>
                  <a:cubicBezTo>
                    <a:pt x="468" y="112"/>
                    <a:pt x="549" y="98"/>
                    <a:pt x="635" y="90"/>
                  </a:cubicBezTo>
                  <a:cubicBezTo>
                    <a:pt x="727" y="82"/>
                    <a:pt x="911" y="66"/>
                    <a:pt x="911" y="66"/>
                  </a:cubicBezTo>
                  <a:cubicBezTo>
                    <a:pt x="1177" y="0"/>
                    <a:pt x="1419" y="44"/>
                    <a:pt x="1631" y="186"/>
                  </a:cubicBezTo>
                  <a:cubicBezTo>
                    <a:pt x="1661" y="231"/>
                    <a:pt x="1686" y="232"/>
                    <a:pt x="1703" y="282"/>
                  </a:cubicBezTo>
                  <a:cubicBezTo>
                    <a:pt x="1695" y="379"/>
                    <a:pt x="1717" y="436"/>
                    <a:pt x="1643" y="486"/>
                  </a:cubicBezTo>
                  <a:cubicBezTo>
                    <a:pt x="1639" y="498"/>
                    <a:pt x="1641" y="515"/>
                    <a:pt x="1631" y="522"/>
                  </a:cubicBezTo>
                  <a:cubicBezTo>
                    <a:pt x="1619" y="531"/>
                    <a:pt x="1495" y="575"/>
                    <a:pt x="1475" y="582"/>
                  </a:cubicBezTo>
                  <a:cubicBezTo>
                    <a:pt x="1467" y="594"/>
                    <a:pt x="1462" y="609"/>
                    <a:pt x="1451" y="618"/>
                  </a:cubicBezTo>
                  <a:cubicBezTo>
                    <a:pt x="1393" y="665"/>
                    <a:pt x="1429" y="587"/>
                    <a:pt x="1403" y="666"/>
                  </a:cubicBezTo>
                  <a:cubicBezTo>
                    <a:pt x="1419" y="855"/>
                    <a:pt x="1385" y="815"/>
                    <a:pt x="1559" y="834"/>
                  </a:cubicBezTo>
                  <a:cubicBezTo>
                    <a:pt x="1619" y="854"/>
                    <a:pt x="1663" y="895"/>
                    <a:pt x="1715" y="930"/>
                  </a:cubicBezTo>
                  <a:cubicBezTo>
                    <a:pt x="1749" y="981"/>
                    <a:pt x="1791" y="1014"/>
                    <a:pt x="1811" y="1074"/>
                  </a:cubicBezTo>
                  <a:cubicBezTo>
                    <a:pt x="1799" y="1156"/>
                    <a:pt x="1809" y="1208"/>
                    <a:pt x="1739" y="1254"/>
                  </a:cubicBezTo>
                  <a:cubicBezTo>
                    <a:pt x="1695" y="1321"/>
                    <a:pt x="1740" y="1268"/>
                    <a:pt x="1679" y="1302"/>
                  </a:cubicBezTo>
                  <a:cubicBezTo>
                    <a:pt x="1641" y="1323"/>
                    <a:pt x="1612" y="1360"/>
                    <a:pt x="1571" y="1374"/>
                  </a:cubicBezTo>
                  <a:cubicBezTo>
                    <a:pt x="1535" y="1386"/>
                    <a:pt x="1499" y="1398"/>
                    <a:pt x="1463" y="1410"/>
                  </a:cubicBezTo>
                  <a:cubicBezTo>
                    <a:pt x="1420" y="1424"/>
                    <a:pt x="1331" y="1446"/>
                    <a:pt x="1331" y="1446"/>
                  </a:cubicBezTo>
                  <a:cubicBezTo>
                    <a:pt x="1268" y="1488"/>
                    <a:pt x="1212" y="1496"/>
                    <a:pt x="1139" y="1506"/>
                  </a:cubicBezTo>
                  <a:cubicBezTo>
                    <a:pt x="907" y="1502"/>
                    <a:pt x="675" y="1501"/>
                    <a:pt x="443" y="1494"/>
                  </a:cubicBezTo>
                  <a:cubicBezTo>
                    <a:pt x="359" y="1491"/>
                    <a:pt x="407" y="1485"/>
                    <a:pt x="347" y="1458"/>
                  </a:cubicBezTo>
                  <a:cubicBezTo>
                    <a:pt x="324" y="1448"/>
                    <a:pt x="275" y="1434"/>
                    <a:pt x="275" y="1434"/>
                  </a:cubicBezTo>
                  <a:cubicBezTo>
                    <a:pt x="194" y="1353"/>
                    <a:pt x="235" y="1373"/>
                    <a:pt x="167" y="1350"/>
                  </a:cubicBezTo>
                  <a:cubicBezTo>
                    <a:pt x="155" y="1338"/>
                    <a:pt x="144" y="1325"/>
                    <a:pt x="131" y="1314"/>
                  </a:cubicBezTo>
                  <a:cubicBezTo>
                    <a:pt x="120" y="1305"/>
                    <a:pt x="104" y="1301"/>
                    <a:pt x="95" y="1290"/>
                  </a:cubicBezTo>
                  <a:cubicBezTo>
                    <a:pt x="87" y="1280"/>
                    <a:pt x="89" y="1265"/>
                    <a:pt x="83" y="1254"/>
                  </a:cubicBezTo>
                  <a:cubicBezTo>
                    <a:pt x="77" y="1241"/>
                    <a:pt x="67" y="1230"/>
                    <a:pt x="59" y="1218"/>
                  </a:cubicBezTo>
                  <a:cubicBezTo>
                    <a:pt x="71" y="1112"/>
                    <a:pt x="70" y="1038"/>
                    <a:pt x="179" y="1002"/>
                  </a:cubicBezTo>
                  <a:cubicBezTo>
                    <a:pt x="187" y="990"/>
                    <a:pt x="192" y="975"/>
                    <a:pt x="203" y="966"/>
                  </a:cubicBezTo>
                  <a:cubicBezTo>
                    <a:pt x="228" y="946"/>
                    <a:pt x="258" y="970"/>
                    <a:pt x="251" y="918"/>
                  </a:cubicBezTo>
                  <a:cubicBezTo>
                    <a:pt x="248" y="900"/>
                    <a:pt x="235" y="886"/>
                    <a:pt x="227" y="87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7" name="Freeform 27"/>
            <p:cNvSpPr>
              <a:spLocks/>
            </p:cNvSpPr>
            <p:nvPr/>
          </p:nvSpPr>
          <p:spPr bwMode="auto">
            <a:xfrm>
              <a:off x="4224" y="2472"/>
              <a:ext cx="348" cy="192"/>
            </a:xfrm>
            <a:custGeom>
              <a:avLst/>
              <a:gdLst>
                <a:gd name="T0" fmla="*/ 0 w 300"/>
                <a:gd name="T1" fmla="*/ 120 h 120"/>
                <a:gd name="T2" fmla="*/ 72 w 300"/>
                <a:gd name="T3" fmla="*/ 24 h 120"/>
                <a:gd name="T4" fmla="*/ 144 w 300"/>
                <a:gd name="T5" fmla="*/ 0 h 120"/>
                <a:gd name="T6" fmla="*/ 240 w 300"/>
                <a:gd name="T7" fmla="*/ 96 h 120"/>
                <a:gd name="T8" fmla="*/ 276 w 300"/>
                <a:gd name="T9" fmla="*/ 108 h 120"/>
                <a:gd name="T10" fmla="*/ 300 w 300"/>
                <a:gd name="T11" fmla="*/ 120 h 120"/>
              </a:gdLst>
              <a:ahLst/>
              <a:cxnLst>
                <a:cxn ang="0">
                  <a:pos x="T0" y="T1"/>
                </a:cxn>
                <a:cxn ang="0">
                  <a:pos x="T2" y="T3"/>
                </a:cxn>
                <a:cxn ang="0">
                  <a:pos x="T4" y="T5"/>
                </a:cxn>
                <a:cxn ang="0">
                  <a:pos x="T6" y="T7"/>
                </a:cxn>
                <a:cxn ang="0">
                  <a:pos x="T8" y="T9"/>
                </a:cxn>
                <a:cxn ang="0">
                  <a:pos x="T10" y="T11"/>
                </a:cxn>
              </a:cxnLst>
              <a:rect l="0" t="0" r="r" b="b"/>
              <a:pathLst>
                <a:path w="300" h="120">
                  <a:moveTo>
                    <a:pt x="0" y="120"/>
                  </a:moveTo>
                  <a:cubicBezTo>
                    <a:pt x="14" y="78"/>
                    <a:pt x="28" y="43"/>
                    <a:pt x="72" y="24"/>
                  </a:cubicBezTo>
                  <a:cubicBezTo>
                    <a:pt x="95" y="14"/>
                    <a:pt x="144" y="0"/>
                    <a:pt x="144" y="0"/>
                  </a:cubicBezTo>
                  <a:cubicBezTo>
                    <a:pt x="240" y="32"/>
                    <a:pt x="208" y="0"/>
                    <a:pt x="240" y="96"/>
                  </a:cubicBezTo>
                  <a:cubicBezTo>
                    <a:pt x="244" y="108"/>
                    <a:pt x="264" y="103"/>
                    <a:pt x="276" y="108"/>
                  </a:cubicBezTo>
                  <a:cubicBezTo>
                    <a:pt x="284" y="111"/>
                    <a:pt x="292" y="116"/>
                    <a:pt x="300" y="120"/>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8" name="Freeform 28"/>
            <p:cNvSpPr>
              <a:spLocks/>
            </p:cNvSpPr>
            <p:nvPr/>
          </p:nvSpPr>
          <p:spPr bwMode="auto">
            <a:xfrm>
              <a:off x="4750" y="2436"/>
              <a:ext cx="362" cy="222"/>
            </a:xfrm>
            <a:custGeom>
              <a:avLst/>
              <a:gdLst>
                <a:gd name="T0" fmla="*/ 14 w 362"/>
                <a:gd name="T1" fmla="*/ 204 h 222"/>
                <a:gd name="T2" fmla="*/ 62 w 362"/>
                <a:gd name="T3" fmla="*/ 144 h 222"/>
                <a:gd name="T4" fmla="*/ 110 w 362"/>
                <a:gd name="T5" fmla="*/ 96 h 222"/>
                <a:gd name="T6" fmla="*/ 158 w 362"/>
                <a:gd name="T7" fmla="*/ 24 h 222"/>
                <a:gd name="T8" fmla="*/ 230 w 362"/>
                <a:gd name="T9" fmla="*/ 0 h 222"/>
                <a:gd name="T10" fmla="*/ 302 w 362"/>
                <a:gd name="T11" fmla="*/ 24 h 222"/>
                <a:gd name="T12" fmla="*/ 314 w 362"/>
                <a:gd name="T13" fmla="*/ 60 h 222"/>
                <a:gd name="T14" fmla="*/ 362 w 362"/>
                <a:gd name="T15" fmla="*/ 7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22">
                  <a:moveTo>
                    <a:pt x="14" y="204"/>
                  </a:moveTo>
                  <a:cubicBezTo>
                    <a:pt x="44" y="114"/>
                    <a:pt x="0" y="222"/>
                    <a:pt x="62" y="144"/>
                  </a:cubicBezTo>
                  <a:cubicBezTo>
                    <a:pt x="109" y="86"/>
                    <a:pt x="31" y="122"/>
                    <a:pt x="110" y="96"/>
                  </a:cubicBezTo>
                  <a:cubicBezTo>
                    <a:pt x="126" y="72"/>
                    <a:pt x="131" y="33"/>
                    <a:pt x="158" y="24"/>
                  </a:cubicBezTo>
                  <a:cubicBezTo>
                    <a:pt x="182" y="16"/>
                    <a:pt x="230" y="0"/>
                    <a:pt x="230" y="0"/>
                  </a:cubicBezTo>
                  <a:cubicBezTo>
                    <a:pt x="254" y="8"/>
                    <a:pt x="278" y="16"/>
                    <a:pt x="302" y="24"/>
                  </a:cubicBezTo>
                  <a:cubicBezTo>
                    <a:pt x="314" y="28"/>
                    <a:pt x="305" y="51"/>
                    <a:pt x="314" y="60"/>
                  </a:cubicBezTo>
                  <a:cubicBezTo>
                    <a:pt x="327" y="73"/>
                    <a:pt x="346" y="72"/>
                    <a:pt x="362" y="72"/>
                  </a:cubicBezTo>
                </a:path>
              </a:pathLst>
            </a:custGeom>
            <a:noFill/>
            <a:ln w="508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09" name="Freeform 29"/>
            <p:cNvSpPr>
              <a:spLocks/>
            </p:cNvSpPr>
            <p:nvPr/>
          </p:nvSpPr>
          <p:spPr bwMode="auto">
            <a:xfrm>
              <a:off x="4560" y="2466"/>
              <a:ext cx="180" cy="42"/>
            </a:xfrm>
            <a:custGeom>
              <a:avLst/>
              <a:gdLst>
                <a:gd name="T0" fmla="*/ 0 w 180"/>
                <a:gd name="T1" fmla="*/ 42 h 42"/>
                <a:gd name="T2" fmla="*/ 144 w 180"/>
                <a:gd name="T3" fmla="*/ 30 h 42"/>
                <a:gd name="T4" fmla="*/ 180 w 180"/>
                <a:gd name="T5" fmla="*/ 42 h 42"/>
              </a:gdLst>
              <a:ahLst/>
              <a:cxnLst>
                <a:cxn ang="0">
                  <a:pos x="T0" y="T1"/>
                </a:cxn>
                <a:cxn ang="0">
                  <a:pos x="T2" y="T3"/>
                </a:cxn>
                <a:cxn ang="0">
                  <a:pos x="T4" y="T5"/>
                </a:cxn>
              </a:cxnLst>
              <a:rect l="0" t="0" r="r" b="b"/>
              <a:pathLst>
                <a:path w="180" h="42">
                  <a:moveTo>
                    <a:pt x="0" y="42"/>
                  </a:moveTo>
                  <a:cubicBezTo>
                    <a:pt x="63" y="0"/>
                    <a:pt x="30" y="11"/>
                    <a:pt x="144" y="30"/>
                  </a:cubicBezTo>
                  <a:cubicBezTo>
                    <a:pt x="156" y="32"/>
                    <a:pt x="180" y="42"/>
                    <a:pt x="180" y="42"/>
                  </a:cubicBezTo>
                </a:path>
              </a:pathLst>
            </a:custGeom>
            <a:noFill/>
            <a:ln w="508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10" name="Freeform 30"/>
            <p:cNvSpPr>
              <a:spLocks/>
            </p:cNvSpPr>
            <p:nvPr/>
          </p:nvSpPr>
          <p:spPr bwMode="auto">
            <a:xfrm>
              <a:off x="4008" y="2514"/>
              <a:ext cx="168" cy="93"/>
            </a:xfrm>
            <a:custGeom>
              <a:avLst/>
              <a:gdLst>
                <a:gd name="T0" fmla="*/ 0 w 204"/>
                <a:gd name="T1" fmla="*/ 78 h 93"/>
                <a:gd name="T2" fmla="*/ 168 w 204"/>
                <a:gd name="T3" fmla="*/ 54 h 93"/>
                <a:gd name="T4" fmla="*/ 192 w 204"/>
                <a:gd name="T5" fmla="*/ 90 h 93"/>
                <a:gd name="T6" fmla="*/ 204 w 204"/>
                <a:gd name="T7" fmla="*/ 90 h 93"/>
              </a:gdLst>
              <a:ahLst/>
              <a:cxnLst>
                <a:cxn ang="0">
                  <a:pos x="T0" y="T1"/>
                </a:cxn>
                <a:cxn ang="0">
                  <a:pos x="T2" y="T3"/>
                </a:cxn>
                <a:cxn ang="0">
                  <a:pos x="T4" y="T5"/>
                </a:cxn>
                <a:cxn ang="0">
                  <a:pos x="T6" y="T7"/>
                </a:cxn>
              </a:cxnLst>
              <a:rect l="0" t="0" r="r" b="b"/>
              <a:pathLst>
                <a:path w="204" h="93">
                  <a:moveTo>
                    <a:pt x="0" y="78"/>
                  </a:moveTo>
                  <a:cubicBezTo>
                    <a:pt x="26" y="0"/>
                    <a:pt x="9" y="12"/>
                    <a:pt x="168" y="54"/>
                  </a:cubicBezTo>
                  <a:cubicBezTo>
                    <a:pt x="182" y="58"/>
                    <a:pt x="182" y="80"/>
                    <a:pt x="192" y="90"/>
                  </a:cubicBezTo>
                  <a:cubicBezTo>
                    <a:pt x="195" y="93"/>
                    <a:pt x="200" y="90"/>
                    <a:pt x="204" y="90"/>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11" name="Freeform 31"/>
            <p:cNvSpPr>
              <a:spLocks/>
            </p:cNvSpPr>
            <p:nvPr/>
          </p:nvSpPr>
          <p:spPr bwMode="auto">
            <a:xfrm rot="10800000">
              <a:off x="4200" y="3228"/>
              <a:ext cx="348" cy="192"/>
            </a:xfrm>
            <a:custGeom>
              <a:avLst/>
              <a:gdLst>
                <a:gd name="T0" fmla="*/ 0 w 300"/>
                <a:gd name="T1" fmla="*/ 120 h 120"/>
                <a:gd name="T2" fmla="*/ 72 w 300"/>
                <a:gd name="T3" fmla="*/ 24 h 120"/>
                <a:gd name="T4" fmla="*/ 144 w 300"/>
                <a:gd name="T5" fmla="*/ 0 h 120"/>
                <a:gd name="T6" fmla="*/ 240 w 300"/>
                <a:gd name="T7" fmla="*/ 96 h 120"/>
                <a:gd name="T8" fmla="*/ 276 w 300"/>
                <a:gd name="T9" fmla="*/ 108 h 120"/>
                <a:gd name="T10" fmla="*/ 300 w 300"/>
                <a:gd name="T11" fmla="*/ 120 h 120"/>
              </a:gdLst>
              <a:ahLst/>
              <a:cxnLst>
                <a:cxn ang="0">
                  <a:pos x="T0" y="T1"/>
                </a:cxn>
                <a:cxn ang="0">
                  <a:pos x="T2" y="T3"/>
                </a:cxn>
                <a:cxn ang="0">
                  <a:pos x="T4" y="T5"/>
                </a:cxn>
                <a:cxn ang="0">
                  <a:pos x="T6" y="T7"/>
                </a:cxn>
                <a:cxn ang="0">
                  <a:pos x="T8" y="T9"/>
                </a:cxn>
                <a:cxn ang="0">
                  <a:pos x="T10" y="T11"/>
                </a:cxn>
              </a:cxnLst>
              <a:rect l="0" t="0" r="r" b="b"/>
              <a:pathLst>
                <a:path w="300" h="120">
                  <a:moveTo>
                    <a:pt x="0" y="120"/>
                  </a:moveTo>
                  <a:cubicBezTo>
                    <a:pt x="14" y="78"/>
                    <a:pt x="28" y="43"/>
                    <a:pt x="72" y="24"/>
                  </a:cubicBezTo>
                  <a:cubicBezTo>
                    <a:pt x="95" y="14"/>
                    <a:pt x="144" y="0"/>
                    <a:pt x="144" y="0"/>
                  </a:cubicBezTo>
                  <a:cubicBezTo>
                    <a:pt x="240" y="32"/>
                    <a:pt x="208" y="0"/>
                    <a:pt x="240" y="96"/>
                  </a:cubicBezTo>
                  <a:cubicBezTo>
                    <a:pt x="244" y="108"/>
                    <a:pt x="264" y="103"/>
                    <a:pt x="276" y="108"/>
                  </a:cubicBezTo>
                  <a:cubicBezTo>
                    <a:pt x="284" y="111"/>
                    <a:pt x="292" y="116"/>
                    <a:pt x="300" y="120"/>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12" name="Freeform 32"/>
            <p:cNvSpPr>
              <a:spLocks/>
            </p:cNvSpPr>
            <p:nvPr/>
          </p:nvSpPr>
          <p:spPr bwMode="auto">
            <a:xfrm rot="10800000">
              <a:off x="4762" y="3192"/>
              <a:ext cx="362" cy="222"/>
            </a:xfrm>
            <a:custGeom>
              <a:avLst/>
              <a:gdLst>
                <a:gd name="T0" fmla="*/ 14 w 362"/>
                <a:gd name="T1" fmla="*/ 204 h 222"/>
                <a:gd name="T2" fmla="*/ 62 w 362"/>
                <a:gd name="T3" fmla="*/ 144 h 222"/>
                <a:gd name="T4" fmla="*/ 110 w 362"/>
                <a:gd name="T5" fmla="*/ 96 h 222"/>
                <a:gd name="T6" fmla="*/ 158 w 362"/>
                <a:gd name="T7" fmla="*/ 24 h 222"/>
                <a:gd name="T8" fmla="*/ 230 w 362"/>
                <a:gd name="T9" fmla="*/ 0 h 222"/>
                <a:gd name="T10" fmla="*/ 302 w 362"/>
                <a:gd name="T11" fmla="*/ 24 h 222"/>
                <a:gd name="T12" fmla="*/ 314 w 362"/>
                <a:gd name="T13" fmla="*/ 60 h 222"/>
                <a:gd name="T14" fmla="*/ 362 w 362"/>
                <a:gd name="T15" fmla="*/ 7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22">
                  <a:moveTo>
                    <a:pt x="14" y="204"/>
                  </a:moveTo>
                  <a:cubicBezTo>
                    <a:pt x="44" y="114"/>
                    <a:pt x="0" y="222"/>
                    <a:pt x="62" y="144"/>
                  </a:cubicBezTo>
                  <a:cubicBezTo>
                    <a:pt x="109" y="86"/>
                    <a:pt x="31" y="122"/>
                    <a:pt x="110" y="96"/>
                  </a:cubicBezTo>
                  <a:cubicBezTo>
                    <a:pt x="126" y="72"/>
                    <a:pt x="131" y="33"/>
                    <a:pt x="158" y="24"/>
                  </a:cubicBezTo>
                  <a:cubicBezTo>
                    <a:pt x="182" y="16"/>
                    <a:pt x="230" y="0"/>
                    <a:pt x="230" y="0"/>
                  </a:cubicBezTo>
                  <a:cubicBezTo>
                    <a:pt x="254" y="8"/>
                    <a:pt x="278" y="16"/>
                    <a:pt x="302" y="24"/>
                  </a:cubicBezTo>
                  <a:cubicBezTo>
                    <a:pt x="314" y="28"/>
                    <a:pt x="305" y="51"/>
                    <a:pt x="314" y="60"/>
                  </a:cubicBezTo>
                  <a:cubicBezTo>
                    <a:pt x="327" y="73"/>
                    <a:pt x="346" y="72"/>
                    <a:pt x="362" y="72"/>
                  </a:cubicBezTo>
                </a:path>
              </a:pathLst>
            </a:custGeom>
            <a:noFill/>
            <a:ln w="508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13" name="Freeform 33"/>
            <p:cNvSpPr>
              <a:spLocks/>
            </p:cNvSpPr>
            <p:nvPr/>
          </p:nvSpPr>
          <p:spPr bwMode="auto">
            <a:xfrm rot="10800000">
              <a:off x="4608" y="3234"/>
              <a:ext cx="180" cy="42"/>
            </a:xfrm>
            <a:custGeom>
              <a:avLst/>
              <a:gdLst>
                <a:gd name="T0" fmla="*/ 0 w 180"/>
                <a:gd name="T1" fmla="*/ 42 h 42"/>
                <a:gd name="T2" fmla="*/ 144 w 180"/>
                <a:gd name="T3" fmla="*/ 30 h 42"/>
                <a:gd name="T4" fmla="*/ 180 w 180"/>
                <a:gd name="T5" fmla="*/ 42 h 42"/>
              </a:gdLst>
              <a:ahLst/>
              <a:cxnLst>
                <a:cxn ang="0">
                  <a:pos x="T0" y="T1"/>
                </a:cxn>
                <a:cxn ang="0">
                  <a:pos x="T2" y="T3"/>
                </a:cxn>
                <a:cxn ang="0">
                  <a:pos x="T4" y="T5"/>
                </a:cxn>
              </a:cxnLst>
              <a:rect l="0" t="0" r="r" b="b"/>
              <a:pathLst>
                <a:path w="180" h="42">
                  <a:moveTo>
                    <a:pt x="0" y="42"/>
                  </a:moveTo>
                  <a:cubicBezTo>
                    <a:pt x="63" y="0"/>
                    <a:pt x="30" y="11"/>
                    <a:pt x="144" y="30"/>
                  </a:cubicBezTo>
                  <a:cubicBezTo>
                    <a:pt x="156" y="32"/>
                    <a:pt x="180" y="42"/>
                    <a:pt x="180" y="42"/>
                  </a:cubicBezTo>
                </a:path>
              </a:pathLst>
            </a:custGeom>
            <a:noFill/>
            <a:ln w="508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14" name="Freeform 34"/>
            <p:cNvSpPr>
              <a:spLocks/>
            </p:cNvSpPr>
            <p:nvPr/>
          </p:nvSpPr>
          <p:spPr bwMode="auto">
            <a:xfrm rot="10800000">
              <a:off x="4020" y="3270"/>
              <a:ext cx="168" cy="93"/>
            </a:xfrm>
            <a:custGeom>
              <a:avLst/>
              <a:gdLst>
                <a:gd name="T0" fmla="*/ 0 w 204"/>
                <a:gd name="T1" fmla="*/ 78 h 93"/>
                <a:gd name="T2" fmla="*/ 168 w 204"/>
                <a:gd name="T3" fmla="*/ 54 h 93"/>
                <a:gd name="T4" fmla="*/ 192 w 204"/>
                <a:gd name="T5" fmla="*/ 90 h 93"/>
                <a:gd name="T6" fmla="*/ 204 w 204"/>
                <a:gd name="T7" fmla="*/ 90 h 93"/>
              </a:gdLst>
              <a:ahLst/>
              <a:cxnLst>
                <a:cxn ang="0">
                  <a:pos x="T0" y="T1"/>
                </a:cxn>
                <a:cxn ang="0">
                  <a:pos x="T2" y="T3"/>
                </a:cxn>
                <a:cxn ang="0">
                  <a:pos x="T4" y="T5"/>
                </a:cxn>
                <a:cxn ang="0">
                  <a:pos x="T6" y="T7"/>
                </a:cxn>
              </a:cxnLst>
              <a:rect l="0" t="0" r="r" b="b"/>
              <a:pathLst>
                <a:path w="204" h="93">
                  <a:moveTo>
                    <a:pt x="0" y="78"/>
                  </a:moveTo>
                  <a:cubicBezTo>
                    <a:pt x="26" y="0"/>
                    <a:pt x="9" y="12"/>
                    <a:pt x="168" y="54"/>
                  </a:cubicBezTo>
                  <a:cubicBezTo>
                    <a:pt x="182" y="58"/>
                    <a:pt x="182" y="80"/>
                    <a:pt x="192" y="90"/>
                  </a:cubicBezTo>
                  <a:cubicBezTo>
                    <a:pt x="195" y="93"/>
                    <a:pt x="200" y="90"/>
                    <a:pt x="204" y="90"/>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9715" name="AutoShape 35"/>
          <p:cNvSpPr>
            <a:spLocks noChangeArrowheads="1"/>
          </p:cNvSpPr>
          <p:nvPr/>
        </p:nvSpPr>
        <p:spPr bwMode="auto">
          <a:xfrm>
            <a:off x="2819400" y="1837060"/>
            <a:ext cx="3390900" cy="533400"/>
          </a:xfrm>
          <a:prstGeom prst="rightArrow">
            <a:avLst>
              <a:gd name="adj1" fmla="val 50000"/>
              <a:gd name="adj2" fmla="val 15892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9716" name="AutoShape 36"/>
          <p:cNvSpPr>
            <a:spLocks noChangeArrowheads="1"/>
          </p:cNvSpPr>
          <p:nvPr/>
        </p:nvSpPr>
        <p:spPr bwMode="auto">
          <a:xfrm rot="-10800000">
            <a:off x="2647950" y="5238750"/>
            <a:ext cx="3390900" cy="533400"/>
          </a:xfrm>
          <a:prstGeom prst="rightArrow">
            <a:avLst>
              <a:gd name="adj1" fmla="val 50000"/>
              <a:gd name="adj2" fmla="val 15892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9717" name="AutoShape 37"/>
          <p:cNvSpPr>
            <a:spLocks noChangeArrowheads="1"/>
          </p:cNvSpPr>
          <p:nvPr/>
        </p:nvSpPr>
        <p:spPr bwMode="auto">
          <a:xfrm rot="5400000">
            <a:off x="6972300" y="3526904"/>
            <a:ext cx="1143000" cy="533400"/>
          </a:xfrm>
          <a:prstGeom prst="rightArrow">
            <a:avLst>
              <a:gd name="adj1" fmla="val 50000"/>
              <a:gd name="adj2" fmla="val 5357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99718" name="Group 38"/>
          <p:cNvGrpSpPr>
            <a:grpSpLocks/>
          </p:cNvGrpSpPr>
          <p:nvPr/>
        </p:nvGrpSpPr>
        <p:grpSpPr bwMode="auto">
          <a:xfrm>
            <a:off x="2093913" y="2497139"/>
            <a:ext cx="4221467" cy="2678111"/>
            <a:chOff x="1319" y="1573"/>
            <a:chExt cx="2440" cy="1687"/>
          </a:xfrm>
        </p:grpSpPr>
        <p:sp>
          <p:nvSpPr>
            <p:cNvPr id="199719" name="Text Box 39"/>
            <p:cNvSpPr txBox="1">
              <a:spLocks noChangeArrowheads="1"/>
            </p:cNvSpPr>
            <p:nvPr/>
          </p:nvSpPr>
          <p:spPr bwMode="auto">
            <a:xfrm>
              <a:off x="1659" y="1573"/>
              <a:ext cx="2100" cy="16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1" dirty="0"/>
                <a:t>Each daughter cell has the same number of chromosomes and genetic information as the </a:t>
              </a:r>
              <a:r>
                <a:rPr lang="en-GB" altLang="en-US" i="1" dirty="0" smtClean="0"/>
                <a:t>parent – in other words, we’ve “grown” a new cell.</a:t>
              </a:r>
              <a:endParaRPr lang="en-GB" altLang="en-US" i="1" dirty="0"/>
            </a:p>
          </p:txBody>
        </p:sp>
        <p:sp>
          <p:nvSpPr>
            <p:cNvPr id="199720" name="AutoShape 40"/>
            <p:cNvSpPr>
              <a:spLocks noChangeArrowheads="1"/>
            </p:cNvSpPr>
            <p:nvPr/>
          </p:nvSpPr>
          <p:spPr bwMode="auto">
            <a:xfrm rot="1596525">
              <a:off x="1319" y="1677"/>
              <a:ext cx="384" cy="197"/>
            </a:xfrm>
            <a:prstGeom prst="leftArrow">
              <a:avLst>
                <a:gd name="adj1" fmla="val 21241"/>
                <a:gd name="adj2" fmla="val 54155"/>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9721" name="AutoShape 41"/>
            <p:cNvSpPr>
              <a:spLocks noChangeArrowheads="1"/>
            </p:cNvSpPr>
            <p:nvPr/>
          </p:nvSpPr>
          <p:spPr bwMode="auto">
            <a:xfrm rot="-1715854">
              <a:off x="1319" y="2313"/>
              <a:ext cx="384" cy="197"/>
            </a:xfrm>
            <a:prstGeom prst="leftArrow">
              <a:avLst>
                <a:gd name="adj1" fmla="val 21241"/>
                <a:gd name="adj2" fmla="val 54155"/>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199722" name="Group 42"/>
          <p:cNvGrpSpPr>
            <a:grpSpLocks/>
          </p:cNvGrpSpPr>
          <p:nvPr/>
        </p:nvGrpSpPr>
        <p:grpSpPr bwMode="auto">
          <a:xfrm>
            <a:off x="6400800" y="1477392"/>
            <a:ext cx="2152650" cy="1879600"/>
            <a:chOff x="2052" y="660"/>
            <a:chExt cx="1356" cy="1184"/>
          </a:xfrm>
        </p:grpSpPr>
        <p:sp>
          <p:nvSpPr>
            <p:cNvPr id="199723" name="Freeform 43"/>
            <p:cNvSpPr>
              <a:spLocks/>
            </p:cNvSpPr>
            <p:nvPr/>
          </p:nvSpPr>
          <p:spPr bwMode="auto">
            <a:xfrm>
              <a:off x="2052" y="660"/>
              <a:ext cx="1356" cy="1184"/>
            </a:xfrm>
            <a:custGeom>
              <a:avLst/>
              <a:gdLst>
                <a:gd name="T0" fmla="*/ 593 w 1356"/>
                <a:gd name="T1" fmla="*/ 1160 h 1184"/>
                <a:gd name="T2" fmla="*/ 533 w 1356"/>
                <a:gd name="T3" fmla="*/ 1148 h 1184"/>
                <a:gd name="T4" fmla="*/ 461 w 1356"/>
                <a:gd name="T5" fmla="*/ 1124 h 1184"/>
                <a:gd name="T6" fmla="*/ 425 w 1356"/>
                <a:gd name="T7" fmla="*/ 1076 h 1184"/>
                <a:gd name="T8" fmla="*/ 353 w 1356"/>
                <a:gd name="T9" fmla="*/ 1028 h 1184"/>
                <a:gd name="T10" fmla="*/ 305 w 1356"/>
                <a:gd name="T11" fmla="*/ 980 h 1184"/>
                <a:gd name="T12" fmla="*/ 257 w 1356"/>
                <a:gd name="T13" fmla="*/ 932 h 1184"/>
                <a:gd name="T14" fmla="*/ 161 w 1356"/>
                <a:gd name="T15" fmla="*/ 848 h 1184"/>
                <a:gd name="T16" fmla="*/ 125 w 1356"/>
                <a:gd name="T17" fmla="*/ 824 h 1184"/>
                <a:gd name="T18" fmla="*/ 53 w 1356"/>
                <a:gd name="T19" fmla="*/ 680 h 1184"/>
                <a:gd name="T20" fmla="*/ 41 w 1356"/>
                <a:gd name="T21" fmla="*/ 644 h 1184"/>
                <a:gd name="T22" fmla="*/ 125 w 1356"/>
                <a:gd name="T23" fmla="*/ 188 h 1184"/>
                <a:gd name="T24" fmla="*/ 185 w 1356"/>
                <a:gd name="T25" fmla="*/ 140 h 1184"/>
                <a:gd name="T26" fmla="*/ 209 w 1356"/>
                <a:gd name="T27" fmla="*/ 104 h 1184"/>
                <a:gd name="T28" fmla="*/ 245 w 1356"/>
                <a:gd name="T29" fmla="*/ 92 h 1184"/>
                <a:gd name="T30" fmla="*/ 281 w 1356"/>
                <a:gd name="T31" fmla="*/ 68 h 1184"/>
                <a:gd name="T32" fmla="*/ 461 w 1356"/>
                <a:gd name="T33" fmla="*/ 44 h 1184"/>
                <a:gd name="T34" fmla="*/ 617 w 1356"/>
                <a:gd name="T35" fmla="*/ 8 h 1184"/>
                <a:gd name="T36" fmla="*/ 965 w 1356"/>
                <a:gd name="T37" fmla="*/ 20 h 1184"/>
                <a:gd name="T38" fmla="*/ 1097 w 1356"/>
                <a:gd name="T39" fmla="*/ 68 h 1184"/>
                <a:gd name="T40" fmla="*/ 1169 w 1356"/>
                <a:gd name="T41" fmla="*/ 116 h 1184"/>
                <a:gd name="T42" fmla="*/ 1205 w 1356"/>
                <a:gd name="T43" fmla="*/ 140 h 1184"/>
                <a:gd name="T44" fmla="*/ 1229 w 1356"/>
                <a:gd name="T45" fmla="*/ 176 h 1184"/>
                <a:gd name="T46" fmla="*/ 1253 w 1356"/>
                <a:gd name="T47" fmla="*/ 248 h 1184"/>
                <a:gd name="T48" fmla="*/ 1289 w 1356"/>
                <a:gd name="T49" fmla="*/ 320 h 1184"/>
                <a:gd name="T50" fmla="*/ 1337 w 1356"/>
                <a:gd name="T51" fmla="*/ 752 h 1184"/>
                <a:gd name="T52" fmla="*/ 1265 w 1356"/>
                <a:gd name="T53" fmla="*/ 980 h 1184"/>
                <a:gd name="T54" fmla="*/ 1205 w 1356"/>
                <a:gd name="T55" fmla="*/ 1028 h 1184"/>
                <a:gd name="T56" fmla="*/ 1181 w 1356"/>
                <a:gd name="T57" fmla="*/ 1064 h 1184"/>
                <a:gd name="T58" fmla="*/ 1037 w 1356"/>
                <a:gd name="T59" fmla="*/ 1124 h 1184"/>
                <a:gd name="T60" fmla="*/ 965 w 1356"/>
                <a:gd name="T61" fmla="*/ 1160 h 1184"/>
                <a:gd name="T62" fmla="*/ 857 w 1356"/>
                <a:gd name="T63" fmla="*/ 1184 h 1184"/>
                <a:gd name="T64" fmla="*/ 713 w 1356"/>
                <a:gd name="T65" fmla="*/ 1172 h 1184"/>
                <a:gd name="T66" fmla="*/ 593 w 1356"/>
                <a:gd name="T67" fmla="*/ 116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6" h="1184">
                  <a:moveTo>
                    <a:pt x="593" y="1160"/>
                  </a:moveTo>
                  <a:cubicBezTo>
                    <a:pt x="573" y="1156"/>
                    <a:pt x="553" y="1153"/>
                    <a:pt x="533" y="1148"/>
                  </a:cubicBezTo>
                  <a:cubicBezTo>
                    <a:pt x="509" y="1141"/>
                    <a:pt x="461" y="1124"/>
                    <a:pt x="461" y="1124"/>
                  </a:cubicBezTo>
                  <a:cubicBezTo>
                    <a:pt x="449" y="1108"/>
                    <a:pt x="440" y="1089"/>
                    <a:pt x="425" y="1076"/>
                  </a:cubicBezTo>
                  <a:cubicBezTo>
                    <a:pt x="403" y="1057"/>
                    <a:pt x="353" y="1028"/>
                    <a:pt x="353" y="1028"/>
                  </a:cubicBezTo>
                  <a:cubicBezTo>
                    <a:pt x="321" y="932"/>
                    <a:pt x="369" y="1044"/>
                    <a:pt x="305" y="980"/>
                  </a:cubicBezTo>
                  <a:cubicBezTo>
                    <a:pt x="241" y="916"/>
                    <a:pt x="353" y="964"/>
                    <a:pt x="257" y="932"/>
                  </a:cubicBezTo>
                  <a:cubicBezTo>
                    <a:pt x="217" y="872"/>
                    <a:pt x="245" y="904"/>
                    <a:pt x="161" y="848"/>
                  </a:cubicBezTo>
                  <a:cubicBezTo>
                    <a:pt x="149" y="840"/>
                    <a:pt x="125" y="824"/>
                    <a:pt x="125" y="824"/>
                  </a:cubicBezTo>
                  <a:cubicBezTo>
                    <a:pt x="63" y="731"/>
                    <a:pt x="86" y="779"/>
                    <a:pt x="53" y="680"/>
                  </a:cubicBezTo>
                  <a:cubicBezTo>
                    <a:pt x="49" y="668"/>
                    <a:pt x="41" y="644"/>
                    <a:pt x="41" y="644"/>
                  </a:cubicBezTo>
                  <a:cubicBezTo>
                    <a:pt x="44" y="556"/>
                    <a:pt x="0" y="271"/>
                    <a:pt x="125" y="188"/>
                  </a:cubicBezTo>
                  <a:cubicBezTo>
                    <a:pt x="194" y="85"/>
                    <a:pt x="102" y="206"/>
                    <a:pt x="185" y="140"/>
                  </a:cubicBezTo>
                  <a:cubicBezTo>
                    <a:pt x="196" y="131"/>
                    <a:pt x="198" y="113"/>
                    <a:pt x="209" y="104"/>
                  </a:cubicBezTo>
                  <a:cubicBezTo>
                    <a:pt x="219" y="96"/>
                    <a:pt x="234" y="98"/>
                    <a:pt x="245" y="92"/>
                  </a:cubicBezTo>
                  <a:cubicBezTo>
                    <a:pt x="258" y="86"/>
                    <a:pt x="267" y="71"/>
                    <a:pt x="281" y="68"/>
                  </a:cubicBezTo>
                  <a:cubicBezTo>
                    <a:pt x="286" y="67"/>
                    <a:pt x="438" y="50"/>
                    <a:pt x="461" y="44"/>
                  </a:cubicBezTo>
                  <a:cubicBezTo>
                    <a:pt x="637" y="0"/>
                    <a:pt x="422" y="36"/>
                    <a:pt x="617" y="8"/>
                  </a:cubicBezTo>
                  <a:cubicBezTo>
                    <a:pt x="733" y="12"/>
                    <a:pt x="849" y="13"/>
                    <a:pt x="965" y="20"/>
                  </a:cubicBezTo>
                  <a:cubicBezTo>
                    <a:pt x="1013" y="23"/>
                    <a:pt x="1050" y="56"/>
                    <a:pt x="1097" y="68"/>
                  </a:cubicBezTo>
                  <a:cubicBezTo>
                    <a:pt x="1121" y="84"/>
                    <a:pt x="1145" y="100"/>
                    <a:pt x="1169" y="116"/>
                  </a:cubicBezTo>
                  <a:cubicBezTo>
                    <a:pt x="1181" y="124"/>
                    <a:pt x="1205" y="140"/>
                    <a:pt x="1205" y="140"/>
                  </a:cubicBezTo>
                  <a:cubicBezTo>
                    <a:pt x="1213" y="152"/>
                    <a:pt x="1223" y="163"/>
                    <a:pt x="1229" y="176"/>
                  </a:cubicBezTo>
                  <a:cubicBezTo>
                    <a:pt x="1239" y="199"/>
                    <a:pt x="1239" y="227"/>
                    <a:pt x="1253" y="248"/>
                  </a:cubicBezTo>
                  <a:cubicBezTo>
                    <a:pt x="1284" y="295"/>
                    <a:pt x="1272" y="270"/>
                    <a:pt x="1289" y="320"/>
                  </a:cubicBezTo>
                  <a:cubicBezTo>
                    <a:pt x="1296" y="490"/>
                    <a:pt x="1288" y="604"/>
                    <a:pt x="1337" y="752"/>
                  </a:cubicBezTo>
                  <a:cubicBezTo>
                    <a:pt x="1328" y="881"/>
                    <a:pt x="1356" y="919"/>
                    <a:pt x="1265" y="980"/>
                  </a:cubicBezTo>
                  <a:cubicBezTo>
                    <a:pt x="1196" y="1083"/>
                    <a:pt x="1288" y="962"/>
                    <a:pt x="1205" y="1028"/>
                  </a:cubicBezTo>
                  <a:cubicBezTo>
                    <a:pt x="1194" y="1037"/>
                    <a:pt x="1192" y="1055"/>
                    <a:pt x="1181" y="1064"/>
                  </a:cubicBezTo>
                  <a:cubicBezTo>
                    <a:pt x="1162" y="1079"/>
                    <a:pt x="1053" y="1119"/>
                    <a:pt x="1037" y="1124"/>
                  </a:cubicBezTo>
                  <a:cubicBezTo>
                    <a:pt x="947" y="1154"/>
                    <a:pt x="1058" y="1113"/>
                    <a:pt x="965" y="1160"/>
                  </a:cubicBezTo>
                  <a:cubicBezTo>
                    <a:pt x="935" y="1175"/>
                    <a:pt x="885" y="1179"/>
                    <a:pt x="857" y="1184"/>
                  </a:cubicBezTo>
                  <a:cubicBezTo>
                    <a:pt x="809" y="1180"/>
                    <a:pt x="761" y="1178"/>
                    <a:pt x="713" y="1172"/>
                  </a:cubicBezTo>
                  <a:cubicBezTo>
                    <a:pt x="660" y="1165"/>
                    <a:pt x="645" y="1143"/>
                    <a:pt x="593" y="1160"/>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24" name="Freeform 44"/>
            <p:cNvSpPr>
              <a:spLocks/>
            </p:cNvSpPr>
            <p:nvPr/>
          </p:nvSpPr>
          <p:spPr bwMode="auto">
            <a:xfrm>
              <a:off x="2381" y="949"/>
              <a:ext cx="691" cy="575"/>
            </a:xfrm>
            <a:custGeom>
              <a:avLst/>
              <a:gdLst>
                <a:gd name="T0" fmla="*/ 300 w 595"/>
                <a:gd name="T1" fmla="*/ 547 h 551"/>
                <a:gd name="T2" fmla="*/ 144 w 595"/>
                <a:gd name="T3" fmla="*/ 523 h 551"/>
                <a:gd name="T4" fmla="*/ 72 w 595"/>
                <a:gd name="T5" fmla="*/ 475 h 551"/>
                <a:gd name="T6" fmla="*/ 48 w 595"/>
                <a:gd name="T7" fmla="*/ 403 h 551"/>
                <a:gd name="T8" fmla="*/ 24 w 595"/>
                <a:gd name="T9" fmla="*/ 367 h 551"/>
                <a:gd name="T10" fmla="*/ 0 w 595"/>
                <a:gd name="T11" fmla="*/ 295 h 551"/>
                <a:gd name="T12" fmla="*/ 36 w 595"/>
                <a:gd name="T13" fmla="*/ 115 h 551"/>
                <a:gd name="T14" fmla="*/ 108 w 595"/>
                <a:gd name="T15" fmla="*/ 67 h 551"/>
                <a:gd name="T16" fmla="*/ 240 w 595"/>
                <a:gd name="T17" fmla="*/ 7 h 551"/>
                <a:gd name="T18" fmla="*/ 444 w 595"/>
                <a:gd name="T19" fmla="*/ 31 h 551"/>
                <a:gd name="T20" fmla="*/ 516 w 595"/>
                <a:gd name="T21" fmla="*/ 79 h 551"/>
                <a:gd name="T22" fmla="*/ 528 w 595"/>
                <a:gd name="T23" fmla="*/ 115 h 551"/>
                <a:gd name="T24" fmla="*/ 552 w 595"/>
                <a:gd name="T25" fmla="*/ 151 h 551"/>
                <a:gd name="T26" fmla="*/ 576 w 595"/>
                <a:gd name="T27" fmla="*/ 223 h 551"/>
                <a:gd name="T28" fmla="*/ 504 w 595"/>
                <a:gd name="T29" fmla="*/ 451 h 551"/>
                <a:gd name="T30" fmla="*/ 480 w 595"/>
                <a:gd name="T31" fmla="*/ 487 h 551"/>
                <a:gd name="T32" fmla="*/ 408 w 595"/>
                <a:gd name="T33" fmla="*/ 511 h 551"/>
                <a:gd name="T34" fmla="*/ 372 w 595"/>
                <a:gd name="T35" fmla="*/ 535 h 551"/>
                <a:gd name="T36" fmla="*/ 300 w 595"/>
                <a:gd name="T3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551">
                  <a:moveTo>
                    <a:pt x="300" y="547"/>
                  </a:moveTo>
                  <a:cubicBezTo>
                    <a:pt x="296" y="546"/>
                    <a:pt x="165" y="532"/>
                    <a:pt x="144" y="523"/>
                  </a:cubicBezTo>
                  <a:cubicBezTo>
                    <a:pt x="118" y="511"/>
                    <a:pt x="72" y="475"/>
                    <a:pt x="72" y="475"/>
                  </a:cubicBezTo>
                  <a:cubicBezTo>
                    <a:pt x="64" y="451"/>
                    <a:pt x="62" y="424"/>
                    <a:pt x="48" y="403"/>
                  </a:cubicBezTo>
                  <a:cubicBezTo>
                    <a:pt x="40" y="391"/>
                    <a:pt x="30" y="380"/>
                    <a:pt x="24" y="367"/>
                  </a:cubicBezTo>
                  <a:cubicBezTo>
                    <a:pt x="14" y="344"/>
                    <a:pt x="0" y="295"/>
                    <a:pt x="0" y="295"/>
                  </a:cubicBezTo>
                  <a:cubicBezTo>
                    <a:pt x="15" y="162"/>
                    <a:pt x="1" y="221"/>
                    <a:pt x="36" y="115"/>
                  </a:cubicBezTo>
                  <a:cubicBezTo>
                    <a:pt x="45" y="88"/>
                    <a:pt x="84" y="83"/>
                    <a:pt x="108" y="67"/>
                  </a:cubicBezTo>
                  <a:cubicBezTo>
                    <a:pt x="161" y="32"/>
                    <a:pt x="178" y="19"/>
                    <a:pt x="240" y="7"/>
                  </a:cubicBezTo>
                  <a:cubicBezTo>
                    <a:pt x="308" y="12"/>
                    <a:pt x="383" y="0"/>
                    <a:pt x="444" y="31"/>
                  </a:cubicBezTo>
                  <a:cubicBezTo>
                    <a:pt x="470" y="44"/>
                    <a:pt x="516" y="79"/>
                    <a:pt x="516" y="79"/>
                  </a:cubicBezTo>
                  <a:cubicBezTo>
                    <a:pt x="520" y="91"/>
                    <a:pt x="522" y="104"/>
                    <a:pt x="528" y="115"/>
                  </a:cubicBezTo>
                  <a:cubicBezTo>
                    <a:pt x="534" y="128"/>
                    <a:pt x="546" y="138"/>
                    <a:pt x="552" y="151"/>
                  </a:cubicBezTo>
                  <a:cubicBezTo>
                    <a:pt x="562" y="174"/>
                    <a:pt x="576" y="223"/>
                    <a:pt x="576" y="223"/>
                  </a:cubicBezTo>
                  <a:cubicBezTo>
                    <a:pt x="567" y="352"/>
                    <a:pt x="595" y="390"/>
                    <a:pt x="504" y="451"/>
                  </a:cubicBezTo>
                  <a:cubicBezTo>
                    <a:pt x="496" y="463"/>
                    <a:pt x="492" y="479"/>
                    <a:pt x="480" y="487"/>
                  </a:cubicBezTo>
                  <a:cubicBezTo>
                    <a:pt x="459" y="500"/>
                    <a:pt x="432" y="503"/>
                    <a:pt x="408" y="511"/>
                  </a:cubicBezTo>
                  <a:cubicBezTo>
                    <a:pt x="394" y="516"/>
                    <a:pt x="385" y="529"/>
                    <a:pt x="372" y="535"/>
                  </a:cubicBezTo>
                  <a:cubicBezTo>
                    <a:pt x="340" y="551"/>
                    <a:pt x="334" y="547"/>
                    <a:pt x="300" y="54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9725" name="Group 45"/>
            <p:cNvGrpSpPr>
              <a:grpSpLocks/>
            </p:cNvGrpSpPr>
            <p:nvPr/>
          </p:nvGrpSpPr>
          <p:grpSpPr bwMode="auto">
            <a:xfrm>
              <a:off x="2448" y="1056"/>
              <a:ext cx="163" cy="348"/>
              <a:chOff x="2448" y="1056"/>
              <a:chExt cx="163" cy="348"/>
            </a:xfrm>
          </p:grpSpPr>
          <p:sp>
            <p:nvSpPr>
              <p:cNvPr id="199726" name="Freeform 46"/>
              <p:cNvSpPr>
                <a:spLocks/>
              </p:cNvSpPr>
              <p:nvPr/>
            </p:nvSpPr>
            <p:spPr bwMode="auto">
              <a:xfrm>
                <a:off x="2532" y="1092"/>
                <a:ext cx="79" cy="312"/>
              </a:xfrm>
              <a:custGeom>
                <a:avLst/>
                <a:gdLst>
                  <a:gd name="T0" fmla="*/ 31 w 79"/>
                  <a:gd name="T1" fmla="*/ 312 h 312"/>
                  <a:gd name="T2" fmla="*/ 19 w 79"/>
                  <a:gd name="T3" fmla="*/ 84 h 312"/>
                  <a:gd name="T4" fmla="*/ 43 w 79"/>
                  <a:gd name="T5" fmla="*/ 12 h 312"/>
                  <a:gd name="T6" fmla="*/ 79 w 79"/>
                  <a:gd name="T7" fmla="*/ 0 h 312"/>
                </a:gdLst>
                <a:ahLst/>
                <a:cxnLst>
                  <a:cxn ang="0">
                    <a:pos x="T0" y="T1"/>
                  </a:cxn>
                  <a:cxn ang="0">
                    <a:pos x="T2" y="T3"/>
                  </a:cxn>
                  <a:cxn ang="0">
                    <a:pos x="T4" y="T5"/>
                  </a:cxn>
                  <a:cxn ang="0">
                    <a:pos x="T6" y="T7"/>
                  </a:cxn>
                </a:cxnLst>
                <a:rect l="0" t="0" r="r" b="b"/>
                <a:pathLst>
                  <a:path w="79" h="312">
                    <a:moveTo>
                      <a:pt x="31" y="312"/>
                    </a:moveTo>
                    <a:cubicBezTo>
                      <a:pt x="23" y="232"/>
                      <a:pt x="0" y="162"/>
                      <a:pt x="19" y="84"/>
                    </a:cubicBezTo>
                    <a:cubicBezTo>
                      <a:pt x="25" y="59"/>
                      <a:pt x="19" y="20"/>
                      <a:pt x="43" y="12"/>
                    </a:cubicBezTo>
                    <a:cubicBezTo>
                      <a:pt x="55" y="8"/>
                      <a:pt x="79" y="0"/>
                      <a:pt x="79"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27" name="Freeform 47"/>
              <p:cNvSpPr>
                <a:spLocks/>
              </p:cNvSpPr>
              <p:nvPr/>
            </p:nvSpPr>
            <p:spPr bwMode="auto">
              <a:xfrm rot="-10800000">
                <a:off x="2448" y="1056"/>
                <a:ext cx="79" cy="312"/>
              </a:xfrm>
              <a:custGeom>
                <a:avLst/>
                <a:gdLst>
                  <a:gd name="T0" fmla="*/ 31 w 79"/>
                  <a:gd name="T1" fmla="*/ 312 h 312"/>
                  <a:gd name="T2" fmla="*/ 19 w 79"/>
                  <a:gd name="T3" fmla="*/ 84 h 312"/>
                  <a:gd name="T4" fmla="*/ 43 w 79"/>
                  <a:gd name="T5" fmla="*/ 12 h 312"/>
                  <a:gd name="T6" fmla="*/ 79 w 79"/>
                  <a:gd name="T7" fmla="*/ 0 h 312"/>
                </a:gdLst>
                <a:ahLst/>
                <a:cxnLst>
                  <a:cxn ang="0">
                    <a:pos x="T0" y="T1"/>
                  </a:cxn>
                  <a:cxn ang="0">
                    <a:pos x="T2" y="T3"/>
                  </a:cxn>
                  <a:cxn ang="0">
                    <a:pos x="T4" y="T5"/>
                  </a:cxn>
                  <a:cxn ang="0">
                    <a:pos x="T6" y="T7"/>
                  </a:cxn>
                </a:cxnLst>
                <a:rect l="0" t="0" r="r" b="b"/>
                <a:pathLst>
                  <a:path w="79" h="312">
                    <a:moveTo>
                      <a:pt x="31" y="312"/>
                    </a:moveTo>
                    <a:cubicBezTo>
                      <a:pt x="23" y="232"/>
                      <a:pt x="0" y="162"/>
                      <a:pt x="19" y="84"/>
                    </a:cubicBezTo>
                    <a:cubicBezTo>
                      <a:pt x="25" y="59"/>
                      <a:pt x="19" y="20"/>
                      <a:pt x="43" y="12"/>
                    </a:cubicBezTo>
                    <a:cubicBezTo>
                      <a:pt x="55" y="8"/>
                      <a:pt x="79" y="0"/>
                      <a:pt x="79"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99728" name="Group 48"/>
            <p:cNvGrpSpPr>
              <a:grpSpLocks/>
            </p:cNvGrpSpPr>
            <p:nvPr/>
          </p:nvGrpSpPr>
          <p:grpSpPr bwMode="auto">
            <a:xfrm>
              <a:off x="2681" y="984"/>
              <a:ext cx="292" cy="320"/>
              <a:chOff x="2681" y="984"/>
              <a:chExt cx="292" cy="320"/>
            </a:xfrm>
          </p:grpSpPr>
          <p:sp>
            <p:nvSpPr>
              <p:cNvPr id="199729" name="Freeform 49"/>
              <p:cNvSpPr>
                <a:spLocks/>
              </p:cNvSpPr>
              <p:nvPr/>
            </p:nvSpPr>
            <p:spPr bwMode="auto">
              <a:xfrm>
                <a:off x="2681" y="1052"/>
                <a:ext cx="213" cy="252"/>
              </a:xfrm>
              <a:custGeom>
                <a:avLst/>
                <a:gdLst>
                  <a:gd name="T0" fmla="*/ 151 w 160"/>
                  <a:gd name="T1" fmla="*/ 240 h 240"/>
                  <a:gd name="T2" fmla="*/ 67 w 160"/>
                  <a:gd name="T3" fmla="*/ 84 h 240"/>
                  <a:gd name="T4" fmla="*/ 43 w 160"/>
                  <a:gd name="T5" fmla="*/ 48 h 240"/>
                  <a:gd name="T6" fmla="*/ 7 w 160"/>
                  <a:gd name="T7" fmla="*/ 0 h 240"/>
                </a:gdLst>
                <a:ahLst/>
                <a:cxnLst>
                  <a:cxn ang="0">
                    <a:pos x="T0" y="T1"/>
                  </a:cxn>
                  <a:cxn ang="0">
                    <a:pos x="T2" y="T3"/>
                  </a:cxn>
                  <a:cxn ang="0">
                    <a:pos x="T4" y="T5"/>
                  </a:cxn>
                  <a:cxn ang="0">
                    <a:pos x="T6" y="T7"/>
                  </a:cxn>
                </a:cxnLst>
                <a:rect l="0" t="0" r="r" b="b"/>
                <a:pathLst>
                  <a:path w="160" h="240">
                    <a:moveTo>
                      <a:pt x="151" y="240"/>
                    </a:moveTo>
                    <a:cubicBezTo>
                      <a:pt x="139" y="124"/>
                      <a:pt x="160" y="115"/>
                      <a:pt x="67" y="84"/>
                    </a:cubicBezTo>
                    <a:cubicBezTo>
                      <a:pt x="59" y="72"/>
                      <a:pt x="53" y="58"/>
                      <a:pt x="43" y="48"/>
                    </a:cubicBezTo>
                    <a:cubicBezTo>
                      <a:pt x="0" y="5"/>
                      <a:pt x="7" y="46"/>
                      <a:pt x="7"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30" name="Freeform 50"/>
              <p:cNvSpPr>
                <a:spLocks/>
              </p:cNvSpPr>
              <p:nvPr/>
            </p:nvSpPr>
            <p:spPr bwMode="auto">
              <a:xfrm rot="9900000">
                <a:off x="2760" y="984"/>
                <a:ext cx="213" cy="252"/>
              </a:xfrm>
              <a:custGeom>
                <a:avLst/>
                <a:gdLst>
                  <a:gd name="T0" fmla="*/ 151 w 160"/>
                  <a:gd name="T1" fmla="*/ 240 h 240"/>
                  <a:gd name="T2" fmla="*/ 67 w 160"/>
                  <a:gd name="T3" fmla="*/ 84 h 240"/>
                  <a:gd name="T4" fmla="*/ 43 w 160"/>
                  <a:gd name="T5" fmla="*/ 48 h 240"/>
                  <a:gd name="T6" fmla="*/ 7 w 160"/>
                  <a:gd name="T7" fmla="*/ 0 h 240"/>
                </a:gdLst>
                <a:ahLst/>
                <a:cxnLst>
                  <a:cxn ang="0">
                    <a:pos x="T0" y="T1"/>
                  </a:cxn>
                  <a:cxn ang="0">
                    <a:pos x="T2" y="T3"/>
                  </a:cxn>
                  <a:cxn ang="0">
                    <a:pos x="T4" y="T5"/>
                  </a:cxn>
                  <a:cxn ang="0">
                    <a:pos x="T6" y="T7"/>
                  </a:cxn>
                </a:cxnLst>
                <a:rect l="0" t="0" r="r" b="b"/>
                <a:pathLst>
                  <a:path w="160" h="240">
                    <a:moveTo>
                      <a:pt x="151" y="240"/>
                    </a:moveTo>
                    <a:cubicBezTo>
                      <a:pt x="139" y="124"/>
                      <a:pt x="160" y="115"/>
                      <a:pt x="67" y="84"/>
                    </a:cubicBezTo>
                    <a:cubicBezTo>
                      <a:pt x="59" y="72"/>
                      <a:pt x="53" y="58"/>
                      <a:pt x="43" y="48"/>
                    </a:cubicBezTo>
                    <a:cubicBezTo>
                      <a:pt x="0" y="5"/>
                      <a:pt x="7" y="46"/>
                      <a:pt x="7"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9731" name="Freeform 51"/>
            <p:cNvSpPr>
              <a:spLocks/>
            </p:cNvSpPr>
            <p:nvPr/>
          </p:nvSpPr>
          <p:spPr bwMode="auto">
            <a:xfrm>
              <a:off x="2640" y="1344"/>
              <a:ext cx="45" cy="120"/>
            </a:xfrm>
            <a:custGeom>
              <a:avLst/>
              <a:gdLst>
                <a:gd name="T0" fmla="*/ 45 w 45"/>
                <a:gd name="T1" fmla="*/ 120 h 120"/>
                <a:gd name="T2" fmla="*/ 37 w 45"/>
                <a:gd name="T3" fmla="*/ 54 h 120"/>
                <a:gd name="T4" fmla="*/ 0 w 45"/>
                <a:gd name="T5" fmla="*/ 0 h 120"/>
              </a:gdLst>
              <a:ahLst/>
              <a:cxnLst>
                <a:cxn ang="0">
                  <a:pos x="T0" y="T1"/>
                </a:cxn>
                <a:cxn ang="0">
                  <a:pos x="T2" y="T3"/>
                </a:cxn>
                <a:cxn ang="0">
                  <a:pos x="T4" y="T5"/>
                </a:cxn>
              </a:cxnLst>
              <a:rect l="0" t="0" r="r" b="b"/>
              <a:pathLst>
                <a:path w="45" h="120">
                  <a:moveTo>
                    <a:pt x="45" y="120"/>
                  </a:moveTo>
                  <a:cubicBezTo>
                    <a:pt x="42" y="109"/>
                    <a:pt x="45" y="74"/>
                    <a:pt x="37" y="54"/>
                  </a:cubicBezTo>
                  <a:cubicBezTo>
                    <a:pt x="29" y="34"/>
                    <a:pt x="8" y="11"/>
                    <a:pt x="0"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32" name="Freeform 52"/>
            <p:cNvSpPr>
              <a:spLocks/>
            </p:cNvSpPr>
            <p:nvPr/>
          </p:nvSpPr>
          <p:spPr bwMode="auto">
            <a:xfrm rot="10800000">
              <a:off x="2688" y="1344"/>
              <a:ext cx="60" cy="120"/>
            </a:xfrm>
            <a:custGeom>
              <a:avLst/>
              <a:gdLst>
                <a:gd name="T0" fmla="*/ 36 w 36"/>
                <a:gd name="T1" fmla="*/ 84 h 84"/>
                <a:gd name="T2" fmla="*/ 0 w 36"/>
                <a:gd name="T3" fmla="*/ 0 h 84"/>
              </a:gdLst>
              <a:ahLst/>
              <a:cxnLst>
                <a:cxn ang="0">
                  <a:pos x="T0" y="T1"/>
                </a:cxn>
                <a:cxn ang="0">
                  <a:pos x="T2" y="T3"/>
                </a:cxn>
              </a:cxnLst>
              <a:rect l="0" t="0" r="r" b="b"/>
              <a:pathLst>
                <a:path w="36" h="84">
                  <a:moveTo>
                    <a:pt x="36" y="84"/>
                  </a:moveTo>
                  <a:cubicBezTo>
                    <a:pt x="10" y="7"/>
                    <a:pt x="30" y="30"/>
                    <a:pt x="0" y="0"/>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9733" name="Group 53"/>
            <p:cNvGrpSpPr>
              <a:grpSpLocks/>
            </p:cNvGrpSpPr>
            <p:nvPr/>
          </p:nvGrpSpPr>
          <p:grpSpPr bwMode="auto">
            <a:xfrm>
              <a:off x="2657" y="1208"/>
              <a:ext cx="120" cy="76"/>
              <a:chOff x="2657" y="1208"/>
              <a:chExt cx="120" cy="76"/>
            </a:xfrm>
          </p:grpSpPr>
          <p:sp>
            <p:nvSpPr>
              <p:cNvPr id="199734" name="Freeform 54"/>
              <p:cNvSpPr>
                <a:spLocks/>
              </p:cNvSpPr>
              <p:nvPr/>
            </p:nvSpPr>
            <p:spPr bwMode="auto">
              <a:xfrm>
                <a:off x="2657" y="1208"/>
                <a:ext cx="120" cy="36"/>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cubicBezTo>
                      <a:pt x="32" y="11"/>
                      <a:pt x="82" y="36"/>
                      <a:pt x="120" y="36"/>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735" name="Freeform 55"/>
              <p:cNvSpPr>
                <a:spLocks/>
              </p:cNvSpPr>
              <p:nvPr/>
            </p:nvSpPr>
            <p:spPr bwMode="auto">
              <a:xfrm>
                <a:off x="2664" y="1223"/>
                <a:ext cx="113" cy="61"/>
              </a:xfrm>
              <a:custGeom>
                <a:avLst/>
                <a:gdLst>
                  <a:gd name="T0" fmla="*/ 0 w 113"/>
                  <a:gd name="T1" fmla="*/ 61 h 61"/>
                  <a:gd name="T2" fmla="*/ 113 w 113"/>
                  <a:gd name="T3" fmla="*/ 0 h 61"/>
                </a:gdLst>
                <a:ahLst/>
                <a:cxnLst>
                  <a:cxn ang="0">
                    <a:pos x="T0" y="T1"/>
                  </a:cxn>
                  <a:cxn ang="0">
                    <a:pos x="T2" y="T3"/>
                  </a:cxn>
                </a:cxnLst>
                <a:rect l="0" t="0" r="r" b="b"/>
                <a:pathLst>
                  <a:path w="113" h="61">
                    <a:moveTo>
                      <a:pt x="0" y="61"/>
                    </a:moveTo>
                    <a:cubicBezTo>
                      <a:pt x="33" y="54"/>
                      <a:pt x="81" y="19"/>
                      <a:pt x="113" y="0"/>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2" name="TextBox 1"/>
          <p:cNvSpPr txBox="1"/>
          <p:nvPr/>
        </p:nvSpPr>
        <p:spPr>
          <a:xfrm>
            <a:off x="0" y="838200"/>
            <a:ext cx="9144000" cy="461665"/>
          </a:xfrm>
          <a:prstGeom prst="rect">
            <a:avLst/>
          </a:prstGeom>
          <a:solidFill>
            <a:srgbClr val="C00000"/>
          </a:solidFill>
        </p:spPr>
        <p:txBody>
          <a:bodyPr wrap="square" rtlCol="0">
            <a:spAutoFit/>
          </a:bodyPr>
          <a:lstStyle/>
          <a:p>
            <a:pPr algn="ctr"/>
            <a:r>
              <a:rPr lang="en-GB" dirty="0" smtClean="0"/>
              <a:t>Mitosis is basically: 1) Copy the DNA, 2) Divide it into two:</a:t>
            </a:r>
            <a:endParaRPr lang="en-GB" dirty="0"/>
          </a:p>
        </p:txBody>
      </p:sp>
      <p:sp>
        <p:nvSpPr>
          <p:cNvPr id="58" name="TextBox 57"/>
          <p:cNvSpPr txBox="1"/>
          <p:nvPr/>
        </p:nvSpPr>
        <p:spPr>
          <a:xfrm>
            <a:off x="0" y="6034514"/>
            <a:ext cx="9144000" cy="830997"/>
          </a:xfrm>
          <a:prstGeom prst="rect">
            <a:avLst/>
          </a:prstGeom>
          <a:solidFill>
            <a:srgbClr val="C00000"/>
          </a:solidFill>
        </p:spPr>
        <p:txBody>
          <a:bodyPr wrap="square" rtlCol="0">
            <a:spAutoFit/>
          </a:bodyPr>
          <a:lstStyle/>
          <a:p>
            <a:pPr algn="ctr"/>
            <a:r>
              <a:rPr lang="en-GB" dirty="0" smtClean="0"/>
              <a:t>Before this division the cell would need to increase the number of sub-cellular structures such as ribosomes.</a:t>
            </a:r>
            <a:endParaRPr lang="en-GB" dirty="0"/>
          </a:p>
        </p:txBody>
      </p:sp>
    </p:spTree>
    <p:extLst>
      <p:ext uri="{BB962C8B-B14F-4D97-AF65-F5344CB8AC3E}">
        <p14:creationId xmlns:p14="http://schemas.microsoft.com/office/powerpoint/2010/main" val="1006828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9683"/>
                                        </p:tgtEl>
                                        <p:attrNameLst>
                                          <p:attrName>style.visibility</p:attrName>
                                        </p:attrNameLst>
                                      </p:cBhvr>
                                      <p:to>
                                        <p:strVal val="visible"/>
                                      </p:to>
                                    </p:set>
                                    <p:animEffect transition="in" filter="wipe(up)">
                                      <p:cBhvr>
                                        <p:cTn id="12" dur="500"/>
                                        <p:tgtEl>
                                          <p:spTgt spid="199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715"/>
                                        </p:tgtEl>
                                        <p:attrNameLst>
                                          <p:attrName>style.visibility</p:attrName>
                                        </p:attrNameLst>
                                      </p:cBhvr>
                                      <p:to>
                                        <p:strVal val="visible"/>
                                      </p:to>
                                    </p:set>
                                    <p:animEffect transition="in" filter="wipe(left)">
                                      <p:cBhvr>
                                        <p:cTn id="17" dur="500"/>
                                        <p:tgtEl>
                                          <p:spTgt spid="1997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9722"/>
                                        </p:tgtEl>
                                        <p:attrNameLst>
                                          <p:attrName>style.visibility</p:attrName>
                                        </p:attrNameLst>
                                      </p:cBhvr>
                                      <p:to>
                                        <p:strVal val="visible"/>
                                      </p:to>
                                    </p:set>
                                    <p:animEffect transition="in" filter="wipe(up)">
                                      <p:cBhvr>
                                        <p:cTn id="22" dur="500"/>
                                        <p:tgtEl>
                                          <p:spTgt spid="1997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9717"/>
                                        </p:tgtEl>
                                        <p:attrNameLst>
                                          <p:attrName>style.visibility</p:attrName>
                                        </p:attrNameLst>
                                      </p:cBhvr>
                                      <p:to>
                                        <p:strVal val="visible"/>
                                      </p:to>
                                    </p:set>
                                    <p:animEffect transition="in" filter="wipe(up)">
                                      <p:cBhvr>
                                        <p:cTn id="27" dur="500"/>
                                        <p:tgtEl>
                                          <p:spTgt spid="1997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99704"/>
                                        </p:tgtEl>
                                        <p:attrNameLst>
                                          <p:attrName>style.visibility</p:attrName>
                                        </p:attrNameLst>
                                      </p:cBhvr>
                                      <p:to>
                                        <p:strVal val="visible"/>
                                      </p:to>
                                    </p:set>
                                    <p:animEffect transition="in" filter="wipe(up)">
                                      <p:cBhvr>
                                        <p:cTn id="32" dur="500"/>
                                        <p:tgtEl>
                                          <p:spTgt spid="1997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99716"/>
                                        </p:tgtEl>
                                        <p:attrNameLst>
                                          <p:attrName>style.visibility</p:attrName>
                                        </p:attrNameLst>
                                      </p:cBhvr>
                                      <p:to>
                                        <p:strVal val="visible"/>
                                      </p:to>
                                    </p:set>
                                    <p:animEffect transition="in" filter="wipe(right)">
                                      <p:cBhvr>
                                        <p:cTn id="37" dur="500"/>
                                        <p:tgtEl>
                                          <p:spTgt spid="1997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99691"/>
                                        </p:tgtEl>
                                        <p:attrNameLst>
                                          <p:attrName>style.visibility</p:attrName>
                                        </p:attrNameLst>
                                      </p:cBhvr>
                                      <p:to>
                                        <p:strVal val="visible"/>
                                      </p:to>
                                    </p:set>
                                    <p:animEffect transition="in" filter="wipe(up)">
                                      <p:cBhvr>
                                        <p:cTn id="42" dur="500"/>
                                        <p:tgtEl>
                                          <p:spTgt spid="1996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99718"/>
                                        </p:tgtEl>
                                        <p:attrNameLst>
                                          <p:attrName>style.visibility</p:attrName>
                                        </p:attrNameLst>
                                      </p:cBhvr>
                                      <p:to>
                                        <p:strVal val="visible"/>
                                      </p:to>
                                    </p:set>
                                    <p:anim calcmode="lin" valueType="num">
                                      <p:cBhvr additive="base">
                                        <p:cTn id="47" dur="500" fill="hold"/>
                                        <p:tgtEl>
                                          <p:spTgt spid="199718"/>
                                        </p:tgtEl>
                                        <p:attrNameLst>
                                          <p:attrName>ppt_x</p:attrName>
                                        </p:attrNameLst>
                                      </p:cBhvr>
                                      <p:tavLst>
                                        <p:tav tm="0">
                                          <p:val>
                                            <p:strVal val="1+#ppt_w/2"/>
                                          </p:val>
                                        </p:tav>
                                        <p:tav tm="100000">
                                          <p:val>
                                            <p:strVal val="#ppt_x"/>
                                          </p:val>
                                        </p:tav>
                                      </p:tavLst>
                                    </p:anim>
                                    <p:anim calcmode="lin" valueType="num">
                                      <p:cBhvr additive="base">
                                        <p:cTn id="48" dur="500" fill="hold"/>
                                        <p:tgtEl>
                                          <p:spTgt spid="1997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left)">
                                      <p:cBhvr>
                                        <p:cTn id="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5" grpId="0" animBg="1"/>
      <p:bldP spid="199716" grpId="0" animBg="1"/>
      <p:bldP spid="199717" grpId="0" animBg="1"/>
      <p:bldP spid="2"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591B3F20-E7BD-4115-ADB7-3FED5BA33305}"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137218" name="Rectangle 2"/>
          <p:cNvSpPr>
            <a:spLocks noGrp="1" noChangeArrowheads="1"/>
          </p:cNvSpPr>
          <p:nvPr>
            <p:ph type="title"/>
          </p:nvPr>
        </p:nvSpPr>
        <p:spPr/>
        <p:txBody>
          <a:bodyPr/>
          <a:lstStyle/>
          <a:p>
            <a:pPr eaLnBrk="1" hangingPunct="1">
              <a:defRPr/>
            </a:pPr>
            <a:r>
              <a:rPr lang="en-GB" dirty="0" smtClean="0"/>
              <a:t>1.1 Cell 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fld id="{4BBCDB14-E971-4B80-88EF-1823585DEB80}" type="datetime1">
              <a:rPr lang="en-GB" altLang="en-US"/>
              <a:pPr/>
              <a:t>18/07/2017</a:t>
            </a:fld>
            <a:endParaRPr lang="en-GB" altLang="en-US"/>
          </a:p>
        </p:txBody>
      </p:sp>
      <p:sp>
        <p:nvSpPr>
          <p:cNvPr id="201730" name="Rectangle 2"/>
          <p:cNvSpPr>
            <a:spLocks noGrp="1" noChangeArrowheads="1"/>
          </p:cNvSpPr>
          <p:nvPr>
            <p:ph type="title"/>
          </p:nvPr>
        </p:nvSpPr>
        <p:spPr/>
        <p:txBody>
          <a:bodyPr/>
          <a:lstStyle/>
          <a:p>
            <a:r>
              <a:rPr lang="en-GB" altLang="en-US" sz="4800" dirty="0" smtClean="0"/>
              <a:t>Facts about Mitosis</a:t>
            </a:r>
            <a:endParaRPr lang="en-GB" altLang="en-US" sz="4800" dirty="0"/>
          </a:p>
        </p:txBody>
      </p:sp>
      <p:sp>
        <p:nvSpPr>
          <p:cNvPr id="201731" name="Text Box 3"/>
          <p:cNvSpPr txBox="1">
            <a:spLocks noChangeArrowheads="1"/>
          </p:cNvSpPr>
          <p:nvPr/>
        </p:nvSpPr>
        <p:spPr bwMode="auto">
          <a:xfrm>
            <a:off x="179512" y="1340768"/>
            <a:ext cx="515742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dirty="0">
                <a:solidFill>
                  <a:srgbClr val="99FFCC"/>
                </a:solidFill>
                <a:latin typeface="Comic Sans MS" panose="030F0702030302020204" pitchFamily="66" charset="0"/>
              </a:rPr>
              <a:t>Mitosis:</a:t>
            </a:r>
          </a:p>
          <a:p>
            <a:pPr>
              <a:spcBef>
                <a:spcPct val="50000"/>
              </a:spcBef>
              <a:buFontTx/>
              <a:buAutoNum type="arabicPeriod"/>
            </a:pPr>
            <a:r>
              <a:rPr lang="en-GB" altLang="en-US" dirty="0">
                <a:solidFill>
                  <a:schemeClr val="bg1"/>
                </a:solidFill>
                <a:latin typeface="Comic Sans MS" panose="030F0702030302020204" pitchFamily="66" charset="0"/>
              </a:rPr>
              <a:t>Used for </a:t>
            </a:r>
            <a:r>
              <a:rPr lang="en-GB" altLang="en-US" dirty="0" smtClean="0">
                <a:solidFill>
                  <a:schemeClr val="bg1"/>
                </a:solidFill>
                <a:latin typeface="Comic Sans MS" panose="030F0702030302020204" pitchFamily="66" charset="0"/>
              </a:rPr>
              <a:t>_____ and _____ </a:t>
            </a:r>
            <a:r>
              <a:rPr lang="en-GB" altLang="en-US" dirty="0">
                <a:solidFill>
                  <a:schemeClr val="bg1"/>
                </a:solidFill>
                <a:latin typeface="Comic Sans MS" panose="030F0702030302020204" pitchFamily="66" charset="0"/>
              </a:rPr>
              <a:t>of cells</a:t>
            </a:r>
          </a:p>
          <a:p>
            <a:pPr>
              <a:spcBef>
                <a:spcPct val="50000"/>
              </a:spcBef>
              <a:buFontTx/>
              <a:buAutoNum type="arabicPeriod"/>
            </a:pPr>
            <a:r>
              <a:rPr lang="en-GB" altLang="en-US" dirty="0">
                <a:solidFill>
                  <a:srgbClr val="99FFCC"/>
                </a:solidFill>
                <a:latin typeface="Comic Sans MS" panose="030F0702030302020204" pitchFamily="66" charset="0"/>
              </a:rPr>
              <a:t>Used in </a:t>
            </a:r>
            <a:r>
              <a:rPr lang="en-GB" altLang="en-US" dirty="0" smtClean="0">
                <a:solidFill>
                  <a:srgbClr val="99FFCC"/>
                </a:solidFill>
                <a:latin typeface="Comic Sans MS" panose="030F0702030302020204" pitchFamily="66" charset="0"/>
              </a:rPr>
              <a:t>_______ reproduction</a:t>
            </a:r>
            <a:endParaRPr lang="en-GB" altLang="en-US" dirty="0">
              <a:solidFill>
                <a:srgbClr val="99FFCC"/>
              </a:solidFill>
              <a:latin typeface="Comic Sans MS" panose="030F0702030302020204" pitchFamily="66" charset="0"/>
            </a:endParaRPr>
          </a:p>
          <a:p>
            <a:pPr>
              <a:spcBef>
                <a:spcPct val="50000"/>
              </a:spcBef>
              <a:buFontTx/>
              <a:buAutoNum type="arabicPeriod"/>
            </a:pPr>
            <a:r>
              <a:rPr lang="en-GB" altLang="en-US" dirty="0">
                <a:solidFill>
                  <a:schemeClr val="bg1"/>
                </a:solidFill>
                <a:latin typeface="Comic Sans MS" panose="030F0702030302020204" pitchFamily="66" charset="0"/>
              </a:rPr>
              <a:t>Cells with identical number of </a:t>
            </a:r>
            <a:r>
              <a:rPr lang="en-GB" altLang="en-US" dirty="0" smtClean="0">
                <a:solidFill>
                  <a:schemeClr val="bg1"/>
                </a:solidFill>
                <a:latin typeface="Comic Sans MS" panose="030F0702030302020204" pitchFamily="66" charset="0"/>
              </a:rPr>
              <a:t>_______ and </a:t>
            </a:r>
            <a:r>
              <a:rPr lang="en-GB" altLang="en-US" dirty="0">
                <a:solidFill>
                  <a:schemeClr val="bg1"/>
                </a:solidFill>
                <a:latin typeface="Comic Sans MS" panose="030F0702030302020204" pitchFamily="66" charset="0"/>
              </a:rPr>
              <a:t>genetic information are produced </a:t>
            </a:r>
            <a:r>
              <a:rPr lang="en-GB" altLang="en-US" dirty="0" smtClean="0">
                <a:solidFill>
                  <a:schemeClr val="bg1"/>
                </a:solidFill>
                <a:latin typeface="Comic Sans MS" panose="030F0702030302020204" pitchFamily="66" charset="0"/>
              </a:rPr>
              <a:t>(“________”)</a:t>
            </a:r>
            <a:endParaRPr lang="en-GB" altLang="en-US" dirty="0">
              <a:solidFill>
                <a:schemeClr val="bg1"/>
              </a:solidFill>
              <a:latin typeface="Comic Sans MS" panose="030F0702030302020204" pitchFamily="66" charset="0"/>
            </a:endParaRPr>
          </a:p>
        </p:txBody>
      </p:sp>
      <p:grpSp>
        <p:nvGrpSpPr>
          <p:cNvPr id="3" name="Group 2"/>
          <p:cNvGrpSpPr/>
          <p:nvPr/>
        </p:nvGrpSpPr>
        <p:grpSpPr>
          <a:xfrm>
            <a:off x="5580112" y="980728"/>
            <a:ext cx="2996704" cy="4766697"/>
            <a:chOff x="5580112" y="980728"/>
            <a:chExt cx="2996704" cy="4766697"/>
          </a:xfrm>
        </p:grpSpPr>
        <p:sp>
          <p:nvSpPr>
            <p:cNvPr id="2" name="Rectangle 1"/>
            <p:cNvSpPr/>
            <p:nvPr/>
          </p:nvSpPr>
          <p:spPr bwMode="auto">
            <a:xfrm>
              <a:off x="5580112" y="1196751"/>
              <a:ext cx="2996704" cy="455067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Comic Sans MS" pitchFamily="66" charset="0"/>
              </a:endParaRPr>
            </a:p>
          </p:txBody>
        </p:sp>
        <p:pic>
          <p:nvPicPr>
            <p:cNvPr id="201733" name="Picture 5" descr="MitosisMeiosi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82"/>
            <a:stretch/>
          </p:blipFill>
          <p:spPr bwMode="auto">
            <a:xfrm>
              <a:off x="5796136" y="980728"/>
              <a:ext cx="2780680" cy="476669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79512" y="6021288"/>
            <a:ext cx="8784976" cy="461665"/>
          </a:xfrm>
          <a:prstGeom prst="rect">
            <a:avLst/>
          </a:prstGeom>
          <a:noFill/>
          <a:ln w="28575">
            <a:solidFill>
              <a:srgbClr val="FF0000"/>
            </a:solidFill>
          </a:ln>
        </p:spPr>
        <p:txBody>
          <a:bodyPr wrap="square" rtlCol="0">
            <a:spAutoFit/>
          </a:bodyPr>
          <a:lstStyle/>
          <a:p>
            <a:pPr algn="ctr"/>
            <a:r>
              <a:rPr lang="en-GB" b="1" dirty="0" smtClean="0"/>
              <a:t>Words</a:t>
            </a:r>
            <a:r>
              <a:rPr lang="en-GB" dirty="0" smtClean="0"/>
              <a:t> – clones, asexual, growth, chromosomes, repair </a:t>
            </a:r>
            <a:endParaRPr lang="en-GB" dirty="0"/>
          </a:p>
        </p:txBody>
      </p:sp>
    </p:spTree>
    <p:extLst>
      <p:ext uri="{BB962C8B-B14F-4D97-AF65-F5344CB8AC3E}">
        <p14:creationId xmlns:p14="http://schemas.microsoft.com/office/powerpoint/2010/main" val="338493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1731">
                                            <p:txEl>
                                              <p:pRg st="0" end="0"/>
                                            </p:txEl>
                                          </p:spTgt>
                                        </p:tgtEl>
                                        <p:attrNameLst>
                                          <p:attrName>style.visibility</p:attrName>
                                        </p:attrNameLst>
                                      </p:cBhvr>
                                      <p:to>
                                        <p:strVal val="visible"/>
                                      </p:to>
                                    </p:set>
                                    <p:animEffect transition="in" filter="wipe(left)">
                                      <p:cBhvr>
                                        <p:cTn id="13" dur="500"/>
                                        <p:tgtEl>
                                          <p:spTgt spid="201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1731">
                                            <p:txEl>
                                              <p:pRg st="1" end="1"/>
                                            </p:txEl>
                                          </p:spTgt>
                                        </p:tgtEl>
                                        <p:attrNameLst>
                                          <p:attrName>style.visibility</p:attrName>
                                        </p:attrNameLst>
                                      </p:cBhvr>
                                      <p:to>
                                        <p:strVal val="visible"/>
                                      </p:to>
                                    </p:set>
                                    <p:animEffect transition="in" filter="wipe(left)">
                                      <p:cBhvr>
                                        <p:cTn id="18" dur="500"/>
                                        <p:tgtEl>
                                          <p:spTgt spid="201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1731">
                                            <p:txEl>
                                              <p:pRg st="2" end="2"/>
                                            </p:txEl>
                                          </p:spTgt>
                                        </p:tgtEl>
                                        <p:attrNameLst>
                                          <p:attrName>style.visibility</p:attrName>
                                        </p:attrNameLst>
                                      </p:cBhvr>
                                      <p:to>
                                        <p:strVal val="visible"/>
                                      </p:to>
                                    </p:set>
                                    <p:animEffect transition="in" filter="wipe(left)">
                                      <p:cBhvr>
                                        <p:cTn id="23" dur="500"/>
                                        <p:tgtEl>
                                          <p:spTgt spid="201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1731">
                                            <p:txEl>
                                              <p:pRg st="3" end="3"/>
                                            </p:txEl>
                                          </p:spTgt>
                                        </p:tgtEl>
                                        <p:attrNameLst>
                                          <p:attrName>style.visibility</p:attrName>
                                        </p:attrNameLst>
                                      </p:cBhvr>
                                      <p:to>
                                        <p:strVal val="visible"/>
                                      </p:to>
                                    </p:set>
                                    <p:animEffect transition="in" filter="wipe(left)">
                                      <p:cBhvr>
                                        <p:cTn id="28" dur="500"/>
                                        <p:tgtEl>
                                          <p:spTgt spid="201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952D0F72-9696-47EC-9E62-6022F9E16A56}"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176130" name="Rectangle 2"/>
          <p:cNvSpPr>
            <a:spLocks noGrp="1" noChangeArrowheads="1"/>
          </p:cNvSpPr>
          <p:nvPr>
            <p:ph type="title"/>
          </p:nvPr>
        </p:nvSpPr>
        <p:spPr/>
        <p:txBody>
          <a:bodyPr/>
          <a:lstStyle/>
          <a:p>
            <a:pPr eaLnBrk="1" hangingPunct="1">
              <a:defRPr/>
            </a:pPr>
            <a:r>
              <a:rPr lang="cy-GB" smtClean="0"/>
              <a:t>Stem Cells</a:t>
            </a:r>
            <a:endParaRPr lang="en-US" smtClean="0"/>
          </a:p>
        </p:txBody>
      </p:sp>
      <p:sp>
        <p:nvSpPr>
          <p:cNvPr id="60420" name="Text Box 3"/>
          <p:cNvSpPr txBox="1">
            <a:spLocks noChangeArrowheads="1"/>
          </p:cNvSpPr>
          <p:nvPr/>
        </p:nvSpPr>
        <p:spPr bwMode="auto">
          <a:xfrm>
            <a:off x="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a:solidFill>
                  <a:srgbClr val="CCCCFF"/>
                </a:solidFill>
              </a:rPr>
              <a:t>A while ago we considered examples of specialised cells:</a:t>
            </a:r>
            <a:endParaRPr lang="en-US" altLang="en-US" sz="2400">
              <a:solidFill>
                <a:srgbClr val="CCCCFF"/>
              </a:solidFill>
            </a:endParaRPr>
          </a:p>
        </p:txBody>
      </p:sp>
      <p:grpSp>
        <p:nvGrpSpPr>
          <p:cNvPr id="176132" name="Group 4"/>
          <p:cNvGrpSpPr>
            <a:grpSpLocks/>
          </p:cNvGrpSpPr>
          <p:nvPr/>
        </p:nvGrpSpPr>
        <p:grpSpPr bwMode="auto">
          <a:xfrm>
            <a:off x="0" y="1484313"/>
            <a:ext cx="9144000" cy="2971800"/>
            <a:chOff x="0" y="2448"/>
            <a:chExt cx="5760" cy="1872"/>
          </a:xfrm>
        </p:grpSpPr>
        <p:sp>
          <p:nvSpPr>
            <p:cNvPr id="60423" name="Rectangle 5"/>
            <p:cNvSpPr>
              <a:spLocks noChangeArrowheads="1"/>
            </p:cNvSpPr>
            <p:nvPr/>
          </p:nvSpPr>
          <p:spPr bwMode="auto">
            <a:xfrm>
              <a:off x="0" y="2448"/>
              <a:ext cx="5760" cy="1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60424" name="Group 6"/>
            <p:cNvGrpSpPr>
              <a:grpSpLocks/>
            </p:cNvGrpSpPr>
            <p:nvPr/>
          </p:nvGrpSpPr>
          <p:grpSpPr bwMode="auto">
            <a:xfrm>
              <a:off x="3216" y="3600"/>
              <a:ext cx="2220" cy="576"/>
              <a:chOff x="144" y="816"/>
              <a:chExt cx="4992" cy="1296"/>
            </a:xfrm>
          </p:grpSpPr>
          <p:sp>
            <p:nvSpPr>
              <p:cNvPr id="60437" name="Freeform 7"/>
              <p:cNvSpPr>
                <a:spLocks/>
              </p:cNvSpPr>
              <p:nvPr/>
            </p:nvSpPr>
            <p:spPr bwMode="auto">
              <a:xfrm>
                <a:off x="4612" y="1052"/>
                <a:ext cx="134" cy="796"/>
              </a:xfrm>
              <a:custGeom>
                <a:avLst/>
                <a:gdLst>
                  <a:gd name="T0" fmla="*/ 44 w 134"/>
                  <a:gd name="T1" fmla="*/ 736 h 796"/>
                  <a:gd name="T2" fmla="*/ 32 w 134"/>
                  <a:gd name="T3" fmla="*/ 316 h 796"/>
                  <a:gd name="T4" fmla="*/ 8 w 134"/>
                  <a:gd name="T5" fmla="*/ 220 h 796"/>
                  <a:gd name="T6" fmla="*/ 20 w 134"/>
                  <a:gd name="T7" fmla="*/ 16 h 796"/>
                  <a:gd name="T8" fmla="*/ 68 w 134"/>
                  <a:gd name="T9" fmla="*/ 28 h 796"/>
                  <a:gd name="T10" fmla="*/ 80 w 134"/>
                  <a:gd name="T11" fmla="*/ 280 h 796"/>
                  <a:gd name="T12" fmla="*/ 104 w 134"/>
                  <a:gd name="T13" fmla="*/ 388 h 796"/>
                  <a:gd name="T14" fmla="*/ 116 w 134"/>
                  <a:gd name="T15" fmla="*/ 784 h 796"/>
                  <a:gd name="T16" fmla="*/ 44 w 134"/>
                  <a:gd name="T17" fmla="*/ 736 h 7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796">
                    <a:moveTo>
                      <a:pt x="44" y="736"/>
                    </a:moveTo>
                    <a:cubicBezTo>
                      <a:pt x="40" y="596"/>
                      <a:pt x="42" y="456"/>
                      <a:pt x="32" y="316"/>
                    </a:cubicBezTo>
                    <a:cubicBezTo>
                      <a:pt x="30" y="283"/>
                      <a:pt x="8" y="220"/>
                      <a:pt x="8" y="220"/>
                    </a:cubicBezTo>
                    <a:cubicBezTo>
                      <a:pt x="12" y="152"/>
                      <a:pt x="0" y="81"/>
                      <a:pt x="20" y="16"/>
                    </a:cubicBezTo>
                    <a:cubicBezTo>
                      <a:pt x="25" y="0"/>
                      <a:pt x="64" y="12"/>
                      <a:pt x="68" y="28"/>
                    </a:cubicBezTo>
                    <a:cubicBezTo>
                      <a:pt x="87" y="110"/>
                      <a:pt x="73" y="196"/>
                      <a:pt x="80" y="280"/>
                    </a:cubicBezTo>
                    <a:cubicBezTo>
                      <a:pt x="83" y="317"/>
                      <a:pt x="98" y="352"/>
                      <a:pt x="104" y="388"/>
                    </a:cubicBezTo>
                    <a:cubicBezTo>
                      <a:pt x="110" y="516"/>
                      <a:pt x="134" y="656"/>
                      <a:pt x="116" y="784"/>
                    </a:cubicBezTo>
                    <a:cubicBezTo>
                      <a:pt x="32" y="770"/>
                      <a:pt x="44" y="796"/>
                      <a:pt x="44" y="73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38" name="Freeform 8"/>
              <p:cNvSpPr>
                <a:spLocks/>
              </p:cNvSpPr>
              <p:nvPr/>
            </p:nvSpPr>
            <p:spPr bwMode="auto">
              <a:xfrm>
                <a:off x="4800" y="1056"/>
                <a:ext cx="135" cy="876"/>
              </a:xfrm>
              <a:custGeom>
                <a:avLst/>
                <a:gdLst>
                  <a:gd name="T0" fmla="*/ 5 w 178"/>
                  <a:gd name="T1" fmla="*/ 804 h 876"/>
                  <a:gd name="T2" fmla="*/ 4 w 178"/>
                  <a:gd name="T3" fmla="*/ 192 h 876"/>
                  <a:gd name="T4" fmla="*/ 8 w 178"/>
                  <a:gd name="T5" fmla="*/ 0 h 876"/>
                  <a:gd name="T6" fmla="*/ 11 w 178"/>
                  <a:gd name="T7" fmla="*/ 216 h 876"/>
                  <a:gd name="T8" fmla="*/ 13 w 178"/>
                  <a:gd name="T9" fmla="*/ 300 h 876"/>
                  <a:gd name="T10" fmla="*/ 15 w 178"/>
                  <a:gd name="T11" fmla="*/ 372 h 876"/>
                  <a:gd name="T12" fmla="*/ 14 w 178"/>
                  <a:gd name="T13" fmla="*/ 876 h 876"/>
                  <a:gd name="T14" fmla="*/ 5 w 178"/>
                  <a:gd name="T15" fmla="*/ 804 h 8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 h="876">
                    <a:moveTo>
                      <a:pt x="43" y="804"/>
                    </a:moveTo>
                    <a:cubicBezTo>
                      <a:pt x="39" y="600"/>
                      <a:pt x="31" y="396"/>
                      <a:pt x="31" y="192"/>
                    </a:cubicBezTo>
                    <a:cubicBezTo>
                      <a:pt x="31" y="18"/>
                      <a:pt x="0" y="53"/>
                      <a:pt x="79" y="0"/>
                    </a:cubicBezTo>
                    <a:cubicBezTo>
                      <a:pt x="111" y="97"/>
                      <a:pt x="84" y="4"/>
                      <a:pt x="103" y="216"/>
                    </a:cubicBezTo>
                    <a:cubicBezTo>
                      <a:pt x="106" y="244"/>
                      <a:pt x="109" y="272"/>
                      <a:pt x="115" y="300"/>
                    </a:cubicBezTo>
                    <a:cubicBezTo>
                      <a:pt x="121" y="325"/>
                      <a:pt x="139" y="372"/>
                      <a:pt x="139" y="372"/>
                    </a:cubicBezTo>
                    <a:cubicBezTo>
                      <a:pt x="149" y="533"/>
                      <a:pt x="178" y="722"/>
                      <a:pt x="127" y="876"/>
                    </a:cubicBezTo>
                    <a:cubicBezTo>
                      <a:pt x="73" y="865"/>
                      <a:pt x="43" y="864"/>
                      <a:pt x="43" y="80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39" name="Freeform 9"/>
              <p:cNvSpPr>
                <a:spLocks/>
              </p:cNvSpPr>
              <p:nvPr/>
            </p:nvSpPr>
            <p:spPr bwMode="auto">
              <a:xfrm>
                <a:off x="5040" y="1056"/>
                <a:ext cx="96" cy="824"/>
              </a:xfrm>
              <a:custGeom>
                <a:avLst/>
                <a:gdLst>
                  <a:gd name="T0" fmla="*/ 1 w 174"/>
                  <a:gd name="T1" fmla="*/ 780 h 824"/>
                  <a:gd name="T2" fmla="*/ 1 w 174"/>
                  <a:gd name="T3" fmla="*/ 24 h 824"/>
                  <a:gd name="T4" fmla="*/ 1 w 174"/>
                  <a:gd name="T5" fmla="*/ 0 h 824"/>
                  <a:gd name="T6" fmla="*/ 1 w 174"/>
                  <a:gd name="T7" fmla="*/ 552 h 824"/>
                  <a:gd name="T8" fmla="*/ 1 w 174"/>
                  <a:gd name="T9" fmla="*/ 624 h 824"/>
                  <a:gd name="T10" fmla="*/ 1 w 174"/>
                  <a:gd name="T11" fmla="*/ 780 h 824"/>
                  <a:gd name="T12" fmla="*/ 1 w 174"/>
                  <a:gd name="T13" fmla="*/ 816 h 824"/>
                  <a:gd name="T14" fmla="*/ 1 w 174"/>
                  <a:gd name="T15" fmla="*/ 780 h 8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824">
                    <a:moveTo>
                      <a:pt x="42" y="780"/>
                    </a:moveTo>
                    <a:cubicBezTo>
                      <a:pt x="31" y="511"/>
                      <a:pt x="0" y="301"/>
                      <a:pt x="30" y="24"/>
                    </a:cubicBezTo>
                    <a:cubicBezTo>
                      <a:pt x="32" y="10"/>
                      <a:pt x="54" y="8"/>
                      <a:pt x="66" y="0"/>
                    </a:cubicBezTo>
                    <a:cubicBezTo>
                      <a:pt x="174" y="163"/>
                      <a:pt x="100" y="338"/>
                      <a:pt x="114" y="552"/>
                    </a:cubicBezTo>
                    <a:cubicBezTo>
                      <a:pt x="116" y="577"/>
                      <a:pt x="138" y="624"/>
                      <a:pt x="138" y="624"/>
                    </a:cubicBezTo>
                    <a:cubicBezTo>
                      <a:pt x="133" y="676"/>
                      <a:pt x="147" y="739"/>
                      <a:pt x="114" y="780"/>
                    </a:cubicBezTo>
                    <a:cubicBezTo>
                      <a:pt x="111" y="784"/>
                      <a:pt x="53" y="824"/>
                      <a:pt x="42" y="816"/>
                    </a:cubicBezTo>
                    <a:cubicBezTo>
                      <a:pt x="32" y="809"/>
                      <a:pt x="42" y="792"/>
                      <a:pt x="42" y="78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40" name="Freeform 10"/>
              <p:cNvSpPr>
                <a:spLocks/>
              </p:cNvSpPr>
              <p:nvPr/>
            </p:nvSpPr>
            <p:spPr bwMode="auto">
              <a:xfrm>
                <a:off x="1775" y="1385"/>
                <a:ext cx="1064" cy="337"/>
              </a:xfrm>
              <a:custGeom>
                <a:avLst/>
                <a:gdLst>
                  <a:gd name="T0" fmla="*/ 1 w 1064"/>
                  <a:gd name="T1" fmla="*/ 187 h 337"/>
                  <a:gd name="T2" fmla="*/ 265 w 1064"/>
                  <a:gd name="T3" fmla="*/ 103 h 337"/>
                  <a:gd name="T4" fmla="*/ 445 w 1064"/>
                  <a:gd name="T5" fmla="*/ 67 h 337"/>
                  <a:gd name="T6" fmla="*/ 589 w 1064"/>
                  <a:gd name="T7" fmla="*/ 31 h 337"/>
                  <a:gd name="T8" fmla="*/ 1033 w 1064"/>
                  <a:gd name="T9" fmla="*/ 79 h 337"/>
                  <a:gd name="T10" fmla="*/ 997 w 1064"/>
                  <a:gd name="T11" fmla="*/ 247 h 337"/>
                  <a:gd name="T12" fmla="*/ 613 w 1064"/>
                  <a:gd name="T13" fmla="*/ 283 h 337"/>
                  <a:gd name="T14" fmla="*/ 301 w 1064"/>
                  <a:gd name="T15" fmla="*/ 331 h 337"/>
                  <a:gd name="T16" fmla="*/ 37 w 1064"/>
                  <a:gd name="T17" fmla="*/ 307 h 337"/>
                  <a:gd name="T18" fmla="*/ 1 w 1064"/>
                  <a:gd name="T19" fmla="*/ 187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4" h="337">
                    <a:moveTo>
                      <a:pt x="1" y="187"/>
                    </a:moveTo>
                    <a:cubicBezTo>
                      <a:pt x="36" y="82"/>
                      <a:pt x="179" y="109"/>
                      <a:pt x="265" y="103"/>
                    </a:cubicBezTo>
                    <a:cubicBezTo>
                      <a:pt x="325" y="83"/>
                      <a:pt x="383" y="78"/>
                      <a:pt x="445" y="67"/>
                    </a:cubicBezTo>
                    <a:cubicBezTo>
                      <a:pt x="494" y="58"/>
                      <a:pt x="540" y="41"/>
                      <a:pt x="589" y="31"/>
                    </a:cubicBezTo>
                    <a:cubicBezTo>
                      <a:pt x="691" y="35"/>
                      <a:pt x="915" y="0"/>
                      <a:pt x="1033" y="79"/>
                    </a:cubicBezTo>
                    <a:cubicBezTo>
                      <a:pt x="1054" y="141"/>
                      <a:pt x="1064" y="214"/>
                      <a:pt x="997" y="247"/>
                    </a:cubicBezTo>
                    <a:cubicBezTo>
                      <a:pt x="882" y="304"/>
                      <a:pt x="613" y="283"/>
                      <a:pt x="613" y="283"/>
                    </a:cubicBezTo>
                    <a:cubicBezTo>
                      <a:pt x="507" y="309"/>
                      <a:pt x="411" y="321"/>
                      <a:pt x="301" y="331"/>
                    </a:cubicBezTo>
                    <a:cubicBezTo>
                      <a:pt x="213" y="324"/>
                      <a:pt x="120" y="337"/>
                      <a:pt x="37" y="307"/>
                    </a:cubicBezTo>
                    <a:cubicBezTo>
                      <a:pt x="0" y="293"/>
                      <a:pt x="1" y="214"/>
                      <a:pt x="1" y="187"/>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41" name="Freeform 11"/>
              <p:cNvSpPr>
                <a:spLocks/>
              </p:cNvSpPr>
              <p:nvPr/>
            </p:nvSpPr>
            <p:spPr bwMode="auto">
              <a:xfrm>
                <a:off x="2876" y="1353"/>
                <a:ext cx="931" cy="306"/>
              </a:xfrm>
              <a:custGeom>
                <a:avLst/>
                <a:gdLst>
                  <a:gd name="T0" fmla="*/ 4 w 931"/>
                  <a:gd name="T1" fmla="*/ 171 h 306"/>
                  <a:gd name="T2" fmla="*/ 28 w 931"/>
                  <a:gd name="T3" fmla="*/ 99 h 306"/>
                  <a:gd name="T4" fmla="*/ 256 w 931"/>
                  <a:gd name="T5" fmla="*/ 51 h 306"/>
                  <a:gd name="T6" fmla="*/ 868 w 931"/>
                  <a:gd name="T7" fmla="*/ 75 h 306"/>
                  <a:gd name="T8" fmla="*/ 928 w 931"/>
                  <a:gd name="T9" fmla="*/ 135 h 306"/>
                  <a:gd name="T10" fmla="*/ 916 w 931"/>
                  <a:gd name="T11" fmla="*/ 243 h 306"/>
                  <a:gd name="T12" fmla="*/ 904 w 931"/>
                  <a:gd name="T13" fmla="*/ 291 h 306"/>
                  <a:gd name="T14" fmla="*/ 868 w 931"/>
                  <a:gd name="T15" fmla="*/ 303 h 306"/>
                  <a:gd name="T16" fmla="*/ 628 w 931"/>
                  <a:gd name="T17" fmla="*/ 291 h 306"/>
                  <a:gd name="T18" fmla="*/ 280 w 931"/>
                  <a:gd name="T19" fmla="*/ 303 h 306"/>
                  <a:gd name="T20" fmla="*/ 16 w 931"/>
                  <a:gd name="T21" fmla="*/ 243 h 306"/>
                  <a:gd name="T22" fmla="*/ 4 w 931"/>
                  <a:gd name="T23" fmla="*/ 171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1" h="306">
                    <a:moveTo>
                      <a:pt x="4" y="171"/>
                    </a:moveTo>
                    <a:cubicBezTo>
                      <a:pt x="12" y="147"/>
                      <a:pt x="7" y="113"/>
                      <a:pt x="28" y="99"/>
                    </a:cubicBezTo>
                    <a:cubicBezTo>
                      <a:pt x="107" y="47"/>
                      <a:pt x="144" y="60"/>
                      <a:pt x="256" y="51"/>
                    </a:cubicBezTo>
                    <a:cubicBezTo>
                      <a:pt x="459" y="0"/>
                      <a:pt x="666" y="53"/>
                      <a:pt x="868" y="75"/>
                    </a:cubicBezTo>
                    <a:cubicBezTo>
                      <a:pt x="886" y="87"/>
                      <a:pt x="926" y="107"/>
                      <a:pt x="928" y="135"/>
                    </a:cubicBezTo>
                    <a:cubicBezTo>
                      <a:pt x="931" y="171"/>
                      <a:pt x="922" y="207"/>
                      <a:pt x="916" y="243"/>
                    </a:cubicBezTo>
                    <a:cubicBezTo>
                      <a:pt x="913" y="259"/>
                      <a:pt x="914" y="278"/>
                      <a:pt x="904" y="291"/>
                    </a:cubicBezTo>
                    <a:cubicBezTo>
                      <a:pt x="896" y="301"/>
                      <a:pt x="880" y="299"/>
                      <a:pt x="868" y="303"/>
                    </a:cubicBezTo>
                    <a:cubicBezTo>
                      <a:pt x="788" y="299"/>
                      <a:pt x="708" y="291"/>
                      <a:pt x="628" y="291"/>
                    </a:cubicBezTo>
                    <a:cubicBezTo>
                      <a:pt x="512" y="291"/>
                      <a:pt x="396" y="306"/>
                      <a:pt x="280" y="303"/>
                    </a:cubicBezTo>
                    <a:cubicBezTo>
                      <a:pt x="201" y="301"/>
                      <a:pt x="96" y="254"/>
                      <a:pt x="16" y="243"/>
                    </a:cubicBezTo>
                    <a:cubicBezTo>
                      <a:pt x="0" y="196"/>
                      <a:pt x="4" y="220"/>
                      <a:pt x="4" y="171"/>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0442" name="Group 12"/>
              <p:cNvGrpSpPr>
                <a:grpSpLocks/>
              </p:cNvGrpSpPr>
              <p:nvPr/>
            </p:nvGrpSpPr>
            <p:grpSpPr bwMode="auto">
              <a:xfrm>
                <a:off x="144" y="816"/>
                <a:ext cx="4942" cy="1296"/>
                <a:chOff x="288" y="816"/>
                <a:chExt cx="4942" cy="1296"/>
              </a:xfrm>
            </p:grpSpPr>
            <p:sp>
              <p:nvSpPr>
                <p:cNvPr id="60444" name="Freeform 13"/>
                <p:cNvSpPr>
                  <a:spLocks/>
                </p:cNvSpPr>
                <p:nvPr/>
              </p:nvSpPr>
              <p:spPr bwMode="auto">
                <a:xfrm>
                  <a:off x="288" y="816"/>
                  <a:ext cx="1622" cy="1296"/>
                </a:xfrm>
                <a:custGeom>
                  <a:avLst/>
                  <a:gdLst>
                    <a:gd name="T0" fmla="*/ 2408 w 1269"/>
                    <a:gd name="T1" fmla="*/ 1137 h 1168"/>
                    <a:gd name="T2" fmla="*/ 2583 w 1269"/>
                    <a:gd name="T3" fmla="*/ 946 h 1168"/>
                    <a:gd name="T4" fmla="*/ 2321 w 1269"/>
                    <a:gd name="T5" fmla="*/ 91 h 1168"/>
                    <a:gd name="T6" fmla="*/ 2408 w 1269"/>
                    <a:gd name="T7" fmla="*/ 371 h 1168"/>
                    <a:gd name="T8" fmla="*/ 3774 w 1269"/>
                    <a:gd name="T9" fmla="*/ 834 h 1168"/>
                    <a:gd name="T10" fmla="*/ 4627 w 1269"/>
                    <a:gd name="T11" fmla="*/ 726 h 1168"/>
                    <a:gd name="T12" fmla="*/ 5143 w 1269"/>
                    <a:gd name="T13" fmla="*/ 478 h 1168"/>
                    <a:gd name="T14" fmla="*/ 5740 w 1269"/>
                    <a:gd name="T15" fmla="*/ 91 h 1168"/>
                    <a:gd name="T16" fmla="*/ 5404 w 1269"/>
                    <a:gd name="T17" fmla="*/ 531 h 1168"/>
                    <a:gd name="T18" fmla="*/ 5913 w 1269"/>
                    <a:gd name="T19" fmla="*/ 834 h 1168"/>
                    <a:gd name="T20" fmla="*/ 6854 w 1269"/>
                    <a:gd name="T21" fmla="*/ 811 h 1168"/>
                    <a:gd name="T22" fmla="*/ 8476 w 1269"/>
                    <a:gd name="T23" fmla="*/ 645 h 1168"/>
                    <a:gd name="T24" fmla="*/ 8392 w 1269"/>
                    <a:gd name="T25" fmla="*/ 726 h 1168"/>
                    <a:gd name="T26" fmla="*/ 8136 w 1269"/>
                    <a:gd name="T27" fmla="*/ 752 h 1168"/>
                    <a:gd name="T28" fmla="*/ 7628 w 1269"/>
                    <a:gd name="T29" fmla="*/ 863 h 1168"/>
                    <a:gd name="T30" fmla="*/ 7370 w 1269"/>
                    <a:gd name="T31" fmla="*/ 921 h 1168"/>
                    <a:gd name="T32" fmla="*/ 7112 w 1269"/>
                    <a:gd name="T33" fmla="*/ 973 h 1168"/>
                    <a:gd name="T34" fmla="*/ 6854 w 1269"/>
                    <a:gd name="T35" fmla="*/ 1137 h 1168"/>
                    <a:gd name="T36" fmla="*/ 6768 w 1269"/>
                    <a:gd name="T37" fmla="*/ 1305 h 1168"/>
                    <a:gd name="T38" fmla="*/ 8816 w 1269"/>
                    <a:gd name="T39" fmla="*/ 1637 h 1168"/>
                    <a:gd name="T40" fmla="*/ 8136 w 1269"/>
                    <a:gd name="T41" fmla="*/ 1608 h 1168"/>
                    <a:gd name="T42" fmla="*/ 7370 w 1269"/>
                    <a:gd name="T43" fmla="*/ 1637 h 1168"/>
                    <a:gd name="T44" fmla="*/ 6854 w 1269"/>
                    <a:gd name="T45" fmla="*/ 1692 h 1168"/>
                    <a:gd name="T46" fmla="*/ 7370 w 1269"/>
                    <a:gd name="T47" fmla="*/ 2244 h 1168"/>
                    <a:gd name="T48" fmla="*/ 7535 w 1269"/>
                    <a:gd name="T49" fmla="*/ 2407 h 1168"/>
                    <a:gd name="T50" fmla="*/ 7453 w 1269"/>
                    <a:gd name="T51" fmla="*/ 2299 h 1168"/>
                    <a:gd name="T52" fmla="*/ 7370 w 1269"/>
                    <a:gd name="T53" fmla="*/ 2215 h 1168"/>
                    <a:gd name="T54" fmla="*/ 7112 w 1269"/>
                    <a:gd name="T55" fmla="*/ 2186 h 1168"/>
                    <a:gd name="T56" fmla="*/ 6599 w 1269"/>
                    <a:gd name="T57" fmla="*/ 2077 h 1168"/>
                    <a:gd name="T58" fmla="*/ 6085 w 1269"/>
                    <a:gd name="T59" fmla="*/ 1995 h 1168"/>
                    <a:gd name="T60" fmla="*/ 5486 w 1269"/>
                    <a:gd name="T61" fmla="*/ 2047 h 1168"/>
                    <a:gd name="T62" fmla="*/ 5404 w 1269"/>
                    <a:gd name="T63" fmla="*/ 2133 h 1168"/>
                    <a:gd name="T64" fmla="*/ 5143 w 1269"/>
                    <a:gd name="T65" fmla="*/ 2186 h 1168"/>
                    <a:gd name="T66" fmla="*/ 4798 w 1269"/>
                    <a:gd name="T67" fmla="*/ 2351 h 1168"/>
                    <a:gd name="T68" fmla="*/ 4627 w 1269"/>
                    <a:gd name="T69" fmla="*/ 2518 h 1168"/>
                    <a:gd name="T70" fmla="*/ 4375 w 1269"/>
                    <a:gd name="T71" fmla="*/ 2684 h 1168"/>
                    <a:gd name="T72" fmla="*/ 4627 w 1269"/>
                    <a:gd name="T73" fmla="*/ 2133 h 1168"/>
                    <a:gd name="T74" fmla="*/ 4546 w 1269"/>
                    <a:gd name="T75" fmla="*/ 2047 h 1168"/>
                    <a:gd name="T76" fmla="*/ 3688 w 1269"/>
                    <a:gd name="T77" fmla="*/ 2104 h 1168"/>
                    <a:gd name="T78" fmla="*/ 2665 w 1269"/>
                    <a:gd name="T79" fmla="*/ 2269 h 1168"/>
                    <a:gd name="T80" fmla="*/ 2149 w 1269"/>
                    <a:gd name="T81" fmla="*/ 2381 h 1168"/>
                    <a:gd name="T82" fmla="*/ 1977 w 1269"/>
                    <a:gd name="T83" fmla="*/ 2461 h 1168"/>
                    <a:gd name="T84" fmla="*/ 1720 w 1269"/>
                    <a:gd name="T85" fmla="*/ 2518 h 1168"/>
                    <a:gd name="T86" fmla="*/ 2321 w 1269"/>
                    <a:gd name="T87" fmla="*/ 2215 h 1168"/>
                    <a:gd name="T88" fmla="*/ 2321 w 1269"/>
                    <a:gd name="T89" fmla="*/ 1692 h 1168"/>
                    <a:gd name="T90" fmla="*/ 1462 w 1269"/>
                    <a:gd name="T91" fmla="*/ 1608 h 1168"/>
                    <a:gd name="T92" fmla="*/ 699 w 1269"/>
                    <a:gd name="T93" fmla="*/ 1637 h 1168"/>
                    <a:gd name="T94" fmla="*/ 98 w 1269"/>
                    <a:gd name="T95" fmla="*/ 1662 h 1168"/>
                    <a:gd name="T96" fmla="*/ 358 w 1269"/>
                    <a:gd name="T97" fmla="*/ 1608 h 1168"/>
                    <a:gd name="T98" fmla="*/ 615 w 1269"/>
                    <a:gd name="T99" fmla="*/ 1581 h 1168"/>
                    <a:gd name="T100" fmla="*/ 2321 w 1269"/>
                    <a:gd name="T101" fmla="*/ 1360 h 1168"/>
                    <a:gd name="T102" fmla="*/ 2408 w 1269"/>
                    <a:gd name="T103" fmla="*/ 1137 h 1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69" h="1168">
                      <a:moveTo>
                        <a:pt x="338" y="496"/>
                      </a:moveTo>
                      <a:cubicBezTo>
                        <a:pt x="352" y="448"/>
                        <a:pt x="346" y="494"/>
                        <a:pt x="362" y="412"/>
                      </a:cubicBezTo>
                      <a:cubicBezTo>
                        <a:pt x="366" y="320"/>
                        <a:pt x="312" y="131"/>
                        <a:pt x="326" y="40"/>
                      </a:cubicBezTo>
                      <a:cubicBezTo>
                        <a:pt x="332" y="0"/>
                        <a:pt x="332" y="120"/>
                        <a:pt x="338" y="160"/>
                      </a:cubicBezTo>
                      <a:cubicBezTo>
                        <a:pt x="353" y="256"/>
                        <a:pt x="443" y="335"/>
                        <a:pt x="530" y="364"/>
                      </a:cubicBezTo>
                      <a:cubicBezTo>
                        <a:pt x="578" y="352"/>
                        <a:pt x="609" y="343"/>
                        <a:pt x="650" y="316"/>
                      </a:cubicBezTo>
                      <a:cubicBezTo>
                        <a:pt x="671" y="253"/>
                        <a:pt x="667" y="291"/>
                        <a:pt x="722" y="208"/>
                      </a:cubicBezTo>
                      <a:cubicBezTo>
                        <a:pt x="769" y="138"/>
                        <a:pt x="714" y="71"/>
                        <a:pt x="806" y="40"/>
                      </a:cubicBezTo>
                      <a:cubicBezTo>
                        <a:pt x="832" y="119"/>
                        <a:pt x="781" y="164"/>
                        <a:pt x="758" y="232"/>
                      </a:cubicBezTo>
                      <a:cubicBezTo>
                        <a:pt x="768" y="304"/>
                        <a:pt x="761" y="341"/>
                        <a:pt x="830" y="364"/>
                      </a:cubicBezTo>
                      <a:cubicBezTo>
                        <a:pt x="874" y="360"/>
                        <a:pt x="918" y="360"/>
                        <a:pt x="962" y="352"/>
                      </a:cubicBezTo>
                      <a:cubicBezTo>
                        <a:pt x="1039" y="338"/>
                        <a:pt x="1114" y="299"/>
                        <a:pt x="1190" y="280"/>
                      </a:cubicBezTo>
                      <a:cubicBezTo>
                        <a:pt x="1186" y="292"/>
                        <a:pt x="1187" y="307"/>
                        <a:pt x="1178" y="316"/>
                      </a:cubicBezTo>
                      <a:cubicBezTo>
                        <a:pt x="1169" y="325"/>
                        <a:pt x="1153" y="322"/>
                        <a:pt x="1142" y="328"/>
                      </a:cubicBezTo>
                      <a:cubicBezTo>
                        <a:pt x="1117" y="342"/>
                        <a:pt x="1094" y="360"/>
                        <a:pt x="1070" y="376"/>
                      </a:cubicBezTo>
                      <a:cubicBezTo>
                        <a:pt x="1058" y="384"/>
                        <a:pt x="1046" y="392"/>
                        <a:pt x="1034" y="400"/>
                      </a:cubicBezTo>
                      <a:cubicBezTo>
                        <a:pt x="1022" y="408"/>
                        <a:pt x="998" y="424"/>
                        <a:pt x="998" y="424"/>
                      </a:cubicBezTo>
                      <a:cubicBezTo>
                        <a:pt x="990" y="449"/>
                        <a:pt x="970" y="471"/>
                        <a:pt x="962" y="496"/>
                      </a:cubicBezTo>
                      <a:cubicBezTo>
                        <a:pt x="954" y="519"/>
                        <a:pt x="954" y="544"/>
                        <a:pt x="950" y="568"/>
                      </a:cubicBezTo>
                      <a:cubicBezTo>
                        <a:pt x="1039" y="628"/>
                        <a:pt x="1136" y="678"/>
                        <a:pt x="1238" y="712"/>
                      </a:cubicBezTo>
                      <a:cubicBezTo>
                        <a:pt x="1269" y="722"/>
                        <a:pt x="1174" y="704"/>
                        <a:pt x="1142" y="700"/>
                      </a:cubicBezTo>
                      <a:cubicBezTo>
                        <a:pt x="1106" y="704"/>
                        <a:pt x="1070" y="705"/>
                        <a:pt x="1034" y="712"/>
                      </a:cubicBezTo>
                      <a:cubicBezTo>
                        <a:pt x="1009" y="717"/>
                        <a:pt x="962" y="736"/>
                        <a:pt x="962" y="736"/>
                      </a:cubicBezTo>
                      <a:cubicBezTo>
                        <a:pt x="932" y="827"/>
                        <a:pt x="956" y="924"/>
                        <a:pt x="1034" y="976"/>
                      </a:cubicBezTo>
                      <a:cubicBezTo>
                        <a:pt x="1042" y="1000"/>
                        <a:pt x="1050" y="1024"/>
                        <a:pt x="1058" y="1048"/>
                      </a:cubicBezTo>
                      <a:cubicBezTo>
                        <a:pt x="1063" y="1064"/>
                        <a:pt x="1051" y="1016"/>
                        <a:pt x="1046" y="1000"/>
                      </a:cubicBezTo>
                      <a:cubicBezTo>
                        <a:pt x="1043" y="988"/>
                        <a:pt x="1043" y="973"/>
                        <a:pt x="1034" y="964"/>
                      </a:cubicBezTo>
                      <a:cubicBezTo>
                        <a:pt x="1025" y="955"/>
                        <a:pt x="1009" y="958"/>
                        <a:pt x="998" y="952"/>
                      </a:cubicBezTo>
                      <a:cubicBezTo>
                        <a:pt x="973" y="938"/>
                        <a:pt x="950" y="920"/>
                        <a:pt x="926" y="904"/>
                      </a:cubicBezTo>
                      <a:cubicBezTo>
                        <a:pt x="904" y="889"/>
                        <a:pt x="876" y="883"/>
                        <a:pt x="854" y="868"/>
                      </a:cubicBezTo>
                      <a:cubicBezTo>
                        <a:pt x="854" y="868"/>
                        <a:pt x="776" y="886"/>
                        <a:pt x="770" y="892"/>
                      </a:cubicBezTo>
                      <a:cubicBezTo>
                        <a:pt x="761" y="901"/>
                        <a:pt x="766" y="918"/>
                        <a:pt x="758" y="928"/>
                      </a:cubicBezTo>
                      <a:cubicBezTo>
                        <a:pt x="749" y="939"/>
                        <a:pt x="734" y="944"/>
                        <a:pt x="722" y="952"/>
                      </a:cubicBezTo>
                      <a:cubicBezTo>
                        <a:pt x="682" y="1071"/>
                        <a:pt x="749" y="889"/>
                        <a:pt x="674" y="1024"/>
                      </a:cubicBezTo>
                      <a:cubicBezTo>
                        <a:pt x="662" y="1046"/>
                        <a:pt x="664" y="1075"/>
                        <a:pt x="650" y="1096"/>
                      </a:cubicBezTo>
                      <a:cubicBezTo>
                        <a:pt x="619" y="1143"/>
                        <a:pt x="631" y="1118"/>
                        <a:pt x="614" y="1168"/>
                      </a:cubicBezTo>
                      <a:cubicBezTo>
                        <a:pt x="592" y="1102"/>
                        <a:pt x="627" y="996"/>
                        <a:pt x="650" y="928"/>
                      </a:cubicBezTo>
                      <a:cubicBezTo>
                        <a:pt x="646" y="916"/>
                        <a:pt x="650" y="895"/>
                        <a:pt x="638" y="892"/>
                      </a:cubicBezTo>
                      <a:cubicBezTo>
                        <a:pt x="624" y="888"/>
                        <a:pt x="539" y="911"/>
                        <a:pt x="518" y="916"/>
                      </a:cubicBezTo>
                      <a:cubicBezTo>
                        <a:pt x="472" y="946"/>
                        <a:pt x="421" y="962"/>
                        <a:pt x="374" y="988"/>
                      </a:cubicBezTo>
                      <a:cubicBezTo>
                        <a:pt x="349" y="1002"/>
                        <a:pt x="302" y="1036"/>
                        <a:pt x="302" y="1036"/>
                      </a:cubicBezTo>
                      <a:cubicBezTo>
                        <a:pt x="294" y="1048"/>
                        <a:pt x="288" y="1062"/>
                        <a:pt x="278" y="1072"/>
                      </a:cubicBezTo>
                      <a:cubicBezTo>
                        <a:pt x="268" y="1082"/>
                        <a:pt x="245" y="1110"/>
                        <a:pt x="242" y="1096"/>
                      </a:cubicBezTo>
                      <a:cubicBezTo>
                        <a:pt x="229" y="1046"/>
                        <a:pt x="293" y="986"/>
                        <a:pt x="326" y="964"/>
                      </a:cubicBezTo>
                      <a:cubicBezTo>
                        <a:pt x="383" y="879"/>
                        <a:pt x="357" y="830"/>
                        <a:pt x="326" y="736"/>
                      </a:cubicBezTo>
                      <a:cubicBezTo>
                        <a:pt x="323" y="728"/>
                        <a:pt x="223" y="704"/>
                        <a:pt x="206" y="700"/>
                      </a:cubicBezTo>
                      <a:cubicBezTo>
                        <a:pt x="170" y="704"/>
                        <a:pt x="134" y="708"/>
                        <a:pt x="98" y="712"/>
                      </a:cubicBezTo>
                      <a:cubicBezTo>
                        <a:pt x="70" y="716"/>
                        <a:pt x="41" y="731"/>
                        <a:pt x="14" y="724"/>
                      </a:cubicBezTo>
                      <a:cubicBezTo>
                        <a:pt x="0" y="721"/>
                        <a:pt x="37" y="706"/>
                        <a:pt x="50" y="700"/>
                      </a:cubicBezTo>
                      <a:cubicBezTo>
                        <a:pt x="61" y="694"/>
                        <a:pt x="75" y="694"/>
                        <a:pt x="86" y="688"/>
                      </a:cubicBezTo>
                      <a:cubicBezTo>
                        <a:pt x="139" y="658"/>
                        <a:pt x="270" y="611"/>
                        <a:pt x="326" y="592"/>
                      </a:cubicBezTo>
                      <a:cubicBezTo>
                        <a:pt x="350" y="566"/>
                        <a:pt x="328" y="532"/>
                        <a:pt x="338" y="49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45" name="Freeform 14"/>
                <p:cNvSpPr>
                  <a:spLocks/>
                </p:cNvSpPr>
                <p:nvPr/>
              </p:nvSpPr>
              <p:spPr bwMode="auto">
                <a:xfrm>
                  <a:off x="1488" y="1480"/>
                  <a:ext cx="3179" cy="152"/>
                </a:xfrm>
                <a:custGeom>
                  <a:avLst/>
                  <a:gdLst>
                    <a:gd name="T0" fmla="*/ 220 w 3131"/>
                    <a:gd name="T1" fmla="*/ 645 h 112"/>
                    <a:gd name="T2" fmla="*/ 777 w 3131"/>
                    <a:gd name="T3" fmla="*/ 645 h 112"/>
                    <a:gd name="T4" fmla="*/ 1498 w 3131"/>
                    <a:gd name="T5" fmla="*/ 92 h 112"/>
                    <a:gd name="T6" fmla="*/ 2440 w 3131"/>
                    <a:gd name="T7" fmla="*/ 92 h 112"/>
                    <a:gd name="T8" fmla="*/ 3383 w 3131"/>
                    <a:gd name="T9" fmla="*/ 645 h 112"/>
                    <a:gd name="T10" fmla="*/ 3361 w 3131"/>
                    <a:gd name="T11" fmla="*/ 1196 h 112"/>
                    <a:gd name="T12" fmla="*/ 2552 w 3131"/>
                    <a:gd name="T13" fmla="*/ 645 h 112"/>
                    <a:gd name="T14" fmla="*/ 1609 w 3131"/>
                    <a:gd name="T15" fmla="*/ 645 h 112"/>
                    <a:gd name="T16" fmla="*/ 831 w 3131"/>
                    <a:gd name="T17" fmla="*/ 1196 h 112"/>
                    <a:gd name="T18" fmla="*/ 0 w 3131"/>
                    <a:gd name="T19" fmla="*/ 1196 h 112"/>
                    <a:gd name="T20" fmla="*/ 220 w 3131"/>
                    <a:gd name="T21" fmla="*/ 645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1" h="112">
                      <a:moveTo>
                        <a:pt x="196" y="56"/>
                      </a:moveTo>
                      <a:cubicBezTo>
                        <a:pt x="348" y="60"/>
                        <a:pt x="499" y="64"/>
                        <a:pt x="687" y="56"/>
                      </a:cubicBezTo>
                      <a:cubicBezTo>
                        <a:pt x="876" y="48"/>
                        <a:pt x="1080" y="16"/>
                        <a:pt x="1326" y="8"/>
                      </a:cubicBezTo>
                      <a:cubicBezTo>
                        <a:pt x="1571" y="0"/>
                        <a:pt x="1882" y="0"/>
                        <a:pt x="2160" y="8"/>
                      </a:cubicBezTo>
                      <a:cubicBezTo>
                        <a:pt x="2439" y="16"/>
                        <a:pt x="2859" y="40"/>
                        <a:pt x="2995" y="56"/>
                      </a:cubicBezTo>
                      <a:cubicBezTo>
                        <a:pt x="3131" y="72"/>
                        <a:pt x="3099" y="104"/>
                        <a:pt x="2976" y="104"/>
                      </a:cubicBezTo>
                      <a:cubicBezTo>
                        <a:pt x="2853" y="104"/>
                        <a:pt x="2518" y="64"/>
                        <a:pt x="2259" y="56"/>
                      </a:cubicBezTo>
                      <a:cubicBezTo>
                        <a:pt x="2000" y="48"/>
                        <a:pt x="1678" y="48"/>
                        <a:pt x="1424" y="56"/>
                      </a:cubicBezTo>
                      <a:cubicBezTo>
                        <a:pt x="1170" y="64"/>
                        <a:pt x="974" y="96"/>
                        <a:pt x="736" y="104"/>
                      </a:cubicBezTo>
                      <a:cubicBezTo>
                        <a:pt x="499" y="112"/>
                        <a:pt x="123" y="104"/>
                        <a:pt x="0" y="104"/>
                      </a:cubicBezTo>
                      <a:cubicBezTo>
                        <a:pt x="0" y="104"/>
                        <a:pt x="196" y="56"/>
                        <a:pt x="196" y="5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46" name="Freeform 15"/>
                <p:cNvSpPr>
                  <a:spLocks/>
                </p:cNvSpPr>
                <p:nvPr/>
              </p:nvSpPr>
              <p:spPr bwMode="auto">
                <a:xfrm>
                  <a:off x="4464" y="1392"/>
                  <a:ext cx="766" cy="316"/>
                </a:xfrm>
                <a:custGeom>
                  <a:avLst/>
                  <a:gdLst>
                    <a:gd name="T0" fmla="*/ 58 w 766"/>
                    <a:gd name="T1" fmla="*/ 168 h 316"/>
                    <a:gd name="T2" fmla="*/ 214 w 766"/>
                    <a:gd name="T3" fmla="*/ 141 h 316"/>
                    <a:gd name="T4" fmla="*/ 250 w 766"/>
                    <a:gd name="T5" fmla="*/ 129 h 316"/>
                    <a:gd name="T6" fmla="*/ 322 w 766"/>
                    <a:gd name="T7" fmla="*/ 81 h 316"/>
                    <a:gd name="T8" fmla="*/ 382 w 766"/>
                    <a:gd name="T9" fmla="*/ 33 h 316"/>
                    <a:gd name="T10" fmla="*/ 334 w 766"/>
                    <a:gd name="T11" fmla="*/ 93 h 316"/>
                    <a:gd name="T12" fmla="*/ 250 w 766"/>
                    <a:gd name="T13" fmla="*/ 165 h 316"/>
                    <a:gd name="T14" fmla="*/ 286 w 766"/>
                    <a:gd name="T15" fmla="*/ 153 h 316"/>
                    <a:gd name="T16" fmla="*/ 322 w 766"/>
                    <a:gd name="T17" fmla="*/ 141 h 316"/>
                    <a:gd name="T18" fmla="*/ 430 w 766"/>
                    <a:gd name="T19" fmla="*/ 117 h 316"/>
                    <a:gd name="T20" fmla="*/ 502 w 766"/>
                    <a:gd name="T21" fmla="*/ 93 h 316"/>
                    <a:gd name="T22" fmla="*/ 766 w 766"/>
                    <a:gd name="T23" fmla="*/ 57 h 316"/>
                    <a:gd name="T24" fmla="*/ 634 w 766"/>
                    <a:gd name="T25" fmla="*/ 105 h 316"/>
                    <a:gd name="T26" fmla="*/ 418 w 766"/>
                    <a:gd name="T27" fmla="*/ 153 h 316"/>
                    <a:gd name="T28" fmla="*/ 346 w 766"/>
                    <a:gd name="T29" fmla="*/ 177 h 316"/>
                    <a:gd name="T30" fmla="*/ 379 w 766"/>
                    <a:gd name="T31" fmla="*/ 195 h 316"/>
                    <a:gd name="T32" fmla="*/ 562 w 766"/>
                    <a:gd name="T33" fmla="*/ 237 h 316"/>
                    <a:gd name="T34" fmla="*/ 586 w 766"/>
                    <a:gd name="T35" fmla="*/ 273 h 316"/>
                    <a:gd name="T36" fmla="*/ 622 w 766"/>
                    <a:gd name="T37" fmla="*/ 285 h 316"/>
                    <a:gd name="T38" fmla="*/ 526 w 766"/>
                    <a:gd name="T39" fmla="*/ 273 h 316"/>
                    <a:gd name="T40" fmla="*/ 400 w 766"/>
                    <a:gd name="T41" fmla="*/ 231 h 316"/>
                    <a:gd name="T42" fmla="*/ 58 w 766"/>
                    <a:gd name="T43" fmla="*/ 168 h 3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6" h="316">
                      <a:moveTo>
                        <a:pt x="58" y="168"/>
                      </a:moveTo>
                      <a:cubicBezTo>
                        <a:pt x="122" y="147"/>
                        <a:pt x="150" y="162"/>
                        <a:pt x="214" y="141"/>
                      </a:cubicBezTo>
                      <a:cubicBezTo>
                        <a:pt x="226" y="137"/>
                        <a:pt x="238" y="133"/>
                        <a:pt x="250" y="129"/>
                      </a:cubicBezTo>
                      <a:cubicBezTo>
                        <a:pt x="277" y="120"/>
                        <a:pt x="322" y="81"/>
                        <a:pt x="322" y="81"/>
                      </a:cubicBezTo>
                      <a:cubicBezTo>
                        <a:pt x="323" y="80"/>
                        <a:pt x="359" y="10"/>
                        <a:pt x="382" y="33"/>
                      </a:cubicBezTo>
                      <a:cubicBezTo>
                        <a:pt x="405" y="56"/>
                        <a:pt x="335" y="92"/>
                        <a:pt x="334" y="93"/>
                      </a:cubicBezTo>
                      <a:cubicBezTo>
                        <a:pt x="316" y="148"/>
                        <a:pt x="297" y="133"/>
                        <a:pt x="250" y="165"/>
                      </a:cubicBezTo>
                      <a:cubicBezTo>
                        <a:pt x="239" y="172"/>
                        <a:pt x="274" y="157"/>
                        <a:pt x="286" y="153"/>
                      </a:cubicBezTo>
                      <a:cubicBezTo>
                        <a:pt x="298" y="149"/>
                        <a:pt x="310" y="143"/>
                        <a:pt x="322" y="141"/>
                      </a:cubicBezTo>
                      <a:cubicBezTo>
                        <a:pt x="356" y="134"/>
                        <a:pt x="396" y="127"/>
                        <a:pt x="430" y="117"/>
                      </a:cubicBezTo>
                      <a:cubicBezTo>
                        <a:pt x="454" y="110"/>
                        <a:pt x="502" y="93"/>
                        <a:pt x="502" y="93"/>
                      </a:cubicBezTo>
                      <a:cubicBezTo>
                        <a:pt x="564" y="0"/>
                        <a:pt x="646" y="50"/>
                        <a:pt x="766" y="57"/>
                      </a:cubicBezTo>
                      <a:cubicBezTo>
                        <a:pt x="719" y="89"/>
                        <a:pt x="689" y="90"/>
                        <a:pt x="634" y="105"/>
                      </a:cubicBezTo>
                      <a:cubicBezTo>
                        <a:pt x="559" y="125"/>
                        <a:pt x="497" y="142"/>
                        <a:pt x="418" y="153"/>
                      </a:cubicBezTo>
                      <a:cubicBezTo>
                        <a:pt x="394" y="161"/>
                        <a:pt x="370" y="169"/>
                        <a:pt x="346" y="177"/>
                      </a:cubicBezTo>
                      <a:cubicBezTo>
                        <a:pt x="334" y="181"/>
                        <a:pt x="379" y="195"/>
                        <a:pt x="379" y="195"/>
                      </a:cubicBezTo>
                      <a:cubicBezTo>
                        <a:pt x="503" y="203"/>
                        <a:pt x="476" y="180"/>
                        <a:pt x="562" y="237"/>
                      </a:cubicBezTo>
                      <a:cubicBezTo>
                        <a:pt x="570" y="249"/>
                        <a:pt x="575" y="264"/>
                        <a:pt x="586" y="273"/>
                      </a:cubicBezTo>
                      <a:cubicBezTo>
                        <a:pt x="596" y="281"/>
                        <a:pt x="635" y="285"/>
                        <a:pt x="622" y="285"/>
                      </a:cubicBezTo>
                      <a:cubicBezTo>
                        <a:pt x="590" y="285"/>
                        <a:pt x="558" y="277"/>
                        <a:pt x="526" y="273"/>
                      </a:cubicBezTo>
                      <a:cubicBezTo>
                        <a:pt x="469" y="235"/>
                        <a:pt x="486" y="260"/>
                        <a:pt x="400" y="231"/>
                      </a:cubicBezTo>
                      <a:cubicBezTo>
                        <a:pt x="0" y="98"/>
                        <a:pt x="58" y="316"/>
                        <a:pt x="58" y="168"/>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0443" name="Freeform 16"/>
              <p:cNvSpPr>
                <a:spLocks/>
              </p:cNvSpPr>
              <p:nvPr/>
            </p:nvSpPr>
            <p:spPr bwMode="auto">
              <a:xfrm>
                <a:off x="745" y="1366"/>
                <a:ext cx="421" cy="290"/>
              </a:xfrm>
              <a:custGeom>
                <a:avLst/>
                <a:gdLst>
                  <a:gd name="T0" fmla="*/ 203 w 421"/>
                  <a:gd name="T1" fmla="*/ 242 h 290"/>
                  <a:gd name="T2" fmla="*/ 59 w 421"/>
                  <a:gd name="T3" fmla="*/ 182 h 290"/>
                  <a:gd name="T4" fmla="*/ 35 w 421"/>
                  <a:gd name="T5" fmla="*/ 50 h 290"/>
                  <a:gd name="T6" fmla="*/ 107 w 421"/>
                  <a:gd name="T7" fmla="*/ 2 h 290"/>
                  <a:gd name="T8" fmla="*/ 383 w 421"/>
                  <a:gd name="T9" fmla="*/ 50 h 290"/>
                  <a:gd name="T10" fmla="*/ 407 w 421"/>
                  <a:gd name="T11" fmla="*/ 86 h 290"/>
                  <a:gd name="T12" fmla="*/ 203 w 421"/>
                  <a:gd name="T13" fmla="*/ 242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90">
                    <a:moveTo>
                      <a:pt x="203" y="242"/>
                    </a:moveTo>
                    <a:cubicBezTo>
                      <a:pt x="150" y="224"/>
                      <a:pt x="110" y="199"/>
                      <a:pt x="59" y="182"/>
                    </a:cubicBezTo>
                    <a:cubicBezTo>
                      <a:pt x="35" y="146"/>
                      <a:pt x="0" y="95"/>
                      <a:pt x="35" y="50"/>
                    </a:cubicBezTo>
                    <a:cubicBezTo>
                      <a:pt x="53" y="27"/>
                      <a:pt x="107" y="2"/>
                      <a:pt x="107" y="2"/>
                    </a:cubicBezTo>
                    <a:cubicBezTo>
                      <a:pt x="400" y="19"/>
                      <a:pt x="232" y="0"/>
                      <a:pt x="383" y="50"/>
                    </a:cubicBezTo>
                    <a:cubicBezTo>
                      <a:pt x="391" y="62"/>
                      <a:pt x="406" y="72"/>
                      <a:pt x="407" y="86"/>
                    </a:cubicBezTo>
                    <a:cubicBezTo>
                      <a:pt x="421" y="290"/>
                      <a:pt x="378" y="242"/>
                      <a:pt x="203" y="242"/>
                    </a:cubicBezTo>
                    <a:close/>
                  </a:path>
                </a:pathLst>
              </a:cu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60425" name="Picture 17" descr="BLOOD"/>
            <p:cNvPicPr>
              <a:picLocks noChangeAspect="1" noChangeArrowheads="1"/>
            </p:cNvPicPr>
            <p:nvPr/>
          </p:nvPicPr>
          <p:blipFill>
            <a:blip r:embed="rId2" cstate="print">
              <a:extLst>
                <a:ext uri="{28A0092B-C50C-407E-A947-70E740481C1C}">
                  <a14:useLocalDpi xmlns:a14="http://schemas.microsoft.com/office/drawing/2010/main" val="0"/>
                </a:ext>
              </a:extLst>
            </a:blip>
            <a:srcRect l="14371" t="48656" r="21527" b="11591"/>
            <a:stretch>
              <a:fillRect/>
            </a:stretch>
          </p:blipFill>
          <p:spPr bwMode="auto">
            <a:xfrm>
              <a:off x="240" y="2880"/>
              <a:ext cx="1164"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6" name="Group 18"/>
            <p:cNvGrpSpPr>
              <a:grpSpLocks/>
            </p:cNvGrpSpPr>
            <p:nvPr/>
          </p:nvGrpSpPr>
          <p:grpSpPr bwMode="auto">
            <a:xfrm>
              <a:off x="1536" y="2880"/>
              <a:ext cx="1296" cy="1152"/>
              <a:chOff x="1680" y="2784"/>
              <a:chExt cx="1296" cy="1152"/>
            </a:xfrm>
          </p:grpSpPr>
          <p:sp>
            <p:nvSpPr>
              <p:cNvPr id="60433" name="Rectangle 19"/>
              <p:cNvSpPr>
                <a:spLocks noChangeArrowheads="1"/>
              </p:cNvSpPr>
              <p:nvPr/>
            </p:nvSpPr>
            <p:spPr bwMode="auto">
              <a:xfrm>
                <a:off x="1680" y="2784"/>
                <a:ext cx="1296" cy="1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pic>
            <p:nvPicPr>
              <p:cNvPr id="60434" name="Picture 20" descr="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2832"/>
                <a:ext cx="944"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Rectangle 21"/>
              <p:cNvSpPr>
                <a:spLocks noChangeArrowheads="1"/>
              </p:cNvSpPr>
              <p:nvPr/>
            </p:nvSpPr>
            <p:spPr bwMode="auto">
              <a:xfrm>
                <a:off x="1824" y="2832"/>
                <a:ext cx="144" cy="2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60436" name="Rectangle 22"/>
              <p:cNvSpPr>
                <a:spLocks noChangeArrowheads="1"/>
              </p:cNvSpPr>
              <p:nvPr/>
            </p:nvSpPr>
            <p:spPr bwMode="auto">
              <a:xfrm>
                <a:off x="1920" y="2784"/>
                <a:ext cx="912" cy="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sp>
          <p:nvSpPr>
            <p:cNvPr id="60427" name="Text Box 23"/>
            <p:cNvSpPr txBox="1">
              <a:spLocks noChangeArrowheads="1"/>
            </p:cNvSpPr>
            <p:nvPr/>
          </p:nvSpPr>
          <p:spPr bwMode="auto">
            <a:xfrm>
              <a:off x="0" y="259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White blood cell</a:t>
              </a:r>
            </a:p>
          </p:txBody>
        </p:sp>
        <p:sp>
          <p:nvSpPr>
            <p:cNvPr id="60428" name="Text Box 24"/>
            <p:cNvSpPr txBox="1">
              <a:spLocks noChangeArrowheads="1"/>
            </p:cNvSpPr>
            <p:nvPr/>
          </p:nvSpPr>
          <p:spPr bwMode="auto">
            <a:xfrm>
              <a:off x="1536" y="3984"/>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Egg cell (ovum)</a:t>
              </a:r>
            </a:p>
          </p:txBody>
        </p:sp>
        <p:sp>
          <p:nvSpPr>
            <p:cNvPr id="60429" name="Text Box 25"/>
            <p:cNvSpPr txBox="1">
              <a:spLocks noChangeArrowheads="1"/>
            </p:cNvSpPr>
            <p:nvPr/>
          </p:nvSpPr>
          <p:spPr bwMode="auto">
            <a:xfrm>
              <a:off x="4320" y="2544"/>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Ciliated epithelial cell</a:t>
              </a:r>
            </a:p>
          </p:txBody>
        </p:sp>
        <p:sp>
          <p:nvSpPr>
            <p:cNvPr id="60430" name="Text Box 26"/>
            <p:cNvSpPr txBox="1">
              <a:spLocks noChangeArrowheads="1"/>
            </p:cNvSpPr>
            <p:nvPr/>
          </p:nvSpPr>
          <p:spPr bwMode="auto">
            <a:xfrm>
              <a:off x="4608" y="3216"/>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Nerve cell (neurone)</a:t>
              </a:r>
            </a:p>
          </p:txBody>
        </p:sp>
        <p:sp>
          <p:nvSpPr>
            <p:cNvPr id="60431" name="Freeform 27"/>
            <p:cNvSpPr>
              <a:spLocks/>
            </p:cNvSpPr>
            <p:nvPr/>
          </p:nvSpPr>
          <p:spPr bwMode="auto">
            <a:xfrm>
              <a:off x="3217" y="2566"/>
              <a:ext cx="800" cy="729"/>
            </a:xfrm>
            <a:custGeom>
              <a:avLst/>
              <a:gdLst>
                <a:gd name="T0" fmla="*/ 342 w 800"/>
                <a:gd name="T1" fmla="*/ 46 h 729"/>
                <a:gd name="T2" fmla="*/ 273 w 800"/>
                <a:gd name="T3" fmla="*/ 92 h 729"/>
                <a:gd name="T4" fmla="*/ 210 w 800"/>
                <a:gd name="T5" fmla="*/ 171 h 729"/>
                <a:gd name="T6" fmla="*/ 171 w 800"/>
                <a:gd name="T7" fmla="*/ 217 h 729"/>
                <a:gd name="T8" fmla="*/ 91 w 800"/>
                <a:gd name="T9" fmla="*/ 303 h 729"/>
                <a:gd name="T10" fmla="*/ 85 w 800"/>
                <a:gd name="T11" fmla="*/ 365 h 729"/>
                <a:gd name="T12" fmla="*/ 22 w 800"/>
                <a:gd name="T13" fmla="*/ 394 h 729"/>
                <a:gd name="T14" fmla="*/ 17 w 800"/>
                <a:gd name="T15" fmla="*/ 479 h 729"/>
                <a:gd name="T16" fmla="*/ 51 w 800"/>
                <a:gd name="T17" fmla="*/ 491 h 729"/>
                <a:gd name="T18" fmla="*/ 193 w 800"/>
                <a:gd name="T19" fmla="*/ 554 h 729"/>
                <a:gd name="T20" fmla="*/ 279 w 800"/>
                <a:gd name="T21" fmla="*/ 622 h 729"/>
                <a:gd name="T22" fmla="*/ 370 w 800"/>
                <a:gd name="T23" fmla="*/ 685 h 729"/>
                <a:gd name="T24" fmla="*/ 421 w 800"/>
                <a:gd name="T25" fmla="*/ 702 h 729"/>
                <a:gd name="T26" fmla="*/ 456 w 800"/>
                <a:gd name="T27" fmla="*/ 679 h 729"/>
                <a:gd name="T28" fmla="*/ 479 w 800"/>
                <a:gd name="T29" fmla="*/ 650 h 729"/>
                <a:gd name="T30" fmla="*/ 581 w 800"/>
                <a:gd name="T31" fmla="*/ 468 h 729"/>
                <a:gd name="T32" fmla="*/ 684 w 800"/>
                <a:gd name="T33" fmla="*/ 377 h 729"/>
                <a:gd name="T34" fmla="*/ 712 w 800"/>
                <a:gd name="T35" fmla="*/ 331 h 729"/>
                <a:gd name="T36" fmla="*/ 735 w 800"/>
                <a:gd name="T37" fmla="*/ 280 h 729"/>
                <a:gd name="T38" fmla="*/ 764 w 800"/>
                <a:gd name="T39" fmla="*/ 257 h 729"/>
                <a:gd name="T40" fmla="*/ 752 w 800"/>
                <a:gd name="T41" fmla="*/ 183 h 729"/>
                <a:gd name="T42" fmla="*/ 724 w 800"/>
                <a:gd name="T43" fmla="*/ 223 h 729"/>
                <a:gd name="T44" fmla="*/ 712 w 800"/>
                <a:gd name="T45" fmla="*/ 234 h 729"/>
                <a:gd name="T46" fmla="*/ 701 w 800"/>
                <a:gd name="T47" fmla="*/ 246 h 729"/>
                <a:gd name="T48" fmla="*/ 718 w 800"/>
                <a:gd name="T49" fmla="*/ 194 h 729"/>
                <a:gd name="T50" fmla="*/ 678 w 800"/>
                <a:gd name="T51" fmla="*/ 171 h 729"/>
                <a:gd name="T52" fmla="*/ 667 w 800"/>
                <a:gd name="T53" fmla="*/ 183 h 729"/>
                <a:gd name="T54" fmla="*/ 661 w 800"/>
                <a:gd name="T55" fmla="*/ 200 h 729"/>
                <a:gd name="T56" fmla="*/ 678 w 800"/>
                <a:gd name="T57" fmla="*/ 166 h 729"/>
                <a:gd name="T58" fmla="*/ 672 w 800"/>
                <a:gd name="T59" fmla="*/ 120 h 729"/>
                <a:gd name="T60" fmla="*/ 650 w 800"/>
                <a:gd name="T61" fmla="*/ 126 h 729"/>
                <a:gd name="T62" fmla="*/ 598 w 800"/>
                <a:gd name="T63" fmla="*/ 171 h 729"/>
                <a:gd name="T64" fmla="*/ 627 w 800"/>
                <a:gd name="T65" fmla="*/ 126 h 729"/>
                <a:gd name="T66" fmla="*/ 621 w 800"/>
                <a:gd name="T67" fmla="*/ 92 h 729"/>
                <a:gd name="T68" fmla="*/ 604 w 800"/>
                <a:gd name="T69" fmla="*/ 97 h 729"/>
                <a:gd name="T70" fmla="*/ 553 w 800"/>
                <a:gd name="T71" fmla="*/ 114 h 729"/>
                <a:gd name="T72" fmla="*/ 575 w 800"/>
                <a:gd name="T73" fmla="*/ 109 h 729"/>
                <a:gd name="T74" fmla="*/ 581 w 800"/>
                <a:gd name="T75" fmla="*/ 69 h 729"/>
                <a:gd name="T76" fmla="*/ 484 w 800"/>
                <a:gd name="T77" fmla="*/ 92 h 729"/>
                <a:gd name="T78" fmla="*/ 518 w 800"/>
                <a:gd name="T79" fmla="*/ 46 h 729"/>
                <a:gd name="T80" fmla="*/ 513 w 800"/>
                <a:gd name="T81" fmla="*/ 23 h 729"/>
                <a:gd name="T82" fmla="*/ 496 w 800"/>
                <a:gd name="T83" fmla="*/ 29 h 729"/>
                <a:gd name="T84" fmla="*/ 450 w 800"/>
                <a:gd name="T85" fmla="*/ 63 h 729"/>
                <a:gd name="T86" fmla="*/ 444 w 800"/>
                <a:gd name="T87" fmla="*/ 80 h 729"/>
                <a:gd name="T88" fmla="*/ 439 w 800"/>
                <a:gd name="T89" fmla="*/ 63 h 729"/>
                <a:gd name="T90" fmla="*/ 433 w 800"/>
                <a:gd name="T91" fmla="*/ 0 h 729"/>
                <a:gd name="T92" fmla="*/ 347 w 800"/>
                <a:gd name="T93" fmla="*/ 29 h 729"/>
                <a:gd name="T94" fmla="*/ 342 w 800"/>
                <a:gd name="T95" fmla="*/ 46 h 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0" h="729">
                  <a:moveTo>
                    <a:pt x="342" y="46"/>
                  </a:moveTo>
                  <a:cubicBezTo>
                    <a:pt x="316" y="55"/>
                    <a:pt x="289" y="69"/>
                    <a:pt x="273" y="92"/>
                  </a:cubicBezTo>
                  <a:cubicBezTo>
                    <a:pt x="253" y="121"/>
                    <a:pt x="241" y="152"/>
                    <a:pt x="210" y="171"/>
                  </a:cubicBezTo>
                  <a:cubicBezTo>
                    <a:pt x="184" y="212"/>
                    <a:pt x="200" y="199"/>
                    <a:pt x="171" y="217"/>
                  </a:cubicBezTo>
                  <a:cubicBezTo>
                    <a:pt x="152" y="246"/>
                    <a:pt x="124" y="291"/>
                    <a:pt x="91" y="303"/>
                  </a:cubicBezTo>
                  <a:cubicBezTo>
                    <a:pt x="68" y="324"/>
                    <a:pt x="76" y="338"/>
                    <a:pt x="85" y="365"/>
                  </a:cubicBezTo>
                  <a:cubicBezTo>
                    <a:pt x="55" y="371"/>
                    <a:pt x="44" y="372"/>
                    <a:pt x="22" y="394"/>
                  </a:cubicBezTo>
                  <a:cubicBezTo>
                    <a:pt x="15" y="419"/>
                    <a:pt x="0" y="454"/>
                    <a:pt x="17" y="479"/>
                  </a:cubicBezTo>
                  <a:cubicBezTo>
                    <a:pt x="24" y="489"/>
                    <a:pt x="41" y="484"/>
                    <a:pt x="51" y="491"/>
                  </a:cubicBezTo>
                  <a:cubicBezTo>
                    <a:pt x="93" y="518"/>
                    <a:pt x="145" y="537"/>
                    <a:pt x="193" y="554"/>
                  </a:cubicBezTo>
                  <a:cubicBezTo>
                    <a:pt x="219" y="578"/>
                    <a:pt x="249" y="603"/>
                    <a:pt x="279" y="622"/>
                  </a:cubicBezTo>
                  <a:cubicBezTo>
                    <a:pt x="301" y="657"/>
                    <a:pt x="331" y="674"/>
                    <a:pt x="370" y="685"/>
                  </a:cubicBezTo>
                  <a:cubicBezTo>
                    <a:pt x="387" y="690"/>
                    <a:pt x="421" y="702"/>
                    <a:pt x="421" y="702"/>
                  </a:cubicBezTo>
                  <a:cubicBezTo>
                    <a:pt x="451" y="729"/>
                    <a:pt x="447" y="699"/>
                    <a:pt x="456" y="679"/>
                  </a:cubicBezTo>
                  <a:cubicBezTo>
                    <a:pt x="462" y="666"/>
                    <a:pt x="469" y="660"/>
                    <a:pt x="479" y="650"/>
                  </a:cubicBezTo>
                  <a:cubicBezTo>
                    <a:pt x="489" y="582"/>
                    <a:pt x="521" y="507"/>
                    <a:pt x="581" y="468"/>
                  </a:cubicBezTo>
                  <a:cubicBezTo>
                    <a:pt x="605" y="433"/>
                    <a:pt x="648" y="400"/>
                    <a:pt x="684" y="377"/>
                  </a:cubicBezTo>
                  <a:cubicBezTo>
                    <a:pt x="691" y="358"/>
                    <a:pt x="703" y="349"/>
                    <a:pt x="712" y="331"/>
                  </a:cubicBezTo>
                  <a:cubicBezTo>
                    <a:pt x="719" y="316"/>
                    <a:pt x="725" y="293"/>
                    <a:pt x="735" y="280"/>
                  </a:cubicBezTo>
                  <a:cubicBezTo>
                    <a:pt x="743" y="270"/>
                    <a:pt x="755" y="265"/>
                    <a:pt x="764" y="257"/>
                  </a:cubicBezTo>
                  <a:cubicBezTo>
                    <a:pt x="775" y="219"/>
                    <a:pt x="800" y="196"/>
                    <a:pt x="752" y="183"/>
                  </a:cubicBezTo>
                  <a:cubicBezTo>
                    <a:pt x="721" y="190"/>
                    <a:pt x="713" y="192"/>
                    <a:pt x="724" y="223"/>
                  </a:cubicBezTo>
                  <a:cubicBezTo>
                    <a:pt x="720" y="227"/>
                    <a:pt x="716" y="230"/>
                    <a:pt x="712" y="234"/>
                  </a:cubicBezTo>
                  <a:cubicBezTo>
                    <a:pt x="708" y="238"/>
                    <a:pt x="704" y="250"/>
                    <a:pt x="701" y="246"/>
                  </a:cubicBezTo>
                  <a:cubicBezTo>
                    <a:pt x="701" y="246"/>
                    <a:pt x="717" y="198"/>
                    <a:pt x="718" y="194"/>
                  </a:cubicBezTo>
                  <a:cubicBezTo>
                    <a:pt x="710" y="148"/>
                    <a:pt x="713" y="161"/>
                    <a:pt x="678" y="171"/>
                  </a:cubicBezTo>
                  <a:cubicBezTo>
                    <a:pt x="674" y="175"/>
                    <a:pt x="670" y="178"/>
                    <a:pt x="667" y="183"/>
                  </a:cubicBezTo>
                  <a:cubicBezTo>
                    <a:pt x="664" y="188"/>
                    <a:pt x="655" y="200"/>
                    <a:pt x="661" y="200"/>
                  </a:cubicBezTo>
                  <a:cubicBezTo>
                    <a:pt x="667" y="200"/>
                    <a:pt x="677" y="170"/>
                    <a:pt x="678" y="166"/>
                  </a:cubicBezTo>
                  <a:cubicBezTo>
                    <a:pt x="676" y="151"/>
                    <a:pt x="681" y="133"/>
                    <a:pt x="672" y="120"/>
                  </a:cubicBezTo>
                  <a:cubicBezTo>
                    <a:pt x="668" y="114"/>
                    <a:pt x="657" y="123"/>
                    <a:pt x="650" y="126"/>
                  </a:cubicBezTo>
                  <a:cubicBezTo>
                    <a:pt x="631" y="135"/>
                    <a:pt x="616" y="159"/>
                    <a:pt x="598" y="171"/>
                  </a:cubicBezTo>
                  <a:cubicBezTo>
                    <a:pt x="606" y="149"/>
                    <a:pt x="619" y="148"/>
                    <a:pt x="627" y="126"/>
                  </a:cubicBezTo>
                  <a:cubicBezTo>
                    <a:pt x="625" y="115"/>
                    <a:pt x="628" y="101"/>
                    <a:pt x="621" y="92"/>
                  </a:cubicBezTo>
                  <a:cubicBezTo>
                    <a:pt x="617" y="87"/>
                    <a:pt x="610" y="95"/>
                    <a:pt x="604" y="97"/>
                  </a:cubicBezTo>
                  <a:cubicBezTo>
                    <a:pt x="545" y="117"/>
                    <a:pt x="591" y="103"/>
                    <a:pt x="553" y="114"/>
                  </a:cubicBezTo>
                  <a:cubicBezTo>
                    <a:pt x="524" y="143"/>
                    <a:pt x="560" y="113"/>
                    <a:pt x="575" y="109"/>
                  </a:cubicBezTo>
                  <a:cubicBezTo>
                    <a:pt x="591" y="93"/>
                    <a:pt x="599" y="86"/>
                    <a:pt x="581" y="69"/>
                  </a:cubicBezTo>
                  <a:cubicBezTo>
                    <a:pt x="501" y="75"/>
                    <a:pt x="536" y="74"/>
                    <a:pt x="484" y="92"/>
                  </a:cubicBezTo>
                  <a:cubicBezTo>
                    <a:pt x="503" y="73"/>
                    <a:pt x="512" y="74"/>
                    <a:pt x="518" y="46"/>
                  </a:cubicBezTo>
                  <a:cubicBezTo>
                    <a:pt x="516" y="38"/>
                    <a:pt x="519" y="28"/>
                    <a:pt x="513" y="23"/>
                  </a:cubicBezTo>
                  <a:cubicBezTo>
                    <a:pt x="508" y="19"/>
                    <a:pt x="501" y="26"/>
                    <a:pt x="496" y="29"/>
                  </a:cubicBezTo>
                  <a:cubicBezTo>
                    <a:pt x="479" y="38"/>
                    <a:pt x="466" y="53"/>
                    <a:pt x="450" y="63"/>
                  </a:cubicBezTo>
                  <a:cubicBezTo>
                    <a:pt x="448" y="69"/>
                    <a:pt x="450" y="80"/>
                    <a:pt x="444" y="80"/>
                  </a:cubicBezTo>
                  <a:cubicBezTo>
                    <a:pt x="438" y="80"/>
                    <a:pt x="440" y="69"/>
                    <a:pt x="439" y="63"/>
                  </a:cubicBezTo>
                  <a:cubicBezTo>
                    <a:pt x="436" y="42"/>
                    <a:pt x="435" y="21"/>
                    <a:pt x="433" y="0"/>
                  </a:cubicBezTo>
                  <a:cubicBezTo>
                    <a:pt x="393" y="14"/>
                    <a:pt x="398" y="21"/>
                    <a:pt x="347" y="29"/>
                  </a:cubicBezTo>
                  <a:cubicBezTo>
                    <a:pt x="342" y="54"/>
                    <a:pt x="342" y="60"/>
                    <a:pt x="342" y="46"/>
                  </a:cubicBezTo>
                  <a:close/>
                </a:path>
              </a:pathLst>
            </a:custGeom>
            <a:solidFill>
              <a:srgbClr val="FFCC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32" name="Freeform 28"/>
            <p:cNvSpPr>
              <a:spLocks/>
            </p:cNvSpPr>
            <p:nvPr/>
          </p:nvSpPr>
          <p:spPr bwMode="auto">
            <a:xfrm>
              <a:off x="3485" y="2926"/>
              <a:ext cx="117" cy="112"/>
            </a:xfrm>
            <a:custGeom>
              <a:avLst/>
              <a:gdLst>
                <a:gd name="T0" fmla="*/ 68 w 117"/>
                <a:gd name="T1" fmla="*/ 0 h 112"/>
                <a:gd name="T2" fmla="*/ 0 w 117"/>
                <a:gd name="T3" fmla="*/ 22 h 112"/>
                <a:gd name="T4" fmla="*/ 34 w 117"/>
                <a:gd name="T5" fmla="*/ 108 h 112"/>
                <a:gd name="T6" fmla="*/ 114 w 117"/>
                <a:gd name="T7" fmla="*/ 74 h 112"/>
                <a:gd name="T8" fmla="*/ 108 w 117"/>
                <a:gd name="T9" fmla="*/ 22 h 112"/>
                <a:gd name="T10" fmla="*/ 68 w 117"/>
                <a:gd name="T11" fmla="*/ 0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12">
                  <a:moveTo>
                    <a:pt x="68" y="0"/>
                  </a:moveTo>
                  <a:cubicBezTo>
                    <a:pt x="38" y="4"/>
                    <a:pt x="24" y="6"/>
                    <a:pt x="0" y="22"/>
                  </a:cubicBezTo>
                  <a:cubicBezTo>
                    <a:pt x="5" y="66"/>
                    <a:pt x="4" y="80"/>
                    <a:pt x="34" y="108"/>
                  </a:cubicBezTo>
                  <a:cubicBezTo>
                    <a:pt x="75" y="104"/>
                    <a:pt x="100" y="112"/>
                    <a:pt x="114" y="74"/>
                  </a:cubicBezTo>
                  <a:cubicBezTo>
                    <a:pt x="112" y="57"/>
                    <a:pt x="117" y="37"/>
                    <a:pt x="108" y="22"/>
                  </a:cubicBezTo>
                  <a:cubicBezTo>
                    <a:pt x="99" y="7"/>
                    <a:pt x="68" y="28"/>
                    <a:pt x="68" y="0"/>
                  </a:cubicBezTo>
                  <a:close/>
                </a:path>
              </a:pathLst>
            </a:custGeom>
            <a:solidFill>
              <a:srgbClr val="FF99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6157" name="Text Box 29"/>
          <p:cNvSpPr txBox="1">
            <a:spLocks noChangeArrowheads="1"/>
          </p:cNvSpPr>
          <p:nvPr/>
        </p:nvSpPr>
        <p:spPr bwMode="auto">
          <a:xfrm>
            <a:off x="0" y="47244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a:solidFill>
                  <a:srgbClr val="CCCCFF"/>
                </a:solidFill>
              </a:rPr>
              <a:t>A “stem cell” is a cell that hasn’t yet become specialised and can be found in embryos or bone marrow.  These cells can be used to treat certain conditions but the use of these cells is very controversial.</a:t>
            </a:r>
            <a:endParaRPr lang="en-US" altLang="en-US" sz="2400">
              <a:solidFill>
                <a:srgbClr val="CC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wipe(left)">
                                      <p:cBhvr>
                                        <p:cTn id="7" dur="500"/>
                                        <p:tgtEl>
                                          <p:spTgt spid="176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157"/>
                                        </p:tgtEl>
                                        <p:attrNameLst>
                                          <p:attrName>style.visibility</p:attrName>
                                        </p:attrNameLst>
                                      </p:cBhvr>
                                      <p:to>
                                        <p:strVal val="visible"/>
                                      </p:to>
                                    </p:set>
                                    <p:animEffect transition="in" filter="wipe(left)">
                                      <p:cBhvr>
                                        <p:cTn id="12" dur="500"/>
                                        <p:tgtEl>
                                          <p:spTgt spid="17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EFE14268-5978-4576-AD99-231E9B3F8E88}"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177154" name="Rectangle 2"/>
          <p:cNvSpPr>
            <a:spLocks noGrp="1" noChangeArrowheads="1"/>
          </p:cNvSpPr>
          <p:nvPr>
            <p:ph type="title"/>
          </p:nvPr>
        </p:nvSpPr>
        <p:spPr/>
        <p:txBody>
          <a:bodyPr/>
          <a:lstStyle/>
          <a:p>
            <a:pPr eaLnBrk="1" hangingPunct="1">
              <a:defRPr/>
            </a:pPr>
            <a:r>
              <a:rPr lang="cy-GB" smtClean="0"/>
              <a:t>Stem cell research</a:t>
            </a:r>
            <a:endParaRPr lang="en-US" smtClean="0"/>
          </a:p>
        </p:txBody>
      </p:sp>
      <p:sp>
        <p:nvSpPr>
          <p:cNvPr id="61444" name="Text Box 3"/>
          <p:cNvSpPr txBox="1">
            <a:spLocks noChangeArrowheads="1"/>
          </p:cNvSpPr>
          <p:nvPr/>
        </p:nvSpPr>
        <p:spPr bwMode="auto">
          <a:xfrm>
            <a:off x="0" y="692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a:solidFill>
                  <a:srgbClr val="CCCCFF"/>
                </a:solidFill>
              </a:rPr>
              <a:t>Stem cells are cells that have not yet specialised:</a:t>
            </a:r>
            <a:endParaRPr lang="en-US" altLang="en-US" sz="2400">
              <a:solidFill>
                <a:srgbClr val="CCCCFF"/>
              </a:solidFill>
            </a:endParaRPr>
          </a:p>
        </p:txBody>
      </p:sp>
      <p:pic>
        <p:nvPicPr>
          <p:cNvPr id="177156" name="Picture 4" descr="ov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852738"/>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descr="sperm2"/>
          <p:cNvPicPr>
            <a:picLocks noChangeAspect="1" noChangeArrowheads="1"/>
          </p:cNvPicPr>
          <p:nvPr/>
        </p:nvPicPr>
        <p:blipFill>
          <a:blip r:embed="rId3" cstate="print">
            <a:extLst>
              <a:ext uri="{28A0092B-C50C-407E-A947-70E740481C1C}">
                <a14:useLocalDpi xmlns:a14="http://schemas.microsoft.com/office/drawing/2010/main" val="0"/>
              </a:ext>
            </a:extLst>
          </a:blip>
          <a:srcRect b="2310"/>
          <a:stretch>
            <a:fillRect/>
          </a:stretch>
        </p:blipFill>
        <p:spPr bwMode="auto">
          <a:xfrm>
            <a:off x="107950" y="1628775"/>
            <a:ext cx="971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1st and 2nd di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205038"/>
            <a:ext cx="1296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159" name="Group 7"/>
          <p:cNvGrpSpPr>
            <a:grpSpLocks/>
          </p:cNvGrpSpPr>
          <p:nvPr/>
        </p:nvGrpSpPr>
        <p:grpSpPr bwMode="auto">
          <a:xfrm>
            <a:off x="4140200" y="1341438"/>
            <a:ext cx="719138" cy="2973387"/>
            <a:chOff x="3198" y="1434"/>
            <a:chExt cx="453" cy="1873"/>
          </a:xfrm>
        </p:grpSpPr>
        <p:pic>
          <p:nvPicPr>
            <p:cNvPr id="61461" name="Picture 8" descr="1st and 2nd di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1434"/>
              <a:ext cx="45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2" name="Picture 9" descr="1st and 2nd di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1933"/>
              <a:ext cx="45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10" descr="1st and 2nd di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 y="2432"/>
              <a:ext cx="45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11" descr="1st and 2nd di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2931"/>
              <a:ext cx="45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164" name="AutoShape 12"/>
          <p:cNvSpPr>
            <a:spLocks noChangeArrowheads="1"/>
          </p:cNvSpPr>
          <p:nvPr/>
        </p:nvSpPr>
        <p:spPr bwMode="auto">
          <a:xfrm rot="-3153229">
            <a:off x="1259682" y="2851944"/>
            <a:ext cx="503237" cy="504825"/>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77165" name="AutoShape 13"/>
          <p:cNvSpPr>
            <a:spLocks noChangeArrowheads="1"/>
          </p:cNvSpPr>
          <p:nvPr/>
        </p:nvSpPr>
        <p:spPr bwMode="auto">
          <a:xfrm rot="2743378">
            <a:off x="1259682" y="2132806"/>
            <a:ext cx="503238" cy="504825"/>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177166" name="Group 14"/>
          <p:cNvGrpSpPr>
            <a:grpSpLocks/>
          </p:cNvGrpSpPr>
          <p:nvPr/>
        </p:nvGrpSpPr>
        <p:grpSpPr bwMode="auto">
          <a:xfrm>
            <a:off x="3275013" y="1701800"/>
            <a:ext cx="862012" cy="2233613"/>
            <a:chOff x="2653" y="1661"/>
            <a:chExt cx="543" cy="1407"/>
          </a:xfrm>
        </p:grpSpPr>
        <p:sp>
          <p:nvSpPr>
            <p:cNvPr id="61457" name="AutoShape 15"/>
            <p:cNvSpPr>
              <a:spLocks noChangeArrowheads="1"/>
            </p:cNvSpPr>
            <p:nvPr/>
          </p:nvSpPr>
          <p:spPr bwMode="auto">
            <a:xfrm rot="-2177867">
              <a:off x="2653" y="1661"/>
              <a:ext cx="543" cy="318"/>
            </a:xfrm>
            <a:prstGeom prst="rightArrow">
              <a:avLst>
                <a:gd name="adj1" fmla="val 50000"/>
                <a:gd name="adj2" fmla="val 4268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61458" name="AutoShape 16"/>
            <p:cNvSpPr>
              <a:spLocks noChangeArrowheads="1"/>
            </p:cNvSpPr>
            <p:nvPr/>
          </p:nvSpPr>
          <p:spPr bwMode="auto">
            <a:xfrm rot="-639583">
              <a:off x="2744" y="1979"/>
              <a:ext cx="363" cy="318"/>
            </a:xfrm>
            <a:prstGeom prst="rightArrow">
              <a:avLst>
                <a:gd name="adj1" fmla="val 50000"/>
                <a:gd name="adj2" fmla="val 2853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61459" name="AutoShape 17"/>
            <p:cNvSpPr>
              <a:spLocks noChangeArrowheads="1"/>
            </p:cNvSpPr>
            <p:nvPr/>
          </p:nvSpPr>
          <p:spPr bwMode="auto">
            <a:xfrm rot="549639">
              <a:off x="2744" y="2387"/>
              <a:ext cx="363" cy="318"/>
            </a:xfrm>
            <a:prstGeom prst="rightArrow">
              <a:avLst>
                <a:gd name="adj1" fmla="val 50000"/>
                <a:gd name="adj2" fmla="val 2853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61460" name="AutoShape 18"/>
            <p:cNvSpPr>
              <a:spLocks noChangeArrowheads="1"/>
            </p:cNvSpPr>
            <p:nvPr/>
          </p:nvSpPr>
          <p:spPr bwMode="auto">
            <a:xfrm rot="2000220">
              <a:off x="2653" y="2750"/>
              <a:ext cx="543" cy="318"/>
            </a:xfrm>
            <a:prstGeom prst="rightArrow">
              <a:avLst>
                <a:gd name="adj1" fmla="val 50000"/>
                <a:gd name="adj2" fmla="val 4268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sp>
        <p:nvSpPr>
          <p:cNvPr id="177171" name="Text Box 19"/>
          <p:cNvSpPr txBox="1">
            <a:spLocks noChangeArrowheads="1"/>
          </p:cNvSpPr>
          <p:nvPr/>
        </p:nvSpPr>
        <p:spPr bwMode="auto">
          <a:xfrm>
            <a:off x="0" y="4078288"/>
            <a:ext cx="1331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a:t>Egg and sperm</a:t>
            </a:r>
            <a:endParaRPr lang="en-US" altLang="en-US" sz="2400"/>
          </a:p>
        </p:txBody>
      </p:sp>
      <p:sp>
        <p:nvSpPr>
          <p:cNvPr id="177172" name="Text Box 20"/>
          <p:cNvSpPr txBox="1">
            <a:spLocks noChangeArrowheads="1"/>
          </p:cNvSpPr>
          <p:nvPr/>
        </p:nvSpPr>
        <p:spPr bwMode="auto">
          <a:xfrm>
            <a:off x="1835150" y="3357563"/>
            <a:ext cx="133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a:t>Embryo</a:t>
            </a:r>
            <a:endParaRPr lang="en-US" altLang="en-US" sz="2400"/>
          </a:p>
        </p:txBody>
      </p:sp>
      <p:sp>
        <p:nvSpPr>
          <p:cNvPr id="177173" name="Text Box 21"/>
          <p:cNvSpPr txBox="1">
            <a:spLocks noChangeArrowheads="1"/>
          </p:cNvSpPr>
          <p:nvPr/>
        </p:nvSpPr>
        <p:spPr bwMode="auto">
          <a:xfrm>
            <a:off x="3779838" y="4365625"/>
            <a:ext cx="140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a:t>Cloned embryos</a:t>
            </a:r>
            <a:endParaRPr lang="en-US" altLang="en-US" sz="2400"/>
          </a:p>
        </p:txBody>
      </p:sp>
      <p:sp>
        <p:nvSpPr>
          <p:cNvPr id="177174" name="Text Box 22"/>
          <p:cNvSpPr txBox="1">
            <a:spLocks noChangeArrowheads="1"/>
          </p:cNvSpPr>
          <p:nvPr/>
        </p:nvSpPr>
        <p:spPr bwMode="auto">
          <a:xfrm>
            <a:off x="5261863" y="1268413"/>
            <a:ext cx="388213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dirty="0">
                <a:solidFill>
                  <a:srgbClr val="CCFFCC"/>
                </a:solidFill>
              </a:rPr>
              <a:t>These stem cells have the potential to develop into any kind of cell.  In grown adults they can be taken from bone marrow or they can come from embryos from unused IVF treatments. They can be used to treat conditions such as </a:t>
            </a:r>
            <a:r>
              <a:rPr lang="cy-GB" altLang="en-US" sz="2400" dirty="0" smtClean="0">
                <a:solidFill>
                  <a:srgbClr val="CCFFCC"/>
                </a:solidFill>
              </a:rPr>
              <a:t>diabetes and paralysis</a:t>
            </a:r>
            <a:r>
              <a:rPr lang="cy-GB" altLang="en-US" sz="2400" dirty="0">
                <a:solidFill>
                  <a:srgbClr val="CCFFCC"/>
                </a:solidFill>
              </a:rPr>
              <a:t>.</a:t>
            </a:r>
            <a:endParaRPr lang="en-US" altLang="en-US" sz="2400" dirty="0">
              <a:solidFill>
                <a:srgbClr val="CCFFCC"/>
              </a:solidFill>
            </a:endParaRPr>
          </a:p>
        </p:txBody>
      </p:sp>
      <p:sp>
        <p:nvSpPr>
          <p:cNvPr id="177175" name="Text Box 23"/>
          <p:cNvSpPr txBox="1">
            <a:spLocks noChangeArrowheads="1"/>
          </p:cNvSpPr>
          <p:nvPr/>
        </p:nvSpPr>
        <p:spPr bwMode="auto">
          <a:xfrm>
            <a:off x="395288" y="5516563"/>
            <a:ext cx="8424862" cy="10302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b="1"/>
              <a:t>The ethical issue:</a:t>
            </a:r>
          </a:p>
          <a:p>
            <a:pPr algn="ctr" eaLnBrk="1" hangingPunct="1">
              <a:spcBef>
                <a:spcPct val="50000"/>
              </a:spcBef>
              <a:buFontTx/>
              <a:buNone/>
            </a:pPr>
            <a:r>
              <a:rPr lang="cy-GB" altLang="en-US" sz="2400"/>
              <a:t>Should these embryos be treated as humans?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wipe(left)">
                                      <p:cBhvr>
                                        <p:cTn id="7" dur="500"/>
                                        <p:tgtEl>
                                          <p:spTgt spid="177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7156"/>
                                        </p:tgtEl>
                                        <p:attrNameLst>
                                          <p:attrName>style.visibility</p:attrName>
                                        </p:attrNameLst>
                                      </p:cBhvr>
                                      <p:to>
                                        <p:strVal val="visible"/>
                                      </p:to>
                                    </p:set>
                                    <p:animEffect transition="in" filter="wipe(left)">
                                      <p:cBhvr>
                                        <p:cTn id="12" dur="500"/>
                                        <p:tgtEl>
                                          <p:spTgt spid="177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7171"/>
                                        </p:tgtEl>
                                        <p:attrNameLst>
                                          <p:attrName>style.visibility</p:attrName>
                                        </p:attrNameLst>
                                      </p:cBhvr>
                                      <p:to>
                                        <p:strVal val="visible"/>
                                      </p:to>
                                    </p:set>
                                    <p:animEffect transition="in" filter="wipe(left)">
                                      <p:cBhvr>
                                        <p:cTn id="17" dur="500"/>
                                        <p:tgtEl>
                                          <p:spTgt spid="17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164"/>
                                        </p:tgtEl>
                                        <p:attrNameLst>
                                          <p:attrName>style.visibility</p:attrName>
                                        </p:attrNameLst>
                                      </p:cBhvr>
                                      <p:to>
                                        <p:strVal val="visible"/>
                                      </p:to>
                                    </p:set>
                                    <p:animEffect transition="in" filter="wipe(left)">
                                      <p:cBhvr>
                                        <p:cTn id="22" dur="500"/>
                                        <p:tgtEl>
                                          <p:spTgt spid="17716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7165"/>
                                        </p:tgtEl>
                                        <p:attrNameLst>
                                          <p:attrName>style.visibility</p:attrName>
                                        </p:attrNameLst>
                                      </p:cBhvr>
                                      <p:to>
                                        <p:strVal val="visible"/>
                                      </p:to>
                                    </p:set>
                                    <p:animEffect transition="in" filter="wipe(left)">
                                      <p:cBhvr>
                                        <p:cTn id="25" dur="500"/>
                                        <p:tgtEl>
                                          <p:spTgt spid="1771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77158"/>
                                        </p:tgtEl>
                                        <p:attrNameLst>
                                          <p:attrName>style.visibility</p:attrName>
                                        </p:attrNameLst>
                                      </p:cBhvr>
                                      <p:to>
                                        <p:strVal val="visible"/>
                                      </p:to>
                                    </p:set>
                                    <p:animEffect transition="in" filter="wipe(left)">
                                      <p:cBhvr>
                                        <p:cTn id="30" dur="500"/>
                                        <p:tgtEl>
                                          <p:spTgt spid="17715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7172"/>
                                        </p:tgtEl>
                                        <p:attrNameLst>
                                          <p:attrName>style.visibility</p:attrName>
                                        </p:attrNameLst>
                                      </p:cBhvr>
                                      <p:to>
                                        <p:strVal val="visible"/>
                                      </p:to>
                                    </p:set>
                                    <p:animEffect transition="in" filter="wipe(left)">
                                      <p:cBhvr>
                                        <p:cTn id="35" dur="500"/>
                                        <p:tgtEl>
                                          <p:spTgt spid="1771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77166"/>
                                        </p:tgtEl>
                                        <p:attrNameLst>
                                          <p:attrName>style.visibility</p:attrName>
                                        </p:attrNameLst>
                                      </p:cBhvr>
                                      <p:to>
                                        <p:strVal val="visible"/>
                                      </p:to>
                                    </p:set>
                                    <p:animEffect transition="in" filter="wipe(left)">
                                      <p:cBhvr>
                                        <p:cTn id="40" dur="500"/>
                                        <p:tgtEl>
                                          <p:spTgt spid="17716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77159"/>
                                        </p:tgtEl>
                                        <p:attrNameLst>
                                          <p:attrName>style.visibility</p:attrName>
                                        </p:attrNameLst>
                                      </p:cBhvr>
                                      <p:to>
                                        <p:strVal val="visible"/>
                                      </p:to>
                                    </p:set>
                                    <p:animEffect transition="in" filter="wipe(left)">
                                      <p:cBhvr>
                                        <p:cTn id="45" dur="500"/>
                                        <p:tgtEl>
                                          <p:spTgt spid="17715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7173"/>
                                        </p:tgtEl>
                                        <p:attrNameLst>
                                          <p:attrName>style.visibility</p:attrName>
                                        </p:attrNameLst>
                                      </p:cBhvr>
                                      <p:to>
                                        <p:strVal val="visible"/>
                                      </p:to>
                                    </p:set>
                                    <p:animEffect transition="in" filter="wipe(left)">
                                      <p:cBhvr>
                                        <p:cTn id="50" dur="500"/>
                                        <p:tgtEl>
                                          <p:spTgt spid="1771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7174"/>
                                        </p:tgtEl>
                                        <p:attrNameLst>
                                          <p:attrName>style.visibility</p:attrName>
                                        </p:attrNameLst>
                                      </p:cBhvr>
                                      <p:to>
                                        <p:strVal val="visible"/>
                                      </p:to>
                                    </p:set>
                                    <p:animEffect transition="in" filter="wipe(left)">
                                      <p:cBhvr>
                                        <p:cTn id="55" dur="500"/>
                                        <p:tgtEl>
                                          <p:spTgt spid="1771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7175"/>
                                        </p:tgtEl>
                                        <p:attrNameLst>
                                          <p:attrName>style.visibility</p:attrName>
                                        </p:attrNameLst>
                                      </p:cBhvr>
                                      <p:to>
                                        <p:strVal val="visible"/>
                                      </p:to>
                                    </p:set>
                                    <p:animEffect transition="in" filter="wipe(left)">
                                      <p:cBhvr>
                                        <p:cTn id="60" dur="500"/>
                                        <p:tgtEl>
                                          <p:spTgt spid="17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4" grpId="0" animBg="1"/>
      <p:bldP spid="177165" grpId="0" animBg="1"/>
      <p:bldP spid="177171" grpId="0"/>
      <p:bldP spid="177172" grpId="0"/>
      <p:bldP spid="177173" grpId="0"/>
      <p:bldP spid="177174" grpId="0"/>
      <p:bldP spid="1771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68E3AC59-EC81-478A-82D8-994FEC76F955}"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183298" name="Rectangle 2"/>
          <p:cNvSpPr>
            <a:spLocks noGrp="1" noChangeArrowheads="1"/>
          </p:cNvSpPr>
          <p:nvPr>
            <p:ph type="title"/>
          </p:nvPr>
        </p:nvSpPr>
        <p:spPr/>
        <p:txBody>
          <a:bodyPr/>
          <a:lstStyle/>
          <a:p>
            <a:pPr eaLnBrk="1" hangingPunct="1">
              <a:defRPr/>
            </a:pPr>
            <a:r>
              <a:rPr lang="cy-GB" smtClean="0"/>
              <a:t>Making decisions</a:t>
            </a:r>
            <a:endParaRPr lang="en-US" smtClean="0"/>
          </a:p>
        </p:txBody>
      </p:sp>
      <p:sp>
        <p:nvSpPr>
          <p:cNvPr id="183299" name="Text Box 3"/>
          <p:cNvSpPr txBox="1">
            <a:spLocks noChangeArrowheads="1"/>
          </p:cNvSpPr>
          <p:nvPr/>
        </p:nvSpPr>
        <p:spPr bwMode="auto">
          <a:xfrm>
            <a:off x="0" y="9810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a:solidFill>
                  <a:srgbClr val="CCFFCC"/>
                </a:solidFill>
              </a:rPr>
              <a:t>Some questions cannot be answered by science and need to be considered on ethical grounds.</a:t>
            </a:r>
            <a:endParaRPr lang="en-US" altLang="en-US" sz="2400">
              <a:solidFill>
                <a:srgbClr val="CCFFCC"/>
              </a:solidFill>
            </a:endParaRPr>
          </a:p>
        </p:txBody>
      </p:sp>
      <p:sp>
        <p:nvSpPr>
          <p:cNvPr id="183300" name="Text Box 4"/>
          <p:cNvSpPr txBox="1">
            <a:spLocks noChangeArrowheads="1"/>
          </p:cNvSpPr>
          <p:nvPr/>
        </p:nvSpPr>
        <p:spPr bwMode="auto">
          <a:xfrm>
            <a:off x="0" y="2060575"/>
            <a:ext cx="651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i="1">
                <a:solidFill>
                  <a:srgbClr val="FFCCFF"/>
                </a:solidFill>
              </a:rPr>
              <a:t>Factors that might influence a decision:</a:t>
            </a:r>
            <a:endParaRPr lang="en-US" altLang="en-US" sz="2400" i="1">
              <a:solidFill>
                <a:srgbClr val="FFCCFF"/>
              </a:solidFill>
            </a:endParaRPr>
          </a:p>
        </p:txBody>
      </p:sp>
      <p:sp>
        <p:nvSpPr>
          <p:cNvPr id="183301" name="Text Box 5"/>
          <p:cNvSpPr txBox="1">
            <a:spLocks noChangeArrowheads="1"/>
          </p:cNvSpPr>
          <p:nvPr/>
        </p:nvSpPr>
        <p:spPr bwMode="auto">
          <a:xfrm>
            <a:off x="0" y="2708275"/>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pPr>
            <a:r>
              <a:rPr lang="cy-GB" altLang="en-US" sz="2400">
                <a:solidFill>
                  <a:srgbClr val="CCFFCC"/>
                </a:solidFill>
              </a:rPr>
              <a:t> Beliefs/religion</a:t>
            </a:r>
          </a:p>
          <a:p>
            <a:pPr eaLnBrk="1" hangingPunct="1">
              <a:spcBef>
                <a:spcPct val="50000"/>
              </a:spcBef>
            </a:pPr>
            <a:r>
              <a:rPr lang="cy-GB" altLang="en-US" sz="2400"/>
              <a:t> What does “the right thing” mean?</a:t>
            </a:r>
          </a:p>
          <a:p>
            <a:pPr eaLnBrk="1" hangingPunct="1">
              <a:spcBef>
                <a:spcPct val="50000"/>
              </a:spcBef>
            </a:pPr>
            <a:r>
              <a:rPr lang="cy-GB" altLang="en-US" sz="2400">
                <a:solidFill>
                  <a:srgbClr val="CCFFCC"/>
                </a:solidFill>
              </a:rPr>
              <a:t> “Playing God”</a:t>
            </a:r>
          </a:p>
          <a:p>
            <a:pPr eaLnBrk="1" hangingPunct="1">
              <a:spcBef>
                <a:spcPct val="50000"/>
              </a:spcBef>
            </a:pPr>
            <a:r>
              <a:rPr lang="cy-GB" altLang="en-US" sz="2400"/>
              <a:t> Risks – acceptable or unacceptable?</a:t>
            </a:r>
          </a:p>
          <a:p>
            <a:pPr eaLnBrk="1" hangingPunct="1">
              <a:spcBef>
                <a:spcPct val="50000"/>
              </a:spcBef>
            </a:pPr>
            <a:r>
              <a:rPr lang="cy-GB" altLang="en-US" sz="2400">
                <a:solidFill>
                  <a:srgbClr val="CCFFCC"/>
                </a:solidFill>
              </a:rPr>
              <a:t> Social and economic contexts</a:t>
            </a:r>
            <a:endParaRPr lang="en-US" altLang="en-US" sz="2400">
              <a:solidFill>
                <a:srgbClr val="CCFFCC"/>
              </a:solidFill>
            </a:endParaRPr>
          </a:p>
        </p:txBody>
      </p:sp>
    </p:spTree>
    <p:extLst>
      <p:ext uri="{BB962C8B-B14F-4D97-AF65-F5344CB8AC3E}">
        <p14:creationId xmlns:p14="http://schemas.microsoft.com/office/powerpoint/2010/main" val="346216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wipe(left)">
                                      <p:cBhvr>
                                        <p:cTn id="7" dur="500"/>
                                        <p:tgtEl>
                                          <p:spTgt spid="18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00"/>
                                        </p:tgtEl>
                                        <p:attrNameLst>
                                          <p:attrName>style.visibility</p:attrName>
                                        </p:attrNameLst>
                                      </p:cBhvr>
                                      <p:to>
                                        <p:strVal val="visible"/>
                                      </p:to>
                                    </p:set>
                                    <p:animEffect transition="in" filter="wipe(left)">
                                      <p:cBhvr>
                                        <p:cTn id="12" dur="500"/>
                                        <p:tgtEl>
                                          <p:spTgt spid="183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301">
                                            <p:txEl>
                                              <p:pRg st="0" end="0"/>
                                            </p:txEl>
                                          </p:spTgt>
                                        </p:tgtEl>
                                        <p:attrNameLst>
                                          <p:attrName>style.visibility</p:attrName>
                                        </p:attrNameLst>
                                      </p:cBhvr>
                                      <p:to>
                                        <p:strVal val="visible"/>
                                      </p:to>
                                    </p:set>
                                    <p:animEffect transition="in" filter="wipe(left)">
                                      <p:cBhvr>
                                        <p:cTn id="17" dur="500"/>
                                        <p:tgtEl>
                                          <p:spTgt spid="18330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301">
                                            <p:txEl>
                                              <p:pRg st="1" end="1"/>
                                            </p:txEl>
                                          </p:spTgt>
                                        </p:tgtEl>
                                        <p:attrNameLst>
                                          <p:attrName>style.visibility</p:attrName>
                                        </p:attrNameLst>
                                      </p:cBhvr>
                                      <p:to>
                                        <p:strVal val="visible"/>
                                      </p:to>
                                    </p:set>
                                    <p:animEffect transition="in" filter="wipe(left)">
                                      <p:cBhvr>
                                        <p:cTn id="22" dur="500"/>
                                        <p:tgtEl>
                                          <p:spTgt spid="18330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301">
                                            <p:txEl>
                                              <p:pRg st="2" end="2"/>
                                            </p:txEl>
                                          </p:spTgt>
                                        </p:tgtEl>
                                        <p:attrNameLst>
                                          <p:attrName>style.visibility</p:attrName>
                                        </p:attrNameLst>
                                      </p:cBhvr>
                                      <p:to>
                                        <p:strVal val="visible"/>
                                      </p:to>
                                    </p:set>
                                    <p:animEffect transition="in" filter="wipe(left)">
                                      <p:cBhvr>
                                        <p:cTn id="27" dur="500"/>
                                        <p:tgtEl>
                                          <p:spTgt spid="18330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3301">
                                            <p:txEl>
                                              <p:pRg st="3" end="3"/>
                                            </p:txEl>
                                          </p:spTgt>
                                        </p:tgtEl>
                                        <p:attrNameLst>
                                          <p:attrName>style.visibility</p:attrName>
                                        </p:attrNameLst>
                                      </p:cBhvr>
                                      <p:to>
                                        <p:strVal val="visible"/>
                                      </p:to>
                                    </p:set>
                                    <p:animEffect transition="in" filter="wipe(left)">
                                      <p:cBhvr>
                                        <p:cTn id="32" dur="500"/>
                                        <p:tgtEl>
                                          <p:spTgt spid="18330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3301">
                                            <p:txEl>
                                              <p:pRg st="4" end="4"/>
                                            </p:txEl>
                                          </p:spTgt>
                                        </p:tgtEl>
                                        <p:attrNameLst>
                                          <p:attrName>style.visibility</p:attrName>
                                        </p:attrNameLst>
                                      </p:cBhvr>
                                      <p:to>
                                        <p:strVal val="visible"/>
                                      </p:to>
                                    </p:set>
                                    <p:animEffect transition="in" filter="wipe(left)">
                                      <p:cBhvr>
                                        <p:cTn id="37" dur="500"/>
                                        <p:tgtEl>
                                          <p:spTgt spid="1833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183300" grpId="0"/>
      <p:bldP spid="1833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Stem Cell Research</a:t>
            </a:r>
            <a:endParaRPr lang="en-GB" dirty="0"/>
          </a:p>
        </p:txBody>
      </p:sp>
      <p:sp>
        <p:nvSpPr>
          <p:cNvPr id="4" name="Date Placeholder 3"/>
          <p:cNvSpPr>
            <a:spLocks noGrp="1"/>
          </p:cNvSpPr>
          <p:nvPr>
            <p:ph type="dt" sz="half" idx="10"/>
          </p:nvPr>
        </p:nvSpPr>
        <p:spPr/>
        <p:txBody>
          <a:bodyPr/>
          <a:lstStyle/>
          <a:p>
            <a:pPr>
              <a:defRPr/>
            </a:pPr>
            <a:fld id="{63D1A94F-CBB3-4693-9B3A-A88C055F6652}" type="datetime1">
              <a:rPr lang="en-GB" smtClean="0"/>
              <a:pPr>
                <a:defRPr/>
              </a:pPr>
              <a:t>18/07/2017</a:t>
            </a:fld>
            <a:endParaRPr lang="en-GB"/>
          </a:p>
        </p:txBody>
      </p:sp>
      <p:pic>
        <p:nvPicPr>
          <p:cNvPr id="7" name="Picture 6" descr="Happy blo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5751" y="838200"/>
            <a:ext cx="10191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bwMode="auto">
          <a:xfrm>
            <a:off x="386099" y="908720"/>
            <a:ext cx="6984776" cy="1296144"/>
          </a:xfrm>
          <a:prstGeom prst="wedgeRoundRectCallout">
            <a:avLst>
              <a:gd name="adj1" fmla="val 60074"/>
              <a:gd name="adj2" fmla="val -14767"/>
              <a:gd name="adj3" fmla="val 16667"/>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I could benefit from stem cell research but</a:t>
            </a:r>
            <a:r>
              <a:rPr kumimoji="0" lang="en-GB" sz="2400" b="0" i="0" u="none" strike="noStrike" cap="none" normalizeH="0" dirty="0" smtClean="0">
                <a:ln>
                  <a:noFill/>
                </a:ln>
                <a:solidFill>
                  <a:schemeClr val="tx1"/>
                </a:solidFill>
                <a:effectLst/>
                <a:latin typeface="Comic Sans MS" pitchFamily="66" charset="0"/>
              </a:rPr>
              <a:t> doctors are worried that my body will reject the treatment.  What’s a possible solution?</a:t>
            </a:r>
            <a:endParaRPr kumimoji="0" lang="en-GB" sz="2400" b="0" i="0" u="none" strike="noStrike" cap="none" normalizeH="0" baseline="0" dirty="0" smtClean="0">
              <a:ln>
                <a:noFill/>
              </a:ln>
              <a:solidFill>
                <a:schemeClr val="tx1"/>
              </a:solidFill>
              <a:effectLst/>
              <a:latin typeface="Comic Sans MS" pitchFamily="66" charset="0"/>
            </a:endParaRPr>
          </a:p>
        </p:txBody>
      </p:sp>
      <p:pic>
        <p:nvPicPr>
          <p:cNvPr id="10" name="Picture 26" descr="doctor-chi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349500"/>
            <a:ext cx="1966913" cy="208597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1907704" y="2492896"/>
            <a:ext cx="4176464" cy="1692721"/>
          </a:xfrm>
          <a:prstGeom prst="wedgeRoundRectCallout">
            <a:avLst>
              <a:gd name="adj1" fmla="val -59439"/>
              <a:gd name="adj2" fmla="val -1330"/>
              <a:gd name="adj3" fmla="val 16667"/>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“Therapeutic cloning” may be the answer.  We’ll produce an embryo with the same genes as you.</a:t>
            </a:r>
          </a:p>
        </p:txBody>
      </p:sp>
      <p:sp>
        <p:nvSpPr>
          <p:cNvPr id="12" name="Rounded Rectangular Callout 11"/>
          <p:cNvSpPr/>
          <p:nvPr/>
        </p:nvSpPr>
        <p:spPr bwMode="auto">
          <a:xfrm>
            <a:off x="6804248" y="2977865"/>
            <a:ext cx="2088232" cy="1296144"/>
          </a:xfrm>
          <a:prstGeom prst="wedgeRoundRectCallout">
            <a:avLst>
              <a:gd name="adj1" fmla="val 18371"/>
              <a:gd name="adj2" fmla="val -161909"/>
              <a:gd name="adj3" fmla="val 16667"/>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Not sure how I feel</a:t>
            </a:r>
            <a:r>
              <a:rPr kumimoji="0" lang="en-GB" sz="2400" b="0" i="0" u="none" strike="noStrike" cap="none" normalizeH="0" dirty="0" smtClean="0">
                <a:ln>
                  <a:noFill/>
                </a:ln>
                <a:solidFill>
                  <a:schemeClr val="tx1"/>
                </a:solidFill>
                <a:effectLst/>
                <a:latin typeface="Comic Sans MS" pitchFamily="66" charset="0"/>
              </a:rPr>
              <a:t> about that…</a:t>
            </a:r>
            <a:endParaRPr kumimoji="0" lang="en-GB" sz="2400" b="0" i="0" u="none" strike="noStrike" cap="none" normalizeH="0" baseline="0" dirty="0" smtClean="0">
              <a:ln>
                <a:noFill/>
              </a:ln>
              <a:solidFill>
                <a:schemeClr val="tx1"/>
              </a:solidFill>
              <a:effectLst/>
              <a:latin typeface="Comic Sans MS" pitchFamily="66" charset="0"/>
            </a:endParaRPr>
          </a:p>
        </p:txBody>
      </p:sp>
      <p:sp>
        <p:nvSpPr>
          <p:cNvPr id="13" name="TextBox 12"/>
          <p:cNvSpPr txBox="1"/>
          <p:nvPr/>
        </p:nvSpPr>
        <p:spPr>
          <a:xfrm>
            <a:off x="899592" y="4869160"/>
            <a:ext cx="7142162" cy="830997"/>
          </a:xfrm>
          <a:prstGeom prst="rect">
            <a:avLst/>
          </a:prstGeom>
          <a:solidFill>
            <a:srgbClr val="C00000"/>
          </a:solidFill>
        </p:spPr>
        <p:txBody>
          <a:bodyPr wrap="square" rtlCol="0">
            <a:spAutoFit/>
          </a:bodyPr>
          <a:lstStyle/>
          <a:p>
            <a:pPr algn="ctr"/>
            <a:r>
              <a:rPr lang="en-GB" dirty="0" smtClean="0"/>
              <a:t>Stem cell research does also carry the risk of transmitting viral infections.</a:t>
            </a:r>
            <a:endParaRPr lang="en-GB" dirty="0"/>
          </a:p>
        </p:txBody>
      </p:sp>
    </p:spTree>
    <p:extLst>
      <p:ext uri="{BB962C8B-B14F-4D97-AF65-F5344CB8AC3E}">
        <p14:creationId xmlns:p14="http://schemas.microsoft.com/office/powerpoint/2010/main" val="16624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188621CC-8ADC-4BC0-8E6D-9A365248F165}" type="datetime1">
              <a:rPr lang="en-GB" altLang="en-US"/>
              <a:pPr/>
              <a:t>18/07/2017</a:t>
            </a:fld>
            <a:endParaRPr lang="en-GB" altLang="en-US"/>
          </a:p>
        </p:txBody>
      </p:sp>
      <p:sp>
        <p:nvSpPr>
          <p:cNvPr id="274434" name="Rectangle 2"/>
          <p:cNvSpPr>
            <a:spLocks noGrp="1" noChangeArrowheads="1"/>
          </p:cNvSpPr>
          <p:nvPr>
            <p:ph type="title"/>
          </p:nvPr>
        </p:nvSpPr>
        <p:spPr/>
        <p:txBody>
          <a:bodyPr/>
          <a:lstStyle/>
          <a:p>
            <a:r>
              <a:rPr lang="en-GB" altLang="en-US" sz="4000" dirty="0" smtClean="0"/>
              <a:t>Stem Cells in Plants - </a:t>
            </a:r>
            <a:r>
              <a:rPr lang="en-GB" altLang="en-US" sz="4000" dirty="0"/>
              <a:t>Meristems</a:t>
            </a:r>
          </a:p>
        </p:txBody>
      </p:sp>
      <p:sp>
        <p:nvSpPr>
          <p:cNvPr id="274435" name="Text Box 3"/>
          <p:cNvSpPr txBox="1">
            <a:spLocks noChangeArrowheads="1"/>
          </p:cNvSpPr>
          <p:nvPr/>
        </p:nvSpPr>
        <p:spPr bwMode="auto">
          <a:xfrm>
            <a:off x="0" y="90805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CCCCFF"/>
                </a:solidFill>
              </a:rPr>
              <a:t>Plant growth occurs in areas called meristems.  </a:t>
            </a:r>
            <a:r>
              <a:rPr lang="en-GB" altLang="en-US" dirty="0" smtClean="0">
                <a:solidFill>
                  <a:srgbClr val="CCCCFF"/>
                </a:solidFill>
              </a:rPr>
              <a:t>Stem cells can come from meristems.</a:t>
            </a:r>
            <a:endParaRPr lang="en-GB" altLang="en-US" dirty="0">
              <a:solidFill>
                <a:srgbClr val="CCCCFF"/>
              </a:solidFill>
            </a:endParaRPr>
          </a:p>
        </p:txBody>
      </p:sp>
      <p:pic>
        <p:nvPicPr>
          <p:cNvPr id="274436" name="Picture 4" descr="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76475"/>
            <a:ext cx="2225675" cy="4273550"/>
          </a:xfrm>
          <a:prstGeom prst="rect">
            <a:avLst/>
          </a:prstGeom>
          <a:noFill/>
          <a:extLst>
            <a:ext uri="{909E8E84-426E-40DD-AFC4-6F175D3DCCD1}">
              <a14:hiddenFill xmlns:a14="http://schemas.microsoft.com/office/drawing/2010/main">
                <a:solidFill>
                  <a:srgbClr val="FFFFFF"/>
                </a:solidFill>
              </a14:hiddenFill>
            </a:ext>
          </a:extLst>
        </p:spPr>
      </p:pic>
      <p:grpSp>
        <p:nvGrpSpPr>
          <p:cNvPr id="274437" name="Group 5"/>
          <p:cNvGrpSpPr>
            <a:grpSpLocks/>
          </p:cNvGrpSpPr>
          <p:nvPr/>
        </p:nvGrpSpPr>
        <p:grpSpPr bwMode="auto">
          <a:xfrm>
            <a:off x="1687513" y="2133600"/>
            <a:ext cx="6700837" cy="989013"/>
            <a:chOff x="1063" y="1344"/>
            <a:chExt cx="4221" cy="623"/>
          </a:xfrm>
        </p:grpSpPr>
        <p:sp>
          <p:nvSpPr>
            <p:cNvPr id="274438" name="Text Box 6"/>
            <p:cNvSpPr txBox="1">
              <a:spLocks noChangeArrowheads="1"/>
            </p:cNvSpPr>
            <p:nvPr/>
          </p:nvSpPr>
          <p:spPr bwMode="auto">
            <a:xfrm>
              <a:off x="2562" y="1344"/>
              <a:ext cx="2722" cy="523"/>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t>e.g. this </a:t>
              </a:r>
              <a:r>
                <a:rPr lang="en-GB" altLang="en-US" dirty="0"/>
                <a:t>meristem causes the plant to grow upwards.</a:t>
              </a:r>
            </a:p>
          </p:txBody>
        </p:sp>
        <p:sp>
          <p:nvSpPr>
            <p:cNvPr id="274439" name="AutoShape 7"/>
            <p:cNvSpPr>
              <a:spLocks noChangeArrowheads="1"/>
            </p:cNvSpPr>
            <p:nvPr/>
          </p:nvSpPr>
          <p:spPr bwMode="auto">
            <a:xfrm rot="-1632969">
              <a:off x="1063" y="1695"/>
              <a:ext cx="1633" cy="272"/>
            </a:xfrm>
            <a:prstGeom prst="leftArrow">
              <a:avLst>
                <a:gd name="adj1" fmla="val 50000"/>
                <a:gd name="adj2" fmla="val 150092"/>
              </a:avLst>
            </a:prstGeom>
            <a:solidFill>
              <a:srgbClr val="8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274443" name="Text Box 11"/>
          <p:cNvSpPr txBox="1">
            <a:spLocks noChangeArrowheads="1"/>
          </p:cNvSpPr>
          <p:nvPr/>
        </p:nvSpPr>
        <p:spPr bwMode="auto">
          <a:xfrm>
            <a:off x="3174085" y="3284984"/>
            <a:ext cx="5940152" cy="193899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t>Cells from the meristem behave like stem cells – they can develop into any kind of cell.  Cloned plants can be produced from these </a:t>
            </a:r>
            <a:r>
              <a:rPr lang="en-GB" altLang="en-US" dirty="0" smtClean="0"/>
              <a:t>cells.  What are the advantages of this?</a:t>
            </a:r>
            <a:endParaRPr lang="en-GB" altLang="en-US" dirty="0"/>
          </a:p>
        </p:txBody>
      </p:sp>
      <p:sp>
        <p:nvSpPr>
          <p:cNvPr id="2" name="TextBox 1"/>
          <p:cNvSpPr txBox="1"/>
          <p:nvPr/>
        </p:nvSpPr>
        <p:spPr>
          <a:xfrm>
            <a:off x="3174085" y="5352063"/>
            <a:ext cx="5862411" cy="1200329"/>
          </a:xfrm>
          <a:prstGeom prst="rect">
            <a:avLst/>
          </a:prstGeom>
          <a:noFill/>
        </p:spPr>
        <p:txBody>
          <a:bodyPr wrap="square" rtlCol="0">
            <a:spAutoFit/>
          </a:bodyPr>
          <a:lstStyle/>
          <a:p>
            <a:pPr marL="457200" indent="-457200">
              <a:buAutoNum type="arabicParenR"/>
            </a:pPr>
            <a:r>
              <a:rPr lang="en-GB" i="1" dirty="0" smtClean="0">
                <a:solidFill>
                  <a:srgbClr val="FFCCCC"/>
                </a:solidFill>
              </a:rPr>
              <a:t>Food production?</a:t>
            </a:r>
          </a:p>
          <a:p>
            <a:pPr marL="457200" indent="-457200">
              <a:buAutoNum type="arabicParenR"/>
            </a:pPr>
            <a:endParaRPr lang="en-GB" i="1" dirty="0" smtClean="0"/>
          </a:p>
          <a:p>
            <a:pPr marL="457200" indent="-457200">
              <a:buAutoNum type="arabicParenR"/>
            </a:pPr>
            <a:r>
              <a:rPr lang="en-GB" i="1" dirty="0" smtClean="0">
                <a:solidFill>
                  <a:srgbClr val="99CCFF"/>
                </a:solidFill>
              </a:rPr>
              <a:t>Rare plants?</a:t>
            </a:r>
            <a:endParaRPr lang="en-GB" i="1" dirty="0">
              <a:solidFill>
                <a:srgbClr val="99CCFF"/>
              </a:solidFill>
            </a:endParaRPr>
          </a:p>
        </p:txBody>
      </p:sp>
    </p:spTree>
    <p:extLst>
      <p:ext uri="{BB962C8B-B14F-4D97-AF65-F5344CB8AC3E}">
        <p14:creationId xmlns:p14="http://schemas.microsoft.com/office/powerpoint/2010/main" val="486956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ipe(left)">
                                      <p:cBhvr>
                                        <p:cTn id="7" dur="500"/>
                                        <p:tgtEl>
                                          <p:spTgt spid="274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74437"/>
                                        </p:tgtEl>
                                        <p:attrNameLst>
                                          <p:attrName>style.visibility</p:attrName>
                                        </p:attrNameLst>
                                      </p:cBhvr>
                                      <p:to>
                                        <p:strVal val="visible"/>
                                      </p:to>
                                    </p:set>
                                    <p:animEffect transition="in" filter="wipe(right)">
                                      <p:cBhvr>
                                        <p:cTn id="12" dur="500"/>
                                        <p:tgtEl>
                                          <p:spTgt spid="274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4443"/>
                                        </p:tgtEl>
                                        <p:attrNameLst>
                                          <p:attrName>style.visibility</p:attrName>
                                        </p:attrNameLst>
                                      </p:cBhvr>
                                      <p:to>
                                        <p:strVal val="visible"/>
                                      </p:to>
                                    </p:set>
                                    <p:animEffect transition="in" filter="wipe(left)">
                                      <p:cBhvr>
                                        <p:cTn id="17" dur="500"/>
                                        <p:tgtEl>
                                          <p:spTgt spid="2744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p:bldP spid="274443" grpId="0" animBg="1"/>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1.3 Transport in Cells</a:t>
            </a:r>
            <a:endParaRPr lang="en-GB" dirty="0"/>
          </a:p>
        </p:txBody>
      </p:sp>
      <p:sp>
        <p:nvSpPr>
          <p:cNvPr id="4" name="Date Placeholder 3"/>
          <p:cNvSpPr>
            <a:spLocks noGrp="1"/>
          </p:cNvSpPr>
          <p:nvPr>
            <p:ph type="dt" sz="half" idx="10"/>
          </p:nvPr>
        </p:nvSpPr>
        <p:spPr/>
        <p:txBody>
          <a:bodyPr/>
          <a:lstStyle/>
          <a:p>
            <a:pPr>
              <a:defRPr/>
            </a:pPr>
            <a:fld id="{63D1A94F-CBB3-4693-9B3A-A88C055F6652}" type="datetime1">
              <a:rPr lang="en-GB" smtClean="0"/>
              <a:pPr>
                <a:defRPr/>
              </a:pPr>
              <a:t>18/07/2017</a:t>
            </a:fld>
            <a:endParaRPr lang="en-GB"/>
          </a:p>
        </p:txBody>
      </p:sp>
    </p:spTree>
    <p:extLst>
      <p:ext uri="{BB962C8B-B14F-4D97-AF65-F5344CB8AC3E}">
        <p14:creationId xmlns:p14="http://schemas.microsoft.com/office/powerpoint/2010/main" val="8324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24D60CEE-B310-4258-8031-1D0E77E80251}"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39938" name="Rectangle 2"/>
          <p:cNvSpPr>
            <a:spLocks noGrp="1" noChangeArrowheads="1"/>
          </p:cNvSpPr>
          <p:nvPr>
            <p:ph type="title"/>
          </p:nvPr>
        </p:nvSpPr>
        <p:spPr/>
        <p:txBody>
          <a:bodyPr/>
          <a:lstStyle/>
          <a:p>
            <a:pPr eaLnBrk="1" hangingPunct="1">
              <a:defRPr/>
            </a:pPr>
            <a:r>
              <a:rPr lang="en-GB" smtClean="0"/>
              <a:t>Diffusion</a:t>
            </a:r>
          </a:p>
        </p:txBody>
      </p:sp>
      <p:sp>
        <p:nvSpPr>
          <p:cNvPr id="39939" name="Text Box 3"/>
          <p:cNvSpPr txBox="1">
            <a:spLocks noChangeArrowheads="1"/>
          </p:cNvSpPr>
          <p:nvPr/>
        </p:nvSpPr>
        <p:spPr bwMode="auto">
          <a:xfrm>
            <a:off x="0" y="9525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rgbClr val="99CCFF"/>
                </a:solidFill>
              </a:rPr>
              <a:t>Diffusion is when something travels from an area of high concentration to an area of low concentration.  For example, consider the scent from a hamburger…</a:t>
            </a:r>
          </a:p>
        </p:txBody>
      </p:sp>
      <p:graphicFrame>
        <p:nvGraphicFramePr>
          <p:cNvPr id="39940" name="Object 4"/>
          <p:cNvGraphicFramePr>
            <a:graphicFrameLocks noChangeAspect="1"/>
          </p:cNvGraphicFramePr>
          <p:nvPr/>
        </p:nvGraphicFramePr>
        <p:xfrm>
          <a:off x="0" y="5111750"/>
          <a:ext cx="1698625" cy="1246188"/>
        </p:xfrm>
        <a:graphic>
          <a:graphicData uri="http://schemas.openxmlformats.org/presentationml/2006/ole">
            <mc:AlternateContent xmlns:mc="http://schemas.openxmlformats.org/markup-compatibility/2006">
              <mc:Choice xmlns:v="urn:schemas-microsoft-com:vml" Requires="v">
                <p:oleObj spid="_x0000_s13474" name="CorelDRAW 6.0" r:id="rId3" imgW="6629400" imgH="4867275" progId="CorelDRAW.Graphic.6">
                  <p:embed/>
                </p:oleObj>
              </mc:Choice>
              <mc:Fallback>
                <p:oleObj name="CorelDRAW 6.0" r:id="rId3" imgW="6629400" imgH="4867275" progId="CorelDRAW.Graphic.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11750"/>
                        <a:ext cx="16986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073" name="Group 137"/>
          <p:cNvGrpSpPr>
            <a:grpSpLocks/>
          </p:cNvGrpSpPr>
          <p:nvPr/>
        </p:nvGrpSpPr>
        <p:grpSpPr bwMode="auto">
          <a:xfrm>
            <a:off x="7104063" y="2114550"/>
            <a:ext cx="2039937" cy="2419350"/>
            <a:chOff x="4068" y="2304"/>
            <a:chExt cx="1285" cy="1524"/>
          </a:xfrm>
        </p:grpSpPr>
        <p:sp>
          <p:nvSpPr>
            <p:cNvPr id="13334" name="Freeform 7"/>
            <p:cNvSpPr>
              <a:spLocks/>
            </p:cNvSpPr>
            <p:nvPr/>
          </p:nvSpPr>
          <p:spPr bwMode="auto">
            <a:xfrm>
              <a:off x="4074" y="2304"/>
              <a:ext cx="1279" cy="1524"/>
            </a:xfrm>
            <a:custGeom>
              <a:avLst/>
              <a:gdLst>
                <a:gd name="T0" fmla="*/ 6 w 2558"/>
                <a:gd name="T1" fmla="*/ 0 h 3049"/>
                <a:gd name="T2" fmla="*/ 6 w 2558"/>
                <a:gd name="T3" fmla="*/ 0 h 3049"/>
                <a:gd name="T4" fmla="*/ 6 w 2558"/>
                <a:gd name="T5" fmla="*/ 0 h 3049"/>
                <a:gd name="T6" fmla="*/ 6 w 2558"/>
                <a:gd name="T7" fmla="*/ 0 h 3049"/>
                <a:gd name="T8" fmla="*/ 6 w 2558"/>
                <a:gd name="T9" fmla="*/ 0 h 3049"/>
                <a:gd name="T10" fmla="*/ 6 w 2558"/>
                <a:gd name="T11" fmla="*/ 1 h 3049"/>
                <a:gd name="T12" fmla="*/ 6 w 2558"/>
                <a:gd name="T13" fmla="*/ 1 h 3049"/>
                <a:gd name="T14" fmla="*/ 6 w 2558"/>
                <a:gd name="T15" fmla="*/ 1 h 3049"/>
                <a:gd name="T16" fmla="*/ 6 w 2558"/>
                <a:gd name="T17" fmla="*/ 1 h 3049"/>
                <a:gd name="T18" fmla="*/ 6 w 2558"/>
                <a:gd name="T19" fmla="*/ 1 h 3049"/>
                <a:gd name="T20" fmla="*/ 6 w 2558"/>
                <a:gd name="T21" fmla="*/ 1 h 3049"/>
                <a:gd name="T22" fmla="*/ 6 w 2558"/>
                <a:gd name="T23" fmla="*/ 2 h 3049"/>
                <a:gd name="T24" fmla="*/ 6 w 2558"/>
                <a:gd name="T25" fmla="*/ 2 h 3049"/>
                <a:gd name="T26" fmla="*/ 6 w 2558"/>
                <a:gd name="T27" fmla="*/ 3 h 3049"/>
                <a:gd name="T28" fmla="*/ 6 w 2558"/>
                <a:gd name="T29" fmla="*/ 3 h 3049"/>
                <a:gd name="T30" fmla="*/ 6 w 2558"/>
                <a:gd name="T31" fmla="*/ 3 h 3049"/>
                <a:gd name="T32" fmla="*/ 6 w 2558"/>
                <a:gd name="T33" fmla="*/ 4 h 3049"/>
                <a:gd name="T34" fmla="*/ 7 w 2558"/>
                <a:gd name="T35" fmla="*/ 4 h 3049"/>
                <a:gd name="T36" fmla="*/ 7 w 2558"/>
                <a:gd name="T37" fmla="*/ 4 h 3049"/>
                <a:gd name="T38" fmla="*/ 8 w 2558"/>
                <a:gd name="T39" fmla="*/ 4 h 3049"/>
                <a:gd name="T40" fmla="*/ 9 w 2558"/>
                <a:gd name="T41" fmla="*/ 5 h 3049"/>
                <a:gd name="T42" fmla="*/ 9 w 2558"/>
                <a:gd name="T43" fmla="*/ 5 h 3049"/>
                <a:gd name="T44" fmla="*/ 9 w 2558"/>
                <a:gd name="T45" fmla="*/ 6 h 3049"/>
                <a:gd name="T46" fmla="*/ 9 w 2558"/>
                <a:gd name="T47" fmla="*/ 6 h 3049"/>
                <a:gd name="T48" fmla="*/ 9 w 2558"/>
                <a:gd name="T49" fmla="*/ 6 h 3049"/>
                <a:gd name="T50" fmla="*/ 10 w 2558"/>
                <a:gd name="T51" fmla="*/ 7 h 3049"/>
                <a:gd name="T52" fmla="*/ 10 w 2558"/>
                <a:gd name="T53" fmla="*/ 7 h 3049"/>
                <a:gd name="T54" fmla="*/ 10 w 2558"/>
                <a:gd name="T55" fmla="*/ 7 h 3049"/>
                <a:gd name="T56" fmla="*/ 10 w 2558"/>
                <a:gd name="T57" fmla="*/ 8 h 3049"/>
                <a:gd name="T58" fmla="*/ 10 w 2558"/>
                <a:gd name="T59" fmla="*/ 8 h 3049"/>
                <a:gd name="T60" fmla="*/ 10 w 2558"/>
                <a:gd name="T61" fmla="*/ 9 h 3049"/>
                <a:gd name="T62" fmla="*/ 10 w 2558"/>
                <a:gd name="T63" fmla="*/ 9 h 3049"/>
                <a:gd name="T64" fmla="*/ 10 w 2558"/>
                <a:gd name="T65" fmla="*/ 9 h 3049"/>
                <a:gd name="T66" fmla="*/ 9 w 2558"/>
                <a:gd name="T67" fmla="*/ 10 h 3049"/>
                <a:gd name="T68" fmla="*/ 10 w 2558"/>
                <a:gd name="T69" fmla="*/ 10 h 3049"/>
                <a:gd name="T70" fmla="*/ 9 w 2558"/>
                <a:gd name="T71" fmla="*/ 10 h 3049"/>
                <a:gd name="T72" fmla="*/ 10 w 2558"/>
                <a:gd name="T73" fmla="*/ 10 h 3049"/>
                <a:gd name="T74" fmla="*/ 10 w 2558"/>
                <a:gd name="T75" fmla="*/ 11 h 3049"/>
                <a:gd name="T76" fmla="*/ 0 w 2558"/>
                <a:gd name="T77" fmla="*/ 11 h 3049"/>
                <a:gd name="T78" fmla="*/ 3 w 2558"/>
                <a:gd name="T79" fmla="*/ 9 h 3049"/>
                <a:gd name="T80" fmla="*/ 3 w 2558"/>
                <a:gd name="T81" fmla="*/ 8 h 3049"/>
                <a:gd name="T82" fmla="*/ 2 w 2558"/>
                <a:gd name="T83" fmla="*/ 6 h 3049"/>
                <a:gd name="T84" fmla="*/ 2 w 2558"/>
                <a:gd name="T85" fmla="*/ 5 h 3049"/>
                <a:gd name="T86" fmla="*/ 2 w 2558"/>
                <a:gd name="T87" fmla="*/ 5 h 3049"/>
                <a:gd name="T88" fmla="*/ 2 w 2558"/>
                <a:gd name="T89" fmla="*/ 5 h 3049"/>
                <a:gd name="T90" fmla="*/ 2 w 2558"/>
                <a:gd name="T91" fmla="*/ 4 h 3049"/>
                <a:gd name="T92" fmla="*/ 2 w 2558"/>
                <a:gd name="T93" fmla="*/ 4 h 3049"/>
                <a:gd name="T94" fmla="*/ 3 w 2558"/>
                <a:gd name="T95" fmla="*/ 4 h 3049"/>
                <a:gd name="T96" fmla="*/ 3 w 2558"/>
                <a:gd name="T97" fmla="*/ 3 h 3049"/>
                <a:gd name="T98" fmla="*/ 3 w 2558"/>
                <a:gd name="T99" fmla="*/ 2 h 3049"/>
                <a:gd name="T100" fmla="*/ 2 w 2558"/>
                <a:gd name="T101" fmla="*/ 2 h 3049"/>
                <a:gd name="T102" fmla="*/ 2 w 2558"/>
                <a:gd name="T103" fmla="*/ 2 h 3049"/>
                <a:gd name="T104" fmla="*/ 2 w 2558"/>
                <a:gd name="T105" fmla="*/ 1 h 3049"/>
                <a:gd name="T106" fmla="*/ 2 w 2558"/>
                <a:gd name="T107" fmla="*/ 1 h 3049"/>
                <a:gd name="T108" fmla="*/ 2 w 2558"/>
                <a:gd name="T109" fmla="*/ 1 h 3049"/>
                <a:gd name="T110" fmla="*/ 2 w 2558"/>
                <a:gd name="T111" fmla="*/ 1 h 3049"/>
                <a:gd name="T112" fmla="*/ 2 w 2558"/>
                <a:gd name="T113" fmla="*/ 1 h 3049"/>
                <a:gd name="T114" fmla="*/ 2 w 2558"/>
                <a:gd name="T115" fmla="*/ 1 h 3049"/>
                <a:gd name="T116" fmla="*/ 3 w 2558"/>
                <a:gd name="T117" fmla="*/ 0 h 3049"/>
                <a:gd name="T118" fmla="*/ 4 w 2558"/>
                <a:gd name="T119" fmla="*/ 0 h 3049"/>
                <a:gd name="T120" fmla="*/ 4 w 2558"/>
                <a:gd name="T121" fmla="*/ 0 h 3049"/>
                <a:gd name="T122" fmla="*/ 4 w 2558"/>
                <a:gd name="T123" fmla="*/ 0 h 3049"/>
                <a:gd name="T124" fmla="*/ 5 w 2558"/>
                <a:gd name="T125" fmla="*/ 0 h 30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58" h="3049">
                  <a:moveTo>
                    <a:pt x="1181" y="87"/>
                  </a:moveTo>
                  <a:lnTo>
                    <a:pt x="1182" y="86"/>
                  </a:lnTo>
                  <a:lnTo>
                    <a:pt x="1185" y="86"/>
                  </a:lnTo>
                  <a:lnTo>
                    <a:pt x="1187" y="85"/>
                  </a:lnTo>
                  <a:lnTo>
                    <a:pt x="1190" y="83"/>
                  </a:lnTo>
                  <a:lnTo>
                    <a:pt x="1193" y="83"/>
                  </a:lnTo>
                  <a:lnTo>
                    <a:pt x="1196" y="82"/>
                  </a:lnTo>
                  <a:lnTo>
                    <a:pt x="1199" y="82"/>
                  </a:lnTo>
                  <a:lnTo>
                    <a:pt x="1202" y="81"/>
                  </a:lnTo>
                  <a:lnTo>
                    <a:pt x="1206" y="81"/>
                  </a:lnTo>
                  <a:lnTo>
                    <a:pt x="1209" y="79"/>
                  </a:lnTo>
                  <a:lnTo>
                    <a:pt x="1213" y="79"/>
                  </a:lnTo>
                  <a:lnTo>
                    <a:pt x="1216" y="79"/>
                  </a:lnTo>
                  <a:lnTo>
                    <a:pt x="1219" y="78"/>
                  </a:lnTo>
                  <a:lnTo>
                    <a:pt x="1223" y="78"/>
                  </a:lnTo>
                  <a:lnTo>
                    <a:pt x="1226" y="78"/>
                  </a:lnTo>
                  <a:lnTo>
                    <a:pt x="1230" y="78"/>
                  </a:lnTo>
                  <a:lnTo>
                    <a:pt x="1233" y="78"/>
                  </a:lnTo>
                  <a:lnTo>
                    <a:pt x="1237" y="78"/>
                  </a:lnTo>
                  <a:lnTo>
                    <a:pt x="1240" y="78"/>
                  </a:lnTo>
                  <a:lnTo>
                    <a:pt x="1244" y="78"/>
                  </a:lnTo>
                  <a:lnTo>
                    <a:pt x="1247" y="78"/>
                  </a:lnTo>
                  <a:lnTo>
                    <a:pt x="1251" y="78"/>
                  </a:lnTo>
                  <a:lnTo>
                    <a:pt x="1254" y="78"/>
                  </a:lnTo>
                  <a:lnTo>
                    <a:pt x="1258" y="78"/>
                  </a:lnTo>
                  <a:lnTo>
                    <a:pt x="1261" y="79"/>
                  </a:lnTo>
                  <a:lnTo>
                    <a:pt x="1264" y="79"/>
                  </a:lnTo>
                  <a:lnTo>
                    <a:pt x="1267" y="79"/>
                  </a:lnTo>
                  <a:lnTo>
                    <a:pt x="1270" y="79"/>
                  </a:lnTo>
                  <a:lnTo>
                    <a:pt x="1272" y="81"/>
                  </a:lnTo>
                  <a:lnTo>
                    <a:pt x="1274" y="81"/>
                  </a:lnTo>
                  <a:lnTo>
                    <a:pt x="1276" y="81"/>
                  </a:lnTo>
                  <a:lnTo>
                    <a:pt x="1279" y="82"/>
                  </a:lnTo>
                  <a:lnTo>
                    <a:pt x="1280" y="82"/>
                  </a:lnTo>
                  <a:lnTo>
                    <a:pt x="1281" y="82"/>
                  </a:lnTo>
                  <a:lnTo>
                    <a:pt x="1282" y="82"/>
                  </a:lnTo>
                  <a:lnTo>
                    <a:pt x="1282" y="83"/>
                  </a:lnTo>
                  <a:lnTo>
                    <a:pt x="1283" y="83"/>
                  </a:lnTo>
                  <a:lnTo>
                    <a:pt x="1285" y="83"/>
                  </a:lnTo>
                  <a:lnTo>
                    <a:pt x="1286" y="85"/>
                  </a:lnTo>
                  <a:lnTo>
                    <a:pt x="1287" y="85"/>
                  </a:lnTo>
                  <a:lnTo>
                    <a:pt x="1288" y="86"/>
                  </a:lnTo>
                  <a:lnTo>
                    <a:pt x="1289" y="86"/>
                  </a:lnTo>
                  <a:lnTo>
                    <a:pt x="1289" y="87"/>
                  </a:lnTo>
                  <a:lnTo>
                    <a:pt x="1290" y="87"/>
                  </a:lnTo>
                  <a:lnTo>
                    <a:pt x="1292" y="88"/>
                  </a:lnTo>
                  <a:lnTo>
                    <a:pt x="1293" y="88"/>
                  </a:lnTo>
                  <a:lnTo>
                    <a:pt x="1294" y="90"/>
                  </a:lnTo>
                  <a:lnTo>
                    <a:pt x="1295" y="91"/>
                  </a:lnTo>
                  <a:lnTo>
                    <a:pt x="1296" y="91"/>
                  </a:lnTo>
                  <a:lnTo>
                    <a:pt x="1296" y="92"/>
                  </a:lnTo>
                  <a:lnTo>
                    <a:pt x="1297" y="94"/>
                  </a:lnTo>
                  <a:lnTo>
                    <a:pt x="1299" y="94"/>
                  </a:lnTo>
                  <a:lnTo>
                    <a:pt x="1299" y="95"/>
                  </a:lnTo>
                  <a:lnTo>
                    <a:pt x="1300" y="96"/>
                  </a:lnTo>
                  <a:lnTo>
                    <a:pt x="1300" y="98"/>
                  </a:lnTo>
                  <a:lnTo>
                    <a:pt x="1301" y="98"/>
                  </a:lnTo>
                  <a:lnTo>
                    <a:pt x="1301" y="99"/>
                  </a:lnTo>
                  <a:lnTo>
                    <a:pt x="1301" y="110"/>
                  </a:lnTo>
                  <a:lnTo>
                    <a:pt x="1292" y="122"/>
                  </a:lnTo>
                  <a:lnTo>
                    <a:pt x="1294" y="122"/>
                  </a:lnTo>
                  <a:lnTo>
                    <a:pt x="1295" y="123"/>
                  </a:lnTo>
                  <a:lnTo>
                    <a:pt x="1297" y="125"/>
                  </a:lnTo>
                  <a:lnTo>
                    <a:pt x="1299" y="126"/>
                  </a:lnTo>
                  <a:lnTo>
                    <a:pt x="1301" y="126"/>
                  </a:lnTo>
                  <a:lnTo>
                    <a:pt x="1302" y="127"/>
                  </a:lnTo>
                  <a:lnTo>
                    <a:pt x="1303" y="127"/>
                  </a:lnTo>
                  <a:lnTo>
                    <a:pt x="1306" y="129"/>
                  </a:lnTo>
                  <a:lnTo>
                    <a:pt x="1308" y="129"/>
                  </a:lnTo>
                  <a:lnTo>
                    <a:pt x="1309" y="130"/>
                  </a:lnTo>
                  <a:lnTo>
                    <a:pt x="1311" y="130"/>
                  </a:lnTo>
                  <a:lnTo>
                    <a:pt x="1313" y="131"/>
                  </a:lnTo>
                  <a:lnTo>
                    <a:pt x="1315" y="131"/>
                  </a:lnTo>
                  <a:lnTo>
                    <a:pt x="1316" y="131"/>
                  </a:lnTo>
                  <a:lnTo>
                    <a:pt x="1318" y="133"/>
                  </a:lnTo>
                  <a:lnTo>
                    <a:pt x="1320" y="133"/>
                  </a:lnTo>
                  <a:lnTo>
                    <a:pt x="1322" y="133"/>
                  </a:lnTo>
                  <a:lnTo>
                    <a:pt x="1323" y="134"/>
                  </a:lnTo>
                  <a:lnTo>
                    <a:pt x="1325" y="134"/>
                  </a:lnTo>
                  <a:lnTo>
                    <a:pt x="1328" y="134"/>
                  </a:lnTo>
                  <a:lnTo>
                    <a:pt x="1329" y="134"/>
                  </a:lnTo>
                  <a:lnTo>
                    <a:pt x="1331" y="135"/>
                  </a:lnTo>
                  <a:lnTo>
                    <a:pt x="1332" y="135"/>
                  </a:lnTo>
                  <a:lnTo>
                    <a:pt x="1335" y="135"/>
                  </a:lnTo>
                  <a:lnTo>
                    <a:pt x="1336" y="136"/>
                  </a:lnTo>
                  <a:lnTo>
                    <a:pt x="1338" y="136"/>
                  </a:lnTo>
                  <a:lnTo>
                    <a:pt x="1339" y="136"/>
                  </a:lnTo>
                  <a:lnTo>
                    <a:pt x="1342" y="138"/>
                  </a:lnTo>
                  <a:lnTo>
                    <a:pt x="1343" y="138"/>
                  </a:lnTo>
                  <a:lnTo>
                    <a:pt x="1345" y="138"/>
                  </a:lnTo>
                  <a:lnTo>
                    <a:pt x="1346" y="139"/>
                  </a:lnTo>
                  <a:lnTo>
                    <a:pt x="1347" y="139"/>
                  </a:lnTo>
                  <a:lnTo>
                    <a:pt x="1350" y="140"/>
                  </a:lnTo>
                  <a:lnTo>
                    <a:pt x="1351" y="140"/>
                  </a:lnTo>
                  <a:lnTo>
                    <a:pt x="1352" y="142"/>
                  </a:lnTo>
                  <a:lnTo>
                    <a:pt x="1354" y="143"/>
                  </a:lnTo>
                  <a:lnTo>
                    <a:pt x="1356" y="144"/>
                  </a:lnTo>
                  <a:lnTo>
                    <a:pt x="1357" y="146"/>
                  </a:lnTo>
                  <a:lnTo>
                    <a:pt x="1359" y="148"/>
                  </a:lnTo>
                  <a:lnTo>
                    <a:pt x="1360" y="149"/>
                  </a:lnTo>
                  <a:lnTo>
                    <a:pt x="1361" y="152"/>
                  </a:lnTo>
                  <a:lnTo>
                    <a:pt x="1363" y="153"/>
                  </a:lnTo>
                  <a:lnTo>
                    <a:pt x="1365" y="156"/>
                  </a:lnTo>
                  <a:lnTo>
                    <a:pt x="1366" y="159"/>
                  </a:lnTo>
                  <a:lnTo>
                    <a:pt x="1367" y="161"/>
                  </a:lnTo>
                  <a:lnTo>
                    <a:pt x="1368" y="162"/>
                  </a:lnTo>
                  <a:lnTo>
                    <a:pt x="1370" y="165"/>
                  </a:lnTo>
                  <a:lnTo>
                    <a:pt x="1372" y="168"/>
                  </a:lnTo>
                  <a:lnTo>
                    <a:pt x="1373" y="170"/>
                  </a:lnTo>
                  <a:lnTo>
                    <a:pt x="1374" y="173"/>
                  </a:lnTo>
                  <a:lnTo>
                    <a:pt x="1375" y="175"/>
                  </a:lnTo>
                  <a:lnTo>
                    <a:pt x="1378" y="177"/>
                  </a:lnTo>
                  <a:lnTo>
                    <a:pt x="1379" y="179"/>
                  </a:lnTo>
                  <a:lnTo>
                    <a:pt x="1380" y="182"/>
                  </a:lnTo>
                  <a:lnTo>
                    <a:pt x="1381" y="184"/>
                  </a:lnTo>
                  <a:lnTo>
                    <a:pt x="1382" y="186"/>
                  </a:lnTo>
                  <a:lnTo>
                    <a:pt x="1385" y="188"/>
                  </a:lnTo>
                  <a:lnTo>
                    <a:pt x="1386" y="190"/>
                  </a:lnTo>
                  <a:lnTo>
                    <a:pt x="1387" y="191"/>
                  </a:lnTo>
                  <a:lnTo>
                    <a:pt x="1389" y="192"/>
                  </a:lnTo>
                  <a:lnTo>
                    <a:pt x="1390" y="194"/>
                  </a:lnTo>
                  <a:lnTo>
                    <a:pt x="1392" y="195"/>
                  </a:lnTo>
                  <a:lnTo>
                    <a:pt x="1394" y="196"/>
                  </a:lnTo>
                  <a:lnTo>
                    <a:pt x="1395" y="196"/>
                  </a:lnTo>
                  <a:lnTo>
                    <a:pt x="1396" y="197"/>
                  </a:lnTo>
                  <a:lnTo>
                    <a:pt x="1399" y="197"/>
                  </a:lnTo>
                  <a:lnTo>
                    <a:pt x="1401" y="199"/>
                  </a:lnTo>
                  <a:lnTo>
                    <a:pt x="1403" y="199"/>
                  </a:lnTo>
                  <a:lnTo>
                    <a:pt x="1406" y="200"/>
                  </a:lnTo>
                  <a:lnTo>
                    <a:pt x="1409" y="200"/>
                  </a:lnTo>
                  <a:lnTo>
                    <a:pt x="1411" y="201"/>
                  </a:lnTo>
                  <a:lnTo>
                    <a:pt x="1415" y="203"/>
                  </a:lnTo>
                  <a:lnTo>
                    <a:pt x="1418" y="203"/>
                  </a:lnTo>
                  <a:lnTo>
                    <a:pt x="1421" y="204"/>
                  </a:lnTo>
                  <a:lnTo>
                    <a:pt x="1424" y="205"/>
                  </a:lnTo>
                  <a:lnTo>
                    <a:pt x="1428" y="207"/>
                  </a:lnTo>
                  <a:lnTo>
                    <a:pt x="1431" y="208"/>
                  </a:lnTo>
                  <a:lnTo>
                    <a:pt x="1435" y="209"/>
                  </a:lnTo>
                  <a:lnTo>
                    <a:pt x="1437" y="210"/>
                  </a:lnTo>
                  <a:lnTo>
                    <a:pt x="1441" y="212"/>
                  </a:lnTo>
                  <a:lnTo>
                    <a:pt x="1444" y="214"/>
                  </a:lnTo>
                  <a:lnTo>
                    <a:pt x="1446" y="216"/>
                  </a:lnTo>
                  <a:lnTo>
                    <a:pt x="1450" y="217"/>
                  </a:lnTo>
                  <a:lnTo>
                    <a:pt x="1452" y="220"/>
                  </a:lnTo>
                  <a:lnTo>
                    <a:pt x="1454" y="222"/>
                  </a:lnTo>
                  <a:lnTo>
                    <a:pt x="1457" y="223"/>
                  </a:lnTo>
                  <a:lnTo>
                    <a:pt x="1459" y="226"/>
                  </a:lnTo>
                  <a:lnTo>
                    <a:pt x="1460" y="229"/>
                  </a:lnTo>
                  <a:lnTo>
                    <a:pt x="1463" y="231"/>
                  </a:lnTo>
                  <a:lnTo>
                    <a:pt x="1464" y="234"/>
                  </a:lnTo>
                  <a:lnTo>
                    <a:pt x="1465" y="236"/>
                  </a:lnTo>
                  <a:lnTo>
                    <a:pt x="1465" y="240"/>
                  </a:lnTo>
                  <a:lnTo>
                    <a:pt x="1465" y="243"/>
                  </a:lnTo>
                  <a:lnTo>
                    <a:pt x="1465" y="247"/>
                  </a:lnTo>
                  <a:lnTo>
                    <a:pt x="1465" y="251"/>
                  </a:lnTo>
                  <a:lnTo>
                    <a:pt x="1464" y="253"/>
                  </a:lnTo>
                  <a:lnTo>
                    <a:pt x="1464" y="251"/>
                  </a:lnTo>
                  <a:lnTo>
                    <a:pt x="1464" y="248"/>
                  </a:lnTo>
                  <a:lnTo>
                    <a:pt x="1463" y="245"/>
                  </a:lnTo>
                  <a:lnTo>
                    <a:pt x="1461" y="243"/>
                  </a:lnTo>
                  <a:lnTo>
                    <a:pt x="1460" y="240"/>
                  </a:lnTo>
                  <a:lnTo>
                    <a:pt x="1459" y="238"/>
                  </a:lnTo>
                  <a:lnTo>
                    <a:pt x="1458" y="235"/>
                  </a:lnTo>
                  <a:lnTo>
                    <a:pt x="1456" y="232"/>
                  </a:lnTo>
                  <a:lnTo>
                    <a:pt x="1454" y="231"/>
                  </a:lnTo>
                  <a:lnTo>
                    <a:pt x="1452" y="230"/>
                  </a:lnTo>
                  <a:lnTo>
                    <a:pt x="1450" y="227"/>
                  </a:lnTo>
                  <a:lnTo>
                    <a:pt x="1447" y="226"/>
                  </a:lnTo>
                  <a:lnTo>
                    <a:pt x="1445" y="225"/>
                  </a:lnTo>
                  <a:lnTo>
                    <a:pt x="1443" y="223"/>
                  </a:lnTo>
                  <a:lnTo>
                    <a:pt x="1441" y="222"/>
                  </a:lnTo>
                  <a:lnTo>
                    <a:pt x="1437" y="221"/>
                  </a:lnTo>
                  <a:lnTo>
                    <a:pt x="1435" y="220"/>
                  </a:lnTo>
                  <a:lnTo>
                    <a:pt x="1432" y="220"/>
                  </a:lnTo>
                  <a:lnTo>
                    <a:pt x="1429" y="218"/>
                  </a:lnTo>
                  <a:lnTo>
                    <a:pt x="1427" y="217"/>
                  </a:lnTo>
                  <a:lnTo>
                    <a:pt x="1423" y="217"/>
                  </a:lnTo>
                  <a:lnTo>
                    <a:pt x="1421" y="216"/>
                  </a:lnTo>
                  <a:lnTo>
                    <a:pt x="1417" y="216"/>
                  </a:lnTo>
                  <a:lnTo>
                    <a:pt x="1415" y="216"/>
                  </a:lnTo>
                  <a:lnTo>
                    <a:pt x="1413" y="214"/>
                  </a:lnTo>
                  <a:lnTo>
                    <a:pt x="1409" y="214"/>
                  </a:lnTo>
                  <a:lnTo>
                    <a:pt x="1407" y="214"/>
                  </a:lnTo>
                  <a:lnTo>
                    <a:pt x="1404" y="214"/>
                  </a:lnTo>
                  <a:lnTo>
                    <a:pt x="1402" y="214"/>
                  </a:lnTo>
                  <a:lnTo>
                    <a:pt x="1400" y="214"/>
                  </a:lnTo>
                  <a:lnTo>
                    <a:pt x="1397" y="214"/>
                  </a:lnTo>
                  <a:lnTo>
                    <a:pt x="1395" y="214"/>
                  </a:lnTo>
                  <a:lnTo>
                    <a:pt x="1387" y="225"/>
                  </a:lnTo>
                  <a:lnTo>
                    <a:pt x="1389" y="229"/>
                  </a:lnTo>
                  <a:lnTo>
                    <a:pt x="1393" y="232"/>
                  </a:lnTo>
                  <a:lnTo>
                    <a:pt x="1395" y="235"/>
                  </a:lnTo>
                  <a:lnTo>
                    <a:pt x="1399" y="239"/>
                  </a:lnTo>
                  <a:lnTo>
                    <a:pt x="1401" y="242"/>
                  </a:lnTo>
                  <a:lnTo>
                    <a:pt x="1404" y="244"/>
                  </a:lnTo>
                  <a:lnTo>
                    <a:pt x="1407" y="248"/>
                  </a:lnTo>
                  <a:lnTo>
                    <a:pt x="1410" y="251"/>
                  </a:lnTo>
                  <a:lnTo>
                    <a:pt x="1413" y="253"/>
                  </a:lnTo>
                  <a:lnTo>
                    <a:pt x="1416" y="256"/>
                  </a:lnTo>
                  <a:lnTo>
                    <a:pt x="1418" y="258"/>
                  </a:lnTo>
                  <a:lnTo>
                    <a:pt x="1422" y="261"/>
                  </a:lnTo>
                  <a:lnTo>
                    <a:pt x="1424" y="264"/>
                  </a:lnTo>
                  <a:lnTo>
                    <a:pt x="1427" y="266"/>
                  </a:lnTo>
                  <a:lnTo>
                    <a:pt x="1430" y="269"/>
                  </a:lnTo>
                  <a:lnTo>
                    <a:pt x="1432" y="271"/>
                  </a:lnTo>
                  <a:lnTo>
                    <a:pt x="1435" y="274"/>
                  </a:lnTo>
                  <a:lnTo>
                    <a:pt x="1437" y="278"/>
                  </a:lnTo>
                  <a:lnTo>
                    <a:pt x="1439" y="280"/>
                  </a:lnTo>
                  <a:lnTo>
                    <a:pt x="1442" y="284"/>
                  </a:lnTo>
                  <a:lnTo>
                    <a:pt x="1443" y="287"/>
                  </a:lnTo>
                  <a:lnTo>
                    <a:pt x="1445" y="291"/>
                  </a:lnTo>
                  <a:lnTo>
                    <a:pt x="1447" y="295"/>
                  </a:lnTo>
                  <a:lnTo>
                    <a:pt x="1449" y="299"/>
                  </a:lnTo>
                  <a:lnTo>
                    <a:pt x="1450" y="303"/>
                  </a:lnTo>
                  <a:lnTo>
                    <a:pt x="1451" y="308"/>
                  </a:lnTo>
                  <a:lnTo>
                    <a:pt x="1452" y="312"/>
                  </a:lnTo>
                  <a:lnTo>
                    <a:pt x="1453" y="317"/>
                  </a:lnTo>
                  <a:lnTo>
                    <a:pt x="1454" y="322"/>
                  </a:lnTo>
                  <a:lnTo>
                    <a:pt x="1454" y="327"/>
                  </a:lnTo>
                  <a:lnTo>
                    <a:pt x="1454" y="334"/>
                  </a:lnTo>
                  <a:lnTo>
                    <a:pt x="1456" y="340"/>
                  </a:lnTo>
                  <a:lnTo>
                    <a:pt x="1454" y="338"/>
                  </a:lnTo>
                  <a:lnTo>
                    <a:pt x="1454" y="335"/>
                  </a:lnTo>
                  <a:lnTo>
                    <a:pt x="1454" y="332"/>
                  </a:lnTo>
                  <a:lnTo>
                    <a:pt x="1454" y="330"/>
                  </a:lnTo>
                  <a:lnTo>
                    <a:pt x="1453" y="327"/>
                  </a:lnTo>
                  <a:lnTo>
                    <a:pt x="1452" y="325"/>
                  </a:lnTo>
                  <a:lnTo>
                    <a:pt x="1452" y="322"/>
                  </a:lnTo>
                  <a:lnTo>
                    <a:pt x="1451" y="319"/>
                  </a:lnTo>
                  <a:lnTo>
                    <a:pt x="1450" y="317"/>
                  </a:lnTo>
                  <a:lnTo>
                    <a:pt x="1449" y="314"/>
                  </a:lnTo>
                  <a:lnTo>
                    <a:pt x="1447" y="310"/>
                  </a:lnTo>
                  <a:lnTo>
                    <a:pt x="1446" y="308"/>
                  </a:lnTo>
                  <a:lnTo>
                    <a:pt x="1445" y="305"/>
                  </a:lnTo>
                  <a:lnTo>
                    <a:pt x="1443" y="303"/>
                  </a:lnTo>
                  <a:lnTo>
                    <a:pt x="1442" y="300"/>
                  </a:lnTo>
                  <a:lnTo>
                    <a:pt x="1441" y="297"/>
                  </a:lnTo>
                  <a:lnTo>
                    <a:pt x="1438" y="295"/>
                  </a:lnTo>
                  <a:lnTo>
                    <a:pt x="1437" y="292"/>
                  </a:lnTo>
                  <a:lnTo>
                    <a:pt x="1435" y="290"/>
                  </a:lnTo>
                  <a:lnTo>
                    <a:pt x="1434" y="287"/>
                  </a:lnTo>
                  <a:lnTo>
                    <a:pt x="1431" y="284"/>
                  </a:lnTo>
                  <a:lnTo>
                    <a:pt x="1430" y="282"/>
                  </a:lnTo>
                  <a:lnTo>
                    <a:pt x="1428" y="280"/>
                  </a:lnTo>
                  <a:lnTo>
                    <a:pt x="1427" y="278"/>
                  </a:lnTo>
                  <a:lnTo>
                    <a:pt x="1424" y="277"/>
                  </a:lnTo>
                  <a:lnTo>
                    <a:pt x="1422" y="275"/>
                  </a:lnTo>
                  <a:lnTo>
                    <a:pt x="1421" y="274"/>
                  </a:lnTo>
                  <a:lnTo>
                    <a:pt x="1418" y="273"/>
                  </a:lnTo>
                  <a:lnTo>
                    <a:pt x="1417" y="273"/>
                  </a:lnTo>
                  <a:lnTo>
                    <a:pt x="1415" y="271"/>
                  </a:lnTo>
                  <a:lnTo>
                    <a:pt x="1414" y="271"/>
                  </a:lnTo>
                  <a:lnTo>
                    <a:pt x="1413" y="271"/>
                  </a:lnTo>
                  <a:lnTo>
                    <a:pt x="1414" y="273"/>
                  </a:lnTo>
                  <a:lnTo>
                    <a:pt x="1415" y="274"/>
                  </a:lnTo>
                  <a:lnTo>
                    <a:pt x="1416" y="277"/>
                  </a:lnTo>
                  <a:lnTo>
                    <a:pt x="1417" y="279"/>
                  </a:lnTo>
                  <a:lnTo>
                    <a:pt x="1418" y="282"/>
                  </a:lnTo>
                  <a:lnTo>
                    <a:pt x="1420" y="284"/>
                  </a:lnTo>
                  <a:lnTo>
                    <a:pt x="1421" y="287"/>
                  </a:lnTo>
                  <a:lnTo>
                    <a:pt x="1421" y="290"/>
                  </a:lnTo>
                  <a:lnTo>
                    <a:pt x="1422" y="292"/>
                  </a:lnTo>
                  <a:lnTo>
                    <a:pt x="1423" y="295"/>
                  </a:lnTo>
                  <a:lnTo>
                    <a:pt x="1424" y="297"/>
                  </a:lnTo>
                  <a:lnTo>
                    <a:pt x="1425" y="301"/>
                  </a:lnTo>
                  <a:lnTo>
                    <a:pt x="1427" y="304"/>
                  </a:lnTo>
                  <a:lnTo>
                    <a:pt x="1428" y="306"/>
                  </a:lnTo>
                  <a:lnTo>
                    <a:pt x="1429" y="310"/>
                  </a:lnTo>
                  <a:lnTo>
                    <a:pt x="1430" y="313"/>
                  </a:lnTo>
                  <a:lnTo>
                    <a:pt x="1431" y="317"/>
                  </a:lnTo>
                  <a:lnTo>
                    <a:pt x="1434" y="319"/>
                  </a:lnTo>
                  <a:lnTo>
                    <a:pt x="1435" y="322"/>
                  </a:lnTo>
                  <a:lnTo>
                    <a:pt x="1436" y="326"/>
                  </a:lnTo>
                  <a:lnTo>
                    <a:pt x="1437" y="329"/>
                  </a:lnTo>
                  <a:lnTo>
                    <a:pt x="1438" y="331"/>
                  </a:lnTo>
                  <a:lnTo>
                    <a:pt x="1439" y="334"/>
                  </a:lnTo>
                  <a:lnTo>
                    <a:pt x="1442" y="336"/>
                  </a:lnTo>
                  <a:lnTo>
                    <a:pt x="1443" y="339"/>
                  </a:lnTo>
                  <a:lnTo>
                    <a:pt x="1444" y="341"/>
                  </a:lnTo>
                  <a:lnTo>
                    <a:pt x="1446" y="343"/>
                  </a:lnTo>
                  <a:lnTo>
                    <a:pt x="1447" y="345"/>
                  </a:lnTo>
                  <a:lnTo>
                    <a:pt x="1450" y="347"/>
                  </a:lnTo>
                  <a:lnTo>
                    <a:pt x="1451" y="349"/>
                  </a:lnTo>
                  <a:lnTo>
                    <a:pt x="1453" y="351"/>
                  </a:lnTo>
                  <a:lnTo>
                    <a:pt x="1456" y="351"/>
                  </a:lnTo>
                  <a:lnTo>
                    <a:pt x="1457" y="352"/>
                  </a:lnTo>
                  <a:lnTo>
                    <a:pt x="1458" y="352"/>
                  </a:lnTo>
                  <a:lnTo>
                    <a:pt x="1460" y="353"/>
                  </a:lnTo>
                  <a:lnTo>
                    <a:pt x="1461" y="353"/>
                  </a:lnTo>
                  <a:lnTo>
                    <a:pt x="1463" y="354"/>
                  </a:lnTo>
                  <a:lnTo>
                    <a:pt x="1465" y="354"/>
                  </a:lnTo>
                  <a:lnTo>
                    <a:pt x="1466" y="356"/>
                  </a:lnTo>
                  <a:lnTo>
                    <a:pt x="1468" y="357"/>
                  </a:lnTo>
                  <a:lnTo>
                    <a:pt x="1470" y="357"/>
                  </a:lnTo>
                  <a:lnTo>
                    <a:pt x="1471" y="358"/>
                  </a:lnTo>
                  <a:lnTo>
                    <a:pt x="1473" y="360"/>
                  </a:lnTo>
                  <a:lnTo>
                    <a:pt x="1474" y="360"/>
                  </a:lnTo>
                  <a:lnTo>
                    <a:pt x="1475" y="361"/>
                  </a:lnTo>
                  <a:lnTo>
                    <a:pt x="1478" y="362"/>
                  </a:lnTo>
                  <a:lnTo>
                    <a:pt x="1479" y="364"/>
                  </a:lnTo>
                  <a:lnTo>
                    <a:pt x="1480" y="364"/>
                  </a:lnTo>
                  <a:lnTo>
                    <a:pt x="1481" y="365"/>
                  </a:lnTo>
                  <a:lnTo>
                    <a:pt x="1484" y="366"/>
                  </a:lnTo>
                  <a:lnTo>
                    <a:pt x="1485" y="367"/>
                  </a:lnTo>
                  <a:lnTo>
                    <a:pt x="1486" y="369"/>
                  </a:lnTo>
                  <a:lnTo>
                    <a:pt x="1487" y="370"/>
                  </a:lnTo>
                  <a:lnTo>
                    <a:pt x="1489" y="371"/>
                  </a:lnTo>
                  <a:lnTo>
                    <a:pt x="1491" y="373"/>
                  </a:lnTo>
                  <a:lnTo>
                    <a:pt x="1492" y="374"/>
                  </a:lnTo>
                  <a:lnTo>
                    <a:pt x="1493" y="375"/>
                  </a:lnTo>
                  <a:lnTo>
                    <a:pt x="1494" y="377"/>
                  </a:lnTo>
                  <a:lnTo>
                    <a:pt x="1496" y="378"/>
                  </a:lnTo>
                  <a:lnTo>
                    <a:pt x="1497" y="379"/>
                  </a:lnTo>
                  <a:lnTo>
                    <a:pt x="1499" y="380"/>
                  </a:lnTo>
                  <a:lnTo>
                    <a:pt x="1500" y="382"/>
                  </a:lnTo>
                  <a:lnTo>
                    <a:pt x="1501" y="384"/>
                  </a:lnTo>
                  <a:lnTo>
                    <a:pt x="1502" y="386"/>
                  </a:lnTo>
                  <a:lnTo>
                    <a:pt x="1501" y="384"/>
                  </a:lnTo>
                  <a:lnTo>
                    <a:pt x="1499" y="383"/>
                  </a:lnTo>
                  <a:lnTo>
                    <a:pt x="1497" y="382"/>
                  </a:lnTo>
                  <a:lnTo>
                    <a:pt x="1496" y="382"/>
                  </a:lnTo>
                  <a:lnTo>
                    <a:pt x="1494" y="380"/>
                  </a:lnTo>
                  <a:lnTo>
                    <a:pt x="1493" y="379"/>
                  </a:lnTo>
                  <a:lnTo>
                    <a:pt x="1491" y="378"/>
                  </a:lnTo>
                  <a:lnTo>
                    <a:pt x="1489" y="378"/>
                  </a:lnTo>
                  <a:lnTo>
                    <a:pt x="1488" y="377"/>
                  </a:lnTo>
                  <a:lnTo>
                    <a:pt x="1486" y="375"/>
                  </a:lnTo>
                  <a:lnTo>
                    <a:pt x="1485" y="374"/>
                  </a:lnTo>
                  <a:lnTo>
                    <a:pt x="1484" y="374"/>
                  </a:lnTo>
                  <a:lnTo>
                    <a:pt x="1481" y="373"/>
                  </a:lnTo>
                  <a:lnTo>
                    <a:pt x="1480" y="371"/>
                  </a:lnTo>
                  <a:lnTo>
                    <a:pt x="1478" y="371"/>
                  </a:lnTo>
                  <a:lnTo>
                    <a:pt x="1477" y="370"/>
                  </a:lnTo>
                  <a:lnTo>
                    <a:pt x="1475" y="369"/>
                  </a:lnTo>
                  <a:lnTo>
                    <a:pt x="1473" y="369"/>
                  </a:lnTo>
                  <a:lnTo>
                    <a:pt x="1472" y="367"/>
                  </a:lnTo>
                  <a:lnTo>
                    <a:pt x="1470" y="367"/>
                  </a:lnTo>
                  <a:lnTo>
                    <a:pt x="1468" y="366"/>
                  </a:lnTo>
                  <a:lnTo>
                    <a:pt x="1467" y="366"/>
                  </a:lnTo>
                  <a:lnTo>
                    <a:pt x="1465" y="365"/>
                  </a:lnTo>
                  <a:lnTo>
                    <a:pt x="1464" y="365"/>
                  </a:lnTo>
                  <a:lnTo>
                    <a:pt x="1463" y="365"/>
                  </a:lnTo>
                  <a:lnTo>
                    <a:pt x="1460" y="364"/>
                  </a:lnTo>
                  <a:lnTo>
                    <a:pt x="1459" y="364"/>
                  </a:lnTo>
                  <a:lnTo>
                    <a:pt x="1457" y="364"/>
                  </a:lnTo>
                  <a:lnTo>
                    <a:pt x="1456" y="364"/>
                  </a:lnTo>
                  <a:lnTo>
                    <a:pt x="1454" y="364"/>
                  </a:lnTo>
                  <a:lnTo>
                    <a:pt x="1452" y="364"/>
                  </a:lnTo>
                  <a:lnTo>
                    <a:pt x="1451" y="362"/>
                  </a:lnTo>
                  <a:lnTo>
                    <a:pt x="1472" y="391"/>
                  </a:lnTo>
                  <a:lnTo>
                    <a:pt x="1472" y="392"/>
                  </a:lnTo>
                  <a:lnTo>
                    <a:pt x="1472" y="393"/>
                  </a:lnTo>
                  <a:lnTo>
                    <a:pt x="1472" y="395"/>
                  </a:lnTo>
                  <a:lnTo>
                    <a:pt x="1472" y="396"/>
                  </a:lnTo>
                  <a:lnTo>
                    <a:pt x="1472" y="397"/>
                  </a:lnTo>
                  <a:lnTo>
                    <a:pt x="1472" y="399"/>
                  </a:lnTo>
                  <a:lnTo>
                    <a:pt x="1472" y="400"/>
                  </a:lnTo>
                  <a:lnTo>
                    <a:pt x="1472" y="401"/>
                  </a:lnTo>
                  <a:lnTo>
                    <a:pt x="1471" y="402"/>
                  </a:lnTo>
                  <a:lnTo>
                    <a:pt x="1471" y="404"/>
                  </a:lnTo>
                  <a:lnTo>
                    <a:pt x="1471" y="405"/>
                  </a:lnTo>
                  <a:lnTo>
                    <a:pt x="1471" y="406"/>
                  </a:lnTo>
                  <a:lnTo>
                    <a:pt x="1470" y="408"/>
                  </a:lnTo>
                  <a:lnTo>
                    <a:pt x="1470" y="409"/>
                  </a:lnTo>
                  <a:lnTo>
                    <a:pt x="1470" y="410"/>
                  </a:lnTo>
                  <a:lnTo>
                    <a:pt x="1470" y="412"/>
                  </a:lnTo>
                  <a:lnTo>
                    <a:pt x="1470" y="413"/>
                  </a:lnTo>
                  <a:lnTo>
                    <a:pt x="1468" y="413"/>
                  </a:lnTo>
                  <a:lnTo>
                    <a:pt x="1468" y="414"/>
                  </a:lnTo>
                  <a:lnTo>
                    <a:pt x="1468" y="415"/>
                  </a:lnTo>
                  <a:lnTo>
                    <a:pt x="1468" y="417"/>
                  </a:lnTo>
                  <a:lnTo>
                    <a:pt x="1468" y="418"/>
                  </a:lnTo>
                  <a:lnTo>
                    <a:pt x="1468" y="419"/>
                  </a:lnTo>
                  <a:lnTo>
                    <a:pt x="1468" y="421"/>
                  </a:lnTo>
                  <a:lnTo>
                    <a:pt x="1477" y="431"/>
                  </a:lnTo>
                  <a:lnTo>
                    <a:pt x="1477" y="443"/>
                  </a:lnTo>
                  <a:lnTo>
                    <a:pt x="1475" y="447"/>
                  </a:lnTo>
                  <a:lnTo>
                    <a:pt x="1474" y="450"/>
                  </a:lnTo>
                  <a:lnTo>
                    <a:pt x="1474" y="454"/>
                  </a:lnTo>
                  <a:lnTo>
                    <a:pt x="1473" y="458"/>
                  </a:lnTo>
                  <a:lnTo>
                    <a:pt x="1472" y="463"/>
                  </a:lnTo>
                  <a:lnTo>
                    <a:pt x="1471" y="467"/>
                  </a:lnTo>
                  <a:lnTo>
                    <a:pt x="1470" y="471"/>
                  </a:lnTo>
                  <a:lnTo>
                    <a:pt x="1468" y="476"/>
                  </a:lnTo>
                  <a:lnTo>
                    <a:pt x="1467" y="480"/>
                  </a:lnTo>
                  <a:lnTo>
                    <a:pt x="1466" y="486"/>
                  </a:lnTo>
                  <a:lnTo>
                    <a:pt x="1466" y="489"/>
                  </a:lnTo>
                  <a:lnTo>
                    <a:pt x="1465" y="495"/>
                  </a:lnTo>
                  <a:lnTo>
                    <a:pt x="1464" y="499"/>
                  </a:lnTo>
                  <a:lnTo>
                    <a:pt x="1463" y="504"/>
                  </a:lnTo>
                  <a:lnTo>
                    <a:pt x="1461" y="508"/>
                  </a:lnTo>
                  <a:lnTo>
                    <a:pt x="1460" y="513"/>
                  </a:lnTo>
                  <a:lnTo>
                    <a:pt x="1459" y="518"/>
                  </a:lnTo>
                  <a:lnTo>
                    <a:pt x="1458" y="522"/>
                  </a:lnTo>
                  <a:lnTo>
                    <a:pt x="1457" y="527"/>
                  </a:lnTo>
                  <a:lnTo>
                    <a:pt x="1456" y="531"/>
                  </a:lnTo>
                  <a:lnTo>
                    <a:pt x="1454" y="536"/>
                  </a:lnTo>
                  <a:lnTo>
                    <a:pt x="1453" y="541"/>
                  </a:lnTo>
                  <a:lnTo>
                    <a:pt x="1452" y="545"/>
                  </a:lnTo>
                  <a:lnTo>
                    <a:pt x="1452" y="550"/>
                  </a:lnTo>
                  <a:lnTo>
                    <a:pt x="1451" y="556"/>
                  </a:lnTo>
                  <a:lnTo>
                    <a:pt x="1450" y="560"/>
                  </a:lnTo>
                  <a:lnTo>
                    <a:pt x="1450" y="565"/>
                  </a:lnTo>
                  <a:lnTo>
                    <a:pt x="1449" y="569"/>
                  </a:lnTo>
                  <a:lnTo>
                    <a:pt x="1447" y="574"/>
                  </a:lnTo>
                  <a:lnTo>
                    <a:pt x="1447" y="578"/>
                  </a:lnTo>
                  <a:lnTo>
                    <a:pt x="1446" y="582"/>
                  </a:lnTo>
                  <a:lnTo>
                    <a:pt x="1446" y="587"/>
                  </a:lnTo>
                  <a:lnTo>
                    <a:pt x="1446" y="632"/>
                  </a:lnTo>
                  <a:lnTo>
                    <a:pt x="1438" y="644"/>
                  </a:lnTo>
                  <a:lnTo>
                    <a:pt x="1438" y="646"/>
                  </a:lnTo>
                  <a:lnTo>
                    <a:pt x="1438" y="649"/>
                  </a:lnTo>
                  <a:lnTo>
                    <a:pt x="1438" y="652"/>
                  </a:lnTo>
                  <a:lnTo>
                    <a:pt x="1438" y="654"/>
                  </a:lnTo>
                  <a:lnTo>
                    <a:pt x="1437" y="658"/>
                  </a:lnTo>
                  <a:lnTo>
                    <a:pt x="1437" y="661"/>
                  </a:lnTo>
                  <a:lnTo>
                    <a:pt x="1437" y="663"/>
                  </a:lnTo>
                  <a:lnTo>
                    <a:pt x="1437" y="666"/>
                  </a:lnTo>
                  <a:lnTo>
                    <a:pt x="1436" y="669"/>
                  </a:lnTo>
                  <a:lnTo>
                    <a:pt x="1436" y="672"/>
                  </a:lnTo>
                  <a:lnTo>
                    <a:pt x="1436" y="675"/>
                  </a:lnTo>
                  <a:lnTo>
                    <a:pt x="1435" y="678"/>
                  </a:lnTo>
                  <a:lnTo>
                    <a:pt x="1435" y="680"/>
                  </a:lnTo>
                  <a:lnTo>
                    <a:pt x="1435" y="684"/>
                  </a:lnTo>
                  <a:lnTo>
                    <a:pt x="1434" y="687"/>
                  </a:lnTo>
                  <a:lnTo>
                    <a:pt x="1434" y="689"/>
                  </a:lnTo>
                  <a:lnTo>
                    <a:pt x="1434" y="693"/>
                  </a:lnTo>
                  <a:lnTo>
                    <a:pt x="1432" y="696"/>
                  </a:lnTo>
                  <a:lnTo>
                    <a:pt x="1432" y="698"/>
                  </a:lnTo>
                  <a:lnTo>
                    <a:pt x="1432" y="701"/>
                  </a:lnTo>
                  <a:lnTo>
                    <a:pt x="1431" y="705"/>
                  </a:lnTo>
                  <a:lnTo>
                    <a:pt x="1431" y="707"/>
                  </a:lnTo>
                  <a:lnTo>
                    <a:pt x="1431" y="710"/>
                  </a:lnTo>
                  <a:lnTo>
                    <a:pt x="1431" y="713"/>
                  </a:lnTo>
                  <a:lnTo>
                    <a:pt x="1430" y="717"/>
                  </a:lnTo>
                  <a:lnTo>
                    <a:pt x="1430" y="719"/>
                  </a:lnTo>
                  <a:lnTo>
                    <a:pt x="1430" y="722"/>
                  </a:lnTo>
                  <a:lnTo>
                    <a:pt x="1430" y="724"/>
                  </a:lnTo>
                  <a:lnTo>
                    <a:pt x="1430" y="727"/>
                  </a:lnTo>
                  <a:lnTo>
                    <a:pt x="1429" y="730"/>
                  </a:lnTo>
                  <a:lnTo>
                    <a:pt x="1429" y="732"/>
                  </a:lnTo>
                  <a:lnTo>
                    <a:pt x="1429" y="735"/>
                  </a:lnTo>
                  <a:lnTo>
                    <a:pt x="1428" y="737"/>
                  </a:lnTo>
                  <a:lnTo>
                    <a:pt x="1427" y="739"/>
                  </a:lnTo>
                  <a:lnTo>
                    <a:pt x="1425" y="740"/>
                  </a:lnTo>
                  <a:lnTo>
                    <a:pt x="1424" y="742"/>
                  </a:lnTo>
                  <a:lnTo>
                    <a:pt x="1423" y="744"/>
                  </a:lnTo>
                  <a:lnTo>
                    <a:pt x="1422" y="746"/>
                  </a:lnTo>
                  <a:lnTo>
                    <a:pt x="1421" y="748"/>
                  </a:lnTo>
                  <a:lnTo>
                    <a:pt x="1420" y="750"/>
                  </a:lnTo>
                  <a:lnTo>
                    <a:pt x="1418" y="752"/>
                  </a:lnTo>
                  <a:lnTo>
                    <a:pt x="1417" y="754"/>
                  </a:lnTo>
                  <a:lnTo>
                    <a:pt x="1416" y="757"/>
                  </a:lnTo>
                  <a:lnTo>
                    <a:pt x="1415" y="758"/>
                  </a:lnTo>
                  <a:lnTo>
                    <a:pt x="1414" y="761"/>
                  </a:lnTo>
                  <a:lnTo>
                    <a:pt x="1413" y="763"/>
                  </a:lnTo>
                  <a:lnTo>
                    <a:pt x="1411" y="765"/>
                  </a:lnTo>
                  <a:lnTo>
                    <a:pt x="1410" y="767"/>
                  </a:lnTo>
                  <a:lnTo>
                    <a:pt x="1409" y="770"/>
                  </a:lnTo>
                  <a:lnTo>
                    <a:pt x="1408" y="771"/>
                  </a:lnTo>
                  <a:lnTo>
                    <a:pt x="1407" y="774"/>
                  </a:lnTo>
                  <a:lnTo>
                    <a:pt x="1406" y="775"/>
                  </a:lnTo>
                  <a:lnTo>
                    <a:pt x="1404" y="778"/>
                  </a:lnTo>
                  <a:lnTo>
                    <a:pt x="1403" y="780"/>
                  </a:lnTo>
                  <a:lnTo>
                    <a:pt x="1402" y="781"/>
                  </a:lnTo>
                  <a:lnTo>
                    <a:pt x="1401" y="784"/>
                  </a:lnTo>
                  <a:lnTo>
                    <a:pt x="1399" y="785"/>
                  </a:lnTo>
                  <a:lnTo>
                    <a:pt x="1397" y="788"/>
                  </a:lnTo>
                  <a:lnTo>
                    <a:pt x="1396" y="789"/>
                  </a:lnTo>
                  <a:lnTo>
                    <a:pt x="1395" y="792"/>
                  </a:lnTo>
                  <a:lnTo>
                    <a:pt x="1394" y="793"/>
                  </a:lnTo>
                  <a:lnTo>
                    <a:pt x="1393" y="796"/>
                  </a:lnTo>
                  <a:lnTo>
                    <a:pt x="1392" y="797"/>
                  </a:lnTo>
                  <a:lnTo>
                    <a:pt x="1390" y="798"/>
                  </a:lnTo>
                  <a:lnTo>
                    <a:pt x="1390" y="814"/>
                  </a:lnTo>
                  <a:lnTo>
                    <a:pt x="1390" y="828"/>
                  </a:lnTo>
                  <a:lnTo>
                    <a:pt x="1389" y="841"/>
                  </a:lnTo>
                  <a:lnTo>
                    <a:pt x="1387" y="854"/>
                  </a:lnTo>
                  <a:lnTo>
                    <a:pt x="1386" y="866"/>
                  </a:lnTo>
                  <a:lnTo>
                    <a:pt x="1384" y="877"/>
                  </a:lnTo>
                  <a:lnTo>
                    <a:pt x="1381" y="887"/>
                  </a:lnTo>
                  <a:lnTo>
                    <a:pt x="1378" y="897"/>
                  </a:lnTo>
                  <a:lnTo>
                    <a:pt x="1374" y="905"/>
                  </a:lnTo>
                  <a:lnTo>
                    <a:pt x="1371" y="912"/>
                  </a:lnTo>
                  <a:lnTo>
                    <a:pt x="1367" y="920"/>
                  </a:lnTo>
                  <a:lnTo>
                    <a:pt x="1364" y="927"/>
                  </a:lnTo>
                  <a:lnTo>
                    <a:pt x="1359" y="933"/>
                  </a:lnTo>
                  <a:lnTo>
                    <a:pt x="1356" y="938"/>
                  </a:lnTo>
                  <a:lnTo>
                    <a:pt x="1351" y="944"/>
                  </a:lnTo>
                  <a:lnTo>
                    <a:pt x="1347" y="948"/>
                  </a:lnTo>
                  <a:lnTo>
                    <a:pt x="1343" y="951"/>
                  </a:lnTo>
                  <a:lnTo>
                    <a:pt x="1339" y="955"/>
                  </a:lnTo>
                  <a:lnTo>
                    <a:pt x="1335" y="958"/>
                  </a:lnTo>
                  <a:lnTo>
                    <a:pt x="1331" y="960"/>
                  </a:lnTo>
                  <a:lnTo>
                    <a:pt x="1327" y="963"/>
                  </a:lnTo>
                  <a:lnTo>
                    <a:pt x="1323" y="964"/>
                  </a:lnTo>
                  <a:lnTo>
                    <a:pt x="1320" y="966"/>
                  </a:lnTo>
                  <a:lnTo>
                    <a:pt x="1316" y="967"/>
                  </a:lnTo>
                  <a:lnTo>
                    <a:pt x="1313" y="968"/>
                  </a:lnTo>
                  <a:lnTo>
                    <a:pt x="1310" y="970"/>
                  </a:lnTo>
                  <a:lnTo>
                    <a:pt x="1308" y="970"/>
                  </a:lnTo>
                  <a:lnTo>
                    <a:pt x="1306" y="970"/>
                  </a:lnTo>
                  <a:lnTo>
                    <a:pt x="1303" y="970"/>
                  </a:lnTo>
                  <a:lnTo>
                    <a:pt x="1302" y="971"/>
                  </a:lnTo>
                  <a:lnTo>
                    <a:pt x="1301" y="971"/>
                  </a:lnTo>
                  <a:lnTo>
                    <a:pt x="1301" y="970"/>
                  </a:lnTo>
                  <a:lnTo>
                    <a:pt x="1296" y="998"/>
                  </a:lnTo>
                  <a:lnTo>
                    <a:pt x="1310" y="1020"/>
                  </a:lnTo>
                  <a:lnTo>
                    <a:pt x="1310" y="1021"/>
                  </a:lnTo>
                  <a:lnTo>
                    <a:pt x="1311" y="1021"/>
                  </a:lnTo>
                  <a:lnTo>
                    <a:pt x="1313" y="1021"/>
                  </a:lnTo>
                  <a:lnTo>
                    <a:pt x="1314" y="1023"/>
                  </a:lnTo>
                  <a:lnTo>
                    <a:pt x="1315" y="1023"/>
                  </a:lnTo>
                  <a:lnTo>
                    <a:pt x="1316" y="1023"/>
                  </a:lnTo>
                  <a:lnTo>
                    <a:pt x="1317" y="1023"/>
                  </a:lnTo>
                  <a:lnTo>
                    <a:pt x="1318" y="1023"/>
                  </a:lnTo>
                  <a:lnTo>
                    <a:pt x="1320" y="1021"/>
                  </a:lnTo>
                  <a:lnTo>
                    <a:pt x="1321" y="1021"/>
                  </a:lnTo>
                  <a:lnTo>
                    <a:pt x="1322" y="1021"/>
                  </a:lnTo>
                  <a:lnTo>
                    <a:pt x="1323" y="1021"/>
                  </a:lnTo>
                  <a:lnTo>
                    <a:pt x="1324" y="1021"/>
                  </a:lnTo>
                  <a:lnTo>
                    <a:pt x="1325" y="1020"/>
                  </a:lnTo>
                  <a:lnTo>
                    <a:pt x="1327" y="1020"/>
                  </a:lnTo>
                  <a:lnTo>
                    <a:pt x="1328" y="1020"/>
                  </a:lnTo>
                  <a:lnTo>
                    <a:pt x="1329" y="1020"/>
                  </a:lnTo>
                  <a:lnTo>
                    <a:pt x="1330" y="1020"/>
                  </a:lnTo>
                  <a:lnTo>
                    <a:pt x="1331" y="1020"/>
                  </a:lnTo>
                  <a:lnTo>
                    <a:pt x="1332" y="1021"/>
                  </a:lnTo>
                  <a:lnTo>
                    <a:pt x="1333" y="1021"/>
                  </a:lnTo>
                  <a:lnTo>
                    <a:pt x="1335" y="1021"/>
                  </a:lnTo>
                  <a:lnTo>
                    <a:pt x="1335" y="1023"/>
                  </a:lnTo>
                  <a:lnTo>
                    <a:pt x="1336" y="1021"/>
                  </a:lnTo>
                  <a:lnTo>
                    <a:pt x="1337" y="1021"/>
                  </a:lnTo>
                  <a:lnTo>
                    <a:pt x="1338" y="1020"/>
                  </a:lnTo>
                  <a:lnTo>
                    <a:pt x="1339" y="1020"/>
                  </a:lnTo>
                  <a:lnTo>
                    <a:pt x="1340" y="1019"/>
                  </a:lnTo>
                  <a:lnTo>
                    <a:pt x="1342" y="1019"/>
                  </a:lnTo>
                  <a:lnTo>
                    <a:pt x="1343" y="1018"/>
                  </a:lnTo>
                  <a:lnTo>
                    <a:pt x="1344" y="1018"/>
                  </a:lnTo>
                  <a:lnTo>
                    <a:pt x="1345" y="1018"/>
                  </a:lnTo>
                  <a:lnTo>
                    <a:pt x="1346" y="1016"/>
                  </a:lnTo>
                  <a:lnTo>
                    <a:pt x="1347" y="1016"/>
                  </a:lnTo>
                  <a:lnTo>
                    <a:pt x="1349" y="1015"/>
                  </a:lnTo>
                  <a:lnTo>
                    <a:pt x="1350" y="1015"/>
                  </a:lnTo>
                  <a:lnTo>
                    <a:pt x="1351" y="1015"/>
                  </a:lnTo>
                  <a:lnTo>
                    <a:pt x="1352" y="1014"/>
                  </a:lnTo>
                  <a:lnTo>
                    <a:pt x="1354" y="1014"/>
                  </a:lnTo>
                  <a:lnTo>
                    <a:pt x="1356" y="1014"/>
                  </a:lnTo>
                  <a:lnTo>
                    <a:pt x="1357" y="1012"/>
                  </a:lnTo>
                  <a:lnTo>
                    <a:pt x="1358" y="1012"/>
                  </a:lnTo>
                  <a:lnTo>
                    <a:pt x="1359" y="1012"/>
                  </a:lnTo>
                  <a:lnTo>
                    <a:pt x="1360" y="1012"/>
                  </a:lnTo>
                  <a:lnTo>
                    <a:pt x="1361" y="1011"/>
                  </a:lnTo>
                  <a:lnTo>
                    <a:pt x="1363" y="1011"/>
                  </a:lnTo>
                  <a:lnTo>
                    <a:pt x="1365" y="1011"/>
                  </a:lnTo>
                  <a:lnTo>
                    <a:pt x="1366" y="1011"/>
                  </a:lnTo>
                  <a:lnTo>
                    <a:pt x="1367" y="1011"/>
                  </a:lnTo>
                  <a:lnTo>
                    <a:pt x="1368" y="1011"/>
                  </a:lnTo>
                  <a:lnTo>
                    <a:pt x="1370" y="1011"/>
                  </a:lnTo>
                  <a:lnTo>
                    <a:pt x="1371" y="1010"/>
                  </a:lnTo>
                  <a:lnTo>
                    <a:pt x="1372" y="1010"/>
                  </a:lnTo>
                  <a:lnTo>
                    <a:pt x="1373" y="1010"/>
                  </a:lnTo>
                  <a:lnTo>
                    <a:pt x="1374" y="1010"/>
                  </a:lnTo>
                  <a:lnTo>
                    <a:pt x="1375" y="1011"/>
                  </a:lnTo>
                  <a:lnTo>
                    <a:pt x="1377" y="1011"/>
                  </a:lnTo>
                  <a:lnTo>
                    <a:pt x="1378" y="1011"/>
                  </a:lnTo>
                  <a:lnTo>
                    <a:pt x="1379" y="1011"/>
                  </a:lnTo>
                  <a:lnTo>
                    <a:pt x="1380" y="1011"/>
                  </a:lnTo>
                  <a:lnTo>
                    <a:pt x="1381" y="1012"/>
                  </a:lnTo>
                  <a:lnTo>
                    <a:pt x="1384" y="1012"/>
                  </a:lnTo>
                  <a:lnTo>
                    <a:pt x="1385" y="1014"/>
                  </a:lnTo>
                  <a:lnTo>
                    <a:pt x="1386" y="1014"/>
                  </a:lnTo>
                  <a:lnTo>
                    <a:pt x="1387" y="1014"/>
                  </a:lnTo>
                  <a:lnTo>
                    <a:pt x="1388" y="1015"/>
                  </a:lnTo>
                  <a:lnTo>
                    <a:pt x="1389" y="1015"/>
                  </a:lnTo>
                  <a:lnTo>
                    <a:pt x="1392" y="1016"/>
                  </a:lnTo>
                  <a:lnTo>
                    <a:pt x="1393" y="1018"/>
                  </a:lnTo>
                  <a:lnTo>
                    <a:pt x="1394" y="1018"/>
                  </a:lnTo>
                  <a:lnTo>
                    <a:pt x="1395" y="1019"/>
                  </a:lnTo>
                  <a:lnTo>
                    <a:pt x="1396" y="1020"/>
                  </a:lnTo>
                  <a:lnTo>
                    <a:pt x="1397" y="1020"/>
                  </a:lnTo>
                  <a:lnTo>
                    <a:pt x="1399" y="1021"/>
                  </a:lnTo>
                  <a:lnTo>
                    <a:pt x="1401" y="1023"/>
                  </a:lnTo>
                  <a:lnTo>
                    <a:pt x="1402" y="1023"/>
                  </a:lnTo>
                  <a:lnTo>
                    <a:pt x="1403" y="1024"/>
                  </a:lnTo>
                  <a:lnTo>
                    <a:pt x="1404" y="1025"/>
                  </a:lnTo>
                  <a:lnTo>
                    <a:pt x="1406" y="1027"/>
                  </a:lnTo>
                  <a:lnTo>
                    <a:pt x="1407" y="1028"/>
                  </a:lnTo>
                  <a:lnTo>
                    <a:pt x="1408" y="1028"/>
                  </a:lnTo>
                  <a:lnTo>
                    <a:pt x="1408" y="1029"/>
                  </a:lnTo>
                  <a:lnTo>
                    <a:pt x="1409" y="1031"/>
                  </a:lnTo>
                  <a:lnTo>
                    <a:pt x="1410" y="1032"/>
                  </a:lnTo>
                  <a:lnTo>
                    <a:pt x="1411" y="1033"/>
                  </a:lnTo>
                  <a:lnTo>
                    <a:pt x="1413" y="1033"/>
                  </a:lnTo>
                  <a:lnTo>
                    <a:pt x="1417" y="1034"/>
                  </a:lnTo>
                  <a:lnTo>
                    <a:pt x="1423" y="1034"/>
                  </a:lnTo>
                  <a:lnTo>
                    <a:pt x="1430" y="1034"/>
                  </a:lnTo>
                  <a:lnTo>
                    <a:pt x="1436" y="1036"/>
                  </a:lnTo>
                  <a:lnTo>
                    <a:pt x="1443" y="1037"/>
                  </a:lnTo>
                  <a:lnTo>
                    <a:pt x="1450" y="1038"/>
                  </a:lnTo>
                  <a:lnTo>
                    <a:pt x="1457" y="1041"/>
                  </a:lnTo>
                  <a:lnTo>
                    <a:pt x="1464" y="1042"/>
                  </a:lnTo>
                  <a:lnTo>
                    <a:pt x="1472" y="1045"/>
                  </a:lnTo>
                  <a:lnTo>
                    <a:pt x="1479" y="1046"/>
                  </a:lnTo>
                  <a:lnTo>
                    <a:pt x="1487" y="1049"/>
                  </a:lnTo>
                  <a:lnTo>
                    <a:pt x="1495" y="1050"/>
                  </a:lnTo>
                  <a:lnTo>
                    <a:pt x="1503" y="1053"/>
                  </a:lnTo>
                  <a:lnTo>
                    <a:pt x="1510" y="1055"/>
                  </a:lnTo>
                  <a:lnTo>
                    <a:pt x="1518" y="1058"/>
                  </a:lnTo>
                  <a:lnTo>
                    <a:pt x="1527" y="1059"/>
                  </a:lnTo>
                  <a:lnTo>
                    <a:pt x="1534" y="1062"/>
                  </a:lnTo>
                  <a:lnTo>
                    <a:pt x="1542" y="1063"/>
                  </a:lnTo>
                  <a:lnTo>
                    <a:pt x="1549" y="1066"/>
                  </a:lnTo>
                  <a:lnTo>
                    <a:pt x="1556" y="1067"/>
                  </a:lnTo>
                  <a:lnTo>
                    <a:pt x="1564" y="1068"/>
                  </a:lnTo>
                  <a:lnTo>
                    <a:pt x="1570" y="1071"/>
                  </a:lnTo>
                  <a:lnTo>
                    <a:pt x="1577" y="1071"/>
                  </a:lnTo>
                  <a:lnTo>
                    <a:pt x="1582" y="1072"/>
                  </a:lnTo>
                  <a:lnTo>
                    <a:pt x="1588" y="1073"/>
                  </a:lnTo>
                  <a:lnTo>
                    <a:pt x="1594" y="1073"/>
                  </a:lnTo>
                  <a:lnTo>
                    <a:pt x="1600" y="1073"/>
                  </a:lnTo>
                  <a:lnTo>
                    <a:pt x="1605" y="1073"/>
                  </a:lnTo>
                  <a:lnTo>
                    <a:pt x="1608" y="1072"/>
                  </a:lnTo>
                  <a:lnTo>
                    <a:pt x="1613" y="1071"/>
                  </a:lnTo>
                  <a:lnTo>
                    <a:pt x="1615" y="1070"/>
                  </a:lnTo>
                  <a:lnTo>
                    <a:pt x="1618" y="1068"/>
                  </a:lnTo>
                  <a:lnTo>
                    <a:pt x="1620" y="1067"/>
                  </a:lnTo>
                  <a:lnTo>
                    <a:pt x="1621" y="1066"/>
                  </a:lnTo>
                  <a:lnTo>
                    <a:pt x="1622" y="1066"/>
                  </a:lnTo>
                  <a:lnTo>
                    <a:pt x="1623" y="1064"/>
                  </a:lnTo>
                  <a:lnTo>
                    <a:pt x="1625" y="1064"/>
                  </a:lnTo>
                  <a:lnTo>
                    <a:pt x="1627" y="1063"/>
                  </a:lnTo>
                  <a:lnTo>
                    <a:pt x="1629" y="1063"/>
                  </a:lnTo>
                  <a:lnTo>
                    <a:pt x="1631" y="1063"/>
                  </a:lnTo>
                  <a:lnTo>
                    <a:pt x="1632" y="1062"/>
                  </a:lnTo>
                  <a:lnTo>
                    <a:pt x="1635" y="1062"/>
                  </a:lnTo>
                  <a:lnTo>
                    <a:pt x="1637" y="1062"/>
                  </a:lnTo>
                  <a:lnTo>
                    <a:pt x="1639" y="1062"/>
                  </a:lnTo>
                  <a:lnTo>
                    <a:pt x="1642" y="1062"/>
                  </a:lnTo>
                  <a:lnTo>
                    <a:pt x="1644" y="1062"/>
                  </a:lnTo>
                  <a:lnTo>
                    <a:pt x="1648" y="1063"/>
                  </a:lnTo>
                  <a:lnTo>
                    <a:pt x="1650" y="1063"/>
                  </a:lnTo>
                  <a:lnTo>
                    <a:pt x="1652" y="1064"/>
                  </a:lnTo>
                  <a:lnTo>
                    <a:pt x="1655" y="1066"/>
                  </a:lnTo>
                  <a:lnTo>
                    <a:pt x="1658" y="1066"/>
                  </a:lnTo>
                  <a:lnTo>
                    <a:pt x="1660" y="1067"/>
                  </a:lnTo>
                  <a:lnTo>
                    <a:pt x="1664" y="1068"/>
                  </a:lnTo>
                  <a:lnTo>
                    <a:pt x="1666" y="1071"/>
                  </a:lnTo>
                  <a:lnTo>
                    <a:pt x="1670" y="1072"/>
                  </a:lnTo>
                  <a:lnTo>
                    <a:pt x="1672" y="1073"/>
                  </a:lnTo>
                  <a:lnTo>
                    <a:pt x="1675" y="1076"/>
                  </a:lnTo>
                  <a:lnTo>
                    <a:pt x="1678" y="1079"/>
                  </a:lnTo>
                  <a:lnTo>
                    <a:pt x="1681" y="1081"/>
                  </a:lnTo>
                  <a:lnTo>
                    <a:pt x="1684" y="1084"/>
                  </a:lnTo>
                  <a:lnTo>
                    <a:pt x="1687" y="1086"/>
                  </a:lnTo>
                  <a:lnTo>
                    <a:pt x="1689" y="1090"/>
                  </a:lnTo>
                  <a:lnTo>
                    <a:pt x="1693" y="1093"/>
                  </a:lnTo>
                  <a:lnTo>
                    <a:pt x="1695" y="1097"/>
                  </a:lnTo>
                  <a:lnTo>
                    <a:pt x="1702" y="1099"/>
                  </a:lnTo>
                  <a:lnTo>
                    <a:pt x="1709" y="1103"/>
                  </a:lnTo>
                  <a:lnTo>
                    <a:pt x="1716" y="1106"/>
                  </a:lnTo>
                  <a:lnTo>
                    <a:pt x="1723" y="1110"/>
                  </a:lnTo>
                  <a:lnTo>
                    <a:pt x="1731" y="1112"/>
                  </a:lnTo>
                  <a:lnTo>
                    <a:pt x="1738" y="1116"/>
                  </a:lnTo>
                  <a:lnTo>
                    <a:pt x="1746" y="1120"/>
                  </a:lnTo>
                  <a:lnTo>
                    <a:pt x="1755" y="1124"/>
                  </a:lnTo>
                  <a:lnTo>
                    <a:pt x="1763" y="1129"/>
                  </a:lnTo>
                  <a:lnTo>
                    <a:pt x="1772" y="1133"/>
                  </a:lnTo>
                  <a:lnTo>
                    <a:pt x="1780" y="1137"/>
                  </a:lnTo>
                  <a:lnTo>
                    <a:pt x="1789" y="1142"/>
                  </a:lnTo>
                  <a:lnTo>
                    <a:pt x="1798" y="1146"/>
                  </a:lnTo>
                  <a:lnTo>
                    <a:pt x="1807" y="1151"/>
                  </a:lnTo>
                  <a:lnTo>
                    <a:pt x="1815" y="1155"/>
                  </a:lnTo>
                  <a:lnTo>
                    <a:pt x="1824" y="1160"/>
                  </a:lnTo>
                  <a:lnTo>
                    <a:pt x="1834" y="1164"/>
                  </a:lnTo>
                  <a:lnTo>
                    <a:pt x="1843" y="1169"/>
                  </a:lnTo>
                  <a:lnTo>
                    <a:pt x="1851" y="1175"/>
                  </a:lnTo>
                  <a:lnTo>
                    <a:pt x="1860" y="1179"/>
                  </a:lnTo>
                  <a:lnTo>
                    <a:pt x="1870" y="1184"/>
                  </a:lnTo>
                  <a:lnTo>
                    <a:pt x="1879" y="1188"/>
                  </a:lnTo>
                  <a:lnTo>
                    <a:pt x="1887" y="1193"/>
                  </a:lnTo>
                  <a:lnTo>
                    <a:pt x="1896" y="1197"/>
                  </a:lnTo>
                  <a:lnTo>
                    <a:pt x="1905" y="1201"/>
                  </a:lnTo>
                  <a:lnTo>
                    <a:pt x="1914" y="1206"/>
                  </a:lnTo>
                  <a:lnTo>
                    <a:pt x="1922" y="1210"/>
                  </a:lnTo>
                  <a:lnTo>
                    <a:pt x="1930" y="1214"/>
                  </a:lnTo>
                  <a:lnTo>
                    <a:pt x="1938" y="1217"/>
                  </a:lnTo>
                  <a:lnTo>
                    <a:pt x="1946" y="1221"/>
                  </a:lnTo>
                  <a:lnTo>
                    <a:pt x="1953" y="1225"/>
                  </a:lnTo>
                  <a:lnTo>
                    <a:pt x="1962" y="1228"/>
                  </a:lnTo>
                  <a:lnTo>
                    <a:pt x="1966" y="1230"/>
                  </a:lnTo>
                  <a:lnTo>
                    <a:pt x="1971" y="1233"/>
                  </a:lnTo>
                  <a:lnTo>
                    <a:pt x="1974" y="1236"/>
                  </a:lnTo>
                  <a:lnTo>
                    <a:pt x="1978" y="1237"/>
                  </a:lnTo>
                  <a:lnTo>
                    <a:pt x="1981" y="1240"/>
                  </a:lnTo>
                  <a:lnTo>
                    <a:pt x="1985" y="1241"/>
                  </a:lnTo>
                  <a:lnTo>
                    <a:pt x="1987" y="1242"/>
                  </a:lnTo>
                  <a:lnTo>
                    <a:pt x="1990" y="1245"/>
                  </a:lnTo>
                  <a:lnTo>
                    <a:pt x="1992" y="1246"/>
                  </a:lnTo>
                  <a:lnTo>
                    <a:pt x="1994" y="1247"/>
                  </a:lnTo>
                  <a:lnTo>
                    <a:pt x="1995" y="1250"/>
                  </a:lnTo>
                  <a:lnTo>
                    <a:pt x="1998" y="1251"/>
                  </a:lnTo>
                  <a:lnTo>
                    <a:pt x="1999" y="1252"/>
                  </a:lnTo>
                  <a:lnTo>
                    <a:pt x="2000" y="1254"/>
                  </a:lnTo>
                  <a:lnTo>
                    <a:pt x="2001" y="1255"/>
                  </a:lnTo>
                  <a:lnTo>
                    <a:pt x="2002" y="1258"/>
                  </a:lnTo>
                  <a:lnTo>
                    <a:pt x="2003" y="1259"/>
                  </a:lnTo>
                  <a:lnTo>
                    <a:pt x="2005" y="1262"/>
                  </a:lnTo>
                  <a:lnTo>
                    <a:pt x="2006" y="1263"/>
                  </a:lnTo>
                  <a:lnTo>
                    <a:pt x="2007" y="1265"/>
                  </a:lnTo>
                  <a:lnTo>
                    <a:pt x="2008" y="1267"/>
                  </a:lnTo>
                  <a:lnTo>
                    <a:pt x="2009" y="1269"/>
                  </a:lnTo>
                  <a:lnTo>
                    <a:pt x="2010" y="1272"/>
                  </a:lnTo>
                  <a:lnTo>
                    <a:pt x="2013" y="1275"/>
                  </a:lnTo>
                  <a:lnTo>
                    <a:pt x="2014" y="1277"/>
                  </a:lnTo>
                  <a:lnTo>
                    <a:pt x="2015" y="1280"/>
                  </a:lnTo>
                  <a:lnTo>
                    <a:pt x="2017" y="1282"/>
                  </a:lnTo>
                  <a:lnTo>
                    <a:pt x="2020" y="1286"/>
                  </a:lnTo>
                  <a:lnTo>
                    <a:pt x="2022" y="1290"/>
                  </a:lnTo>
                  <a:lnTo>
                    <a:pt x="2024" y="1293"/>
                  </a:lnTo>
                  <a:lnTo>
                    <a:pt x="2028" y="1297"/>
                  </a:lnTo>
                  <a:lnTo>
                    <a:pt x="2031" y="1302"/>
                  </a:lnTo>
                  <a:lnTo>
                    <a:pt x="2084" y="1369"/>
                  </a:lnTo>
                  <a:lnTo>
                    <a:pt x="2105" y="1397"/>
                  </a:lnTo>
                  <a:lnTo>
                    <a:pt x="2108" y="1402"/>
                  </a:lnTo>
                  <a:lnTo>
                    <a:pt x="2112" y="1407"/>
                  </a:lnTo>
                  <a:lnTo>
                    <a:pt x="2115" y="1411"/>
                  </a:lnTo>
                  <a:lnTo>
                    <a:pt x="2119" y="1415"/>
                  </a:lnTo>
                  <a:lnTo>
                    <a:pt x="2121" y="1419"/>
                  </a:lnTo>
                  <a:lnTo>
                    <a:pt x="2124" y="1422"/>
                  </a:lnTo>
                  <a:lnTo>
                    <a:pt x="2127" y="1425"/>
                  </a:lnTo>
                  <a:lnTo>
                    <a:pt x="2129" y="1428"/>
                  </a:lnTo>
                  <a:lnTo>
                    <a:pt x="2131" y="1429"/>
                  </a:lnTo>
                  <a:lnTo>
                    <a:pt x="2134" y="1432"/>
                  </a:lnTo>
                  <a:lnTo>
                    <a:pt x="2136" y="1433"/>
                  </a:lnTo>
                  <a:lnTo>
                    <a:pt x="2138" y="1434"/>
                  </a:lnTo>
                  <a:lnTo>
                    <a:pt x="2140" y="1435"/>
                  </a:lnTo>
                  <a:lnTo>
                    <a:pt x="2142" y="1437"/>
                  </a:lnTo>
                  <a:lnTo>
                    <a:pt x="2143" y="1437"/>
                  </a:lnTo>
                  <a:lnTo>
                    <a:pt x="2144" y="1438"/>
                  </a:lnTo>
                  <a:lnTo>
                    <a:pt x="2145" y="1439"/>
                  </a:lnTo>
                  <a:lnTo>
                    <a:pt x="2147" y="1439"/>
                  </a:lnTo>
                  <a:lnTo>
                    <a:pt x="2148" y="1441"/>
                  </a:lnTo>
                  <a:lnTo>
                    <a:pt x="2149" y="1442"/>
                  </a:lnTo>
                  <a:lnTo>
                    <a:pt x="2150" y="1442"/>
                  </a:lnTo>
                  <a:lnTo>
                    <a:pt x="2150" y="1443"/>
                  </a:lnTo>
                  <a:lnTo>
                    <a:pt x="2151" y="1445"/>
                  </a:lnTo>
                  <a:lnTo>
                    <a:pt x="2152" y="1446"/>
                  </a:lnTo>
                  <a:lnTo>
                    <a:pt x="2152" y="1447"/>
                  </a:lnTo>
                  <a:lnTo>
                    <a:pt x="2152" y="1450"/>
                  </a:lnTo>
                  <a:lnTo>
                    <a:pt x="2152" y="1451"/>
                  </a:lnTo>
                  <a:lnTo>
                    <a:pt x="2154" y="1454"/>
                  </a:lnTo>
                  <a:lnTo>
                    <a:pt x="2154" y="1456"/>
                  </a:lnTo>
                  <a:lnTo>
                    <a:pt x="2154" y="1460"/>
                  </a:lnTo>
                  <a:lnTo>
                    <a:pt x="2154" y="1463"/>
                  </a:lnTo>
                  <a:lnTo>
                    <a:pt x="2154" y="1467"/>
                  </a:lnTo>
                  <a:lnTo>
                    <a:pt x="2154" y="1468"/>
                  </a:lnTo>
                  <a:lnTo>
                    <a:pt x="2155" y="1468"/>
                  </a:lnTo>
                  <a:lnTo>
                    <a:pt x="2156" y="1469"/>
                  </a:lnTo>
                  <a:lnTo>
                    <a:pt x="2157" y="1470"/>
                  </a:lnTo>
                  <a:lnTo>
                    <a:pt x="2158" y="1470"/>
                  </a:lnTo>
                  <a:lnTo>
                    <a:pt x="2159" y="1472"/>
                  </a:lnTo>
                  <a:lnTo>
                    <a:pt x="2161" y="1472"/>
                  </a:lnTo>
                  <a:lnTo>
                    <a:pt x="2162" y="1473"/>
                  </a:lnTo>
                  <a:lnTo>
                    <a:pt x="2164" y="1474"/>
                  </a:lnTo>
                  <a:lnTo>
                    <a:pt x="2165" y="1476"/>
                  </a:lnTo>
                  <a:lnTo>
                    <a:pt x="2168" y="1476"/>
                  </a:lnTo>
                  <a:lnTo>
                    <a:pt x="2169" y="1477"/>
                  </a:lnTo>
                  <a:lnTo>
                    <a:pt x="2171" y="1478"/>
                  </a:lnTo>
                  <a:lnTo>
                    <a:pt x="2172" y="1480"/>
                  </a:lnTo>
                  <a:lnTo>
                    <a:pt x="2174" y="1481"/>
                  </a:lnTo>
                  <a:lnTo>
                    <a:pt x="2177" y="1483"/>
                  </a:lnTo>
                  <a:lnTo>
                    <a:pt x="2179" y="1485"/>
                  </a:lnTo>
                  <a:lnTo>
                    <a:pt x="2180" y="1486"/>
                  </a:lnTo>
                  <a:lnTo>
                    <a:pt x="2183" y="1487"/>
                  </a:lnTo>
                  <a:lnTo>
                    <a:pt x="2185" y="1489"/>
                  </a:lnTo>
                  <a:lnTo>
                    <a:pt x="2188" y="1491"/>
                  </a:lnTo>
                  <a:lnTo>
                    <a:pt x="2191" y="1493"/>
                  </a:lnTo>
                  <a:lnTo>
                    <a:pt x="2193" y="1494"/>
                  </a:lnTo>
                  <a:lnTo>
                    <a:pt x="2195" y="1496"/>
                  </a:lnTo>
                  <a:lnTo>
                    <a:pt x="2198" y="1498"/>
                  </a:lnTo>
                  <a:lnTo>
                    <a:pt x="2200" y="1500"/>
                  </a:lnTo>
                  <a:lnTo>
                    <a:pt x="2204" y="1502"/>
                  </a:lnTo>
                  <a:lnTo>
                    <a:pt x="2206" y="1504"/>
                  </a:lnTo>
                  <a:lnTo>
                    <a:pt x="2208" y="1506"/>
                  </a:lnTo>
                  <a:lnTo>
                    <a:pt x="2211" y="1508"/>
                  </a:lnTo>
                  <a:lnTo>
                    <a:pt x="2213" y="1511"/>
                  </a:lnTo>
                  <a:lnTo>
                    <a:pt x="2215" y="1513"/>
                  </a:lnTo>
                  <a:lnTo>
                    <a:pt x="2216" y="1516"/>
                  </a:lnTo>
                  <a:lnTo>
                    <a:pt x="2219" y="1517"/>
                  </a:lnTo>
                  <a:lnTo>
                    <a:pt x="2220" y="1520"/>
                  </a:lnTo>
                  <a:lnTo>
                    <a:pt x="2221" y="1522"/>
                  </a:lnTo>
                  <a:lnTo>
                    <a:pt x="2221" y="1525"/>
                  </a:lnTo>
                  <a:lnTo>
                    <a:pt x="2222" y="1528"/>
                  </a:lnTo>
                  <a:lnTo>
                    <a:pt x="2222" y="1530"/>
                  </a:lnTo>
                  <a:lnTo>
                    <a:pt x="2223" y="1533"/>
                  </a:lnTo>
                  <a:lnTo>
                    <a:pt x="2223" y="1535"/>
                  </a:lnTo>
                  <a:lnTo>
                    <a:pt x="2223" y="1538"/>
                  </a:lnTo>
                  <a:lnTo>
                    <a:pt x="2223" y="1541"/>
                  </a:lnTo>
                  <a:lnTo>
                    <a:pt x="2223" y="1543"/>
                  </a:lnTo>
                  <a:lnTo>
                    <a:pt x="2223" y="1546"/>
                  </a:lnTo>
                  <a:lnTo>
                    <a:pt x="2223" y="1548"/>
                  </a:lnTo>
                  <a:lnTo>
                    <a:pt x="2223" y="1551"/>
                  </a:lnTo>
                  <a:lnTo>
                    <a:pt x="2222" y="1554"/>
                  </a:lnTo>
                  <a:lnTo>
                    <a:pt x="2222" y="1556"/>
                  </a:lnTo>
                  <a:lnTo>
                    <a:pt x="2222" y="1559"/>
                  </a:lnTo>
                  <a:lnTo>
                    <a:pt x="2221" y="1560"/>
                  </a:lnTo>
                  <a:lnTo>
                    <a:pt x="2221" y="1563"/>
                  </a:lnTo>
                  <a:lnTo>
                    <a:pt x="2221" y="1565"/>
                  </a:lnTo>
                  <a:lnTo>
                    <a:pt x="2220" y="1568"/>
                  </a:lnTo>
                  <a:lnTo>
                    <a:pt x="2220" y="1569"/>
                  </a:lnTo>
                  <a:lnTo>
                    <a:pt x="2220" y="1572"/>
                  </a:lnTo>
                  <a:lnTo>
                    <a:pt x="2219" y="1573"/>
                  </a:lnTo>
                  <a:lnTo>
                    <a:pt x="2219" y="1576"/>
                  </a:lnTo>
                  <a:lnTo>
                    <a:pt x="2219" y="1577"/>
                  </a:lnTo>
                  <a:lnTo>
                    <a:pt x="2219" y="1578"/>
                  </a:lnTo>
                  <a:lnTo>
                    <a:pt x="2220" y="1581"/>
                  </a:lnTo>
                  <a:lnTo>
                    <a:pt x="2222" y="1582"/>
                  </a:lnTo>
                  <a:lnTo>
                    <a:pt x="2225" y="1585"/>
                  </a:lnTo>
                  <a:lnTo>
                    <a:pt x="2226" y="1586"/>
                  </a:lnTo>
                  <a:lnTo>
                    <a:pt x="2228" y="1587"/>
                  </a:lnTo>
                  <a:lnTo>
                    <a:pt x="2230" y="1590"/>
                  </a:lnTo>
                  <a:lnTo>
                    <a:pt x="2233" y="1591"/>
                  </a:lnTo>
                  <a:lnTo>
                    <a:pt x="2235" y="1592"/>
                  </a:lnTo>
                  <a:lnTo>
                    <a:pt x="2237" y="1594"/>
                  </a:lnTo>
                  <a:lnTo>
                    <a:pt x="2241" y="1595"/>
                  </a:lnTo>
                  <a:lnTo>
                    <a:pt x="2243" y="1596"/>
                  </a:lnTo>
                  <a:lnTo>
                    <a:pt x="2245" y="1599"/>
                  </a:lnTo>
                  <a:lnTo>
                    <a:pt x="2248" y="1600"/>
                  </a:lnTo>
                  <a:lnTo>
                    <a:pt x="2250" y="1602"/>
                  </a:lnTo>
                  <a:lnTo>
                    <a:pt x="2254" y="1603"/>
                  </a:lnTo>
                  <a:lnTo>
                    <a:pt x="2256" y="1605"/>
                  </a:lnTo>
                  <a:lnTo>
                    <a:pt x="2258" y="1607"/>
                  </a:lnTo>
                  <a:lnTo>
                    <a:pt x="2261" y="1608"/>
                  </a:lnTo>
                  <a:lnTo>
                    <a:pt x="2263" y="1611"/>
                  </a:lnTo>
                  <a:lnTo>
                    <a:pt x="2265" y="1613"/>
                  </a:lnTo>
                  <a:lnTo>
                    <a:pt x="2268" y="1615"/>
                  </a:lnTo>
                  <a:lnTo>
                    <a:pt x="2270" y="1617"/>
                  </a:lnTo>
                  <a:lnTo>
                    <a:pt x="2272" y="1620"/>
                  </a:lnTo>
                  <a:lnTo>
                    <a:pt x="2273" y="1622"/>
                  </a:lnTo>
                  <a:lnTo>
                    <a:pt x="2276" y="1626"/>
                  </a:lnTo>
                  <a:lnTo>
                    <a:pt x="2277" y="1629"/>
                  </a:lnTo>
                  <a:lnTo>
                    <a:pt x="2278" y="1633"/>
                  </a:lnTo>
                  <a:lnTo>
                    <a:pt x="2279" y="1635"/>
                  </a:lnTo>
                  <a:lnTo>
                    <a:pt x="2280" y="1639"/>
                  </a:lnTo>
                  <a:lnTo>
                    <a:pt x="2282" y="1644"/>
                  </a:lnTo>
                  <a:lnTo>
                    <a:pt x="2283" y="1648"/>
                  </a:lnTo>
                  <a:lnTo>
                    <a:pt x="2283" y="1653"/>
                  </a:lnTo>
                  <a:lnTo>
                    <a:pt x="2283" y="1655"/>
                  </a:lnTo>
                  <a:lnTo>
                    <a:pt x="2283" y="1657"/>
                  </a:lnTo>
                  <a:lnTo>
                    <a:pt x="2283" y="1660"/>
                  </a:lnTo>
                  <a:lnTo>
                    <a:pt x="2283" y="1661"/>
                  </a:lnTo>
                  <a:lnTo>
                    <a:pt x="2283" y="1664"/>
                  </a:lnTo>
                  <a:lnTo>
                    <a:pt x="2283" y="1666"/>
                  </a:lnTo>
                  <a:lnTo>
                    <a:pt x="2283" y="1669"/>
                  </a:lnTo>
                  <a:lnTo>
                    <a:pt x="2283" y="1672"/>
                  </a:lnTo>
                  <a:lnTo>
                    <a:pt x="2283" y="1673"/>
                  </a:lnTo>
                  <a:lnTo>
                    <a:pt x="2282" y="1676"/>
                  </a:lnTo>
                  <a:lnTo>
                    <a:pt x="2282" y="1678"/>
                  </a:lnTo>
                  <a:lnTo>
                    <a:pt x="2282" y="1681"/>
                  </a:lnTo>
                  <a:lnTo>
                    <a:pt x="2280" y="1683"/>
                  </a:lnTo>
                  <a:lnTo>
                    <a:pt x="2280" y="1686"/>
                  </a:lnTo>
                  <a:lnTo>
                    <a:pt x="2280" y="1687"/>
                  </a:lnTo>
                  <a:lnTo>
                    <a:pt x="2279" y="1690"/>
                  </a:lnTo>
                  <a:lnTo>
                    <a:pt x="2279" y="1692"/>
                  </a:lnTo>
                  <a:lnTo>
                    <a:pt x="2279" y="1695"/>
                  </a:lnTo>
                  <a:lnTo>
                    <a:pt x="2278" y="1698"/>
                  </a:lnTo>
                  <a:lnTo>
                    <a:pt x="2278" y="1700"/>
                  </a:lnTo>
                  <a:lnTo>
                    <a:pt x="2277" y="1703"/>
                  </a:lnTo>
                  <a:lnTo>
                    <a:pt x="2277" y="1705"/>
                  </a:lnTo>
                  <a:lnTo>
                    <a:pt x="2277" y="1707"/>
                  </a:lnTo>
                  <a:lnTo>
                    <a:pt x="2276" y="1709"/>
                  </a:lnTo>
                  <a:lnTo>
                    <a:pt x="2276" y="1712"/>
                  </a:lnTo>
                  <a:lnTo>
                    <a:pt x="2276" y="1714"/>
                  </a:lnTo>
                  <a:lnTo>
                    <a:pt x="2276" y="1717"/>
                  </a:lnTo>
                  <a:lnTo>
                    <a:pt x="2275" y="1718"/>
                  </a:lnTo>
                  <a:lnTo>
                    <a:pt x="2275" y="1721"/>
                  </a:lnTo>
                  <a:lnTo>
                    <a:pt x="2275" y="1724"/>
                  </a:lnTo>
                  <a:lnTo>
                    <a:pt x="2275" y="1726"/>
                  </a:lnTo>
                  <a:lnTo>
                    <a:pt x="2275" y="1727"/>
                  </a:lnTo>
                  <a:lnTo>
                    <a:pt x="2277" y="1731"/>
                  </a:lnTo>
                  <a:lnTo>
                    <a:pt x="2280" y="1734"/>
                  </a:lnTo>
                  <a:lnTo>
                    <a:pt x="2283" y="1738"/>
                  </a:lnTo>
                  <a:lnTo>
                    <a:pt x="2286" y="1740"/>
                  </a:lnTo>
                  <a:lnTo>
                    <a:pt x="2288" y="1744"/>
                  </a:lnTo>
                  <a:lnTo>
                    <a:pt x="2292" y="1748"/>
                  </a:lnTo>
                  <a:lnTo>
                    <a:pt x="2295" y="1751"/>
                  </a:lnTo>
                  <a:lnTo>
                    <a:pt x="2299" y="1755"/>
                  </a:lnTo>
                  <a:lnTo>
                    <a:pt x="2302" y="1759"/>
                  </a:lnTo>
                  <a:lnTo>
                    <a:pt x="2307" y="1762"/>
                  </a:lnTo>
                  <a:lnTo>
                    <a:pt x="2311" y="1766"/>
                  </a:lnTo>
                  <a:lnTo>
                    <a:pt x="2314" y="1770"/>
                  </a:lnTo>
                  <a:lnTo>
                    <a:pt x="2318" y="1774"/>
                  </a:lnTo>
                  <a:lnTo>
                    <a:pt x="2322" y="1778"/>
                  </a:lnTo>
                  <a:lnTo>
                    <a:pt x="2326" y="1782"/>
                  </a:lnTo>
                  <a:lnTo>
                    <a:pt x="2329" y="1786"/>
                  </a:lnTo>
                  <a:lnTo>
                    <a:pt x="2333" y="1790"/>
                  </a:lnTo>
                  <a:lnTo>
                    <a:pt x="2336" y="1795"/>
                  </a:lnTo>
                  <a:lnTo>
                    <a:pt x="2340" y="1799"/>
                  </a:lnTo>
                  <a:lnTo>
                    <a:pt x="2343" y="1803"/>
                  </a:lnTo>
                  <a:lnTo>
                    <a:pt x="2345" y="1808"/>
                  </a:lnTo>
                  <a:lnTo>
                    <a:pt x="2349" y="1812"/>
                  </a:lnTo>
                  <a:lnTo>
                    <a:pt x="2351" y="1817"/>
                  </a:lnTo>
                  <a:lnTo>
                    <a:pt x="2354" y="1822"/>
                  </a:lnTo>
                  <a:lnTo>
                    <a:pt x="2356" y="1827"/>
                  </a:lnTo>
                  <a:lnTo>
                    <a:pt x="2358" y="1833"/>
                  </a:lnTo>
                  <a:lnTo>
                    <a:pt x="2359" y="1838"/>
                  </a:lnTo>
                  <a:lnTo>
                    <a:pt x="2362" y="1843"/>
                  </a:lnTo>
                  <a:lnTo>
                    <a:pt x="2363" y="1848"/>
                  </a:lnTo>
                  <a:lnTo>
                    <a:pt x="2364" y="1853"/>
                  </a:lnTo>
                  <a:lnTo>
                    <a:pt x="2364" y="1860"/>
                  </a:lnTo>
                  <a:lnTo>
                    <a:pt x="2364" y="1865"/>
                  </a:lnTo>
                  <a:lnTo>
                    <a:pt x="2364" y="1877"/>
                  </a:lnTo>
                  <a:lnTo>
                    <a:pt x="2366" y="1877"/>
                  </a:lnTo>
                  <a:lnTo>
                    <a:pt x="2369" y="1878"/>
                  </a:lnTo>
                  <a:lnTo>
                    <a:pt x="2372" y="1878"/>
                  </a:lnTo>
                  <a:lnTo>
                    <a:pt x="2375" y="1879"/>
                  </a:lnTo>
                  <a:lnTo>
                    <a:pt x="2377" y="1879"/>
                  </a:lnTo>
                  <a:lnTo>
                    <a:pt x="2380" y="1881"/>
                  </a:lnTo>
                  <a:lnTo>
                    <a:pt x="2383" y="1882"/>
                  </a:lnTo>
                  <a:lnTo>
                    <a:pt x="2386" y="1882"/>
                  </a:lnTo>
                  <a:lnTo>
                    <a:pt x="2389" y="1883"/>
                  </a:lnTo>
                  <a:lnTo>
                    <a:pt x="2391" y="1884"/>
                  </a:lnTo>
                  <a:lnTo>
                    <a:pt x="2394" y="1884"/>
                  </a:lnTo>
                  <a:lnTo>
                    <a:pt x="2397" y="1886"/>
                  </a:lnTo>
                  <a:lnTo>
                    <a:pt x="2400" y="1887"/>
                  </a:lnTo>
                  <a:lnTo>
                    <a:pt x="2404" y="1888"/>
                  </a:lnTo>
                  <a:lnTo>
                    <a:pt x="2406" y="1890"/>
                  </a:lnTo>
                  <a:lnTo>
                    <a:pt x="2409" y="1891"/>
                  </a:lnTo>
                  <a:lnTo>
                    <a:pt x="2412" y="1892"/>
                  </a:lnTo>
                  <a:lnTo>
                    <a:pt x="2415" y="1894"/>
                  </a:lnTo>
                  <a:lnTo>
                    <a:pt x="2418" y="1895"/>
                  </a:lnTo>
                  <a:lnTo>
                    <a:pt x="2420" y="1897"/>
                  </a:lnTo>
                  <a:lnTo>
                    <a:pt x="2423" y="1899"/>
                  </a:lnTo>
                  <a:lnTo>
                    <a:pt x="2426" y="1900"/>
                  </a:lnTo>
                  <a:lnTo>
                    <a:pt x="2429" y="1903"/>
                  </a:lnTo>
                  <a:lnTo>
                    <a:pt x="2432" y="1904"/>
                  </a:lnTo>
                  <a:lnTo>
                    <a:pt x="2434" y="1907"/>
                  </a:lnTo>
                  <a:lnTo>
                    <a:pt x="2436" y="1908"/>
                  </a:lnTo>
                  <a:lnTo>
                    <a:pt x="2439" y="1910"/>
                  </a:lnTo>
                  <a:lnTo>
                    <a:pt x="2442" y="1913"/>
                  </a:lnTo>
                  <a:lnTo>
                    <a:pt x="2444" y="1914"/>
                  </a:lnTo>
                  <a:lnTo>
                    <a:pt x="2446" y="1917"/>
                  </a:lnTo>
                  <a:lnTo>
                    <a:pt x="2448" y="1920"/>
                  </a:lnTo>
                  <a:lnTo>
                    <a:pt x="2450" y="1922"/>
                  </a:lnTo>
                  <a:lnTo>
                    <a:pt x="2450" y="1923"/>
                  </a:lnTo>
                  <a:lnTo>
                    <a:pt x="2450" y="1925"/>
                  </a:lnTo>
                  <a:lnTo>
                    <a:pt x="2450" y="1926"/>
                  </a:lnTo>
                  <a:lnTo>
                    <a:pt x="2450" y="1927"/>
                  </a:lnTo>
                  <a:lnTo>
                    <a:pt x="2450" y="1929"/>
                  </a:lnTo>
                  <a:lnTo>
                    <a:pt x="2450" y="1930"/>
                  </a:lnTo>
                  <a:lnTo>
                    <a:pt x="2450" y="1931"/>
                  </a:lnTo>
                  <a:lnTo>
                    <a:pt x="2451" y="1932"/>
                  </a:lnTo>
                  <a:lnTo>
                    <a:pt x="2451" y="1934"/>
                  </a:lnTo>
                  <a:lnTo>
                    <a:pt x="2451" y="1935"/>
                  </a:lnTo>
                  <a:lnTo>
                    <a:pt x="2451" y="1936"/>
                  </a:lnTo>
                  <a:lnTo>
                    <a:pt x="2451" y="1938"/>
                  </a:lnTo>
                  <a:lnTo>
                    <a:pt x="2451" y="1939"/>
                  </a:lnTo>
                  <a:lnTo>
                    <a:pt x="2452" y="1940"/>
                  </a:lnTo>
                  <a:lnTo>
                    <a:pt x="2452" y="1942"/>
                  </a:lnTo>
                  <a:lnTo>
                    <a:pt x="2452" y="1943"/>
                  </a:lnTo>
                  <a:lnTo>
                    <a:pt x="2452" y="1944"/>
                  </a:lnTo>
                  <a:lnTo>
                    <a:pt x="2452" y="1945"/>
                  </a:lnTo>
                  <a:lnTo>
                    <a:pt x="2452" y="1947"/>
                  </a:lnTo>
                  <a:lnTo>
                    <a:pt x="2454" y="1948"/>
                  </a:lnTo>
                  <a:lnTo>
                    <a:pt x="2454" y="1949"/>
                  </a:lnTo>
                  <a:lnTo>
                    <a:pt x="2454" y="1951"/>
                  </a:lnTo>
                  <a:lnTo>
                    <a:pt x="2454" y="1952"/>
                  </a:lnTo>
                  <a:lnTo>
                    <a:pt x="2454" y="1953"/>
                  </a:lnTo>
                  <a:lnTo>
                    <a:pt x="2454" y="1955"/>
                  </a:lnTo>
                  <a:lnTo>
                    <a:pt x="2454" y="1956"/>
                  </a:lnTo>
                  <a:lnTo>
                    <a:pt x="2454" y="1957"/>
                  </a:lnTo>
                  <a:lnTo>
                    <a:pt x="2454" y="1958"/>
                  </a:lnTo>
                  <a:lnTo>
                    <a:pt x="2455" y="1960"/>
                  </a:lnTo>
                  <a:lnTo>
                    <a:pt x="2455" y="1961"/>
                  </a:lnTo>
                  <a:lnTo>
                    <a:pt x="2455" y="1962"/>
                  </a:lnTo>
                  <a:lnTo>
                    <a:pt x="2456" y="1965"/>
                  </a:lnTo>
                  <a:lnTo>
                    <a:pt x="2457" y="1968"/>
                  </a:lnTo>
                  <a:lnTo>
                    <a:pt x="2459" y="1970"/>
                  </a:lnTo>
                  <a:lnTo>
                    <a:pt x="2461" y="1973"/>
                  </a:lnTo>
                  <a:lnTo>
                    <a:pt x="2462" y="1974"/>
                  </a:lnTo>
                  <a:lnTo>
                    <a:pt x="2463" y="1978"/>
                  </a:lnTo>
                  <a:lnTo>
                    <a:pt x="2464" y="1980"/>
                  </a:lnTo>
                  <a:lnTo>
                    <a:pt x="2465" y="1983"/>
                  </a:lnTo>
                  <a:lnTo>
                    <a:pt x="2466" y="1986"/>
                  </a:lnTo>
                  <a:lnTo>
                    <a:pt x="2468" y="1988"/>
                  </a:lnTo>
                  <a:lnTo>
                    <a:pt x="2469" y="1991"/>
                  </a:lnTo>
                  <a:lnTo>
                    <a:pt x="2470" y="1995"/>
                  </a:lnTo>
                  <a:lnTo>
                    <a:pt x="2471" y="1997"/>
                  </a:lnTo>
                  <a:lnTo>
                    <a:pt x="2471" y="2000"/>
                  </a:lnTo>
                  <a:lnTo>
                    <a:pt x="2472" y="2004"/>
                  </a:lnTo>
                  <a:lnTo>
                    <a:pt x="2472" y="2006"/>
                  </a:lnTo>
                  <a:lnTo>
                    <a:pt x="2473" y="2009"/>
                  </a:lnTo>
                  <a:lnTo>
                    <a:pt x="2473" y="2013"/>
                  </a:lnTo>
                  <a:lnTo>
                    <a:pt x="2475" y="2016"/>
                  </a:lnTo>
                  <a:lnTo>
                    <a:pt x="2475" y="2019"/>
                  </a:lnTo>
                  <a:lnTo>
                    <a:pt x="2475" y="2022"/>
                  </a:lnTo>
                  <a:lnTo>
                    <a:pt x="2475" y="2025"/>
                  </a:lnTo>
                  <a:lnTo>
                    <a:pt x="2475" y="2029"/>
                  </a:lnTo>
                  <a:lnTo>
                    <a:pt x="2475" y="2031"/>
                  </a:lnTo>
                  <a:lnTo>
                    <a:pt x="2475" y="2034"/>
                  </a:lnTo>
                  <a:lnTo>
                    <a:pt x="2475" y="2038"/>
                  </a:lnTo>
                  <a:lnTo>
                    <a:pt x="2475" y="2040"/>
                  </a:lnTo>
                  <a:lnTo>
                    <a:pt x="2475" y="2043"/>
                  </a:lnTo>
                  <a:lnTo>
                    <a:pt x="2473" y="2045"/>
                  </a:lnTo>
                  <a:lnTo>
                    <a:pt x="2473" y="2049"/>
                  </a:lnTo>
                  <a:lnTo>
                    <a:pt x="2472" y="2052"/>
                  </a:lnTo>
                  <a:lnTo>
                    <a:pt x="2472" y="2054"/>
                  </a:lnTo>
                  <a:lnTo>
                    <a:pt x="2473" y="2056"/>
                  </a:lnTo>
                  <a:lnTo>
                    <a:pt x="2476" y="2057"/>
                  </a:lnTo>
                  <a:lnTo>
                    <a:pt x="2478" y="2058"/>
                  </a:lnTo>
                  <a:lnTo>
                    <a:pt x="2479" y="2060"/>
                  </a:lnTo>
                  <a:lnTo>
                    <a:pt x="2482" y="2061"/>
                  </a:lnTo>
                  <a:lnTo>
                    <a:pt x="2483" y="2062"/>
                  </a:lnTo>
                  <a:lnTo>
                    <a:pt x="2485" y="2065"/>
                  </a:lnTo>
                  <a:lnTo>
                    <a:pt x="2487" y="2066"/>
                  </a:lnTo>
                  <a:lnTo>
                    <a:pt x="2489" y="2067"/>
                  </a:lnTo>
                  <a:lnTo>
                    <a:pt x="2490" y="2070"/>
                  </a:lnTo>
                  <a:lnTo>
                    <a:pt x="2492" y="2071"/>
                  </a:lnTo>
                  <a:lnTo>
                    <a:pt x="2493" y="2074"/>
                  </a:lnTo>
                  <a:lnTo>
                    <a:pt x="2494" y="2077"/>
                  </a:lnTo>
                  <a:lnTo>
                    <a:pt x="2497" y="2078"/>
                  </a:lnTo>
                  <a:lnTo>
                    <a:pt x="2498" y="2080"/>
                  </a:lnTo>
                  <a:lnTo>
                    <a:pt x="2499" y="2083"/>
                  </a:lnTo>
                  <a:lnTo>
                    <a:pt x="2500" y="2086"/>
                  </a:lnTo>
                  <a:lnTo>
                    <a:pt x="2501" y="2088"/>
                  </a:lnTo>
                  <a:lnTo>
                    <a:pt x="2503" y="2091"/>
                  </a:lnTo>
                  <a:lnTo>
                    <a:pt x="2504" y="2093"/>
                  </a:lnTo>
                  <a:lnTo>
                    <a:pt x="2505" y="2096"/>
                  </a:lnTo>
                  <a:lnTo>
                    <a:pt x="2506" y="2099"/>
                  </a:lnTo>
                  <a:lnTo>
                    <a:pt x="2506" y="2101"/>
                  </a:lnTo>
                  <a:lnTo>
                    <a:pt x="2507" y="2105"/>
                  </a:lnTo>
                  <a:lnTo>
                    <a:pt x="2508" y="2108"/>
                  </a:lnTo>
                  <a:lnTo>
                    <a:pt x="2508" y="2110"/>
                  </a:lnTo>
                  <a:lnTo>
                    <a:pt x="2509" y="2113"/>
                  </a:lnTo>
                  <a:lnTo>
                    <a:pt x="2509" y="2117"/>
                  </a:lnTo>
                  <a:lnTo>
                    <a:pt x="2509" y="2119"/>
                  </a:lnTo>
                  <a:lnTo>
                    <a:pt x="2511" y="2123"/>
                  </a:lnTo>
                  <a:lnTo>
                    <a:pt x="2511" y="2126"/>
                  </a:lnTo>
                  <a:lnTo>
                    <a:pt x="2511" y="2128"/>
                  </a:lnTo>
                  <a:lnTo>
                    <a:pt x="2513" y="2132"/>
                  </a:lnTo>
                  <a:lnTo>
                    <a:pt x="2515" y="2136"/>
                  </a:lnTo>
                  <a:lnTo>
                    <a:pt x="2518" y="2139"/>
                  </a:lnTo>
                  <a:lnTo>
                    <a:pt x="2520" y="2143"/>
                  </a:lnTo>
                  <a:lnTo>
                    <a:pt x="2522" y="2147"/>
                  </a:lnTo>
                  <a:lnTo>
                    <a:pt x="2525" y="2150"/>
                  </a:lnTo>
                  <a:lnTo>
                    <a:pt x="2527" y="2154"/>
                  </a:lnTo>
                  <a:lnTo>
                    <a:pt x="2529" y="2158"/>
                  </a:lnTo>
                  <a:lnTo>
                    <a:pt x="2532" y="2163"/>
                  </a:lnTo>
                  <a:lnTo>
                    <a:pt x="2534" y="2167"/>
                  </a:lnTo>
                  <a:lnTo>
                    <a:pt x="2535" y="2171"/>
                  </a:lnTo>
                  <a:lnTo>
                    <a:pt x="2537" y="2176"/>
                  </a:lnTo>
                  <a:lnTo>
                    <a:pt x="2540" y="2180"/>
                  </a:lnTo>
                  <a:lnTo>
                    <a:pt x="2542" y="2186"/>
                  </a:lnTo>
                  <a:lnTo>
                    <a:pt x="2543" y="2189"/>
                  </a:lnTo>
                  <a:lnTo>
                    <a:pt x="2546" y="2195"/>
                  </a:lnTo>
                  <a:lnTo>
                    <a:pt x="2547" y="2200"/>
                  </a:lnTo>
                  <a:lnTo>
                    <a:pt x="2548" y="2204"/>
                  </a:lnTo>
                  <a:lnTo>
                    <a:pt x="2550" y="2209"/>
                  </a:lnTo>
                  <a:lnTo>
                    <a:pt x="2551" y="2214"/>
                  </a:lnTo>
                  <a:lnTo>
                    <a:pt x="2553" y="2218"/>
                  </a:lnTo>
                  <a:lnTo>
                    <a:pt x="2554" y="2223"/>
                  </a:lnTo>
                  <a:lnTo>
                    <a:pt x="2555" y="2228"/>
                  </a:lnTo>
                  <a:lnTo>
                    <a:pt x="2556" y="2234"/>
                  </a:lnTo>
                  <a:lnTo>
                    <a:pt x="2556" y="2239"/>
                  </a:lnTo>
                  <a:lnTo>
                    <a:pt x="2557" y="2243"/>
                  </a:lnTo>
                  <a:lnTo>
                    <a:pt x="2557" y="2248"/>
                  </a:lnTo>
                  <a:lnTo>
                    <a:pt x="2557" y="2253"/>
                  </a:lnTo>
                  <a:lnTo>
                    <a:pt x="2558" y="2258"/>
                  </a:lnTo>
                  <a:lnTo>
                    <a:pt x="2558" y="2262"/>
                  </a:lnTo>
                  <a:lnTo>
                    <a:pt x="2557" y="2267"/>
                  </a:lnTo>
                  <a:lnTo>
                    <a:pt x="2557" y="2272"/>
                  </a:lnTo>
                  <a:lnTo>
                    <a:pt x="2557" y="2276"/>
                  </a:lnTo>
                  <a:lnTo>
                    <a:pt x="2556" y="2280"/>
                  </a:lnTo>
                  <a:lnTo>
                    <a:pt x="2556" y="2284"/>
                  </a:lnTo>
                  <a:lnTo>
                    <a:pt x="2555" y="2288"/>
                  </a:lnTo>
                  <a:lnTo>
                    <a:pt x="2554" y="2292"/>
                  </a:lnTo>
                  <a:lnTo>
                    <a:pt x="2553" y="2296"/>
                  </a:lnTo>
                  <a:lnTo>
                    <a:pt x="2551" y="2300"/>
                  </a:lnTo>
                  <a:lnTo>
                    <a:pt x="2549" y="2305"/>
                  </a:lnTo>
                  <a:lnTo>
                    <a:pt x="2548" y="2309"/>
                  </a:lnTo>
                  <a:lnTo>
                    <a:pt x="2547" y="2313"/>
                  </a:lnTo>
                  <a:lnTo>
                    <a:pt x="2544" y="2317"/>
                  </a:lnTo>
                  <a:lnTo>
                    <a:pt x="2543" y="2322"/>
                  </a:lnTo>
                  <a:lnTo>
                    <a:pt x="2541" y="2326"/>
                  </a:lnTo>
                  <a:lnTo>
                    <a:pt x="2539" y="2330"/>
                  </a:lnTo>
                  <a:lnTo>
                    <a:pt x="2537" y="2335"/>
                  </a:lnTo>
                  <a:lnTo>
                    <a:pt x="2535" y="2339"/>
                  </a:lnTo>
                  <a:lnTo>
                    <a:pt x="2533" y="2343"/>
                  </a:lnTo>
                  <a:lnTo>
                    <a:pt x="2530" y="2346"/>
                  </a:lnTo>
                  <a:lnTo>
                    <a:pt x="2529" y="2352"/>
                  </a:lnTo>
                  <a:lnTo>
                    <a:pt x="2527" y="2356"/>
                  </a:lnTo>
                  <a:lnTo>
                    <a:pt x="2525" y="2359"/>
                  </a:lnTo>
                  <a:lnTo>
                    <a:pt x="2523" y="2365"/>
                  </a:lnTo>
                  <a:lnTo>
                    <a:pt x="2521" y="2369"/>
                  </a:lnTo>
                  <a:lnTo>
                    <a:pt x="2519" y="2372"/>
                  </a:lnTo>
                  <a:lnTo>
                    <a:pt x="2518" y="2376"/>
                  </a:lnTo>
                  <a:lnTo>
                    <a:pt x="2515" y="2380"/>
                  </a:lnTo>
                  <a:lnTo>
                    <a:pt x="2513" y="2385"/>
                  </a:lnTo>
                  <a:lnTo>
                    <a:pt x="2512" y="2389"/>
                  </a:lnTo>
                  <a:lnTo>
                    <a:pt x="2511" y="2393"/>
                  </a:lnTo>
                  <a:lnTo>
                    <a:pt x="2508" y="2397"/>
                  </a:lnTo>
                  <a:lnTo>
                    <a:pt x="2507" y="2401"/>
                  </a:lnTo>
                  <a:lnTo>
                    <a:pt x="2506" y="2405"/>
                  </a:lnTo>
                  <a:lnTo>
                    <a:pt x="2505" y="2407"/>
                  </a:lnTo>
                  <a:lnTo>
                    <a:pt x="2504" y="2410"/>
                  </a:lnTo>
                  <a:lnTo>
                    <a:pt x="2503" y="2413"/>
                  </a:lnTo>
                  <a:lnTo>
                    <a:pt x="2501" y="2415"/>
                  </a:lnTo>
                  <a:lnTo>
                    <a:pt x="2500" y="2418"/>
                  </a:lnTo>
                  <a:lnTo>
                    <a:pt x="2498" y="2420"/>
                  </a:lnTo>
                  <a:lnTo>
                    <a:pt x="2497" y="2423"/>
                  </a:lnTo>
                  <a:lnTo>
                    <a:pt x="2494" y="2426"/>
                  </a:lnTo>
                  <a:lnTo>
                    <a:pt x="2493" y="2428"/>
                  </a:lnTo>
                  <a:lnTo>
                    <a:pt x="2491" y="2431"/>
                  </a:lnTo>
                  <a:lnTo>
                    <a:pt x="2489" y="2433"/>
                  </a:lnTo>
                  <a:lnTo>
                    <a:pt x="2486" y="2436"/>
                  </a:lnTo>
                  <a:lnTo>
                    <a:pt x="2484" y="2439"/>
                  </a:lnTo>
                  <a:lnTo>
                    <a:pt x="2482" y="2441"/>
                  </a:lnTo>
                  <a:lnTo>
                    <a:pt x="2479" y="2444"/>
                  </a:lnTo>
                  <a:lnTo>
                    <a:pt x="2477" y="2446"/>
                  </a:lnTo>
                  <a:lnTo>
                    <a:pt x="2475" y="2449"/>
                  </a:lnTo>
                  <a:lnTo>
                    <a:pt x="2472" y="2452"/>
                  </a:lnTo>
                  <a:lnTo>
                    <a:pt x="2470" y="2454"/>
                  </a:lnTo>
                  <a:lnTo>
                    <a:pt x="2468" y="2457"/>
                  </a:lnTo>
                  <a:lnTo>
                    <a:pt x="2465" y="2459"/>
                  </a:lnTo>
                  <a:lnTo>
                    <a:pt x="2463" y="2462"/>
                  </a:lnTo>
                  <a:lnTo>
                    <a:pt x="2461" y="2465"/>
                  </a:lnTo>
                  <a:lnTo>
                    <a:pt x="2457" y="2467"/>
                  </a:lnTo>
                  <a:lnTo>
                    <a:pt x="2456" y="2468"/>
                  </a:lnTo>
                  <a:lnTo>
                    <a:pt x="2454" y="2471"/>
                  </a:lnTo>
                  <a:lnTo>
                    <a:pt x="2451" y="2474"/>
                  </a:lnTo>
                  <a:lnTo>
                    <a:pt x="2449" y="2476"/>
                  </a:lnTo>
                  <a:lnTo>
                    <a:pt x="2447" y="2478"/>
                  </a:lnTo>
                  <a:lnTo>
                    <a:pt x="2446" y="2480"/>
                  </a:lnTo>
                  <a:lnTo>
                    <a:pt x="2443" y="2483"/>
                  </a:lnTo>
                  <a:lnTo>
                    <a:pt x="2442" y="2485"/>
                  </a:lnTo>
                  <a:lnTo>
                    <a:pt x="2439" y="2488"/>
                  </a:lnTo>
                  <a:lnTo>
                    <a:pt x="2436" y="2492"/>
                  </a:lnTo>
                  <a:lnTo>
                    <a:pt x="2433" y="2496"/>
                  </a:lnTo>
                  <a:lnTo>
                    <a:pt x="2430" y="2498"/>
                  </a:lnTo>
                  <a:lnTo>
                    <a:pt x="2428" y="2501"/>
                  </a:lnTo>
                  <a:lnTo>
                    <a:pt x="2425" y="2503"/>
                  </a:lnTo>
                  <a:lnTo>
                    <a:pt x="2422" y="2506"/>
                  </a:lnTo>
                  <a:lnTo>
                    <a:pt x="2420" y="2509"/>
                  </a:lnTo>
                  <a:lnTo>
                    <a:pt x="2416" y="2511"/>
                  </a:lnTo>
                  <a:lnTo>
                    <a:pt x="2414" y="2513"/>
                  </a:lnTo>
                  <a:lnTo>
                    <a:pt x="2412" y="2515"/>
                  </a:lnTo>
                  <a:lnTo>
                    <a:pt x="2408" y="2516"/>
                  </a:lnTo>
                  <a:lnTo>
                    <a:pt x="2406" y="2519"/>
                  </a:lnTo>
                  <a:lnTo>
                    <a:pt x="2402" y="2520"/>
                  </a:lnTo>
                  <a:lnTo>
                    <a:pt x="2400" y="2522"/>
                  </a:lnTo>
                  <a:lnTo>
                    <a:pt x="2397" y="2523"/>
                  </a:lnTo>
                  <a:lnTo>
                    <a:pt x="2394" y="2524"/>
                  </a:lnTo>
                  <a:lnTo>
                    <a:pt x="2391" y="2526"/>
                  </a:lnTo>
                  <a:lnTo>
                    <a:pt x="2389" y="2526"/>
                  </a:lnTo>
                  <a:lnTo>
                    <a:pt x="2385" y="2527"/>
                  </a:lnTo>
                  <a:lnTo>
                    <a:pt x="2382" y="2527"/>
                  </a:lnTo>
                  <a:lnTo>
                    <a:pt x="2379" y="2528"/>
                  </a:lnTo>
                  <a:lnTo>
                    <a:pt x="2376" y="2528"/>
                  </a:lnTo>
                  <a:lnTo>
                    <a:pt x="2372" y="2529"/>
                  </a:lnTo>
                  <a:lnTo>
                    <a:pt x="2369" y="2529"/>
                  </a:lnTo>
                  <a:lnTo>
                    <a:pt x="2365" y="2529"/>
                  </a:lnTo>
                  <a:lnTo>
                    <a:pt x="2362" y="2531"/>
                  </a:lnTo>
                  <a:lnTo>
                    <a:pt x="2358" y="2531"/>
                  </a:lnTo>
                  <a:lnTo>
                    <a:pt x="2355" y="2531"/>
                  </a:lnTo>
                  <a:lnTo>
                    <a:pt x="2351" y="2531"/>
                  </a:lnTo>
                  <a:lnTo>
                    <a:pt x="2347" y="2531"/>
                  </a:lnTo>
                  <a:lnTo>
                    <a:pt x="2343" y="2531"/>
                  </a:lnTo>
                  <a:lnTo>
                    <a:pt x="2334" y="2542"/>
                  </a:lnTo>
                  <a:lnTo>
                    <a:pt x="2266" y="2548"/>
                  </a:lnTo>
                  <a:lnTo>
                    <a:pt x="2266" y="2549"/>
                  </a:lnTo>
                  <a:lnTo>
                    <a:pt x="2268" y="2550"/>
                  </a:lnTo>
                  <a:lnTo>
                    <a:pt x="2269" y="2551"/>
                  </a:lnTo>
                  <a:lnTo>
                    <a:pt x="2269" y="2553"/>
                  </a:lnTo>
                  <a:lnTo>
                    <a:pt x="2270" y="2554"/>
                  </a:lnTo>
                  <a:lnTo>
                    <a:pt x="2271" y="2555"/>
                  </a:lnTo>
                  <a:lnTo>
                    <a:pt x="2272" y="2558"/>
                  </a:lnTo>
                  <a:lnTo>
                    <a:pt x="2273" y="2559"/>
                  </a:lnTo>
                  <a:lnTo>
                    <a:pt x="2273" y="2561"/>
                  </a:lnTo>
                  <a:lnTo>
                    <a:pt x="2275" y="2563"/>
                  </a:lnTo>
                  <a:lnTo>
                    <a:pt x="2276" y="2564"/>
                  </a:lnTo>
                  <a:lnTo>
                    <a:pt x="2277" y="2566"/>
                  </a:lnTo>
                  <a:lnTo>
                    <a:pt x="2278" y="2568"/>
                  </a:lnTo>
                  <a:lnTo>
                    <a:pt x="2278" y="2570"/>
                  </a:lnTo>
                  <a:lnTo>
                    <a:pt x="2279" y="2572"/>
                  </a:lnTo>
                  <a:lnTo>
                    <a:pt x="2280" y="2575"/>
                  </a:lnTo>
                  <a:lnTo>
                    <a:pt x="2282" y="2576"/>
                  </a:lnTo>
                  <a:lnTo>
                    <a:pt x="2282" y="2579"/>
                  </a:lnTo>
                  <a:lnTo>
                    <a:pt x="2283" y="2580"/>
                  </a:lnTo>
                  <a:lnTo>
                    <a:pt x="2284" y="2583"/>
                  </a:lnTo>
                  <a:lnTo>
                    <a:pt x="2285" y="2584"/>
                  </a:lnTo>
                  <a:lnTo>
                    <a:pt x="2285" y="2587"/>
                  </a:lnTo>
                  <a:lnTo>
                    <a:pt x="2286" y="2589"/>
                  </a:lnTo>
                  <a:lnTo>
                    <a:pt x="2287" y="2590"/>
                  </a:lnTo>
                  <a:lnTo>
                    <a:pt x="2287" y="2593"/>
                  </a:lnTo>
                  <a:lnTo>
                    <a:pt x="2288" y="2594"/>
                  </a:lnTo>
                  <a:lnTo>
                    <a:pt x="2288" y="2597"/>
                  </a:lnTo>
                  <a:lnTo>
                    <a:pt x="2290" y="2598"/>
                  </a:lnTo>
                  <a:lnTo>
                    <a:pt x="2290" y="2600"/>
                  </a:lnTo>
                  <a:lnTo>
                    <a:pt x="2291" y="2602"/>
                  </a:lnTo>
                  <a:lnTo>
                    <a:pt x="2291" y="2603"/>
                  </a:lnTo>
                  <a:lnTo>
                    <a:pt x="2291" y="2605"/>
                  </a:lnTo>
                  <a:lnTo>
                    <a:pt x="2292" y="2609"/>
                  </a:lnTo>
                  <a:lnTo>
                    <a:pt x="2293" y="2611"/>
                  </a:lnTo>
                  <a:lnTo>
                    <a:pt x="2294" y="2614"/>
                  </a:lnTo>
                  <a:lnTo>
                    <a:pt x="2295" y="2616"/>
                  </a:lnTo>
                  <a:lnTo>
                    <a:pt x="2297" y="2620"/>
                  </a:lnTo>
                  <a:lnTo>
                    <a:pt x="2298" y="2623"/>
                  </a:lnTo>
                  <a:lnTo>
                    <a:pt x="2299" y="2625"/>
                  </a:lnTo>
                  <a:lnTo>
                    <a:pt x="2300" y="2627"/>
                  </a:lnTo>
                  <a:lnTo>
                    <a:pt x="2301" y="2629"/>
                  </a:lnTo>
                  <a:lnTo>
                    <a:pt x="2304" y="2632"/>
                  </a:lnTo>
                  <a:lnTo>
                    <a:pt x="2305" y="2635"/>
                  </a:lnTo>
                  <a:lnTo>
                    <a:pt x="2306" y="2637"/>
                  </a:lnTo>
                  <a:lnTo>
                    <a:pt x="2307" y="2640"/>
                  </a:lnTo>
                  <a:lnTo>
                    <a:pt x="2309" y="2641"/>
                  </a:lnTo>
                  <a:lnTo>
                    <a:pt x="2311" y="2644"/>
                  </a:lnTo>
                  <a:lnTo>
                    <a:pt x="2312" y="2646"/>
                  </a:lnTo>
                  <a:lnTo>
                    <a:pt x="2313" y="2649"/>
                  </a:lnTo>
                  <a:lnTo>
                    <a:pt x="2315" y="2650"/>
                  </a:lnTo>
                  <a:lnTo>
                    <a:pt x="2316" y="2653"/>
                  </a:lnTo>
                  <a:lnTo>
                    <a:pt x="2318" y="2655"/>
                  </a:lnTo>
                  <a:lnTo>
                    <a:pt x="2319" y="2658"/>
                  </a:lnTo>
                  <a:lnTo>
                    <a:pt x="2320" y="2660"/>
                  </a:lnTo>
                  <a:lnTo>
                    <a:pt x="2321" y="2663"/>
                  </a:lnTo>
                  <a:lnTo>
                    <a:pt x="2322" y="2666"/>
                  </a:lnTo>
                  <a:lnTo>
                    <a:pt x="2322" y="2668"/>
                  </a:lnTo>
                  <a:lnTo>
                    <a:pt x="2323" y="2671"/>
                  </a:lnTo>
                  <a:lnTo>
                    <a:pt x="2325" y="2675"/>
                  </a:lnTo>
                  <a:lnTo>
                    <a:pt x="2325" y="2677"/>
                  </a:lnTo>
                  <a:lnTo>
                    <a:pt x="2326" y="2680"/>
                  </a:lnTo>
                  <a:lnTo>
                    <a:pt x="2326" y="2684"/>
                  </a:lnTo>
                  <a:lnTo>
                    <a:pt x="2326" y="2688"/>
                  </a:lnTo>
                  <a:lnTo>
                    <a:pt x="2326" y="2692"/>
                  </a:lnTo>
                  <a:lnTo>
                    <a:pt x="2325" y="2692"/>
                  </a:lnTo>
                  <a:lnTo>
                    <a:pt x="2325" y="2693"/>
                  </a:lnTo>
                  <a:lnTo>
                    <a:pt x="2323" y="2694"/>
                  </a:lnTo>
                  <a:lnTo>
                    <a:pt x="2322" y="2696"/>
                  </a:lnTo>
                  <a:lnTo>
                    <a:pt x="2321" y="2697"/>
                  </a:lnTo>
                  <a:lnTo>
                    <a:pt x="2320" y="2698"/>
                  </a:lnTo>
                  <a:lnTo>
                    <a:pt x="2319" y="2698"/>
                  </a:lnTo>
                  <a:lnTo>
                    <a:pt x="2318" y="2699"/>
                  </a:lnTo>
                  <a:lnTo>
                    <a:pt x="2316" y="2701"/>
                  </a:lnTo>
                  <a:lnTo>
                    <a:pt x="2315" y="2702"/>
                  </a:lnTo>
                  <a:lnTo>
                    <a:pt x="2314" y="2703"/>
                  </a:lnTo>
                  <a:lnTo>
                    <a:pt x="2313" y="2705"/>
                  </a:lnTo>
                  <a:lnTo>
                    <a:pt x="2312" y="2705"/>
                  </a:lnTo>
                  <a:lnTo>
                    <a:pt x="2311" y="2706"/>
                  </a:lnTo>
                  <a:lnTo>
                    <a:pt x="2309" y="2707"/>
                  </a:lnTo>
                  <a:lnTo>
                    <a:pt x="2308" y="2709"/>
                  </a:lnTo>
                  <a:lnTo>
                    <a:pt x="2307" y="2710"/>
                  </a:lnTo>
                  <a:lnTo>
                    <a:pt x="2306" y="2711"/>
                  </a:lnTo>
                  <a:lnTo>
                    <a:pt x="2305" y="2711"/>
                  </a:lnTo>
                  <a:lnTo>
                    <a:pt x="2304" y="2712"/>
                  </a:lnTo>
                  <a:lnTo>
                    <a:pt x="2302" y="2714"/>
                  </a:lnTo>
                  <a:lnTo>
                    <a:pt x="2301" y="2715"/>
                  </a:lnTo>
                  <a:lnTo>
                    <a:pt x="2300" y="2716"/>
                  </a:lnTo>
                  <a:lnTo>
                    <a:pt x="2299" y="2716"/>
                  </a:lnTo>
                  <a:lnTo>
                    <a:pt x="2298" y="2718"/>
                  </a:lnTo>
                  <a:lnTo>
                    <a:pt x="2297" y="2719"/>
                  </a:lnTo>
                  <a:lnTo>
                    <a:pt x="2295" y="2720"/>
                  </a:lnTo>
                  <a:lnTo>
                    <a:pt x="2295" y="2721"/>
                  </a:lnTo>
                  <a:lnTo>
                    <a:pt x="2294" y="2723"/>
                  </a:lnTo>
                  <a:lnTo>
                    <a:pt x="2293" y="2723"/>
                  </a:lnTo>
                  <a:lnTo>
                    <a:pt x="2292" y="2724"/>
                  </a:lnTo>
                  <a:lnTo>
                    <a:pt x="2291" y="2725"/>
                  </a:lnTo>
                  <a:lnTo>
                    <a:pt x="2293" y="2727"/>
                  </a:lnTo>
                  <a:lnTo>
                    <a:pt x="2294" y="2729"/>
                  </a:lnTo>
                  <a:lnTo>
                    <a:pt x="2295" y="2731"/>
                  </a:lnTo>
                  <a:lnTo>
                    <a:pt x="2297" y="2732"/>
                  </a:lnTo>
                  <a:lnTo>
                    <a:pt x="2298" y="2734"/>
                  </a:lnTo>
                  <a:lnTo>
                    <a:pt x="2299" y="2736"/>
                  </a:lnTo>
                  <a:lnTo>
                    <a:pt x="2300" y="2737"/>
                  </a:lnTo>
                  <a:lnTo>
                    <a:pt x="2301" y="2740"/>
                  </a:lnTo>
                  <a:lnTo>
                    <a:pt x="2302" y="2741"/>
                  </a:lnTo>
                  <a:lnTo>
                    <a:pt x="2305" y="2744"/>
                  </a:lnTo>
                  <a:lnTo>
                    <a:pt x="2306" y="2745"/>
                  </a:lnTo>
                  <a:lnTo>
                    <a:pt x="2307" y="2747"/>
                  </a:lnTo>
                  <a:lnTo>
                    <a:pt x="2308" y="2749"/>
                  </a:lnTo>
                  <a:lnTo>
                    <a:pt x="2309" y="2751"/>
                  </a:lnTo>
                  <a:lnTo>
                    <a:pt x="2311" y="2753"/>
                  </a:lnTo>
                  <a:lnTo>
                    <a:pt x="2312" y="2755"/>
                  </a:lnTo>
                  <a:lnTo>
                    <a:pt x="2313" y="2757"/>
                  </a:lnTo>
                  <a:lnTo>
                    <a:pt x="2314" y="2759"/>
                  </a:lnTo>
                  <a:lnTo>
                    <a:pt x="2315" y="2760"/>
                  </a:lnTo>
                  <a:lnTo>
                    <a:pt x="2315" y="2763"/>
                  </a:lnTo>
                  <a:lnTo>
                    <a:pt x="2316" y="2766"/>
                  </a:lnTo>
                  <a:lnTo>
                    <a:pt x="2318" y="2767"/>
                  </a:lnTo>
                  <a:lnTo>
                    <a:pt x="2318" y="2770"/>
                  </a:lnTo>
                  <a:lnTo>
                    <a:pt x="2319" y="2771"/>
                  </a:lnTo>
                  <a:lnTo>
                    <a:pt x="2320" y="2773"/>
                  </a:lnTo>
                  <a:lnTo>
                    <a:pt x="2320" y="2776"/>
                  </a:lnTo>
                  <a:lnTo>
                    <a:pt x="2321" y="2777"/>
                  </a:lnTo>
                  <a:lnTo>
                    <a:pt x="2321" y="2780"/>
                  </a:lnTo>
                  <a:lnTo>
                    <a:pt x="2321" y="2782"/>
                  </a:lnTo>
                  <a:lnTo>
                    <a:pt x="2321" y="2784"/>
                  </a:lnTo>
                  <a:lnTo>
                    <a:pt x="2322" y="2786"/>
                  </a:lnTo>
                  <a:lnTo>
                    <a:pt x="2322" y="2789"/>
                  </a:lnTo>
                  <a:lnTo>
                    <a:pt x="2394" y="2794"/>
                  </a:lnTo>
                  <a:lnTo>
                    <a:pt x="2395" y="2795"/>
                  </a:lnTo>
                  <a:lnTo>
                    <a:pt x="2395" y="2797"/>
                  </a:lnTo>
                  <a:lnTo>
                    <a:pt x="2397" y="2798"/>
                  </a:lnTo>
                  <a:lnTo>
                    <a:pt x="2398" y="2799"/>
                  </a:lnTo>
                  <a:lnTo>
                    <a:pt x="2399" y="2801"/>
                  </a:lnTo>
                  <a:lnTo>
                    <a:pt x="2400" y="2802"/>
                  </a:lnTo>
                  <a:lnTo>
                    <a:pt x="2400" y="2803"/>
                  </a:lnTo>
                  <a:lnTo>
                    <a:pt x="2401" y="2806"/>
                  </a:lnTo>
                  <a:lnTo>
                    <a:pt x="2402" y="2807"/>
                  </a:lnTo>
                  <a:lnTo>
                    <a:pt x="2404" y="2808"/>
                  </a:lnTo>
                  <a:lnTo>
                    <a:pt x="2405" y="2811"/>
                  </a:lnTo>
                  <a:lnTo>
                    <a:pt x="2405" y="2812"/>
                  </a:lnTo>
                  <a:lnTo>
                    <a:pt x="2406" y="2814"/>
                  </a:lnTo>
                  <a:lnTo>
                    <a:pt x="2407" y="2816"/>
                  </a:lnTo>
                  <a:lnTo>
                    <a:pt x="2408" y="2818"/>
                  </a:lnTo>
                  <a:lnTo>
                    <a:pt x="2408" y="2820"/>
                  </a:lnTo>
                  <a:lnTo>
                    <a:pt x="2409" y="2821"/>
                  </a:lnTo>
                  <a:lnTo>
                    <a:pt x="2411" y="2823"/>
                  </a:lnTo>
                  <a:lnTo>
                    <a:pt x="2411" y="2825"/>
                  </a:lnTo>
                  <a:lnTo>
                    <a:pt x="2412" y="2827"/>
                  </a:lnTo>
                  <a:lnTo>
                    <a:pt x="2413" y="2829"/>
                  </a:lnTo>
                  <a:lnTo>
                    <a:pt x="2413" y="2830"/>
                  </a:lnTo>
                  <a:lnTo>
                    <a:pt x="2414" y="2833"/>
                  </a:lnTo>
                  <a:lnTo>
                    <a:pt x="2414" y="2834"/>
                  </a:lnTo>
                  <a:lnTo>
                    <a:pt x="2415" y="2837"/>
                  </a:lnTo>
                  <a:lnTo>
                    <a:pt x="2415" y="2838"/>
                  </a:lnTo>
                  <a:lnTo>
                    <a:pt x="2415" y="2840"/>
                  </a:lnTo>
                  <a:lnTo>
                    <a:pt x="2416" y="2842"/>
                  </a:lnTo>
                  <a:lnTo>
                    <a:pt x="2416" y="2843"/>
                  </a:lnTo>
                  <a:lnTo>
                    <a:pt x="2416" y="2846"/>
                  </a:lnTo>
                  <a:lnTo>
                    <a:pt x="2416" y="2847"/>
                  </a:lnTo>
                  <a:lnTo>
                    <a:pt x="2416" y="2849"/>
                  </a:lnTo>
                  <a:lnTo>
                    <a:pt x="2419" y="2850"/>
                  </a:lnTo>
                  <a:lnTo>
                    <a:pt x="2421" y="2851"/>
                  </a:lnTo>
                  <a:lnTo>
                    <a:pt x="2423" y="2853"/>
                  </a:lnTo>
                  <a:lnTo>
                    <a:pt x="2426" y="2854"/>
                  </a:lnTo>
                  <a:lnTo>
                    <a:pt x="2428" y="2855"/>
                  </a:lnTo>
                  <a:lnTo>
                    <a:pt x="2430" y="2855"/>
                  </a:lnTo>
                  <a:lnTo>
                    <a:pt x="2434" y="2856"/>
                  </a:lnTo>
                  <a:lnTo>
                    <a:pt x="2436" y="2858"/>
                  </a:lnTo>
                  <a:lnTo>
                    <a:pt x="2439" y="2860"/>
                  </a:lnTo>
                  <a:lnTo>
                    <a:pt x="2442" y="2862"/>
                  </a:lnTo>
                  <a:lnTo>
                    <a:pt x="2444" y="2863"/>
                  </a:lnTo>
                  <a:lnTo>
                    <a:pt x="2448" y="2864"/>
                  </a:lnTo>
                  <a:lnTo>
                    <a:pt x="2450" y="2866"/>
                  </a:lnTo>
                  <a:lnTo>
                    <a:pt x="2454" y="2867"/>
                  </a:lnTo>
                  <a:lnTo>
                    <a:pt x="2456" y="2868"/>
                  </a:lnTo>
                  <a:lnTo>
                    <a:pt x="2459" y="2869"/>
                  </a:lnTo>
                  <a:lnTo>
                    <a:pt x="2463" y="2871"/>
                  </a:lnTo>
                  <a:lnTo>
                    <a:pt x="2465" y="2872"/>
                  </a:lnTo>
                  <a:lnTo>
                    <a:pt x="2469" y="2873"/>
                  </a:lnTo>
                  <a:lnTo>
                    <a:pt x="2472" y="2875"/>
                  </a:lnTo>
                  <a:lnTo>
                    <a:pt x="2475" y="2876"/>
                  </a:lnTo>
                  <a:lnTo>
                    <a:pt x="2478" y="2877"/>
                  </a:lnTo>
                  <a:lnTo>
                    <a:pt x="2482" y="2879"/>
                  </a:lnTo>
                  <a:lnTo>
                    <a:pt x="2484" y="2880"/>
                  </a:lnTo>
                  <a:lnTo>
                    <a:pt x="2487" y="2881"/>
                  </a:lnTo>
                  <a:lnTo>
                    <a:pt x="2491" y="2881"/>
                  </a:lnTo>
                  <a:lnTo>
                    <a:pt x="2493" y="2882"/>
                  </a:lnTo>
                  <a:lnTo>
                    <a:pt x="2497" y="2884"/>
                  </a:lnTo>
                  <a:lnTo>
                    <a:pt x="2499" y="2884"/>
                  </a:lnTo>
                  <a:lnTo>
                    <a:pt x="2503" y="2885"/>
                  </a:lnTo>
                  <a:lnTo>
                    <a:pt x="2505" y="2886"/>
                  </a:lnTo>
                  <a:lnTo>
                    <a:pt x="2508" y="2886"/>
                  </a:lnTo>
                  <a:lnTo>
                    <a:pt x="2508" y="3049"/>
                  </a:lnTo>
                  <a:lnTo>
                    <a:pt x="0" y="3047"/>
                  </a:lnTo>
                  <a:lnTo>
                    <a:pt x="0" y="2306"/>
                  </a:lnTo>
                  <a:lnTo>
                    <a:pt x="30" y="2310"/>
                  </a:lnTo>
                  <a:lnTo>
                    <a:pt x="59" y="2315"/>
                  </a:lnTo>
                  <a:lnTo>
                    <a:pt x="85" y="2319"/>
                  </a:lnTo>
                  <a:lnTo>
                    <a:pt x="112" y="2324"/>
                  </a:lnTo>
                  <a:lnTo>
                    <a:pt x="138" y="2330"/>
                  </a:lnTo>
                  <a:lnTo>
                    <a:pt x="162" y="2333"/>
                  </a:lnTo>
                  <a:lnTo>
                    <a:pt x="185" y="2339"/>
                  </a:lnTo>
                  <a:lnTo>
                    <a:pt x="207" y="2343"/>
                  </a:lnTo>
                  <a:lnTo>
                    <a:pt x="230" y="2348"/>
                  </a:lnTo>
                  <a:lnTo>
                    <a:pt x="249" y="2353"/>
                  </a:lnTo>
                  <a:lnTo>
                    <a:pt x="269" y="2357"/>
                  </a:lnTo>
                  <a:lnTo>
                    <a:pt x="289" y="2361"/>
                  </a:lnTo>
                  <a:lnTo>
                    <a:pt x="308" y="2366"/>
                  </a:lnTo>
                  <a:lnTo>
                    <a:pt x="325" y="2370"/>
                  </a:lnTo>
                  <a:lnTo>
                    <a:pt x="342" y="2374"/>
                  </a:lnTo>
                  <a:lnTo>
                    <a:pt x="359" y="2378"/>
                  </a:lnTo>
                  <a:lnTo>
                    <a:pt x="374" y="2381"/>
                  </a:lnTo>
                  <a:lnTo>
                    <a:pt x="390" y="2385"/>
                  </a:lnTo>
                  <a:lnTo>
                    <a:pt x="404" y="2389"/>
                  </a:lnTo>
                  <a:lnTo>
                    <a:pt x="419" y="2392"/>
                  </a:lnTo>
                  <a:lnTo>
                    <a:pt x="433" y="2396"/>
                  </a:lnTo>
                  <a:lnTo>
                    <a:pt x="446" y="2398"/>
                  </a:lnTo>
                  <a:lnTo>
                    <a:pt x="460" y="2401"/>
                  </a:lnTo>
                  <a:lnTo>
                    <a:pt x="473" y="2404"/>
                  </a:lnTo>
                  <a:lnTo>
                    <a:pt x="486" y="2405"/>
                  </a:lnTo>
                  <a:lnTo>
                    <a:pt x="497" y="2407"/>
                  </a:lnTo>
                  <a:lnTo>
                    <a:pt x="510" y="2409"/>
                  </a:lnTo>
                  <a:lnTo>
                    <a:pt x="522" y="2410"/>
                  </a:lnTo>
                  <a:lnTo>
                    <a:pt x="534" y="2411"/>
                  </a:lnTo>
                  <a:lnTo>
                    <a:pt x="546" y="2411"/>
                  </a:lnTo>
                  <a:lnTo>
                    <a:pt x="558" y="2413"/>
                  </a:lnTo>
                  <a:lnTo>
                    <a:pt x="569" y="2413"/>
                  </a:lnTo>
                  <a:lnTo>
                    <a:pt x="572" y="2409"/>
                  </a:lnTo>
                  <a:lnTo>
                    <a:pt x="573" y="2406"/>
                  </a:lnTo>
                  <a:lnTo>
                    <a:pt x="574" y="2404"/>
                  </a:lnTo>
                  <a:lnTo>
                    <a:pt x="576" y="2401"/>
                  </a:lnTo>
                  <a:lnTo>
                    <a:pt x="577" y="2398"/>
                  </a:lnTo>
                  <a:lnTo>
                    <a:pt x="579" y="2396"/>
                  </a:lnTo>
                  <a:lnTo>
                    <a:pt x="580" y="2393"/>
                  </a:lnTo>
                  <a:lnTo>
                    <a:pt x="581" y="2391"/>
                  </a:lnTo>
                  <a:lnTo>
                    <a:pt x="582" y="2388"/>
                  </a:lnTo>
                  <a:lnTo>
                    <a:pt x="583" y="2385"/>
                  </a:lnTo>
                  <a:lnTo>
                    <a:pt x="584" y="2383"/>
                  </a:lnTo>
                  <a:lnTo>
                    <a:pt x="586" y="2380"/>
                  </a:lnTo>
                  <a:lnTo>
                    <a:pt x="587" y="2378"/>
                  </a:lnTo>
                  <a:lnTo>
                    <a:pt x="588" y="2375"/>
                  </a:lnTo>
                  <a:lnTo>
                    <a:pt x="590" y="2372"/>
                  </a:lnTo>
                  <a:lnTo>
                    <a:pt x="591" y="2370"/>
                  </a:lnTo>
                  <a:lnTo>
                    <a:pt x="593" y="2367"/>
                  </a:lnTo>
                  <a:lnTo>
                    <a:pt x="594" y="2365"/>
                  </a:lnTo>
                  <a:lnTo>
                    <a:pt x="595" y="2362"/>
                  </a:lnTo>
                  <a:lnTo>
                    <a:pt x="597" y="2358"/>
                  </a:lnTo>
                  <a:lnTo>
                    <a:pt x="598" y="2356"/>
                  </a:lnTo>
                  <a:lnTo>
                    <a:pt x="601" y="2353"/>
                  </a:lnTo>
                  <a:lnTo>
                    <a:pt x="603" y="2349"/>
                  </a:lnTo>
                  <a:lnTo>
                    <a:pt x="605" y="2346"/>
                  </a:lnTo>
                  <a:lnTo>
                    <a:pt x="606" y="2343"/>
                  </a:lnTo>
                  <a:lnTo>
                    <a:pt x="610" y="2339"/>
                  </a:lnTo>
                  <a:lnTo>
                    <a:pt x="612" y="2335"/>
                  </a:lnTo>
                  <a:lnTo>
                    <a:pt x="615" y="2331"/>
                  </a:lnTo>
                  <a:lnTo>
                    <a:pt x="618" y="2327"/>
                  </a:lnTo>
                  <a:lnTo>
                    <a:pt x="622" y="2322"/>
                  </a:lnTo>
                  <a:lnTo>
                    <a:pt x="625" y="2318"/>
                  </a:lnTo>
                  <a:lnTo>
                    <a:pt x="629" y="2313"/>
                  </a:lnTo>
                  <a:lnTo>
                    <a:pt x="625" y="2305"/>
                  </a:lnTo>
                  <a:lnTo>
                    <a:pt x="620" y="2296"/>
                  </a:lnTo>
                  <a:lnTo>
                    <a:pt x="616" y="2287"/>
                  </a:lnTo>
                  <a:lnTo>
                    <a:pt x="611" y="2276"/>
                  </a:lnTo>
                  <a:lnTo>
                    <a:pt x="606" y="2266"/>
                  </a:lnTo>
                  <a:lnTo>
                    <a:pt x="602" y="2254"/>
                  </a:lnTo>
                  <a:lnTo>
                    <a:pt x="597" y="2243"/>
                  </a:lnTo>
                  <a:lnTo>
                    <a:pt x="591" y="2230"/>
                  </a:lnTo>
                  <a:lnTo>
                    <a:pt x="587" y="2218"/>
                  </a:lnTo>
                  <a:lnTo>
                    <a:pt x="581" y="2204"/>
                  </a:lnTo>
                  <a:lnTo>
                    <a:pt x="575" y="2191"/>
                  </a:lnTo>
                  <a:lnTo>
                    <a:pt x="569" y="2176"/>
                  </a:lnTo>
                  <a:lnTo>
                    <a:pt x="565" y="2162"/>
                  </a:lnTo>
                  <a:lnTo>
                    <a:pt x="559" y="2148"/>
                  </a:lnTo>
                  <a:lnTo>
                    <a:pt x="553" y="2134"/>
                  </a:lnTo>
                  <a:lnTo>
                    <a:pt x="547" y="2119"/>
                  </a:lnTo>
                  <a:lnTo>
                    <a:pt x="543" y="2104"/>
                  </a:lnTo>
                  <a:lnTo>
                    <a:pt x="537" y="2090"/>
                  </a:lnTo>
                  <a:lnTo>
                    <a:pt x="532" y="2074"/>
                  </a:lnTo>
                  <a:lnTo>
                    <a:pt x="526" y="2060"/>
                  </a:lnTo>
                  <a:lnTo>
                    <a:pt x="522" y="2044"/>
                  </a:lnTo>
                  <a:lnTo>
                    <a:pt x="516" y="2030"/>
                  </a:lnTo>
                  <a:lnTo>
                    <a:pt x="511" y="2014"/>
                  </a:lnTo>
                  <a:lnTo>
                    <a:pt x="506" y="2000"/>
                  </a:lnTo>
                  <a:lnTo>
                    <a:pt x="502" y="1986"/>
                  </a:lnTo>
                  <a:lnTo>
                    <a:pt x="498" y="1971"/>
                  </a:lnTo>
                  <a:lnTo>
                    <a:pt x="494" y="1957"/>
                  </a:lnTo>
                  <a:lnTo>
                    <a:pt x="490" y="1944"/>
                  </a:lnTo>
                  <a:lnTo>
                    <a:pt x="487" y="1931"/>
                  </a:lnTo>
                  <a:lnTo>
                    <a:pt x="483" y="1918"/>
                  </a:lnTo>
                  <a:lnTo>
                    <a:pt x="480" y="1905"/>
                  </a:lnTo>
                  <a:lnTo>
                    <a:pt x="477" y="1894"/>
                  </a:lnTo>
                  <a:lnTo>
                    <a:pt x="473" y="1882"/>
                  </a:lnTo>
                  <a:lnTo>
                    <a:pt x="469" y="1869"/>
                  </a:lnTo>
                  <a:lnTo>
                    <a:pt x="465" y="1856"/>
                  </a:lnTo>
                  <a:lnTo>
                    <a:pt x="461" y="1843"/>
                  </a:lnTo>
                  <a:lnTo>
                    <a:pt x="458" y="1830"/>
                  </a:lnTo>
                  <a:lnTo>
                    <a:pt x="455" y="1817"/>
                  </a:lnTo>
                  <a:lnTo>
                    <a:pt x="452" y="1803"/>
                  </a:lnTo>
                  <a:lnTo>
                    <a:pt x="449" y="1790"/>
                  </a:lnTo>
                  <a:lnTo>
                    <a:pt x="447" y="1775"/>
                  </a:lnTo>
                  <a:lnTo>
                    <a:pt x="445" y="1761"/>
                  </a:lnTo>
                  <a:lnTo>
                    <a:pt x="442" y="1748"/>
                  </a:lnTo>
                  <a:lnTo>
                    <a:pt x="440" y="1734"/>
                  </a:lnTo>
                  <a:lnTo>
                    <a:pt x="438" y="1720"/>
                  </a:lnTo>
                  <a:lnTo>
                    <a:pt x="437" y="1705"/>
                  </a:lnTo>
                  <a:lnTo>
                    <a:pt x="434" y="1691"/>
                  </a:lnTo>
                  <a:lnTo>
                    <a:pt x="433" y="1677"/>
                  </a:lnTo>
                  <a:lnTo>
                    <a:pt x="431" y="1663"/>
                  </a:lnTo>
                  <a:lnTo>
                    <a:pt x="430" y="1648"/>
                  </a:lnTo>
                  <a:lnTo>
                    <a:pt x="427" y="1634"/>
                  </a:lnTo>
                  <a:lnTo>
                    <a:pt x="426" y="1618"/>
                  </a:lnTo>
                  <a:lnTo>
                    <a:pt x="425" y="1604"/>
                  </a:lnTo>
                  <a:lnTo>
                    <a:pt x="423" y="1590"/>
                  </a:lnTo>
                  <a:lnTo>
                    <a:pt x="422" y="1576"/>
                  </a:lnTo>
                  <a:lnTo>
                    <a:pt x="419" y="1561"/>
                  </a:lnTo>
                  <a:lnTo>
                    <a:pt x="418" y="1547"/>
                  </a:lnTo>
                  <a:lnTo>
                    <a:pt x="417" y="1531"/>
                  </a:lnTo>
                  <a:lnTo>
                    <a:pt x="415" y="1517"/>
                  </a:lnTo>
                  <a:lnTo>
                    <a:pt x="412" y="1503"/>
                  </a:lnTo>
                  <a:lnTo>
                    <a:pt x="411" y="1489"/>
                  </a:lnTo>
                  <a:lnTo>
                    <a:pt x="409" y="1474"/>
                  </a:lnTo>
                  <a:lnTo>
                    <a:pt x="406" y="1460"/>
                  </a:lnTo>
                  <a:lnTo>
                    <a:pt x="404" y="1447"/>
                  </a:lnTo>
                  <a:lnTo>
                    <a:pt x="404" y="1445"/>
                  </a:lnTo>
                  <a:lnTo>
                    <a:pt x="404" y="1443"/>
                  </a:lnTo>
                  <a:lnTo>
                    <a:pt x="404" y="1442"/>
                  </a:lnTo>
                  <a:lnTo>
                    <a:pt x="404" y="1441"/>
                  </a:lnTo>
                  <a:lnTo>
                    <a:pt x="403" y="1438"/>
                  </a:lnTo>
                  <a:lnTo>
                    <a:pt x="403" y="1437"/>
                  </a:lnTo>
                  <a:lnTo>
                    <a:pt x="403" y="1435"/>
                  </a:lnTo>
                  <a:lnTo>
                    <a:pt x="402" y="1434"/>
                  </a:lnTo>
                  <a:lnTo>
                    <a:pt x="402" y="1432"/>
                  </a:lnTo>
                  <a:lnTo>
                    <a:pt x="401" y="1430"/>
                  </a:lnTo>
                  <a:lnTo>
                    <a:pt x="401" y="1429"/>
                  </a:lnTo>
                  <a:lnTo>
                    <a:pt x="399" y="1426"/>
                  </a:lnTo>
                  <a:lnTo>
                    <a:pt x="399" y="1425"/>
                  </a:lnTo>
                  <a:lnTo>
                    <a:pt x="398" y="1424"/>
                  </a:lnTo>
                  <a:lnTo>
                    <a:pt x="398" y="1422"/>
                  </a:lnTo>
                  <a:lnTo>
                    <a:pt x="397" y="1420"/>
                  </a:lnTo>
                  <a:lnTo>
                    <a:pt x="397" y="1419"/>
                  </a:lnTo>
                  <a:lnTo>
                    <a:pt x="396" y="1416"/>
                  </a:lnTo>
                  <a:lnTo>
                    <a:pt x="396" y="1415"/>
                  </a:lnTo>
                  <a:lnTo>
                    <a:pt x="395" y="1413"/>
                  </a:lnTo>
                  <a:lnTo>
                    <a:pt x="395" y="1411"/>
                  </a:lnTo>
                  <a:lnTo>
                    <a:pt x="394" y="1410"/>
                  </a:lnTo>
                  <a:lnTo>
                    <a:pt x="394" y="1407"/>
                  </a:lnTo>
                  <a:lnTo>
                    <a:pt x="394" y="1406"/>
                  </a:lnTo>
                  <a:lnTo>
                    <a:pt x="392" y="1403"/>
                  </a:lnTo>
                  <a:lnTo>
                    <a:pt x="392" y="1402"/>
                  </a:lnTo>
                  <a:lnTo>
                    <a:pt x="392" y="1399"/>
                  </a:lnTo>
                  <a:lnTo>
                    <a:pt x="391" y="1398"/>
                  </a:lnTo>
                  <a:lnTo>
                    <a:pt x="391" y="1395"/>
                  </a:lnTo>
                  <a:lnTo>
                    <a:pt x="391" y="1394"/>
                  </a:lnTo>
                  <a:lnTo>
                    <a:pt x="391" y="1391"/>
                  </a:lnTo>
                  <a:lnTo>
                    <a:pt x="391" y="1389"/>
                  </a:lnTo>
                  <a:lnTo>
                    <a:pt x="390" y="1389"/>
                  </a:lnTo>
                  <a:lnTo>
                    <a:pt x="390" y="1387"/>
                  </a:lnTo>
                  <a:lnTo>
                    <a:pt x="389" y="1386"/>
                  </a:lnTo>
                  <a:lnTo>
                    <a:pt x="389" y="1385"/>
                  </a:lnTo>
                  <a:lnTo>
                    <a:pt x="388" y="1384"/>
                  </a:lnTo>
                  <a:lnTo>
                    <a:pt x="387" y="1382"/>
                  </a:lnTo>
                  <a:lnTo>
                    <a:pt x="387" y="1381"/>
                  </a:lnTo>
                  <a:lnTo>
                    <a:pt x="385" y="1380"/>
                  </a:lnTo>
                  <a:lnTo>
                    <a:pt x="385" y="1378"/>
                  </a:lnTo>
                  <a:lnTo>
                    <a:pt x="384" y="1377"/>
                  </a:lnTo>
                  <a:lnTo>
                    <a:pt x="384" y="1376"/>
                  </a:lnTo>
                  <a:lnTo>
                    <a:pt x="383" y="1374"/>
                  </a:lnTo>
                  <a:lnTo>
                    <a:pt x="383" y="1373"/>
                  </a:lnTo>
                  <a:lnTo>
                    <a:pt x="383" y="1372"/>
                  </a:lnTo>
                  <a:lnTo>
                    <a:pt x="382" y="1371"/>
                  </a:lnTo>
                  <a:lnTo>
                    <a:pt x="382" y="1369"/>
                  </a:lnTo>
                  <a:lnTo>
                    <a:pt x="381" y="1368"/>
                  </a:lnTo>
                  <a:lnTo>
                    <a:pt x="381" y="1367"/>
                  </a:lnTo>
                  <a:lnTo>
                    <a:pt x="380" y="1365"/>
                  </a:lnTo>
                  <a:lnTo>
                    <a:pt x="380" y="1364"/>
                  </a:lnTo>
                  <a:lnTo>
                    <a:pt x="378" y="1363"/>
                  </a:lnTo>
                  <a:lnTo>
                    <a:pt x="378" y="1361"/>
                  </a:lnTo>
                  <a:lnTo>
                    <a:pt x="377" y="1360"/>
                  </a:lnTo>
                  <a:lnTo>
                    <a:pt x="377" y="1359"/>
                  </a:lnTo>
                  <a:lnTo>
                    <a:pt x="376" y="1358"/>
                  </a:lnTo>
                  <a:lnTo>
                    <a:pt x="375" y="1356"/>
                  </a:lnTo>
                  <a:lnTo>
                    <a:pt x="374" y="1355"/>
                  </a:lnTo>
                  <a:lnTo>
                    <a:pt x="374" y="1354"/>
                  </a:lnTo>
                  <a:lnTo>
                    <a:pt x="374" y="1351"/>
                  </a:lnTo>
                  <a:lnTo>
                    <a:pt x="374" y="1350"/>
                  </a:lnTo>
                  <a:lnTo>
                    <a:pt x="374" y="1347"/>
                  </a:lnTo>
                  <a:lnTo>
                    <a:pt x="374" y="1345"/>
                  </a:lnTo>
                  <a:lnTo>
                    <a:pt x="374" y="1342"/>
                  </a:lnTo>
                  <a:lnTo>
                    <a:pt x="374" y="1339"/>
                  </a:lnTo>
                  <a:lnTo>
                    <a:pt x="374" y="1337"/>
                  </a:lnTo>
                  <a:lnTo>
                    <a:pt x="374" y="1334"/>
                  </a:lnTo>
                  <a:lnTo>
                    <a:pt x="374" y="1330"/>
                  </a:lnTo>
                  <a:lnTo>
                    <a:pt x="374" y="1328"/>
                  </a:lnTo>
                  <a:lnTo>
                    <a:pt x="374" y="1325"/>
                  </a:lnTo>
                  <a:lnTo>
                    <a:pt x="374" y="1321"/>
                  </a:lnTo>
                  <a:lnTo>
                    <a:pt x="375" y="1319"/>
                  </a:lnTo>
                  <a:lnTo>
                    <a:pt x="375" y="1315"/>
                  </a:lnTo>
                  <a:lnTo>
                    <a:pt x="375" y="1312"/>
                  </a:lnTo>
                  <a:lnTo>
                    <a:pt x="375" y="1308"/>
                  </a:lnTo>
                  <a:lnTo>
                    <a:pt x="375" y="1306"/>
                  </a:lnTo>
                  <a:lnTo>
                    <a:pt x="375" y="1302"/>
                  </a:lnTo>
                  <a:lnTo>
                    <a:pt x="375" y="1299"/>
                  </a:lnTo>
                  <a:lnTo>
                    <a:pt x="375" y="1297"/>
                  </a:lnTo>
                  <a:lnTo>
                    <a:pt x="375" y="1293"/>
                  </a:lnTo>
                  <a:lnTo>
                    <a:pt x="376" y="1290"/>
                  </a:lnTo>
                  <a:lnTo>
                    <a:pt x="376" y="1288"/>
                  </a:lnTo>
                  <a:lnTo>
                    <a:pt x="376" y="1284"/>
                  </a:lnTo>
                  <a:lnTo>
                    <a:pt x="376" y="1281"/>
                  </a:lnTo>
                  <a:lnTo>
                    <a:pt x="377" y="1278"/>
                  </a:lnTo>
                  <a:lnTo>
                    <a:pt x="377" y="1277"/>
                  </a:lnTo>
                  <a:lnTo>
                    <a:pt x="377" y="1275"/>
                  </a:lnTo>
                  <a:lnTo>
                    <a:pt x="377" y="1272"/>
                  </a:lnTo>
                  <a:lnTo>
                    <a:pt x="378" y="1271"/>
                  </a:lnTo>
                  <a:lnTo>
                    <a:pt x="378" y="1268"/>
                  </a:lnTo>
                  <a:lnTo>
                    <a:pt x="378" y="1265"/>
                  </a:lnTo>
                  <a:lnTo>
                    <a:pt x="380" y="1263"/>
                  </a:lnTo>
                  <a:lnTo>
                    <a:pt x="380" y="1260"/>
                  </a:lnTo>
                  <a:lnTo>
                    <a:pt x="381" y="1256"/>
                  </a:lnTo>
                  <a:lnTo>
                    <a:pt x="382" y="1254"/>
                  </a:lnTo>
                  <a:lnTo>
                    <a:pt x="382" y="1252"/>
                  </a:lnTo>
                  <a:lnTo>
                    <a:pt x="383" y="1250"/>
                  </a:lnTo>
                  <a:lnTo>
                    <a:pt x="384" y="1247"/>
                  </a:lnTo>
                  <a:lnTo>
                    <a:pt x="385" y="1245"/>
                  </a:lnTo>
                  <a:lnTo>
                    <a:pt x="387" y="1243"/>
                  </a:lnTo>
                  <a:lnTo>
                    <a:pt x="388" y="1241"/>
                  </a:lnTo>
                  <a:lnTo>
                    <a:pt x="389" y="1238"/>
                  </a:lnTo>
                  <a:lnTo>
                    <a:pt x="390" y="1237"/>
                  </a:lnTo>
                  <a:lnTo>
                    <a:pt x="391" y="1234"/>
                  </a:lnTo>
                  <a:lnTo>
                    <a:pt x="391" y="1233"/>
                  </a:lnTo>
                  <a:lnTo>
                    <a:pt x="392" y="1230"/>
                  </a:lnTo>
                  <a:lnTo>
                    <a:pt x="394" y="1229"/>
                  </a:lnTo>
                  <a:lnTo>
                    <a:pt x="395" y="1227"/>
                  </a:lnTo>
                  <a:lnTo>
                    <a:pt x="396" y="1224"/>
                  </a:lnTo>
                  <a:lnTo>
                    <a:pt x="397" y="1223"/>
                  </a:lnTo>
                  <a:lnTo>
                    <a:pt x="398" y="1220"/>
                  </a:lnTo>
                  <a:lnTo>
                    <a:pt x="399" y="1217"/>
                  </a:lnTo>
                  <a:lnTo>
                    <a:pt x="399" y="1215"/>
                  </a:lnTo>
                  <a:lnTo>
                    <a:pt x="401" y="1214"/>
                  </a:lnTo>
                  <a:lnTo>
                    <a:pt x="402" y="1211"/>
                  </a:lnTo>
                  <a:lnTo>
                    <a:pt x="402" y="1207"/>
                  </a:lnTo>
                  <a:lnTo>
                    <a:pt x="403" y="1204"/>
                  </a:lnTo>
                  <a:lnTo>
                    <a:pt x="403" y="1202"/>
                  </a:lnTo>
                  <a:lnTo>
                    <a:pt x="404" y="1199"/>
                  </a:lnTo>
                  <a:lnTo>
                    <a:pt x="404" y="1195"/>
                  </a:lnTo>
                  <a:lnTo>
                    <a:pt x="404" y="1191"/>
                  </a:lnTo>
                  <a:lnTo>
                    <a:pt x="404" y="1189"/>
                  </a:lnTo>
                  <a:lnTo>
                    <a:pt x="465" y="1154"/>
                  </a:lnTo>
                  <a:lnTo>
                    <a:pt x="466" y="1154"/>
                  </a:lnTo>
                  <a:lnTo>
                    <a:pt x="467" y="1153"/>
                  </a:lnTo>
                  <a:lnTo>
                    <a:pt x="469" y="1151"/>
                  </a:lnTo>
                  <a:lnTo>
                    <a:pt x="470" y="1151"/>
                  </a:lnTo>
                  <a:lnTo>
                    <a:pt x="472" y="1150"/>
                  </a:lnTo>
                  <a:lnTo>
                    <a:pt x="474" y="1149"/>
                  </a:lnTo>
                  <a:lnTo>
                    <a:pt x="475" y="1147"/>
                  </a:lnTo>
                  <a:lnTo>
                    <a:pt x="476" y="1146"/>
                  </a:lnTo>
                  <a:lnTo>
                    <a:pt x="477" y="1145"/>
                  </a:lnTo>
                  <a:lnTo>
                    <a:pt x="480" y="1143"/>
                  </a:lnTo>
                  <a:lnTo>
                    <a:pt x="481" y="1142"/>
                  </a:lnTo>
                  <a:lnTo>
                    <a:pt x="482" y="1141"/>
                  </a:lnTo>
                  <a:lnTo>
                    <a:pt x="483" y="1140"/>
                  </a:lnTo>
                  <a:lnTo>
                    <a:pt x="484" y="1138"/>
                  </a:lnTo>
                  <a:lnTo>
                    <a:pt x="487" y="1136"/>
                  </a:lnTo>
                  <a:lnTo>
                    <a:pt x="488" y="1134"/>
                  </a:lnTo>
                  <a:lnTo>
                    <a:pt x="489" y="1133"/>
                  </a:lnTo>
                  <a:lnTo>
                    <a:pt x="490" y="1132"/>
                  </a:lnTo>
                  <a:lnTo>
                    <a:pt x="492" y="1130"/>
                  </a:lnTo>
                  <a:lnTo>
                    <a:pt x="494" y="1129"/>
                  </a:lnTo>
                  <a:lnTo>
                    <a:pt x="495" y="1128"/>
                  </a:lnTo>
                  <a:lnTo>
                    <a:pt x="496" y="1127"/>
                  </a:lnTo>
                  <a:lnTo>
                    <a:pt x="497" y="1125"/>
                  </a:lnTo>
                  <a:lnTo>
                    <a:pt x="499" y="1124"/>
                  </a:lnTo>
                  <a:lnTo>
                    <a:pt x="501" y="1123"/>
                  </a:lnTo>
                  <a:lnTo>
                    <a:pt x="502" y="1123"/>
                  </a:lnTo>
                  <a:lnTo>
                    <a:pt x="504" y="1121"/>
                  </a:lnTo>
                  <a:lnTo>
                    <a:pt x="505" y="1121"/>
                  </a:lnTo>
                  <a:lnTo>
                    <a:pt x="506" y="1120"/>
                  </a:lnTo>
                  <a:lnTo>
                    <a:pt x="508" y="1120"/>
                  </a:lnTo>
                  <a:lnTo>
                    <a:pt x="510" y="1120"/>
                  </a:lnTo>
                  <a:lnTo>
                    <a:pt x="511" y="1120"/>
                  </a:lnTo>
                  <a:lnTo>
                    <a:pt x="546" y="1120"/>
                  </a:lnTo>
                  <a:lnTo>
                    <a:pt x="547" y="1119"/>
                  </a:lnTo>
                  <a:lnTo>
                    <a:pt x="549" y="1119"/>
                  </a:lnTo>
                  <a:lnTo>
                    <a:pt x="551" y="1118"/>
                  </a:lnTo>
                  <a:lnTo>
                    <a:pt x="552" y="1118"/>
                  </a:lnTo>
                  <a:lnTo>
                    <a:pt x="554" y="1116"/>
                  </a:lnTo>
                  <a:lnTo>
                    <a:pt x="555" y="1115"/>
                  </a:lnTo>
                  <a:lnTo>
                    <a:pt x="558" y="1115"/>
                  </a:lnTo>
                  <a:lnTo>
                    <a:pt x="559" y="1114"/>
                  </a:lnTo>
                  <a:lnTo>
                    <a:pt x="560" y="1112"/>
                  </a:lnTo>
                  <a:lnTo>
                    <a:pt x="562" y="1112"/>
                  </a:lnTo>
                  <a:lnTo>
                    <a:pt x="563" y="1111"/>
                  </a:lnTo>
                  <a:lnTo>
                    <a:pt x="566" y="1110"/>
                  </a:lnTo>
                  <a:lnTo>
                    <a:pt x="567" y="1108"/>
                  </a:lnTo>
                  <a:lnTo>
                    <a:pt x="569" y="1108"/>
                  </a:lnTo>
                  <a:lnTo>
                    <a:pt x="570" y="1107"/>
                  </a:lnTo>
                  <a:lnTo>
                    <a:pt x="572" y="1106"/>
                  </a:lnTo>
                  <a:lnTo>
                    <a:pt x="574" y="1105"/>
                  </a:lnTo>
                  <a:lnTo>
                    <a:pt x="575" y="1105"/>
                  </a:lnTo>
                  <a:lnTo>
                    <a:pt x="577" y="1103"/>
                  </a:lnTo>
                  <a:lnTo>
                    <a:pt x="579" y="1102"/>
                  </a:lnTo>
                  <a:lnTo>
                    <a:pt x="581" y="1102"/>
                  </a:lnTo>
                  <a:lnTo>
                    <a:pt x="582" y="1101"/>
                  </a:lnTo>
                  <a:lnTo>
                    <a:pt x="584" y="1101"/>
                  </a:lnTo>
                  <a:lnTo>
                    <a:pt x="587" y="1099"/>
                  </a:lnTo>
                  <a:lnTo>
                    <a:pt x="588" y="1099"/>
                  </a:lnTo>
                  <a:lnTo>
                    <a:pt x="590" y="1098"/>
                  </a:lnTo>
                  <a:lnTo>
                    <a:pt x="591" y="1098"/>
                  </a:lnTo>
                  <a:lnTo>
                    <a:pt x="594" y="1098"/>
                  </a:lnTo>
                  <a:lnTo>
                    <a:pt x="596" y="1097"/>
                  </a:lnTo>
                  <a:lnTo>
                    <a:pt x="597" y="1097"/>
                  </a:lnTo>
                  <a:lnTo>
                    <a:pt x="600" y="1097"/>
                  </a:lnTo>
                  <a:lnTo>
                    <a:pt x="602" y="1097"/>
                  </a:lnTo>
                  <a:lnTo>
                    <a:pt x="598" y="1089"/>
                  </a:lnTo>
                  <a:lnTo>
                    <a:pt x="595" y="1081"/>
                  </a:lnTo>
                  <a:lnTo>
                    <a:pt x="591" y="1075"/>
                  </a:lnTo>
                  <a:lnTo>
                    <a:pt x="588" y="1068"/>
                  </a:lnTo>
                  <a:lnTo>
                    <a:pt x="586" y="1062"/>
                  </a:lnTo>
                  <a:lnTo>
                    <a:pt x="583" y="1057"/>
                  </a:lnTo>
                  <a:lnTo>
                    <a:pt x="581" y="1053"/>
                  </a:lnTo>
                  <a:lnTo>
                    <a:pt x="580" y="1049"/>
                  </a:lnTo>
                  <a:lnTo>
                    <a:pt x="577" y="1045"/>
                  </a:lnTo>
                  <a:lnTo>
                    <a:pt x="576" y="1041"/>
                  </a:lnTo>
                  <a:lnTo>
                    <a:pt x="575" y="1038"/>
                  </a:lnTo>
                  <a:lnTo>
                    <a:pt x="574" y="1036"/>
                  </a:lnTo>
                  <a:lnTo>
                    <a:pt x="573" y="1033"/>
                  </a:lnTo>
                  <a:lnTo>
                    <a:pt x="572" y="1031"/>
                  </a:lnTo>
                  <a:lnTo>
                    <a:pt x="572" y="1028"/>
                  </a:lnTo>
                  <a:lnTo>
                    <a:pt x="570" y="1027"/>
                  </a:lnTo>
                  <a:lnTo>
                    <a:pt x="570" y="1024"/>
                  </a:lnTo>
                  <a:lnTo>
                    <a:pt x="569" y="1023"/>
                  </a:lnTo>
                  <a:lnTo>
                    <a:pt x="569" y="1021"/>
                  </a:lnTo>
                  <a:lnTo>
                    <a:pt x="568" y="1020"/>
                  </a:lnTo>
                  <a:lnTo>
                    <a:pt x="568" y="1018"/>
                  </a:lnTo>
                  <a:lnTo>
                    <a:pt x="568" y="1016"/>
                  </a:lnTo>
                  <a:lnTo>
                    <a:pt x="568" y="1015"/>
                  </a:lnTo>
                  <a:lnTo>
                    <a:pt x="567" y="1012"/>
                  </a:lnTo>
                  <a:lnTo>
                    <a:pt x="567" y="1010"/>
                  </a:lnTo>
                  <a:lnTo>
                    <a:pt x="567" y="1007"/>
                  </a:lnTo>
                  <a:lnTo>
                    <a:pt x="566" y="1005"/>
                  </a:lnTo>
                  <a:lnTo>
                    <a:pt x="566" y="1002"/>
                  </a:lnTo>
                  <a:lnTo>
                    <a:pt x="565" y="999"/>
                  </a:lnTo>
                  <a:lnTo>
                    <a:pt x="565" y="996"/>
                  </a:lnTo>
                  <a:lnTo>
                    <a:pt x="563" y="992"/>
                  </a:lnTo>
                  <a:lnTo>
                    <a:pt x="562" y="986"/>
                  </a:lnTo>
                  <a:lnTo>
                    <a:pt x="562" y="983"/>
                  </a:lnTo>
                  <a:lnTo>
                    <a:pt x="561" y="977"/>
                  </a:lnTo>
                  <a:lnTo>
                    <a:pt x="561" y="972"/>
                  </a:lnTo>
                  <a:lnTo>
                    <a:pt x="561" y="967"/>
                  </a:lnTo>
                  <a:lnTo>
                    <a:pt x="561" y="960"/>
                  </a:lnTo>
                  <a:lnTo>
                    <a:pt x="560" y="954"/>
                  </a:lnTo>
                  <a:lnTo>
                    <a:pt x="560" y="948"/>
                  </a:lnTo>
                  <a:lnTo>
                    <a:pt x="560" y="940"/>
                  </a:lnTo>
                  <a:lnTo>
                    <a:pt x="560" y="932"/>
                  </a:lnTo>
                  <a:lnTo>
                    <a:pt x="561" y="924"/>
                  </a:lnTo>
                  <a:lnTo>
                    <a:pt x="561" y="916"/>
                  </a:lnTo>
                  <a:lnTo>
                    <a:pt x="561" y="909"/>
                  </a:lnTo>
                  <a:lnTo>
                    <a:pt x="561" y="900"/>
                  </a:lnTo>
                  <a:lnTo>
                    <a:pt x="561" y="892"/>
                  </a:lnTo>
                  <a:lnTo>
                    <a:pt x="561" y="883"/>
                  </a:lnTo>
                  <a:lnTo>
                    <a:pt x="561" y="874"/>
                  </a:lnTo>
                  <a:lnTo>
                    <a:pt x="562" y="866"/>
                  </a:lnTo>
                  <a:lnTo>
                    <a:pt x="562" y="857"/>
                  </a:lnTo>
                  <a:lnTo>
                    <a:pt x="562" y="849"/>
                  </a:lnTo>
                  <a:lnTo>
                    <a:pt x="562" y="840"/>
                  </a:lnTo>
                  <a:lnTo>
                    <a:pt x="562" y="832"/>
                  </a:lnTo>
                  <a:lnTo>
                    <a:pt x="562" y="824"/>
                  </a:lnTo>
                  <a:lnTo>
                    <a:pt x="562" y="816"/>
                  </a:lnTo>
                  <a:lnTo>
                    <a:pt x="562" y="809"/>
                  </a:lnTo>
                  <a:lnTo>
                    <a:pt x="562" y="802"/>
                  </a:lnTo>
                  <a:lnTo>
                    <a:pt x="561" y="796"/>
                  </a:lnTo>
                  <a:lnTo>
                    <a:pt x="561" y="789"/>
                  </a:lnTo>
                  <a:lnTo>
                    <a:pt x="561" y="783"/>
                  </a:lnTo>
                  <a:lnTo>
                    <a:pt x="560" y="778"/>
                  </a:lnTo>
                  <a:lnTo>
                    <a:pt x="560" y="772"/>
                  </a:lnTo>
                  <a:lnTo>
                    <a:pt x="559" y="768"/>
                  </a:lnTo>
                  <a:lnTo>
                    <a:pt x="558" y="765"/>
                  </a:lnTo>
                  <a:lnTo>
                    <a:pt x="537" y="728"/>
                  </a:lnTo>
                  <a:lnTo>
                    <a:pt x="534" y="724"/>
                  </a:lnTo>
                  <a:lnTo>
                    <a:pt x="532" y="720"/>
                  </a:lnTo>
                  <a:lnTo>
                    <a:pt x="530" y="715"/>
                  </a:lnTo>
                  <a:lnTo>
                    <a:pt x="527" y="711"/>
                  </a:lnTo>
                  <a:lnTo>
                    <a:pt x="525" y="706"/>
                  </a:lnTo>
                  <a:lnTo>
                    <a:pt x="523" y="701"/>
                  </a:lnTo>
                  <a:lnTo>
                    <a:pt x="520" y="696"/>
                  </a:lnTo>
                  <a:lnTo>
                    <a:pt x="519" y="691"/>
                  </a:lnTo>
                  <a:lnTo>
                    <a:pt x="517" y="685"/>
                  </a:lnTo>
                  <a:lnTo>
                    <a:pt x="516" y="680"/>
                  </a:lnTo>
                  <a:lnTo>
                    <a:pt x="513" y="674"/>
                  </a:lnTo>
                  <a:lnTo>
                    <a:pt x="512" y="669"/>
                  </a:lnTo>
                  <a:lnTo>
                    <a:pt x="511" y="663"/>
                  </a:lnTo>
                  <a:lnTo>
                    <a:pt x="510" y="657"/>
                  </a:lnTo>
                  <a:lnTo>
                    <a:pt x="509" y="650"/>
                  </a:lnTo>
                  <a:lnTo>
                    <a:pt x="508" y="645"/>
                  </a:lnTo>
                  <a:lnTo>
                    <a:pt x="506" y="639"/>
                  </a:lnTo>
                  <a:lnTo>
                    <a:pt x="505" y="633"/>
                  </a:lnTo>
                  <a:lnTo>
                    <a:pt x="504" y="627"/>
                  </a:lnTo>
                  <a:lnTo>
                    <a:pt x="503" y="620"/>
                  </a:lnTo>
                  <a:lnTo>
                    <a:pt x="502" y="615"/>
                  </a:lnTo>
                  <a:lnTo>
                    <a:pt x="501" y="609"/>
                  </a:lnTo>
                  <a:lnTo>
                    <a:pt x="499" y="604"/>
                  </a:lnTo>
                  <a:lnTo>
                    <a:pt x="498" y="598"/>
                  </a:lnTo>
                  <a:lnTo>
                    <a:pt x="497" y="592"/>
                  </a:lnTo>
                  <a:lnTo>
                    <a:pt x="497" y="587"/>
                  </a:lnTo>
                  <a:lnTo>
                    <a:pt x="496" y="582"/>
                  </a:lnTo>
                  <a:lnTo>
                    <a:pt x="495" y="576"/>
                  </a:lnTo>
                  <a:lnTo>
                    <a:pt x="494" y="571"/>
                  </a:lnTo>
                  <a:lnTo>
                    <a:pt x="492" y="567"/>
                  </a:lnTo>
                  <a:lnTo>
                    <a:pt x="491" y="562"/>
                  </a:lnTo>
                  <a:lnTo>
                    <a:pt x="490" y="558"/>
                  </a:lnTo>
                  <a:lnTo>
                    <a:pt x="489" y="556"/>
                  </a:lnTo>
                  <a:lnTo>
                    <a:pt x="489" y="553"/>
                  </a:lnTo>
                  <a:lnTo>
                    <a:pt x="488" y="552"/>
                  </a:lnTo>
                  <a:lnTo>
                    <a:pt x="487" y="550"/>
                  </a:lnTo>
                  <a:lnTo>
                    <a:pt x="487" y="548"/>
                  </a:lnTo>
                  <a:lnTo>
                    <a:pt x="486" y="547"/>
                  </a:lnTo>
                  <a:lnTo>
                    <a:pt x="484" y="545"/>
                  </a:lnTo>
                  <a:lnTo>
                    <a:pt x="482" y="544"/>
                  </a:lnTo>
                  <a:lnTo>
                    <a:pt x="481" y="543"/>
                  </a:lnTo>
                  <a:lnTo>
                    <a:pt x="480" y="541"/>
                  </a:lnTo>
                  <a:lnTo>
                    <a:pt x="479" y="541"/>
                  </a:lnTo>
                  <a:lnTo>
                    <a:pt x="476" y="540"/>
                  </a:lnTo>
                  <a:lnTo>
                    <a:pt x="475" y="539"/>
                  </a:lnTo>
                  <a:lnTo>
                    <a:pt x="473" y="539"/>
                  </a:lnTo>
                  <a:lnTo>
                    <a:pt x="472" y="537"/>
                  </a:lnTo>
                  <a:lnTo>
                    <a:pt x="469" y="537"/>
                  </a:lnTo>
                  <a:lnTo>
                    <a:pt x="468" y="536"/>
                  </a:lnTo>
                  <a:lnTo>
                    <a:pt x="466" y="536"/>
                  </a:lnTo>
                  <a:lnTo>
                    <a:pt x="465" y="535"/>
                  </a:lnTo>
                  <a:lnTo>
                    <a:pt x="462" y="535"/>
                  </a:lnTo>
                  <a:lnTo>
                    <a:pt x="460" y="534"/>
                  </a:lnTo>
                  <a:lnTo>
                    <a:pt x="459" y="534"/>
                  </a:lnTo>
                  <a:lnTo>
                    <a:pt x="456" y="534"/>
                  </a:lnTo>
                  <a:lnTo>
                    <a:pt x="455" y="532"/>
                  </a:lnTo>
                  <a:lnTo>
                    <a:pt x="453" y="532"/>
                  </a:lnTo>
                  <a:lnTo>
                    <a:pt x="452" y="532"/>
                  </a:lnTo>
                  <a:lnTo>
                    <a:pt x="449" y="531"/>
                  </a:lnTo>
                  <a:lnTo>
                    <a:pt x="448" y="531"/>
                  </a:lnTo>
                  <a:lnTo>
                    <a:pt x="447" y="531"/>
                  </a:lnTo>
                  <a:lnTo>
                    <a:pt x="446" y="530"/>
                  </a:lnTo>
                  <a:lnTo>
                    <a:pt x="444" y="530"/>
                  </a:lnTo>
                  <a:lnTo>
                    <a:pt x="442" y="530"/>
                  </a:lnTo>
                  <a:lnTo>
                    <a:pt x="441" y="528"/>
                  </a:lnTo>
                  <a:lnTo>
                    <a:pt x="440" y="528"/>
                  </a:lnTo>
                  <a:lnTo>
                    <a:pt x="439" y="527"/>
                  </a:lnTo>
                  <a:lnTo>
                    <a:pt x="438" y="526"/>
                  </a:lnTo>
                  <a:lnTo>
                    <a:pt x="437" y="524"/>
                  </a:lnTo>
                  <a:lnTo>
                    <a:pt x="435" y="523"/>
                  </a:lnTo>
                  <a:lnTo>
                    <a:pt x="434" y="522"/>
                  </a:lnTo>
                  <a:lnTo>
                    <a:pt x="432" y="521"/>
                  </a:lnTo>
                  <a:lnTo>
                    <a:pt x="431" y="519"/>
                  </a:lnTo>
                  <a:lnTo>
                    <a:pt x="430" y="517"/>
                  </a:lnTo>
                  <a:lnTo>
                    <a:pt x="429" y="515"/>
                  </a:lnTo>
                  <a:lnTo>
                    <a:pt x="427" y="513"/>
                  </a:lnTo>
                  <a:lnTo>
                    <a:pt x="426" y="511"/>
                  </a:lnTo>
                  <a:lnTo>
                    <a:pt x="425" y="509"/>
                  </a:lnTo>
                  <a:lnTo>
                    <a:pt x="423" y="508"/>
                  </a:lnTo>
                  <a:lnTo>
                    <a:pt x="422" y="505"/>
                  </a:lnTo>
                  <a:lnTo>
                    <a:pt x="420" y="504"/>
                  </a:lnTo>
                  <a:lnTo>
                    <a:pt x="419" y="501"/>
                  </a:lnTo>
                  <a:lnTo>
                    <a:pt x="418" y="500"/>
                  </a:lnTo>
                  <a:lnTo>
                    <a:pt x="417" y="497"/>
                  </a:lnTo>
                  <a:lnTo>
                    <a:pt x="416" y="496"/>
                  </a:lnTo>
                  <a:lnTo>
                    <a:pt x="415" y="493"/>
                  </a:lnTo>
                  <a:lnTo>
                    <a:pt x="413" y="492"/>
                  </a:lnTo>
                  <a:lnTo>
                    <a:pt x="412" y="489"/>
                  </a:lnTo>
                  <a:lnTo>
                    <a:pt x="411" y="488"/>
                  </a:lnTo>
                  <a:lnTo>
                    <a:pt x="410" y="486"/>
                  </a:lnTo>
                  <a:lnTo>
                    <a:pt x="409" y="484"/>
                  </a:lnTo>
                  <a:lnTo>
                    <a:pt x="408" y="483"/>
                  </a:lnTo>
                  <a:lnTo>
                    <a:pt x="406" y="482"/>
                  </a:lnTo>
                  <a:lnTo>
                    <a:pt x="406" y="480"/>
                  </a:lnTo>
                  <a:lnTo>
                    <a:pt x="405" y="479"/>
                  </a:lnTo>
                  <a:lnTo>
                    <a:pt x="404" y="478"/>
                  </a:lnTo>
                  <a:lnTo>
                    <a:pt x="438" y="478"/>
                  </a:lnTo>
                  <a:lnTo>
                    <a:pt x="438" y="476"/>
                  </a:lnTo>
                  <a:lnTo>
                    <a:pt x="437" y="475"/>
                  </a:lnTo>
                  <a:lnTo>
                    <a:pt x="435" y="474"/>
                  </a:lnTo>
                  <a:lnTo>
                    <a:pt x="435" y="473"/>
                  </a:lnTo>
                  <a:lnTo>
                    <a:pt x="434" y="471"/>
                  </a:lnTo>
                  <a:lnTo>
                    <a:pt x="433" y="470"/>
                  </a:lnTo>
                  <a:lnTo>
                    <a:pt x="433" y="469"/>
                  </a:lnTo>
                  <a:lnTo>
                    <a:pt x="432" y="467"/>
                  </a:lnTo>
                  <a:lnTo>
                    <a:pt x="431" y="466"/>
                  </a:lnTo>
                  <a:lnTo>
                    <a:pt x="431" y="465"/>
                  </a:lnTo>
                  <a:lnTo>
                    <a:pt x="430" y="463"/>
                  </a:lnTo>
                  <a:lnTo>
                    <a:pt x="430" y="462"/>
                  </a:lnTo>
                  <a:lnTo>
                    <a:pt x="429" y="461"/>
                  </a:lnTo>
                  <a:lnTo>
                    <a:pt x="427" y="460"/>
                  </a:lnTo>
                  <a:lnTo>
                    <a:pt x="427" y="458"/>
                  </a:lnTo>
                  <a:lnTo>
                    <a:pt x="426" y="457"/>
                  </a:lnTo>
                  <a:lnTo>
                    <a:pt x="426" y="456"/>
                  </a:lnTo>
                  <a:lnTo>
                    <a:pt x="425" y="454"/>
                  </a:lnTo>
                  <a:lnTo>
                    <a:pt x="425" y="453"/>
                  </a:lnTo>
                  <a:lnTo>
                    <a:pt x="424" y="452"/>
                  </a:lnTo>
                  <a:lnTo>
                    <a:pt x="424" y="450"/>
                  </a:lnTo>
                  <a:lnTo>
                    <a:pt x="424" y="449"/>
                  </a:lnTo>
                  <a:lnTo>
                    <a:pt x="423" y="448"/>
                  </a:lnTo>
                  <a:lnTo>
                    <a:pt x="423" y="447"/>
                  </a:lnTo>
                  <a:lnTo>
                    <a:pt x="423" y="445"/>
                  </a:lnTo>
                  <a:lnTo>
                    <a:pt x="422" y="444"/>
                  </a:lnTo>
                  <a:lnTo>
                    <a:pt x="422" y="443"/>
                  </a:lnTo>
                  <a:lnTo>
                    <a:pt x="422" y="441"/>
                  </a:lnTo>
                  <a:lnTo>
                    <a:pt x="422" y="440"/>
                  </a:lnTo>
                  <a:lnTo>
                    <a:pt x="422" y="439"/>
                  </a:lnTo>
                  <a:lnTo>
                    <a:pt x="422" y="438"/>
                  </a:lnTo>
                  <a:lnTo>
                    <a:pt x="423" y="438"/>
                  </a:lnTo>
                  <a:lnTo>
                    <a:pt x="424" y="438"/>
                  </a:lnTo>
                  <a:lnTo>
                    <a:pt x="425" y="438"/>
                  </a:lnTo>
                  <a:lnTo>
                    <a:pt x="426" y="436"/>
                  </a:lnTo>
                  <a:lnTo>
                    <a:pt x="427" y="436"/>
                  </a:lnTo>
                  <a:lnTo>
                    <a:pt x="429" y="436"/>
                  </a:lnTo>
                  <a:lnTo>
                    <a:pt x="429" y="435"/>
                  </a:lnTo>
                  <a:lnTo>
                    <a:pt x="430" y="435"/>
                  </a:lnTo>
                  <a:lnTo>
                    <a:pt x="431" y="435"/>
                  </a:lnTo>
                  <a:lnTo>
                    <a:pt x="431" y="434"/>
                  </a:lnTo>
                  <a:lnTo>
                    <a:pt x="432" y="434"/>
                  </a:lnTo>
                  <a:lnTo>
                    <a:pt x="432" y="432"/>
                  </a:lnTo>
                  <a:lnTo>
                    <a:pt x="433" y="432"/>
                  </a:lnTo>
                  <a:lnTo>
                    <a:pt x="434" y="431"/>
                  </a:lnTo>
                  <a:lnTo>
                    <a:pt x="435" y="430"/>
                  </a:lnTo>
                  <a:lnTo>
                    <a:pt x="435" y="428"/>
                  </a:lnTo>
                  <a:lnTo>
                    <a:pt x="437" y="428"/>
                  </a:lnTo>
                  <a:lnTo>
                    <a:pt x="437" y="427"/>
                  </a:lnTo>
                  <a:lnTo>
                    <a:pt x="438" y="427"/>
                  </a:lnTo>
                  <a:lnTo>
                    <a:pt x="438" y="426"/>
                  </a:lnTo>
                  <a:lnTo>
                    <a:pt x="438" y="425"/>
                  </a:lnTo>
                  <a:lnTo>
                    <a:pt x="437" y="423"/>
                  </a:lnTo>
                  <a:lnTo>
                    <a:pt x="435" y="422"/>
                  </a:lnTo>
                  <a:lnTo>
                    <a:pt x="435" y="421"/>
                  </a:lnTo>
                  <a:lnTo>
                    <a:pt x="434" y="419"/>
                  </a:lnTo>
                  <a:lnTo>
                    <a:pt x="433" y="418"/>
                  </a:lnTo>
                  <a:lnTo>
                    <a:pt x="432" y="417"/>
                  </a:lnTo>
                  <a:lnTo>
                    <a:pt x="431" y="415"/>
                  </a:lnTo>
                  <a:lnTo>
                    <a:pt x="431" y="414"/>
                  </a:lnTo>
                  <a:lnTo>
                    <a:pt x="430" y="413"/>
                  </a:lnTo>
                  <a:lnTo>
                    <a:pt x="429" y="412"/>
                  </a:lnTo>
                  <a:lnTo>
                    <a:pt x="427" y="410"/>
                  </a:lnTo>
                  <a:lnTo>
                    <a:pt x="426" y="409"/>
                  </a:lnTo>
                  <a:lnTo>
                    <a:pt x="425" y="406"/>
                  </a:lnTo>
                  <a:lnTo>
                    <a:pt x="424" y="405"/>
                  </a:lnTo>
                  <a:lnTo>
                    <a:pt x="423" y="404"/>
                  </a:lnTo>
                  <a:lnTo>
                    <a:pt x="422" y="402"/>
                  </a:lnTo>
                  <a:lnTo>
                    <a:pt x="420" y="401"/>
                  </a:lnTo>
                  <a:lnTo>
                    <a:pt x="419" y="400"/>
                  </a:lnTo>
                  <a:lnTo>
                    <a:pt x="418" y="399"/>
                  </a:lnTo>
                  <a:lnTo>
                    <a:pt x="417" y="399"/>
                  </a:lnTo>
                  <a:lnTo>
                    <a:pt x="416" y="397"/>
                  </a:lnTo>
                  <a:lnTo>
                    <a:pt x="415" y="396"/>
                  </a:lnTo>
                  <a:lnTo>
                    <a:pt x="413" y="395"/>
                  </a:lnTo>
                  <a:lnTo>
                    <a:pt x="412" y="395"/>
                  </a:lnTo>
                  <a:lnTo>
                    <a:pt x="411" y="393"/>
                  </a:lnTo>
                  <a:lnTo>
                    <a:pt x="410" y="393"/>
                  </a:lnTo>
                  <a:lnTo>
                    <a:pt x="409" y="392"/>
                  </a:lnTo>
                  <a:lnTo>
                    <a:pt x="408" y="392"/>
                  </a:lnTo>
                  <a:lnTo>
                    <a:pt x="406" y="392"/>
                  </a:lnTo>
                  <a:lnTo>
                    <a:pt x="405" y="391"/>
                  </a:lnTo>
                  <a:lnTo>
                    <a:pt x="404" y="391"/>
                  </a:lnTo>
                  <a:lnTo>
                    <a:pt x="404" y="390"/>
                  </a:lnTo>
                  <a:lnTo>
                    <a:pt x="404" y="388"/>
                  </a:lnTo>
                  <a:lnTo>
                    <a:pt x="404" y="387"/>
                  </a:lnTo>
                  <a:lnTo>
                    <a:pt x="404" y="386"/>
                  </a:lnTo>
                  <a:lnTo>
                    <a:pt x="404" y="384"/>
                  </a:lnTo>
                  <a:lnTo>
                    <a:pt x="404" y="383"/>
                  </a:lnTo>
                  <a:lnTo>
                    <a:pt x="403" y="382"/>
                  </a:lnTo>
                  <a:lnTo>
                    <a:pt x="403" y="380"/>
                  </a:lnTo>
                  <a:lnTo>
                    <a:pt x="403" y="379"/>
                  </a:lnTo>
                  <a:lnTo>
                    <a:pt x="403" y="378"/>
                  </a:lnTo>
                  <a:lnTo>
                    <a:pt x="403" y="377"/>
                  </a:lnTo>
                  <a:lnTo>
                    <a:pt x="403" y="375"/>
                  </a:lnTo>
                  <a:lnTo>
                    <a:pt x="402" y="374"/>
                  </a:lnTo>
                  <a:lnTo>
                    <a:pt x="402" y="373"/>
                  </a:lnTo>
                  <a:lnTo>
                    <a:pt x="402" y="371"/>
                  </a:lnTo>
                  <a:lnTo>
                    <a:pt x="402" y="370"/>
                  </a:lnTo>
                  <a:lnTo>
                    <a:pt x="402" y="369"/>
                  </a:lnTo>
                  <a:lnTo>
                    <a:pt x="402" y="367"/>
                  </a:lnTo>
                  <a:lnTo>
                    <a:pt x="401" y="366"/>
                  </a:lnTo>
                  <a:lnTo>
                    <a:pt x="401" y="365"/>
                  </a:lnTo>
                  <a:lnTo>
                    <a:pt x="401" y="364"/>
                  </a:lnTo>
                  <a:lnTo>
                    <a:pt x="401" y="362"/>
                  </a:lnTo>
                  <a:lnTo>
                    <a:pt x="401" y="361"/>
                  </a:lnTo>
                  <a:lnTo>
                    <a:pt x="401" y="360"/>
                  </a:lnTo>
                  <a:lnTo>
                    <a:pt x="399" y="358"/>
                  </a:lnTo>
                  <a:lnTo>
                    <a:pt x="399" y="357"/>
                  </a:lnTo>
                  <a:lnTo>
                    <a:pt x="399" y="356"/>
                  </a:lnTo>
                  <a:lnTo>
                    <a:pt x="398" y="356"/>
                  </a:lnTo>
                  <a:lnTo>
                    <a:pt x="398" y="354"/>
                  </a:lnTo>
                  <a:lnTo>
                    <a:pt x="397" y="353"/>
                  </a:lnTo>
                  <a:lnTo>
                    <a:pt x="396" y="352"/>
                  </a:lnTo>
                  <a:lnTo>
                    <a:pt x="396" y="351"/>
                  </a:lnTo>
                  <a:lnTo>
                    <a:pt x="395" y="349"/>
                  </a:lnTo>
                  <a:lnTo>
                    <a:pt x="394" y="349"/>
                  </a:lnTo>
                  <a:lnTo>
                    <a:pt x="394" y="348"/>
                  </a:lnTo>
                  <a:lnTo>
                    <a:pt x="392" y="347"/>
                  </a:lnTo>
                  <a:lnTo>
                    <a:pt x="392" y="345"/>
                  </a:lnTo>
                  <a:lnTo>
                    <a:pt x="391" y="344"/>
                  </a:lnTo>
                  <a:lnTo>
                    <a:pt x="390" y="343"/>
                  </a:lnTo>
                  <a:lnTo>
                    <a:pt x="390" y="341"/>
                  </a:lnTo>
                  <a:lnTo>
                    <a:pt x="389" y="340"/>
                  </a:lnTo>
                  <a:lnTo>
                    <a:pt x="389" y="339"/>
                  </a:lnTo>
                  <a:lnTo>
                    <a:pt x="388" y="339"/>
                  </a:lnTo>
                  <a:lnTo>
                    <a:pt x="387" y="338"/>
                  </a:lnTo>
                  <a:lnTo>
                    <a:pt x="387" y="336"/>
                  </a:lnTo>
                  <a:lnTo>
                    <a:pt x="385" y="335"/>
                  </a:lnTo>
                  <a:lnTo>
                    <a:pt x="385" y="334"/>
                  </a:lnTo>
                  <a:lnTo>
                    <a:pt x="384" y="332"/>
                  </a:lnTo>
                  <a:lnTo>
                    <a:pt x="384" y="331"/>
                  </a:lnTo>
                  <a:lnTo>
                    <a:pt x="384" y="330"/>
                  </a:lnTo>
                  <a:lnTo>
                    <a:pt x="383" y="329"/>
                  </a:lnTo>
                  <a:lnTo>
                    <a:pt x="383" y="327"/>
                  </a:lnTo>
                  <a:lnTo>
                    <a:pt x="383" y="326"/>
                  </a:lnTo>
                  <a:lnTo>
                    <a:pt x="383" y="325"/>
                  </a:lnTo>
                  <a:lnTo>
                    <a:pt x="383" y="323"/>
                  </a:lnTo>
                  <a:lnTo>
                    <a:pt x="384" y="323"/>
                  </a:lnTo>
                  <a:lnTo>
                    <a:pt x="385" y="323"/>
                  </a:lnTo>
                  <a:lnTo>
                    <a:pt x="387" y="323"/>
                  </a:lnTo>
                  <a:lnTo>
                    <a:pt x="388" y="323"/>
                  </a:lnTo>
                  <a:lnTo>
                    <a:pt x="389" y="325"/>
                  </a:lnTo>
                  <a:lnTo>
                    <a:pt x="390" y="325"/>
                  </a:lnTo>
                  <a:lnTo>
                    <a:pt x="391" y="325"/>
                  </a:lnTo>
                  <a:lnTo>
                    <a:pt x="391" y="326"/>
                  </a:lnTo>
                  <a:lnTo>
                    <a:pt x="392" y="326"/>
                  </a:lnTo>
                  <a:lnTo>
                    <a:pt x="394" y="327"/>
                  </a:lnTo>
                  <a:lnTo>
                    <a:pt x="395" y="327"/>
                  </a:lnTo>
                  <a:lnTo>
                    <a:pt x="396" y="327"/>
                  </a:lnTo>
                  <a:lnTo>
                    <a:pt x="397" y="329"/>
                  </a:lnTo>
                  <a:lnTo>
                    <a:pt x="398" y="330"/>
                  </a:lnTo>
                  <a:lnTo>
                    <a:pt x="399" y="331"/>
                  </a:lnTo>
                  <a:lnTo>
                    <a:pt x="401" y="331"/>
                  </a:lnTo>
                  <a:lnTo>
                    <a:pt x="402" y="332"/>
                  </a:lnTo>
                  <a:lnTo>
                    <a:pt x="403" y="332"/>
                  </a:lnTo>
                  <a:lnTo>
                    <a:pt x="404" y="334"/>
                  </a:lnTo>
                  <a:lnTo>
                    <a:pt x="405" y="335"/>
                  </a:lnTo>
                  <a:lnTo>
                    <a:pt x="406" y="335"/>
                  </a:lnTo>
                  <a:lnTo>
                    <a:pt x="408" y="336"/>
                  </a:lnTo>
                  <a:lnTo>
                    <a:pt x="409" y="336"/>
                  </a:lnTo>
                  <a:lnTo>
                    <a:pt x="410" y="338"/>
                  </a:lnTo>
                  <a:lnTo>
                    <a:pt x="411" y="339"/>
                  </a:lnTo>
                  <a:lnTo>
                    <a:pt x="412" y="339"/>
                  </a:lnTo>
                  <a:lnTo>
                    <a:pt x="413" y="340"/>
                  </a:lnTo>
                  <a:lnTo>
                    <a:pt x="422" y="329"/>
                  </a:lnTo>
                  <a:lnTo>
                    <a:pt x="447" y="329"/>
                  </a:lnTo>
                  <a:lnTo>
                    <a:pt x="449" y="326"/>
                  </a:lnTo>
                  <a:lnTo>
                    <a:pt x="452" y="323"/>
                  </a:lnTo>
                  <a:lnTo>
                    <a:pt x="453" y="321"/>
                  </a:lnTo>
                  <a:lnTo>
                    <a:pt x="455" y="318"/>
                  </a:lnTo>
                  <a:lnTo>
                    <a:pt x="458" y="316"/>
                  </a:lnTo>
                  <a:lnTo>
                    <a:pt x="460" y="312"/>
                  </a:lnTo>
                  <a:lnTo>
                    <a:pt x="462" y="309"/>
                  </a:lnTo>
                  <a:lnTo>
                    <a:pt x="466" y="306"/>
                  </a:lnTo>
                  <a:lnTo>
                    <a:pt x="468" y="304"/>
                  </a:lnTo>
                  <a:lnTo>
                    <a:pt x="470" y="301"/>
                  </a:lnTo>
                  <a:lnTo>
                    <a:pt x="473" y="299"/>
                  </a:lnTo>
                  <a:lnTo>
                    <a:pt x="475" y="296"/>
                  </a:lnTo>
                  <a:lnTo>
                    <a:pt x="477" y="293"/>
                  </a:lnTo>
                  <a:lnTo>
                    <a:pt x="480" y="291"/>
                  </a:lnTo>
                  <a:lnTo>
                    <a:pt x="483" y="288"/>
                  </a:lnTo>
                  <a:lnTo>
                    <a:pt x="486" y="286"/>
                  </a:lnTo>
                  <a:lnTo>
                    <a:pt x="488" y="283"/>
                  </a:lnTo>
                  <a:lnTo>
                    <a:pt x="490" y="280"/>
                  </a:lnTo>
                  <a:lnTo>
                    <a:pt x="492" y="278"/>
                  </a:lnTo>
                  <a:lnTo>
                    <a:pt x="495" y="277"/>
                  </a:lnTo>
                  <a:lnTo>
                    <a:pt x="497" y="274"/>
                  </a:lnTo>
                  <a:lnTo>
                    <a:pt x="499" y="271"/>
                  </a:lnTo>
                  <a:lnTo>
                    <a:pt x="502" y="269"/>
                  </a:lnTo>
                  <a:lnTo>
                    <a:pt x="504" y="266"/>
                  </a:lnTo>
                  <a:lnTo>
                    <a:pt x="506" y="264"/>
                  </a:lnTo>
                  <a:lnTo>
                    <a:pt x="509" y="261"/>
                  </a:lnTo>
                  <a:lnTo>
                    <a:pt x="511" y="260"/>
                  </a:lnTo>
                  <a:lnTo>
                    <a:pt x="513" y="257"/>
                  </a:lnTo>
                  <a:lnTo>
                    <a:pt x="515" y="255"/>
                  </a:lnTo>
                  <a:lnTo>
                    <a:pt x="517" y="252"/>
                  </a:lnTo>
                  <a:lnTo>
                    <a:pt x="518" y="251"/>
                  </a:lnTo>
                  <a:lnTo>
                    <a:pt x="520" y="248"/>
                  </a:lnTo>
                  <a:lnTo>
                    <a:pt x="524" y="248"/>
                  </a:lnTo>
                  <a:lnTo>
                    <a:pt x="529" y="248"/>
                  </a:lnTo>
                  <a:lnTo>
                    <a:pt x="532" y="247"/>
                  </a:lnTo>
                  <a:lnTo>
                    <a:pt x="537" y="245"/>
                  </a:lnTo>
                  <a:lnTo>
                    <a:pt x="540" y="245"/>
                  </a:lnTo>
                  <a:lnTo>
                    <a:pt x="544" y="244"/>
                  </a:lnTo>
                  <a:lnTo>
                    <a:pt x="547" y="242"/>
                  </a:lnTo>
                  <a:lnTo>
                    <a:pt x="549" y="240"/>
                  </a:lnTo>
                  <a:lnTo>
                    <a:pt x="553" y="239"/>
                  </a:lnTo>
                  <a:lnTo>
                    <a:pt x="556" y="236"/>
                  </a:lnTo>
                  <a:lnTo>
                    <a:pt x="559" y="235"/>
                  </a:lnTo>
                  <a:lnTo>
                    <a:pt x="562" y="232"/>
                  </a:lnTo>
                  <a:lnTo>
                    <a:pt x="565" y="230"/>
                  </a:lnTo>
                  <a:lnTo>
                    <a:pt x="567" y="227"/>
                  </a:lnTo>
                  <a:lnTo>
                    <a:pt x="570" y="225"/>
                  </a:lnTo>
                  <a:lnTo>
                    <a:pt x="573" y="222"/>
                  </a:lnTo>
                  <a:lnTo>
                    <a:pt x="575" y="220"/>
                  </a:lnTo>
                  <a:lnTo>
                    <a:pt x="577" y="217"/>
                  </a:lnTo>
                  <a:lnTo>
                    <a:pt x="581" y="214"/>
                  </a:lnTo>
                  <a:lnTo>
                    <a:pt x="583" y="210"/>
                  </a:lnTo>
                  <a:lnTo>
                    <a:pt x="586" y="208"/>
                  </a:lnTo>
                  <a:lnTo>
                    <a:pt x="588" y="205"/>
                  </a:lnTo>
                  <a:lnTo>
                    <a:pt x="591" y="203"/>
                  </a:lnTo>
                  <a:lnTo>
                    <a:pt x="594" y="200"/>
                  </a:lnTo>
                  <a:lnTo>
                    <a:pt x="596" y="197"/>
                  </a:lnTo>
                  <a:lnTo>
                    <a:pt x="600" y="194"/>
                  </a:lnTo>
                  <a:lnTo>
                    <a:pt x="602" y="191"/>
                  </a:lnTo>
                  <a:lnTo>
                    <a:pt x="605" y="188"/>
                  </a:lnTo>
                  <a:lnTo>
                    <a:pt x="609" y="186"/>
                  </a:lnTo>
                  <a:lnTo>
                    <a:pt x="612" y="184"/>
                  </a:lnTo>
                  <a:lnTo>
                    <a:pt x="616" y="182"/>
                  </a:lnTo>
                  <a:lnTo>
                    <a:pt x="619" y="179"/>
                  </a:lnTo>
                  <a:lnTo>
                    <a:pt x="709" y="144"/>
                  </a:lnTo>
                  <a:lnTo>
                    <a:pt x="713" y="142"/>
                  </a:lnTo>
                  <a:lnTo>
                    <a:pt x="717" y="139"/>
                  </a:lnTo>
                  <a:lnTo>
                    <a:pt x="722" y="135"/>
                  </a:lnTo>
                  <a:lnTo>
                    <a:pt x="726" y="133"/>
                  </a:lnTo>
                  <a:lnTo>
                    <a:pt x="730" y="129"/>
                  </a:lnTo>
                  <a:lnTo>
                    <a:pt x="734" y="125"/>
                  </a:lnTo>
                  <a:lnTo>
                    <a:pt x="739" y="121"/>
                  </a:lnTo>
                  <a:lnTo>
                    <a:pt x="743" y="117"/>
                  </a:lnTo>
                  <a:lnTo>
                    <a:pt x="747" y="113"/>
                  </a:lnTo>
                  <a:lnTo>
                    <a:pt x="751" y="109"/>
                  </a:lnTo>
                  <a:lnTo>
                    <a:pt x="755" y="105"/>
                  </a:lnTo>
                  <a:lnTo>
                    <a:pt x="759" y="100"/>
                  </a:lnTo>
                  <a:lnTo>
                    <a:pt x="764" y="96"/>
                  </a:lnTo>
                  <a:lnTo>
                    <a:pt x="767" y="92"/>
                  </a:lnTo>
                  <a:lnTo>
                    <a:pt x="772" y="87"/>
                  </a:lnTo>
                  <a:lnTo>
                    <a:pt x="775" y="83"/>
                  </a:lnTo>
                  <a:lnTo>
                    <a:pt x="780" y="79"/>
                  </a:lnTo>
                  <a:lnTo>
                    <a:pt x="784" y="74"/>
                  </a:lnTo>
                  <a:lnTo>
                    <a:pt x="788" y="70"/>
                  </a:lnTo>
                  <a:lnTo>
                    <a:pt x="793" y="66"/>
                  </a:lnTo>
                  <a:lnTo>
                    <a:pt x="796" y="62"/>
                  </a:lnTo>
                  <a:lnTo>
                    <a:pt x="801" y="59"/>
                  </a:lnTo>
                  <a:lnTo>
                    <a:pt x="805" y="55"/>
                  </a:lnTo>
                  <a:lnTo>
                    <a:pt x="810" y="51"/>
                  </a:lnTo>
                  <a:lnTo>
                    <a:pt x="814" y="48"/>
                  </a:lnTo>
                  <a:lnTo>
                    <a:pt x="818" y="44"/>
                  </a:lnTo>
                  <a:lnTo>
                    <a:pt x="823" y="42"/>
                  </a:lnTo>
                  <a:lnTo>
                    <a:pt x="827" y="39"/>
                  </a:lnTo>
                  <a:lnTo>
                    <a:pt x="832" y="37"/>
                  </a:lnTo>
                  <a:lnTo>
                    <a:pt x="837" y="34"/>
                  </a:lnTo>
                  <a:lnTo>
                    <a:pt x="841" y="31"/>
                  </a:lnTo>
                  <a:lnTo>
                    <a:pt x="846" y="30"/>
                  </a:lnTo>
                  <a:lnTo>
                    <a:pt x="847" y="30"/>
                  </a:lnTo>
                  <a:lnTo>
                    <a:pt x="850" y="29"/>
                  </a:lnTo>
                  <a:lnTo>
                    <a:pt x="851" y="29"/>
                  </a:lnTo>
                  <a:lnTo>
                    <a:pt x="853" y="29"/>
                  </a:lnTo>
                  <a:lnTo>
                    <a:pt x="854" y="29"/>
                  </a:lnTo>
                  <a:lnTo>
                    <a:pt x="857" y="29"/>
                  </a:lnTo>
                  <a:lnTo>
                    <a:pt x="858" y="29"/>
                  </a:lnTo>
                  <a:lnTo>
                    <a:pt x="860" y="30"/>
                  </a:lnTo>
                  <a:lnTo>
                    <a:pt x="861" y="30"/>
                  </a:lnTo>
                  <a:lnTo>
                    <a:pt x="864" y="30"/>
                  </a:lnTo>
                  <a:lnTo>
                    <a:pt x="865" y="31"/>
                  </a:lnTo>
                  <a:lnTo>
                    <a:pt x="867" y="31"/>
                  </a:lnTo>
                  <a:lnTo>
                    <a:pt x="868" y="31"/>
                  </a:lnTo>
                  <a:lnTo>
                    <a:pt x="871" y="33"/>
                  </a:lnTo>
                  <a:lnTo>
                    <a:pt x="872" y="33"/>
                  </a:lnTo>
                  <a:lnTo>
                    <a:pt x="874" y="34"/>
                  </a:lnTo>
                  <a:lnTo>
                    <a:pt x="875" y="34"/>
                  </a:lnTo>
                  <a:lnTo>
                    <a:pt x="878" y="35"/>
                  </a:lnTo>
                  <a:lnTo>
                    <a:pt x="880" y="35"/>
                  </a:lnTo>
                  <a:lnTo>
                    <a:pt x="881" y="37"/>
                  </a:lnTo>
                  <a:lnTo>
                    <a:pt x="883" y="37"/>
                  </a:lnTo>
                  <a:lnTo>
                    <a:pt x="884" y="38"/>
                  </a:lnTo>
                  <a:lnTo>
                    <a:pt x="887" y="38"/>
                  </a:lnTo>
                  <a:lnTo>
                    <a:pt x="888" y="39"/>
                  </a:lnTo>
                  <a:lnTo>
                    <a:pt x="890" y="39"/>
                  </a:lnTo>
                  <a:lnTo>
                    <a:pt x="891" y="40"/>
                  </a:lnTo>
                  <a:lnTo>
                    <a:pt x="894" y="40"/>
                  </a:lnTo>
                  <a:lnTo>
                    <a:pt x="895" y="40"/>
                  </a:lnTo>
                  <a:lnTo>
                    <a:pt x="897" y="42"/>
                  </a:lnTo>
                  <a:lnTo>
                    <a:pt x="898" y="42"/>
                  </a:lnTo>
                  <a:lnTo>
                    <a:pt x="900" y="42"/>
                  </a:lnTo>
                  <a:lnTo>
                    <a:pt x="902" y="42"/>
                  </a:lnTo>
                  <a:lnTo>
                    <a:pt x="903" y="39"/>
                  </a:lnTo>
                  <a:lnTo>
                    <a:pt x="905" y="38"/>
                  </a:lnTo>
                  <a:lnTo>
                    <a:pt x="908" y="35"/>
                  </a:lnTo>
                  <a:lnTo>
                    <a:pt x="910" y="33"/>
                  </a:lnTo>
                  <a:lnTo>
                    <a:pt x="914" y="31"/>
                  </a:lnTo>
                  <a:lnTo>
                    <a:pt x="916" y="29"/>
                  </a:lnTo>
                  <a:lnTo>
                    <a:pt x="919" y="27"/>
                  </a:lnTo>
                  <a:lnTo>
                    <a:pt x="923" y="26"/>
                  </a:lnTo>
                  <a:lnTo>
                    <a:pt x="926" y="24"/>
                  </a:lnTo>
                  <a:lnTo>
                    <a:pt x="930" y="22"/>
                  </a:lnTo>
                  <a:lnTo>
                    <a:pt x="933" y="21"/>
                  </a:lnTo>
                  <a:lnTo>
                    <a:pt x="938" y="20"/>
                  </a:lnTo>
                  <a:lnTo>
                    <a:pt x="941" y="18"/>
                  </a:lnTo>
                  <a:lnTo>
                    <a:pt x="946" y="17"/>
                  </a:lnTo>
                  <a:lnTo>
                    <a:pt x="950" y="16"/>
                  </a:lnTo>
                  <a:lnTo>
                    <a:pt x="954" y="14"/>
                  </a:lnTo>
                  <a:lnTo>
                    <a:pt x="958" y="13"/>
                  </a:lnTo>
                  <a:lnTo>
                    <a:pt x="962" y="12"/>
                  </a:lnTo>
                  <a:lnTo>
                    <a:pt x="966" y="12"/>
                  </a:lnTo>
                  <a:lnTo>
                    <a:pt x="971" y="11"/>
                  </a:lnTo>
                  <a:lnTo>
                    <a:pt x="974" y="11"/>
                  </a:lnTo>
                  <a:lnTo>
                    <a:pt x="978" y="9"/>
                  </a:lnTo>
                  <a:lnTo>
                    <a:pt x="982" y="9"/>
                  </a:lnTo>
                  <a:lnTo>
                    <a:pt x="986" y="9"/>
                  </a:lnTo>
                  <a:lnTo>
                    <a:pt x="989" y="9"/>
                  </a:lnTo>
                  <a:lnTo>
                    <a:pt x="993" y="9"/>
                  </a:lnTo>
                  <a:lnTo>
                    <a:pt x="996" y="9"/>
                  </a:lnTo>
                  <a:lnTo>
                    <a:pt x="998" y="9"/>
                  </a:lnTo>
                  <a:lnTo>
                    <a:pt x="1002" y="11"/>
                  </a:lnTo>
                  <a:lnTo>
                    <a:pt x="1004" y="11"/>
                  </a:lnTo>
                  <a:lnTo>
                    <a:pt x="1007" y="12"/>
                  </a:lnTo>
                  <a:lnTo>
                    <a:pt x="1009" y="13"/>
                  </a:lnTo>
                  <a:lnTo>
                    <a:pt x="1017" y="1"/>
                  </a:lnTo>
                  <a:lnTo>
                    <a:pt x="1022" y="1"/>
                  </a:lnTo>
                  <a:lnTo>
                    <a:pt x="1025" y="1"/>
                  </a:lnTo>
                  <a:lnTo>
                    <a:pt x="1030" y="1"/>
                  </a:lnTo>
                  <a:lnTo>
                    <a:pt x="1033" y="1"/>
                  </a:lnTo>
                  <a:lnTo>
                    <a:pt x="1038" y="1"/>
                  </a:lnTo>
                  <a:lnTo>
                    <a:pt x="1042" y="1"/>
                  </a:lnTo>
                  <a:lnTo>
                    <a:pt x="1046" y="1"/>
                  </a:lnTo>
                  <a:lnTo>
                    <a:pt x="1050" y="1"/>
                  </a:lnTo>
                  <a:lnTo>
                    <a:pt x="1053" y="0"/>
                  </a:lnTo>
                  <a:lnTo>
                    <a:pt x="1058" y="0"/>
                  </a:lnTo>
                  <a:lnTo>
                    <a:pt x="1061" y="0"/>
                  </a:lnTo>
                  <a:lnTo>
                    <a:pt x="1066" y="0"/>
                  </a:lnTo>
                  <a:lnTo>
                    <a:pt x="1069" y="0"/>
                  </a:lnTo>
                  <a:lnTo>
                    <a:pt x="1073" y="1"/>
                  </a:lnTo>
                  <a:lnTo>
                    <a:pt x="1078" y="1"/>
                  </a:lnTo>
                  <a:lnTo>
                    <a:pt x="1081" y="1"/>
                  </a:lnTo>
                  <a:lnTo>
                    <a:pt x="1086" y="1"/>
                  </a:lnTo>
                  <a:lnTo>
                    <a:pt x="1089" y="1"/>
                  </a:lnTo>
                  <a:lnTo>
                    <a:pt x="1093" y="3"/>
                  </a:lnTo>
                  <a:lnTo>
                    <a:pt x="1097" y="3"/>
                  </a:lnTo>
                  <a:lnTo>
                    <a:pt x="1101" y="4"/>
                  </a:lnTo>
                  <a:lnTo>
                    <a:pt x="1104" y="4"/>
                  </a:lnTo>
                  <a:lnTo>
                    <a:pt x="1109" y="5"/>
                  </a:lnTo>
                  <a:lnTo>
                    <a:pt x="1112" y="7"/>
                  </a:lnTo>
                  <a:lnTo>
                    <a:pt x="1116" y="7"/>
                  </a:lnTo>
                  <a:lnTo>
                    <a:pt x="1119" y="8"/>
                  </a:lnTo>
                  <a:lnTo>
                    <a:pt x="1124" y="9"/>
                  </a:lnTo>
                  <a:lnTo>
                    <a:pt x="1128" y="11"/>
                  </a:lnTo>
                  <a:lnTo>
                    <a:pt x="1131" y="13"/>
                  </a:lnTo>
                  <a:lnTo>
                    <a:pt x="1135" y="14"/>
                  </a:lnTo>
                  <a:lnTo>
                    <a:pt x="1138" y="17"/>
                  </a:lnTo>
                  <a:lnTo>
                    <a:pt x="1143" y="18"/>
                  </a:lnTo>
                  <a:lnTo>
                    <a:pt x="1144" y="20"/>
                  </a:lnTo>
                  <a:lnTo>
                    <a:pt x="1145" y="21"/>
                  </a:lnTo>
                  <a:lnTo>
                    <a:pt x="1147" y="22"/>
                  </a:lnTo>
                  <a:lnTo>
                    <a:pt x="1149" y="25"/>
                  </a:lnTo>
                  <a:lnTo>
                    <a:pt x="1151" y="26"/>
                  </a:lnTo>
                  <a:lnTo>
                    <a:pt x="1152" y="29"/>
                  </a:lnTo>
                  <a:lnTo>
                    <a:pt x="1154" y="31"/>
                  </a:lnTo>
                  <a:lnTo>
                    <a:pt x="1156" y="34"/>
                  </a:lnTo>
                  <a:lnTo>
                    <a:pt x="1158" y="37"/>
                  </a:lnTo>
                  <a:lnTo>
                    <a:pt x="1159" y="39"/>
                  </a:lnTo>
                  <a:lnTo>
                    <a:pt x="1161" y="42"/>
                  </a:lnTo>
                  <a:lnTo>
                    <a:pt x="1162" y="44"/>
                  </a:lnTo>
                  <a:lnTo>
                    <a:pt x="1165" y="47"/>
                  </a:lnTo>
                  <a:lnTo>
                    <a:pt x="1166" y="50"/>
                  </a:lnTo>
                  <a:lnTo>
                    <a:pt x="1168" y="52"/>
                  </a:lnTo>
                  <a:lnTo>
                    <a:pt x="1169" y="55"/>
                  </a:lnTo>
                  <a:lnTo>
                    <a:pt x="1171" y="59"/>
                  </a:lnTo>
                  <a:lnTo>
                    <a:pt x="1172" y="61"/>
                  </a:lnTo>
                  <a:lnTo>
                    <a:pt x="1173" y="64"/>
                  </a:lnTo>
                  <a:lnTo>
                    <a:pt x="1175" y="66"/>
                  </a:lnTo>
                  <a:lnTo>
                    <a:pt x="1176" y="69"/>
                  </a:lnTo>
                  <a:lnTo>
                    <a:pt x="1176" y="72"/>
                  </a:lnTo>
                  <a:lnTo>
                    <a:pt x="1178" y="74"/>
                  </a:lnTo>
                  <a:lnTo>
                    <a:pt x="1179" y="75"/>
                  </a:lnTo>
                  <a:lnTo>
                    <a:pt x="1180" y="78"/>
                  </a:lnTo>
                  <a:lnTo>
                    <a:pt x="1180" y="79"/>
                  </a:lnTo>
                  <a:lnTo>
                    <a:pt x="1181" y="82"/>
                  </a:lnTo>
                  <a:lnTo>
                    <a:pt x="1181" y="83"/>
                  </a:lnTo>
                  <a:lnTo>
                    <a:pt x="1181" y="85"/>
                  </a:lnTo>
                  <a:lnTo>
                    <a:pt x="1181" y="86"/>
                  </a:lnTo>
                  <a:lnTo>
                    <a:pt x="1181" y="87"/>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5" name="Freeform 8"/>
            <p:cNvSpPr>
              <a:spLocks/>
            </p:cNvSpPr>
            <p:nvPr/>
          </p:nvSpPr>
          <p:spPr bwMode="auto">
            <a:xfrm>
              <a:off x="4074" y="2304"/>
              <a:ext cx="1279" cy="1524"/>
            </a:xfrm>
            <a:custGeom>
              <a:avLst/>
              <a:gdLst>
                <a:gd name="T0" fmla="*/ 6 w 2558"/>
                <a:gd name="T1" fmla="*/ 0 h 3049"/>
                <a:gd name="T2" fmla="*/ 6 w 2558"/>
                <a:gd name="T3" fmla="*/ 0 h 3049"/>
                <a:gd name="T4" fmla="*/ 6 w 2558"/>
                <a:gd name="T5" fmla="*/ 0 h 3049"/>
                <a:gd name="T6" fmla="*/ 6 w 2558"/>
                <a:gd name="T7" fmla="*/ 0 h 3049"/>
                <a:gd name="T8" fmla="*/ 6 w 2558"/>
                <a:gd name="T9" fmla="*/ 0 h 3049"/>
                <a:gd name="T10" fmla="*/ 6 w 2558"/>
                <a:gd name="T11" fmla="*/ 1 h 3049"/>
                <a:gd name="T12" fmla="*/ 6 w 2558"/>
                <a:gd name="T13" fmla="*/ 1 h 3049"/>
                <a:gd name="T14" fmla="*/ 6 w 2558"/>
                <a:gd name="T15" fmla="*/ 1 h 3049"/>
                <a:gd name="T16" fmla="*/ 6 w 2558"/>
                <a:gd name="T17" fmla="*/ 1 h 3049"/>
                <a:gd name="T18" fmla="*/ 6 w 2558"/>
                <a:gd name="T19" fmla="*/ 1 h 3049"/>
                <a:gd name="T20" fmla="*/ 6 w 2558"/>
                <a:gd name="T21" fmla="*/ 1 h 3049"/>
                <a:gd name="T22" fmla="*/ 6 w 2558"/>
                <a:gd name="T23" fmla="*/ 2 h 3049"/>
                <a:gd name="T24" fmla="*/ 6 w 2558"/>
                <a:gd name="T25" fmla="*/ 2 h 3049"/>
                <a:gd name="T26" fmla="*/ 6 w 2558"/>
                <a:gd name="T27" fmla="*/ 3 h 3049"/>
                <a:gd name="T28" fmla="*/ 6 w 2558"/>
                <a:gd name="T29" fmla="*/ 3 h 3049"/>
                <a:gd name="T30" fmla="*/ 6 w 2558"/>
                <a:gd name="T31" fmla="*/ 3 h 3049"/>
                <a:gd name="T32" fmla="*/ 6 w 2558"/>
                <a:gd name="T33" fmla="*/ 4 h 3049"/>
                <a:gd name="T34" fmla="*/ 7 w 2558"/>
                <a:gd name="T35" fmla="*/ 4 h 3049"/>
                <a:gd name="T36" fmla="*/ 7 w 2558"/>
                <a:gd name="T37" fmla="*/ 4 h 3049"/>
                <a:gd name="T38" fmla="*/ 8 w 2558"/>
                <a:gd name="T39" fmla="*/ 4 h 3049"/>
                <a:gd name="T40" fmla="*/ 9 w 2558"/>
                <a:gd name="T41" fmla="*/ 5 h 3049"/>
                <a:gd name="T42" fmla="*/ 9 w 2558"/>
                <a:gd name="T43" fmla="*/ 5 h 3049"/>
                <a:gd name="T44" fmla="*/ 9 w 2558"/>
                <a:gd name="T45" fmla="*/ 6 h 3049"/>
                <a:gd name="T46" fmla="*/ 9 w 2558"/>
                <a:gd name="T47" fmla="*/ 6 h 3049"/>
                <a:gd name="T48" fmla="*/ 9 w 2558"/>
                <a:gd name="T49" fmla="*/ 6 h 3049"/>
                <a:gd name="T50" fmla="*/ 10 w 2558"/>
                <a:gd name="T51" fmla="*/ 7 h 3049"/>
                <a:gd name="T52" fmla="*/ 10 w 2558"/>
                <a:gd name="T53" fmla="*/ 7 h 3049"/>
                <a:gd name="T54" fmla="*/ 10 w 2558"/>
                <a:gd name="T55" fmla="*/ 7 h 3049"/>
                <a:gd name="T56" fmla="*/ 10 w 2558"/>
                <a:gd name="T57" fmla="*/ 8 h 3049"/>
                <a:gd name="T58" fmla="*/ 10 w 2558"/>
                <a:gd name="T59" fmla="*/ 8 h 3049"/>
                <a:gd name="T60" fmla="*/ 10 w 2558"/>
                <a:gd name="T61" fmla="*/ 9 h 3049"/>
                <a:gd name="T62" fmla="*/ 10 w 2558"/>
                <a:gd name="T63" fmla="*/ 9 h 3049"/>
                <a:gd name="T64" fmla="*/ 10 w 2558"/>
                <a:gd name="T65" fmla="*/ 9 h 3049"/>
                <a:gd name="T66" fmla="*/ 9 w 2558"/>
                <a:gd name="T67" fmla="*/ 10 h 3049"/>
                <a:gd name="T68" fmla="*/ 10 w 2558"/>
                <a:gd name="T69" fmla="*/ 10 h 3049"/>
                <a:gd name="T70" fmla="*/ 9 w 2558"/>
                <a:gd name="T71" fmla="*/ 10 h 3049"/>
                <a:gd name="T72" fmla="*/ 10 w 2558"/>
                <a:gd name="T73" fmla="*/ 10 h 3049"/>
                <a:gd name="T74" fmla="*/ 10 w 2558"/>
                <a:gd name="T75" fmla="*/ 11 h 3049"/>
                <a:gd name="T76" fmla="*/ 0 w 2558"/>
                <a:gd name="T77" fmla="*/ 11 h 3049"/>
                <a:gd name="T78" fmla="*/ 3 w 2558"/>
                <a:gd name="T79" fmla="*/ 9 h 3049"/>
                <a:gd name="T80" fmla="*/ 3 w 2558"/>
                <a:gd name="T81" fmla="*/ 8 h 3049"/>
                <a:gd name="T82" fmla="*/ 2 w 2558"/>
                <a:gd name="T83" fmla="*/ 6 h 3049"/>
                <a:gd name="T84" fmla="*/ 2 w 2558"/>
                <a:gd name="T85" fmla="*/ 5 h 3049"/>
                <a:gd name="T86" fmla="*/ 2 w 2558"/>
                <a:gd name="T87" fmla="*/ 5 h 3049"/>
                <a:gd name="T88" fmla="*/ 2 w 2558"/>
                <a:gd name="T89" fmla="*/ 5 h 3049"/>
                <a:gd name="T90" fmla="*/ 2 w 2558"/>
                <a:gd name="T91" fmla="*/ 4 h 3049"/>
                <a:gd name="T92" fmla="*/ 2 w 2558"/>
                <a:gd name="T93" fmla="*/ 4 h 3049"/>
                <a:gd name="T94" fmla="*/ 3 w 2558"/>
                <a:gd name="T95" fmla="*/ 4 h 3049"/>
                <a:gd name="T96" fmla="*/ 3 w 2558"/>
                <a:gd name="T97" fmla="*/ 3 h 3049"/>
                <a:gd name="T98" fmla="*/ 3 w 2558"/>
                <a:gd name="T99" fmla="*/ 2 h 3049"/>
                <a:gd name="T100" fmla="*/ 2 w 2558"/>
                <a:gd name="T101" fmla="*/ 2 h 3049"/>
                <a:gd name="T102" fmla="*/ 2 w 2558"/>
                <a:gd name="T103" fmla="*/ 2 h 3049"/>
                <a:gd name="T104" fmla="*/ 2 w 2558"/>
                <a:gd name="T105" fmla="*/ 1 h 3049"/>
                <a:gd name="T106" fmla="*/ 2 w 2558"/>
                <a:gd name="T107" fmla="*/ 1 h 3049"/>
                <a:gd name="T108" fmla="*/ 2 w 2558"/>
                <a:gd name="T109" fmla="*/ 1 h 3049"/>
                <a:gd name="T110" fmla="*/ 2 w 2558"/>
                <a:gd name="T111" fmla="*/ 1 h 3049"/>
                <a:gd name="T112" fmla="*/ 2 w 2558"/>
                <a:gd name="T113" fmla="*/ 1 h 3049"/>
                <a:gd name="T114" fmla="*/ 2 w 2558"/>
                <a:gd name="T115" fmla="*/ 1 h 3049"/>
                <a:gd name="T116" fmla="*/ 3 w 2558"/>
                <a:gd name="T117" fmla="*/ 0 h 3049"/>
                <a:gd name="T118" fmla="*/ 4 w 2558"/>
                <a:gd name="T119" fmla="*/ 0 h 3049"/>
                <a:gd name="T120" fmla="*/ 4 w 2558"/>
                <a:gd name="T121" fmla="*/ 0 h 3049"/>
                <a:gd name="T122" fmla="*/ 4 w 2558"/>
                <a:gd name="T123" fmla="*/ 0 h 3049"/>
                <a:gd name="T124" fmla="*/ 5 w 2558"/>
                <a:gd name="T125" fmla="*/ 0 h 30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58" h="3049">
                  <a:moveTo>
                    <a:pt x="1181" y="87"/>
                  </a:moveTo>
                  <a:lnTo>
                    <a:pt x="1182" y="86"/>
                  </a:lnTo>
                  <a:lnTo>
                    <a:pt x="1185" y="86"/>
                  </a:lnTo>
                  <a:lnTo>
                    <a:pt x="1187" y="85"/>
                  </a:lnTo>
                  <a:lnTo>
                    <a:pt x="1190" y="83"/>
                  </a:lnTo>
                  <a:lnTo>
                    <a:pt x="1193" y="83"/>
                  </a:lnTo>
                  <a:lnTo>
                    <a:pt x="1196" y="82"/>
                  </a:lnTo>
                  <a:lnTo>
                    <a:pt x="1199" y="82"/>
                  </a:lnTo>
                  <a:lnTo>
                    <a:pt x="1202" y="81"/>
                  </a:lnTo>
                  <a:lnTo>
                    <a:pt x="1206" y="81"/>
                  </a:lnTo>
                  <a:lnTo>
                    <a:pt x="1209" y="79"/>
                  </a:lnTo>
                  <a:lnTo>
                    <a:pt x="1213" y="79"/>
                  </a:lnTo>
                  <a:lnTo>
                    <a:pt x="1216" y="79"/>
                  </a:lnTo>
                  <a:lnTo>
                    <a:pt x="1219" y="78"/>
                  </a:lnTo>
                  <a:lnTo>
                    <a:pt x="1223" y="78"/>
                  </a:lnTo>
                  <a:lnTo>
                    <a:pt x="1226" y="78"/>
                  </a:lnTo>
                  <a:lnTo>
                    <a:pt x="1230" y="78"/>
                  </a:lnTo>
                  <a:lnTo>
                    <a:pt x="1233" y="78"/>
                  </a:lnTo>
                  <a:lnTo>
                    <a:pt x="1237" y="78"/>
                  </a:lnTo>
                  <a:lnTo>
                    <a:pt x="1240" y="78"/>
                  </a:lnTo>
                  <a:lnTo>
                    <a:pt x="1244" y="78"/>
                  </a:lnTo>
                  <a:lnTo>
                    <a:pt x="1247" y="78"/>
                  </a:lnTo>
                  <a:lnTo>
                    <a:pt x="1251" y="78"/>
                  </a:lnTo>
                  <a:lnTo>
                    <a:pt x="1254" y="78"/>
                  </a:lnTo>
                  <a:lnTo>
                    <a:pt x="1258" y="78"/>
                  </a:lnTo>
                  <a:lnTo>
                    <a:pt x="1261" y="79"/>
                  </a:lnTo>
                  <a:lnTo>
                    <a:pt x="1264" y="79"/>
                  </a:lnTo>
                  <a:lnTo>
                    <a:pt x="1267" y="79"/>
                  </a:lnTo>
                  <a:lnTo>
                    <a:pt x="1270" y="79"/>
                  </a:lnTo>
                  <a:lnTo>
                    <a:pt x="1272" y="81"/>
                  </a:lnTo>
                  <a:lnTo>
                    <a:pt x="1274" y="81"/>
                  </a:lnTo>
                  <a:lnTo>
                    <a:pt x="1276" y="81"/>
                  </a:lnTo>
                  <a:lnTo>
                    <a:pt x="1279" y="82"/>
                  </a:lnTo>
                  <a:lnTo>
                    <a:pt x="1280" y="82"/>
                  </a:lnTo>
                  <a:lnTo>
                    <a:pt x="1281" y="82"/>
                  </a:lnTo>
                  <a:lnTo>
                    <a:pt x="1282" y="82"/>
                  </a:lnTo>
                  <a:lnTo>
                    <a:pt x="1282" y="83"/>
                  </a:lnTo>
                  <a:lnTo>
                    <a:pt x="1283" y="83"/>
                  </a:lnTo>
                  <a:lnTo>
                    <a:pt x="1285" y="83"/>
                  </a:lnTo>
                  <a:lnTo>
                    <a:pt x="1286" y="85"/>
                  </a:lnTo>
                  <a:lnTo>
                    <a:pt x="1287" y="85"/>
                  </a:lnTo>
                  <a:lnTo>
                    <a:pt x="1288" y="86"/>
                  </a:lnTo>
                  <a:lnTo>
                    <a:pt x="1289" y="86"/>
                  </a:lnTo>
                  <a:lnTo>
                    <a:pt x="1289" y="87"/>
                  </a:lnTo>
                  <a:lnTo>
                    <a:pt x="1290" y="87"/>
                  </a:lnTo>
                  <a:lnTo>
                    <a:pt x="1292" y="88"/>
                  </a:lnTo>
                  <a:lnTo>
                    <a:pt x="1293" y="88"/>
                  </a:lnTo>
                  <a:lnTo>
                    <a:pt x="1294" y="90"/>
                  </a:lnTo>
                  <a:lnTo>
                    <a:pt x="1295" y="91"/>
                  </a:lnTo>
                  <a:lnTo>
                    <a:pt x="1296" y="91"/>
                  </a:lnTo>
                  <a:lnTo>
                    <a:pt x="1296" y="92"/>
                  </a:lnTo>
                  <a:lnTo>
                    <a:pt x="1297" y="94"/>
                  </a:lnTo>
                  <a:lnTo>
                    <a:pt x="1299" y="94"/>
                  </a:lnTo>
                  <a:lnTo>
                    <a:pt x="1299" y="95"/>
                  </a:lnTo>
                  <a:lnTo>
                    <a:pt x="1300" y="96"/>
                  </a:lnTo>
                  <a:lnTo>
                    <a:pt x="1300" y="98"/>
                  </a:lnTo>
                  <a:lnTo>
                    <a:pt x="1301" y="98"/>
                  </a:lnTo>
                  <a:lnTo>
                    <a:pt x="1301" y="99"/>
                  </a:lnTo>
                  <a:lnTo>
                    <a:pt x="1301" y="110"/>
                  </a:lnTo>
                  <a:lnTo>
                    <a:pt x="1292" y="122"/>
                  </a:lnTo>
                  <a:lnTo>
                    <a:pt x="1294" y="122"/>
                  </a:lnTo>
                  <a:lnTo>
                    <a:pt x="1295" y="123"/>
                  </a:lnTo>
                  <a:lnTo>
                    <a:pt x="1297" y="125"/>
                  </a:lnTo>
                  <a:lnTo>
                    <a:pt x="1299" y="126"/>
                  </a:lnTo>
                  <a:lnTo>
                    <a:pt x="1301" y="126"/>
                  </a:lnTo>
                  <a:lnTo>
                    <a:pt x="1302" y="127"/>
                  </a:lnTo>
                  <a:lnTo>
                    <a:pt x="1303" y="127"/>
                  </a:lnTo>
                  <a:lnTo>
                    <a:pt x="1306" y="129"/>
                  </a:lnTo>
                  <a:lnTo>
                    <a:pt x="1308" y="129"/>
                  </a:lnTo>
                  <a:lnTo>
                    <a:pt x="1309" y="130"/>
                  </a:lnTo>
                  <a:lnTo>
                    <a:pt x="1311" y="130"/>
                  </a:lnTo>
                  <a:lnTo>
                    <a:pt x="1313" y="131"/>
                  </a:lnTo>
                  <a:lnTo>
                    <a:pt x="1315" y="131"/>
                  </a:lnTo>
                  <a:lnTo>
                    <a:pt x="1316" y="131"/>
                  </a:lnTo>
                  <a:lnTo>
                    <a:pt x="1318" y="133"/>
                  </a:lnTo>
                  <a:lnTo>
                    <a:pt x="1320" y="133"/>
                  </a:lnTo>
                  <a:lnTo>
                    <a:pt x="1322" y="133"/>
                  </a:lnTo>
                  <a:lnTo>
                    <a:pt x="1323" y="134"/>
                  </a:lnTo>
                  <a:lnTo>
                    <a:pt x="1325" y="134"/>
                  </a:lnTo>
                  <a:lnTo>
                    <a:pt x="1328" y="134"/>
                  </a:lnTo>
                  <a:lnTo>
                    <a:pt x="1329" y="134"/>
                  </a:lnTo>
                  <a:lnTo>
                    <a:pt x="1331" y="135"/>
                  </a:lnTo>
                  <a:lnTo>
                    <a:pt x="1332" y="135"/>
                  </a:lnTo>
                  <a:lnTo>
                    <a:pt x="1335" y="135"/>
                  </a:lnTo>
                  <a:lnTo>
                    <a:pt x="1336" y="136"/>
                  </a:lnTo>
                  <a:lnTo>
                    <a:pt x="1338" y="136"/>
                  </a:lnTo>
                  <a:lnTo>
                    <a:pt x="1339" y="136"/>
                  </a:lnTo>
                  <a:lnTo>
                    <a:pt x="1342" y="138"/>
                  </a:lnTo>
                  <a:lnTo>
                    <a:pt x="1343" y="138"/>
                  </a:lnTo>
                  <a:lnTo>
                    <a:pt x="1345" y="138"/>
                  </a:lnTo>
                  <a:lnTo>
                    <a:pt x="1346" y="139"/>
                  </a:lnTo>
                  <a:lnTo>
                    <a:pt x="1347" y="139"/>
                  </a:lnTo>
                  <a:lnTo>
                    <a:pt x="1350" y="140"/>
                  </a:lnTo>
                  <a:lnTo>
                    <a:pt x="1351" y="140"/>
                  </a:lnTo>
                  <a:lnTo>
                    <a:pt x="1352" y="142"/>
                  </a:lnTo>
                  <a:lnTo>
                    <a:pt x="1354" y="143"/>
                  </a:lnTo>
                  <a:lnTo>
                    <a:pt x="1356" y="144"/>
                  </a:lnTo>
                  <a:lnTo>
                    <a:pt x="1357" y="146"/>
                  </a:lnTo>
                  <a:lnTo>
                    <a:pt x="1359" y="148"/>
                  </a:lnTo>
                  <a:lnTo>
                    <a:pt x="1360" y="149"/>
                  </a:lnTo>
                  <a:lnTo>
                    <a:pt x="1361" y="152"/>
                  </a:lnTo>
                  <a:lnTo>
                    <a:pt x="1363" y="153"/>
                  </a:lnTo>
                  <a:lnTo>
                    <a:pt x="1365" y="156"/>
                  </a:lnTo>
                  <a:lnTo>
                    <a:pt x="1366" y="159"/>
                  </a:lnTo>
                  <a:lnTo>
                    <a:pt x="1367" y="161"/>
                  </a:lnTo>
                  <a:lnTo>
                    <a:pt x="1368" y="162"/>
                  </a:lnTo>
                  <a:lnTo>
                    <a:pt x="1370" y="165"/>
                  </a:lnTo>
                  <a:lnTo>
                    <a:pt x="1372" y="168"/>
                  </a:lnTo>
                  <a:lnTo>
                    <a:pt x="1373" y="170"/>
                  </a:lnTo>
                  <a:lnTo>
                    <a:pt x="1374" y="173"/>
                  </a:lnTo>
                  <a:lnTo>
                    <a:pt x="1375" y="175"/>
                  </a:lnTo>
                  <a:lnTo>
                    <a:pt x="1378" y="177"/>
                  </a:lnTo>
                  <a:lnTo>
                    <a:pt x="1379" y="179"/>
                  </a:lnTo>
                  <a:lnTo>
                    <a:pt x="1380" y="182"/>
                  </a:lnTo>
                  <a:lnTo>
                    <a:pt x="1381" y="184"/>
                  </a:lnTo>
                  <a:lnTo>
                    <a:pt x="1382" y="186"/>
                  </a:lnTo>
                  <a:lnTo>
                    <a:pt x="1385" y="188"/>
                  </a:lnTo>
                  <a:lnTo>
                    <a:pt x="1386" y="190"/>
                  </a:lnTo>
                  <a:lnTo>
                    <a:pt x="1387" y="191"/>
                  </a:lnTo>
                  <a:lnTo>
                    <a:pt x="1389" y="192"/>
                  </a:lnTo>
                  <a:lnTo>
                    <a:pt x="1390" y="194"/>
                  </a:lnTo>
                  <a:lnTo>
                    <a:pt x="1392" y="195"/>
                  </a:lnTo>
                  <a:lnTo>
                    <a:pt x="1394" y="196"/>
                  </a:lnTo>
                  <a:lnTo>
                    <a:pt x="1395" y="196"/>
                  </a:lnTo>
                  <a:lnTo>
                    <a:pt x="1396" y="197"/>
                  </a:lnTo>
                  <a:lnTo>
                    <a:pt x="1399" y="197"/>
                  </a:lnTo>
                  <a:lnTo>
                    <a:pt x="1401" y="199"/>
                  </a:lnTo>
                  <a:lnTo>
                    <a:pt x="1403" y="199"/>
                  </a:lnTo>
                  <a:lnTo>
                    <a:pt x="1406" y="200"/>
                  </a:lnTo>
                  <a:lnTo>
                    <a:pt x="1409" y="200"/>
                  </a:lnTo>
                  <a:lnTo>
                    <a:pt x="1411" y="201"/>
                  </a:lnTo>
                  <a:lnTo>
                    <a:pt x="1415" y="203"/>
                  </a:lnTo>
                  <a:lnTo>
                    <a:pt x="1418" y="203"/>
                  </a:lnTo>
                  <a:lnTo>
                    <a:pt x="1421" y="204"/>
                  </a:lnTo>
                  <a:lnTo>
                    <a:pt x="1424" y="205"/>
                  </a:lnTo>
                  <a:lnTo>
                    <a:pt x="1428" y="207"/>
                  </a:lnTo>
                  <a:lnTo>
                    <a:pt x="1431" y="208"/>
                  </a:lnTo>
                  <a:lnTo>
                    <a:pt x="1435" y="209"/>
                  </a:lnTo>
                  <a:lnTo>
                    <a:pt x="1437" y="210"/>
                  </a:lnTo>
                  <a:lnTo>
                    <a:pt x="1441" y="212"/>
                  </a:lnTo>
                  <a:lnTo>
                    <a:pt x="1444" y="214"/>
                  </a:lnTo>
                  <a:lnTo>
                    <a:pt x="1446" y="216"/>
                  </a:lnTo>
                  <a:lnTo>
                    <a:pt x="1450" y="217"/>
                  </a:lnTo>
                  <a:lnTo>
                    <a:pt x="1452" y="220"/>
                  </a:lnTo>
                  <a:lnTo>
                    <a:pt x="1454" y="222"/>
                  </a:lnTo>
                  <a:lnTo>
                    <a:pt x="1457" y="223"/>
                  </a:lnTo>
                  <a:lnTo>
                    <a:pt x="1459" y="226"/>
                  </a:lnTo>
                  <a:lnTo>
                    <a:pt x="1460" y="229"/>
                  </a:lnTo>
                  <a:lnTo>
                    <a:pt x="1463" y="231"/>
                  </a:lnTo>
                  <a:lnTo>
                    <a:pt x="1464" y="234"/>
                  </a:lnTo>
                  <a:lnTo>
                    <a:pt x="1465" y="236"/>
                  </a:lnTo>
                  <a:lnTo>
                    <a:pt x="1465" y="240"/>
                  </a:lnTo>
                  <a:lnTo>
                    <a:pt x="1465" y="243"/>
                  </a:lnTo>
                  <a:lnTo>
                    <a:pt x="1465" y="247"/>
                  </a:lnTo>
                  <a:lnTo>
                    <a:pt x="1465" y="251"/>
                  </a:lnTo>
                  <a:lnTo>
                    <a:pt x="1464" y="253"/>
                  </a:lnTo>
                  <a:lnTo>
                    <a:pt x="1464" y="251"/>
                  </a:lnTo>
                  <a:lnTo>
                    <a:pt x="1464" y="248"/>
                  </a:lnTo>
                  <a:lnTo>
                    <a:pt x="1463" y="245"/>
                  </a:lnTo>
                  <a:lnTo>
                    <a:pt x="1461" y="243"/>
                  </a:lnTo>
                  <a:lnTo>
                    <a:pt x="1460" y="240"/>
                  </a:lnTo>
                  <a:lnTo>
                    <a:pt x="1459" y="238"/>
                  </a:lnTo>
                  <a:lnTo>
                    <a:pt x="1458" y="235"/>
                  </a:lnTo>
                  <a:lnTo>
                    <a:pt x="1456" y="232"/>
                  </a:lnTo>
                  <a:lnTo>
                    <a:pt x="1454" y="231"/>
                  </a:lnTo>
                  <a:lnTo>
                    <a:pt x="1452" y="230"/>
                  </a:lnTo>
                  <a:lnTo>
                    <a:pt x="1450" y="227"/>
                  </a:lnTo>
                  <a:lnTo>
                    <a:pt x="1447" y="226"/>
                  </a:lnTo>
                  <a:lnTo>
                    <a:pt x="1445" y="225"/>
                  </a:lnTo>
                  <a:lnTo>
                    <a:pt x="1443" y="223"/>
                  </a:lnTo>
                  <a:lnTo>
                    <a:pt x="1441" y="222"/>
                  </a:lnTo>
                  <a:lnTo>
                    <a:pt x="1437" y="221"/>
                  </a:lnTo>
                  <a:lnTo>
                    <a:pt x="1435" y="220"/>
                  </a:lnTo>
                  <a:lnTo>
                    <a:pt x="1432" y="220"/>
                  </a:lnTo>
                  <a:lnTo>
                    <a:pt x="1429" y="218"/>
                  </a:lnTo>
                  <a:lnTo>
                    <a:pt x="1427" y="217"/>
                  </a:lnTo>
                  <a:lnTo>
                    <a:pt x="1423" y="217"/>
                  </a:lnTo>
                  <a:lnTo>
                    <a:pt x="1421" y="216"/>
                  </a:lnTo>
                  <a:lnTo>
                    <a:pt x="1417" y="216"/>
                  </a:lnTo>
                  <a:lnTo>
                    <a:pt x="1415" y="216"/>
                  </a:lnTo>
                  <a:lnTo>
                    <a:pt x="1413" y="214"/>
                  </a:lnTo>
                  <a:lnTo>
                    <a:pt x="1409" y="214"/>
                  </a:lnTo>
                  <a:lnTo>
                    <a:pt x="1407" y="214"/>
                  </a:lnTo>
                  <a:lnTo>
                    <a:pt x="1404" y="214"/>
                  </a:lnTo>
                  <a:lnTo>
                    <a:pt x="1402" y="214"/>
                  </a:lnTo>
                  <a:lnTo>
                    <a:pt x="1400" y="214"/>
                  </a:lnTo>
                  <a:lnTo>
                    <a:pt x="1397" y="214"/>
                  </a:lnTo>
                  <a:lnTo>
                    <a:pt x="1395" y="214"/>
                  </a:lnTo>
                  <a:lnTo>
                    <a:pt x="1387" y="225"/>
                  </a:lnTo>
                  <a:lnTo>
                    <a:pt x="1389" y="229"/>
                  </a:lnTo>
                  <a:lnTo>
                    <a:pt x="1393" y="232"/>
                  </a:lnTo>
                  <a:lnTo>
                    <a:pt x="1395" y="235"/>
                  </a:lnTo>
                  <a:lnTo>
                    <a:pt x="1399" y="239"/>
                  </a:lnTo>
                  <a:lnTo>
                    <a:pt x="1401" y="242"/>
                  </a:lnTo>
                  <a:lnTo>
                    <a:pt x="1404" y="244"/>
                  </a:lnTo>
                  <a:lnTo>
                    <a:pt x="1407" y="248"/>
                  </a:lnTo>
                  <a:lnTo>
                    <a:pt x="1410" y="251"/>
                  </a:lnTo>
                  <a:lnTo>
                    <a:pt x="1413" y="253"/>
                  </a:lnTo>
                  <a:lnTo>
                    <a:pt x="1416" y="256"/>
                  </a:lnTo>
                  <a:lnTo>
                    <a:pt x="1418" y="258"/>
                  </a:lnTo>
                  <a:lnTo>
                    <a:pt x="1422" y="261"/>
                  </a:lnTo>
                  <a:lnTo>
                    <a:pt x="1424" y="264"/>
                  </a:lnTo>
                  <a:lnTo>
                    <a:pt x="1427" y="266"/>
                  </a:lnTo>
                  <a:lnTo>
                    <a:pt x="1430" y="269"/>
                  </a:lnTo>
                  <a:lnTo>
                    <a:pt x="1432" y="271"/>
                  </a:lnTo>
                  <a:lnTo>
                    <a:pt x="1435" y="274"/>
                  </a:lnTo>
                  <a:lnTo>
                    <a:pt x="1437" y="278"/>
                  </a:lnTo>
                  <a:lnTo>
                    <a:pt x="1439" y="280"/>
                  </a:lnTo>
                  <a:lnTo>
                    <a:pt x="1442" y="284"/>
                  </a:lnTo>
                  <a:lnTo>
                    <a:pt x="1443" y="287"/>
                  </a:lnTo>
                  <a:lnTo>
                    <a:pt x="1445" y="291"/>
                  </a:lnTo>
                  <a:lnTo>
                    <a:pt x="1447" y="295"/>
                  </a:lnTo>
                  <a:lnTo>
                    <a:pt x="1449" y="299"/>
                  </a:lnTo>
                  <a:lnTo>
                    <a:pt x="1450" y="303"/>
                  </a:lnTo>
                  <a:lnTo>
                    <a:pt x="1451" y="308"/>
                  </a:lnTo>
                  <a:lnTo>
                    <a:pt x="1452" y="312"/>
                  </a:lnTo>
                  <a:lnTo>
                    <a:pt x="1453" y="317"/>
                  </a:lnTo>
                  <a:lnTo>
                    <a:pt x="1454" y="322"/>
                  </a:lnTo>
                  <a:lnTo>
                    <a:pt x="1454" y="327"/>
                  </a:lnTo>
                  <a:lnTo>
                    <a:pt x="1454" y="334"/>
                  </a:lnTo>
                  <a:lnTo>
                    <a:pt x="1456" y="340"/>
                  </a:lnTo>
                  <a:lnTo>
                    <a:pt x="1454" y="338"/>
                  </a:lnTo>
                  <a:lnTo>
                    <a:pt x="1454" y="335"/>
                  </a:lnTo>
                  <a:lnTo>
                    <a:pt x="1454" y="332"/>
                  </a:lnTo>
                  <a:lnTo>
                    <a:pt x="1454" y="330"/>
                  </a:lnTo>
                  <a:lnTo>
                    <a:pt x="1453" y="327"/>
                  </a:lnTo>
                  <a:lnTo>
                    <a:pt x="1452" y="325"/>
                  </a:lnTo>
                  <a:lnTo>
                    <a:pt x="1452" y="322"/>
                  </a:lnTo>
                  <a:lnTo>
                    <a:pt x="1451" y="319"/>
                  </a:lnTo>
                  <a:lnTo>
                    <a:pt x="1450" y="317"/>
                  </a:lnTo>
                  <a:lnTo>
                    <a:pt x="1449" y="314"/>
                  </a:lnTo>
                  <a:lnTo>
                    <a:pt x="1447" y="310"/>
                  </a:lnTo>
                  <a:lnTo>
                    <a:pt x="1446" y="308"/>
                  </a:lnTo>
                  <a:lnTo>
                    <a:pt x="1445" y="305"/>
                  </a:lnTo>
                  <a:lnTo>
                    <a:pt x="1443" y="303"/>
                  </a:lnTo>
                  <a:lnTo>
                    <a:pt x="1442" y="300"/>
                  </a:lnTo>
                  <a:lnTo>
                    <a:pt x="1441" y="297"/>
                  </a:lnTo>
                  <a:lnTo>
                    <a:pt x="1438" y="295"/>
                  </a:lnTo>
                  <a:lnTo>
                    <a:pt x="1437" y="292"/>
                  </a:lnTo>
                  <a:lnTo>
                    <a:pt x="1435" y="290"/>
                  </a:lnTo>
                  <a:lnTo>
                    <a:pt x="1434" y="287"/>
                  </a:lnTo>
                  <a:lnTo>
                    <a:pt x="1431" y="284"/>
                  </a:lnTo>
                  <a:lnTo>
                    <a:pt x="1430" y="282"/>
                  </a:lnTo>
                  <a:lnTo>
                    <a:pt x="1428" y="280"/>
                  </a:lnTo>
                  <a:lnTo>
                    <a:pt x="1427" y="278"/>
                  </a:lnTo>
                  <a:lnTo>
                    <a:pt x="1424" y="277"/>
                  </a:lnTo>
                  <a:lnTo>
                    <a:pt x="1422" y="275"/>
                  </a:lnTo>
                  <a:lnTo>
                    <a:pt x="1421" y="274"/>
                  </a:lnTo>
                  <a:lnTo>
                    <a:pt x="1418" y="273"/>
                  </a:lnTo>
                  <a:lnTo>
                    <a:pt x="1417" y="273"/>
                  </a:lnTo>
                  <a:lnTo>
                    <a:pt x="1415" y="271"/>
                  </a:lnTo>
                  <a:lnTo>
                    <a:pt x="1414" y="271"/>
                  </a:lnTo>
                  <a:lnTo>
                    <a:pt x="1413" y="271"/>
                  </a:lnTo>
                  <a:lnTo>
                    <a:pt x="1414" y="273"/>
                  </a:lnTo>
                  <a:lnTo>
                    <a:pt x="1415" y="274"/>
                  </a:lnTo>
                  <a:lnTo>
                    <a:pt x="1416" y="277"/>
                  </a:lnTo>
                  <a:lnTo>
                    <a:pt x="1417" y="279"/>
                  </a:lnTo>
                  <a:lnTo>
                    <a:pt x="1418" y="282"/>
                  </a:lnTo>
                  <a:lnTo>
                    <a:pt x="1420" y="284"/>
                  </a:lnTo>
                  <a:lnTo>
                    <a:pt x="1421" y="287"/>
                  </a:lnTo>
                  <a:lnTo>
                    <a:pt x="1422" y="290"/>
                  </a:lnTo>
                  <a:lnTo>
                    <a:pt x="1422" y="292"/>
                  </a:lnTo>
                  <a:lnTo>
                    <a:pt x="1423" y="295"/>
                  </a:lnTo>
                  <a:lnTo>
                    <a:pt x="1424" y="297"/>
                  </a:lnTo>
                  <a:lnTo>
                    <a:pt x="1425" y="301"/>
                  </a:lnTo>
                  <a:lnTo>
                    <a:pt x="1427" y="304"/>
                  </a:lnTo>
                  <a:lnTo>
                    <a:pt x="1428" y="306"/>
                  </a:lnTo>
                  <a:lnTo>
                    <a:pt x="1429" y="310"/>
                  </a:lnTo>
                  <a:lnTo>
                    <a:pt x="1430" y="313"/>
                  </a:lnTo>
                  <a:lnTo>
                    <a:pt x="1431" y="317"/>
                  </a:lnTo>
                  <a:lnTo>
                    <a:pt x="1434" y="319"/>
                  </a:lnTo>
                  <a:lnTo>
                    <a:pt x="1435" y="322"/>
                  </a:lnTo>
                  <a:lnTo>
                    <a:pt x="1436" y="326"/>
                  </a:lnTo>
                  <a:lnTo>
                    <a:pt x="1437" y="329"/>
                  </a:lnTo>
                  <a:lnTo>
                    <a:pt x="1438" y="331"/>
                  </a:lnTo>
                  <a:lnTo>
                    <a:pt x="1439" y="334"/>
                  </a:lnTo>
                  <a:lnTo>
                    <a:pt x="1442" y="336"/>
                  </a:lnTo>
                  <a:lnTo>
                    <a:pt x="1443" y="339"/>
                  </a:lnTo>
                  <a:lnTo>
                    <a:pt x="1444" y="341"/>
                  </a:lnTo>
                  <a:lnTo>
                    <a:pt x="1446" y="343"/>
                  </a:lnTo>
                  <a:lnTo>
                    <a:pt x="1447" y="345"/>
                  </a:lnTo>
                  <a:lnTo>
                    <a:pt x="1450" y="347"/>
                  </a:lnTo>
                  <a:lnTo>
                    <a:pt x="1451" y="349"/>
                  </a:lnTo>
                  <a:lnTo>
                    <a:pt x="1453" y="351"/>
                  </a:lnTo>
                  <a:lnTo>
                    <a:pt x="1456" y="351"/>
                  </a:lnTo>
                  <a:lnTo>
                    <a:pt x="1457" y="352"/>
                  </a:lnTo>
                  <a:lnTo>
                    <a:pt x="1458" y="352"/>
                  </a:lnTo>
                  <a:lnTo>
                    <a:pt x="1460" y="353"/>
                  </a:lnTo>
                  <a:lnTo>
                    <a:pt x="1461" y="353"/>
                  </a:lnTo>
                  <a:lnTo>
                    <a:pt x="1463" y="354"/>
                  </a:lnTo>
                  <a:lnTo>
                    <a:pt x="1465" y="354"/>
                  </a:lnTo>
                  <a:lnTo>
                    <a:pt x="1466" y="356"/>
                  </a:lnTo>
                  <a:lnTo>
                    <a:pt x="1468" y="357"/>
                  </a:lnTo>
                  <a:lnTo>
                    <a:pt x="1470" y="357"/>
                  </a:lnTo>
                  <a:lnTo>
                    <a:pt x="1471" y="358"/>
                  </a:lnTo>
                  <a:lnTo>
                    <a:pt x="1473" y="360"/>
                  </a:lnTo>
                  <a:lnTo>
                    <a:pt x="1474" y="360"/>
                  </a:lnTo>
                  <a:lnTo>
                    <a:pt x="1475" y="361"/>
                  </a:lnTo>
                  <a:lnTo>
                    <a:pt x="1478" y="362"/>
                  </a:lnTo>
                  <a:lnTo>
                    <a:pt x="1479" y="364"/>
                  </a:lnTo>
                  <a:lnTo>
                    <a:pt x="1480" y="364"/>
                  </a:lnTo>
                  <a:lnTo>
                    <a:pt x="1481" y="365"/>
                  </a:lnTo>
                  <a:lnTo>
                    <a:pt x="1484" y="366"/>
                  </a:lnTo>
                  <a:lnTo>
                    <a:pt x="1485" y="367"/>
                  </a:lnTo>
                  <a:lnTo>
                    <a:pt x="1486" y="369"/>
                  </a:lnTo>
                  <a:lnTo>
                    <a:pt x="1487" y="370"/>
                  </a:lnTo>
                  <a:lnTo>
                    <a:pt x="1489" y="371"/>
                  </a:lnTo>
                  <a:lnTo>
                    <a:pt x="1491" y="373"/>
                  </a:lnTo>
                  <a:lnTo>
                    <a:pt x="1492" y="374"/>
                  </a:lnTo>
                  <a:lnTo>
                    <a:pt x="1493" y="375"/>
                  </a:lnTo>
                  <a:lnTo>
                    <a:pt x="1494" y="377"/>
                  </a:lnTo>
                  <a:lnTo>
                    <a:pt x="1496" y="378"/>
                  </a:lnTo>
                  <a:lnTo>
                    <a:pt x="1497" y="379"/>
                  </a:lnTo>
                  <a:lnTo>
                    <a:pt x="1499" y="380"/>
                  </a:lnTo>
                  <a:lnTo>
                    <a:pt x="1500" y="382"/>
                  </a:lnTo>
                  <a:lnTo>
                    <a:pt x="1501" y="384"/>
                  </a:lnTo>
                  <a:lnTo>
                    <a:pt x="1502" y="386"/>
                  </a:lnTo>
                  <a:lnTo>
                    <a:pt x="1501" y="384"/>
                  </a:lnTo>
                  <a:lnTo>
                    <a:pt x="1499" y="383"/>
                  </a:lnTo>
                  <a:lnTo>
                    <a:pt x="1497" y="382"/>
                  </a:lnTo>
                  <a:lnTo>
                    <a:pt x="1496" y="382"/>
                  </a:lnTo>
                  <a:lnTo>
                    <a:pt x="1494" y="380"/>
                  </a:lnTo>
                  <a:lnTo>
                    <a:pt x="1493" y="379"/>
                  </a:lnTo>
                  <a:lnTo>
                    <a:pt x="1491" y="378"/>
                  </a:lnTo>
                  <a:lnTo>
                    <a:pt x="1489" y="378"/>
                  </a:lnTo>
                  <a:lnTo>
                    <a:pt x="1488" y="377"/>
                  </a:lnTo>
                  <a:lnTo>
                    <a:pt x="1486" y="375"/>
                  </a:lnTo>
                  <a:lnTo>
                    <a:pt x="1485" y="374"/>
                  </a:lnTo>
                  <a:lnTo>
                    <a:pt x="1484" y="374"/>
                  </a:lnTo>
                  <a:lnTo>
                    <a:pt x="1481" y="373"/>
                  </a:lnTo>
                  <a:lnTo>
                    <a:pt x="1480" y="371"/>
                  </a:lnTo>
                  <a:lnTo>
                    <a:pt x="1478" y="371"/>
                  </a:lnTo>
                  <a:lnTo>
                    <a:pt x="1477" y="370"/>
                  </a:lnTo>
                  <a:lnTo>
                    <a:pt x="1475" y="369"/>
                  </a:lnTo>
                  <a:lnTo>
                    <a:pt x="1473" y="369"/>
                  </a:lnTo>
                  <a:lnTo>
                    <a:pt x="1472" y="367"/>
                  </a:lnTo>
                  <a:lnTo>
                    <a:pt x="1470" y="367"/>
                  </a:lnTo>
                  <a:lnTo>
                    <a:pt x="1468" y="366"/>
                  </a:lnTo>
                  <a:lnTo>
                    <a:pt x="1467" y="366"/>
                  </a:lnTo>
                  <a:lnTo>
                    <a:pt x="1465" y="365"/>
                  </a:lnTo>
                  <a:lnTo>
                    <a:pt x="1464" y="365"/>
                  </a:lnTo>
                  <a:lnTo>
                    <a:pt x="1463" y="365"/>
                  </a:lnTo>
                  <a:lnTo>
                    <a:pt x="1460" y="364"/>
                  </a:lnTo>
                  <a:lnTo>
                    <a:pt x="1459" y="364"/>
                  </a:lnTo>
                  <a:lnTo>
                    <a:pt x="1457" y="364"/>
                  </a:lnTo>
                  <a:lnTo>
                    <a:pt x="1456" y="364"/>
                  </a:lnTo>
                  <a:lnTo>
                    <a:pt x="1454" y="364"/>
                  </a:lnTo>
                  <a:lnTo>
                    <a:pt x="1452" y="364"/>
                  </a:lnTo>
                  <a:lnTo>
                    <a:pt x="1451" y="362"/>
                  </a:lnTo>
                  <a:lnTo>
                    <a:pt x="1472" y="391"/>
                  </a:lnTo>
                  <a:lnTo>
                    <a:pt x="1472" y="392"/>
                  </a:lnTo>
                  <a:lnTo>
                    <a:pt x="1472" y="393"/>
                  </a:lnTo>
                  <a:lnTo>
                    <a:pt x="1472" y="395"/>
                  </a:lnTo>
                  <a:lnTo>
                    <a:pt x="1472" y="396"/>
                  </a:lnTo>
                  <a:lnTo>
                    <a:pt x="1472" y="397"/>
                  </a:lnTo>
                  <a:lnTo>
                    <a:pt x="1472" y="399"/>
                  </a:lnTo>
                  <a:lnTo>
                    <a:pt x="1472" y="400"/>
                  </a:lnTo>
                  <a:lnTo>
                    <a:pt x="1472" y="401"/>
                  </a:lnTo>
                  <a:lnTo>
                    <a:pt x="1471" y="402"/>
                  </a:lnTo>
                  <a:lnTo>
                    <a:pt x="1471" y="404"/>
                  </a:lnTo>
                  <a:lnTo>
                    <a:pt x="1471" y="405"/>
                  </a:lnTo>
                  <a:lnTo>
                    <a:pt x="1471" y="406"/>
                  </a:lnTo>
                  <a:lnTo>
                    <a:pt x="1470" y="408"/>
                  </a:lnTo>
                  <a:lnTo>
                    <a:pt x="1470" y="409"/>
                  </a:lnTo>
                  <a:lnTo>
                    <a:pt x="1470" y="410"/>
                  </a:lnTo>
                  <a:lnTo>
                    <a:pt x="1470" y="412"/>
                  </a:lnTo>
                  <a:lnTo>
                    <a:pt x="1470" y="413"/>
                  </a:lnTo>
                  <a:lnTo>
                    <a:pt x="1468" y="413"/>
                  </a:lnTo>
                  <a:lnTo>
                    <a:pt x="1468" y="414"/>
                  </a:lnTo>
                  <a:lnTo>
                    <a:pt x="1468" y="415"/>
                  </a:lnTo>
                  <a:lnTo>
                    <a:pt x="1468" y="417"/>
                  </a:lnTo>
                  <a:lnTo>
                    <a:pt x="1468" y="418"/>
                  </a:lnTo>
                  <a:lnTo>
                    <a:pt x="1468" y="419"/>
                  </a:lnTo>
                  <a:lnTo>
                    <a:pt x="1468" y="421"/>
                  </a:lnTo>
                  <a:lnTo>
                    <a:pt x="1477" y="431"/>
                  </a:lnTo>
                  <a:lnTo>
                    <a:pt x="1477" y="443"/>
                  </a:lnTo>
                  <a:lnTo>
                    <a:pt x="1475" y="447"/>
                  </a:lnTo>
                  <a:lnTo>
                    <a:pt x="1474" y="450"/>
                  </a:lnTo>
                  <a:lnTo>
                    <a:pt x="1474" y="454"/>
                  </a:lnTo>
                  <a:lnTo>
                    <a:pt x="1473" y="458"/>
                  </a:lnTo>
                  <a:lnTo>
                    <a:pt x="1472" y="463"/>
                  </a:lnTo>
                  <a:lnTo>
                    <a:pt x="1471" y="467"/>
                  </a:lnTo>
                  <a:lnTo>
                    <a:pt x="1470" y="471"/>
                  </a:lnTo>
                  <a:lnTo>
                    <a:pt x="1468" y="476"/>
                  </a:lnTo>
                  <a:lnTo>
                    <a:pt x="1467" y="480"/>
                  </a:lnTo>
                  <a:lnTo>
                    <a:pt x="1466" y="486"/>
                  </a:lnTo>
                  <a:lnTo>
                    <a:pt x="1466" y="489"/>
                  </a:lnTo>
                  <a:lnTo>
                    <a:pt x="1465" y="495"/>
                  </a:lnTo>
                  <a:lnTo>
                    <a:pt x="1464" y="499"/>
                  </a:lnTo>
                  <a:lnTo>
                    <a:pt x="1463" y="504"/>
                  </a:lnTo>
                  <a:lnTo>
                    <a:pt x="1461" y="508"/>
                  </a:lnTo>
                  <a:lnTo>
                    <a:pt x="1460" y="513"/>
                  </a:lnTo>
                  <a:lnTo>
                    <a:pt x="1459" y="518"/>
                  </a:lnTo>
                  <a:lnTo>
                    <a:pt x="1458" y="522"/>
                  </a:lnTo>
                  <a:lnTo>
                    <a:pt x="1457" y="527"/>
                  </a:lnTo>
                  <a:lnTo>
                    <a:pt x="1456" y="531"/>
                  </a:lnTo>
                  <a:lnTo>
                    <a:pt x="1454" y="536"/>
                  </a:lnTo>
                  <a:lnTo>
                    <a:pt x="1453" y="541"/>
                  </a:lnTo>
                  <a:lnTo>
                    <a:pt x="1452" y="545"/>
                  </a:lnTo>
                  <a:lnTo>
                    <a:pt x="1452" y="550"/>
                  </a:lnTo>
                  <a:lnTo>
                    <a:pt x="1451" y="556"/>
                  </a:lnTo>
                  <a:lnTo>
                    <a:pt x="1450" y="560"/>
                  </a:lnTo>
                  <a:lnTo>
                    <a:pt x="1450" y="565"/>
                  </a:lnTo>
                  <a:lnTo>
                    <a:pt x="1449" y="569"/>
                  </a:lnTo>
                  <a:lnTo>
                    <a:pt x="1447" y="574"/>
                  </a:lnTo>
                  <a:lnTo>
                    <a:pt x="1447" y="578"/>
                  </a:lnTo>
                  <a:lnTo>
                    <a:pt x="1446" y="582"/>
                  </a:lnTo>
                  <a:lnTo>
                    <a:pt x="1446" y="587"/>
                  </a:lnTo>
                  <a:lnTo>
                    <a:pt x="1446" y="632"/>
                  </a:lnTo>
                  <a:lnTo>
                    <a:pt x="1438" y="644"/>
                  </a:lnTo>
                  <a:lnTo>
                    <a:pt x="1438" y="646"/>
                  </a:lnTo>
                  <a:lnTo>
                    <a:pt x="1438" y="649"/>
                  </a:lnTo>
                  <a:lnTo>
                    <a:pt x="1438" y="652"/>
                  </a:lnTo>
                  <a:lnTo>
                    <a:pt x="1438" y="654"/>
                  </a:lnTo>
                  <a:lnTo>
                    <a:pt x="1437" y="658"/>
                  </a:lnTo>
                  <a:lnTo>
                    <a:pt x="1437" y="661"/>
                  </a:lnTo>
                  <a:lnTo>
                    <a:pt x="1437" y="663"/>
                  </a:lnTo>
                  <a:lnTo>
                    <a:pt x="1437" y="666"/>
                  </a:lnTo>
                  <a:lnTo>
                    <a:pt x="1436" y="669"/>
                  </a:lnTo>
                  <a:lnTo>
                    <a:pt x="1436" y="672"/>
                  </a:lnTo>
                  <a:lnTo>
                    <a:pt x="1436" y="675"/>
                  </a:lnTo>
                  <a:lnTo>
                    <a:pt x="1435" y="678"/>
                  </a:lnTo>
                  <a:lnTo>
                    <a:pt x="1435" y="680"/>
                  </a:lnTo>
                  <a:lnTo>
                    <a:pt x="1435" y="684"/>
                  </a:lnTo>
                  <a:lnTo>
                    <a:pt x="1434" y="687"/>
                  </a:lnTo>
                  <a:lnTo>
                    <a:pt x="1434" y="689"/>
                  </a:lnTo>
                  <a:lnTo>
                    <a:pt x="1434" y="693"/>
                  </a:lnTo>
                  <a:lnTo>
                    <a:pt x="1432" y="696"/>
                  </a:lnTo>
                  <a:lnTo>
                    <a:pt x="1432" y="698"/>
                  </a:lnTo>
                  <a:lnTo>
                    <a:pt x="1432" y="701"/>
                  </a:lnTo>
                  <a:lnTo>
                    <a:pt x="1431" y="705"/>
                  </a:lnTo>
                  <a:lnTo>
                    <a:pt x="1431" y="707"/>
                  </a:lnTo>
                  <a:lnTo>
                    <a:pt x="1431" y="710"/>
                  </a:lnTo>
                  <a:lnTo>
                    <a:pt x="1431" y="713"/>
                  </a:lnTo>
                  <a:lnTo>
                    <a:pt x="1430" y="717"/>
                  </a:lnTo>
                  <a:lnTo>
                    <a:pt x="1430" y="719"/>
                  </a:lnTo>
                  <a:lnTo>
                    <a:pt x="1430" y="722"/>
                  </a:lnTo>
                  <a:lnTo>
                    <a:pt x="1430" y="724"/>
                  </a:lnTo>
                  <a:lnTo>
                    <a:pt x="1430" y="727"/>
                  </a:lnTo>
                  <a:lnTo>
                    <a:pt x="1429" y="730"/>
                  </a:lnTo>
                  <a:lnTo>
                    <a:pt x="1429" y="732"/>
                  </a:lnTo>
                  <a:lnTo>
                    <a:pt x="1429" y="735"/>
                  </a:lnTo>
                  <a:lnTo>
                    <a:pt x="1428" y="737"/>
                  </a:lnTo>
                  <a:lnTo>
                    <a:pt x="1427" y="739"/>
                  </a:lnTo>
                  <a:lnTo>
                    <a:pt x="1425" y="740"/>
                  </a:lnTo>
                  <a:lnTo>
                    <a:pt x="1424" y="742"/>
                  </a:lnTo>
                  <a:lnTo>
                    <a:pt x="1423" y="744"/>
                  </a:lnTo>
                  <a:lnTo>
                    <a:pt x="1422" y="746"/>
                  </a:lnTo>
                  <a:lnTo>
                    <a:pt x="1421" y="748"/>
                  </a:lnTo>
                  <a:lnTo>
                    <a:pt x="1420" y="750"/>
                  </a:lnTo>
                  <a:lnTo>
                    <a:pt x="1418" y="752"/>
                  </a:lnTo>
                  <a:lnTo>
                    <a:pt x="1417" y="754"/>
                  </a:lnTo>
                  <a:lnTo>
                    <a:pt x="1416" y="757"/>
                  </a:lnTo>
                  <a:lnTo>
                    <a:pt x="1415" y="758"/>
                  </a:lnTo>
                  <a:lnTo>
                    <a:pt x="1414" y="761"/>
                  </a:lnTo>
                  <a:lnTo>
                    <a:pt x="1413" y="763"/>
                  </a:lnTo>
                  <a:lnTo>
                    <a:pt x="1411" y="765"/>
                  </a:lnTo>
                  <a:lnTo>
                    <a:pt x="1410" y="767"/>
                  </a:lnTo>
                  <a:lnTo>
                    <a:pt x="1409" y="770"/>
                  </a:lnTo>
                  <a:lnTo>
                    <a:pt x="1408" y="771"/>
                  </a:lnTo>
                  <a:lnTo>
                    <a:pt x="1407" y="774"/>
                  </a:lnTo>
                  <a:lnTo>
                    <a:pt x="1406" y="775"/>
                  </a:lnTo>
                  <a:lnTo>
                    <a:pt x="1404" y="778"/>
                  </a:lnTo>
                  <a:lnTo>
                    <a:pt x="1403" y="780"/>
                  </a:lnTo>
                  <a:lnTo>
                    <a:pt x="1402" y="781"/>
                  </a:lnTo>
                  <a:lnTo>
                    <a:pt x="1401" y="784"/>
                  </a:lnTo>
                  <a:lnTo>
                    <a:pt x="1399" y="785"/>
                  </a:lnTo>
                  <a:lnTo>
                    <a:pt x="1397" y="788"/>
                  </a:lnTo>
                  <a:lnTo>
                    <a:pt x="1396" y="789"/>
                  </a:lnTo>
                  <a:lnTo>
                    <a:pt x="1395" y="792"/>
                  </a:lnTo>
                  <a:lnTo>
                    <a:pt x="1394" y="793"/>
                  </a:lnTo>
                  <a:lnTo>
                    <a:pt x="1393" y="796"/>
                  </a:lnTo>
                  <a:lnTo>
                    <a:pt x="1392" y="797"/>
                  </a:lnTo>
                  <a:lnTo>
                    <a:pt x="1390" y="798"/>
                  </a:lnTo>
                  <a:lnTo>
                    <a:pt x="1390" y="814"/>
                  </a:lnTo>
                  <a:lnTo>
                    <a:pt x="1390" y="828"/>
                  </a:lnTo>
                  <a:lnTo>
                    <a:pt x="1389" y="841"/>
                  </a:lnTo>
                  <a:lnTo>
                    <a:pt x="1387" y="854"/>
                  </a:lnTo>
                  <a:lnTo>
                    <a:pt x="1386" y="866"/>
                  </a:lnTo>
                  <a:lnTo>
                    <a:pt x="1384" y="877"/>
                  </a:lnTo>
                  <a:lnTo>
                    <a:pt x="1381" y="887"/>
                  </a:lnTo>
                  <a:lnTo>
                    <a:pt x="1378" y="897"/>
                  </a:lnTo>
                  <a:lnTo>
                    <a:pt x="1374" y="905"/>
                  </a:lnTo>
                  <a:lnTo>
                    <a:pt x="1371" y="912"/>
                  </a:lnTo>
                  <a:lnTo>
                    <a:pt x="1367" y="920"/>
                  </a:lnTo>
                  <a:lnTo>
                    <a:pt x="1364" y="927"/>
                  </a:lnTo>
                  <a:lnTo>
                    <a:pt x="1359" y="933"/>
                  </a:lnTo>
                  <a:lnTo>
                    <a:pt x="1356" y="938"/>
                  </a:lnTo>
                  <a:lnTo>
                    <a:pt x="1351" y="944"/>
                  </a:lnTo>
                  <a:lnTo>
                    <a:pt x="1347" y="948"/>
                  </a:lnTo>
                  <a:lnTo>
                    <a:pt x="1343" y="951"/>
                  </a:lnTo>
                  <a:lnTo>
                    <a:pt x="1339" y="955"/>
                  </a:lnTo>
                  <a:lnTo>
                    <a:pt x="1335" y="958"/>
                  </a:lnTo>
                  <a:lnTo>
                    <a:pt x="1331" y="960"/>
                  </a:lnTo>
                  <a:lnTo>
                    <a:pt x="1327" y="963"/>
                  </a:lnTo>
                  <a:lnTo>
                    <a:pt x="1323" y="964"/>
                  </a:lnTo>
                  <a:lnTo>
                    <a:pt x="1320" y="966"/>
                  </a:lnTo>
                  <a:lnTo>
                    <a:pt x="1316" y="967"/>
                  </a:lnTo>
                  <a:lnTo>
                    <a:pt x="1313" y="968"/>
                  </a:lnTo>
                  <a:lnTo>
                    <a:pt x="1310" y="970"/>
                  </a:lnTo>
                  <a:lnTo>
                    <a:pt x="1308" y="970"/>
                  </a:lnTo>
                  <a:lnTo>
                    <a:pt x="1306" y="970"/>
                  </a:lnTo>
                  <a:lnTo>
                    <a:pt x="1303" y="970"/>
                  </a:lnTo>
                  <a:lnTo>
                    <a:pt x="1302" y="971"/>
                  </a:lnTo>
                  <a:lnTo>
                    <a:pt x="1301" y="971"/>
                  </a:lnTo>
                  <a:lnTo>
                    <a:pt x="1301" y="970"/>
                  </a:lnTo>
                  <a:lnTo>
                    <a:pt x="1296" y="998"/>
                  </a:lnTo>
                  <a:lnTo>
                    <a:pt x="1310" y="1020"/>
                  </a:lnTo>
                  <a:lnTo>
                    <a:pt x="1310" y="1021"/>
                  </a:lnTo>
                  <a:lnTo>
                    <a:pt x="1311" y="1021"/>
                  </a:lnTo>
                  <a:lnTo>
                    <a:pt x="1313" y="1021"/>
                  </a:lnTo>
                  <a:lnTo>
                    <a:pt x="1314" y="1023"/>
                  </a:lnTo>
                  <a:lnTo>
                    <a:pt x="1315" y="1023"/>
                  </a:lnTo>
                  <a:lnTo>
                    <a:pt x="1316" y="1023"/>
                  </a:lnTo>
                  <a:lnTo>
                    <a:pt x="1317" y="1023"/>
                  </a:lnTo>
                  <a:lnTo>
                    <a:pt x="1318" y="1023"/>
                  </a:lnTo>
                  <a:lnTo>
                    <a:pt x="1320" y="1021"/>
                  </a:lnTo>
                  <a:lnTo>
                    <a:pt x="1321" y="1021"/>
                  </a:lnTo>
                  <a:lnTo>
                    <a:pt x="1322" y="1021"/>
                  </a:lnTo>
                  <a:lnTo>
                    <a:pt x="1323" y="1021"/>
                  </a:lnTo>
                  <a:lnTo>
                    <a:pt x="1324" y="1021"/>
                  </a:lnTo>
                  <a:lnTo>
                    <a:pt x="1325" y="1020"/>
                  </a:lnTo>
                  <a:lnTo>
                    <a:pt x="1327" y="1020"/>
                  </a:lnTo>
                  <a:lnTo>
                    <a:pt x="1328" y="1020"/>
                  </a:lnTo>
                  <a:lnTo>
                    <a:pt x="1329" y="1020"/>
                  </a:lnTo>
                  <a:lnTo>
                    <a:pt x="1330" y="1020"/>
                  </a:lnTo>
                  <a:lnTo>
                    <a:pt x="1331" y="1020"/>
                  </a:lnTo>
                  <a:lnTo>
                    <a:pt x="1332" y="1021"/>
                  </a:lnTo>
                  <a:lnTo>
                    <a:pt x="1333" y="1021"/>
                  </a:lnTo>
                  <a:lnTo>
                    <a:pt x="1335" y="1021"/>
                  </a:lnTo>
                  <a:lnTo>
                    <a:pt x="1335" y="1023"/>
                  </a:lnTo>
                  <a:lnTo>
                    <a:pt x="1336" y="1021"/>
                  </a:lnTo>
                  <a:lnTo>
                    <a:pt x="1337" y="1021"/>
                  </a:lnTo>
                  <a:lnTo>
                    <a:pt x="1338" y="1020"/>
                  </a:lnTo>
                  <a:lnTo>
                    <a:pt x="1339" y="1020"/>
                  </a:lnTo>
                  <a:lnTo>
                    <a:pt x="1340" y="1019"/>
                  </a:lnTo>
                  <a:lnTo>
                    <a:pt x="1342" y="1019"/>
                  </a:lnTo>
                  <a:lnTo>
                    <a:pt x="1343" y="1018"/>
                  </a:lnTo>
                  <a:lnTo>
                    <a:pt x="1344" y="1018"/>
                  </a:lnTo>
                  <a:lnTo>
                    <a:pt x="1345" y="1018"/>
                  </a:lnTo>
                  <a:lnTo>
                    <a:pt x="1346" y="1016"/>
                  </a:lnTo>
                  <a:lnTo>
                    <a:pt x="1347" y="1016"/>
                  </a:lnTo>
                  <a:lnTo>
                    <a:pt x="1349" y="1015"/>
                  </a:lnTo>
                  <a:lnTo>
                    <a:pt x="1350" y="1015"/>
                  </a:lnTo>
                  <a:lnTo>
                    <a:pt x="1351" y="1015"/>
                  </a:lnTo>
                  <a:lnTo>
                    <a:pt x="1352" y="1014"/>
                  </a:lnTo>
                  <a:lnTo>
                    <a:pt x="1354" y="1014"/>
                  </a:lnTo>
                  <a:lnTo>
                    <a:pt x="1356" y="1014"/>
                  </a:lnTo>
                  <a:lnTo>
                    <a:pt x="1357" y="1012"/>
                  </a:lnTo>
                  <a:lnTo>
                    <a:pt x="1358" y="1012"/>
                  </a:lnTo>
                  <a:lnTo>
                    <a:pt x="1359" y="1012"/>
                  </a:lnTo>
                  <a:lnTo>
                    <a:pt x="1360" y="1012"/>
                  </a:lnTo>
                  <a:lnTo>
                    <a:pt x="1361" y="1011"/>
                  </a:lnTo>
                  <a:lnTo>
                    <a:pt x="1363" y="1011"/>
                  </a:lnTo>
                  <a:lnTo>
                    <a:pt x="1365" y="1011"/>
                  </a:lnTo>
                  <a:lnTo>
                    <a:pt x="1366" y="1011"/>
                  </a:lnTo>
                  <a:lnTo>
                    <a:pt x="1367" y="1011"/>
                  </a:lnTo>
                  <a:lnTo>
                    <a:pt x="1368" y="1011"/>
                  </a:lnTo>
                  <a:lnTo>
                    <a:pt x="1370" y="1011"/>
                  </a:lnTo>
                  <a:lnTo>
                    <a:pt x="1371" y="1010"/>
                  </a:lnTo>
                  <a:lnTo>
                    <a:pt x="1372" y="1010"/>
                  </a:lnTo>
                  <a:lnTo>
                    <a:pt x="1373" y="1010"/>
                  </a:lnTo>
                  <a:lnTo>
                    <a:pt x="1374" y="1010"/>
                  </a:lnTo>
                  <a:lnTo>
                    <a:pt x="1375" y="1011"/>
                  </a:lnTo>
                  <a:lnTo>
                    <a:pt x="1377" y="1011"/>
                  </a:lnTo>
                  <a:lnTo>
                    <a:pt x="1378" y="1011"/>
                  </a:lnTo>
                  <a:lnTo>
                    <a:pt x="1379" y="1011"/>
                  </a:lnTo>
                  <a:lnTo>
                    <a:pt x="1380" y="1011"/>
                  </a:lnTo>
                  <a:lnTo>
                    <a:pt x="1381" y="1012"/>
                  </a:lnTo>
                  <a:lnTo>
                    <a:pt x="1384" y="1012"/>
                  </a:lnTo>
                  <a:lnTo>
                    <a:pt x="1385" y="1014"/>
                  </a:lnTo>
                  <a:lnTo>
                    <a:pt x="1386" y="1014"/>
                  </a:lnTo>
                  <a:lnTo>
                    <a:pt x="1387" y="1014"/>
                  </a:lnTo>
                  <a:lnTo>
                    <a:pt x="1388" y="1015"/>
                  </a:lnTo>
                  <a:lnTo>
                    <a:pt x="1389" y="1015"/>
                  </a:lnTo>
                  <a:lnTo>
                    <a:pt x="1392" y="1016"/>
                  </a:lnTo>
                  <a:lnTo>
                    <a:pt x="1393" y="1018"/>
                  </a:lnTo>
                  <a:lnTo>
                    <a:pt x="1394" y="1018"/>
                  </a:lnTo>
                  <a:lnTo>
                    <a:pt x="1395" y="1019"/>
                  </a:lnTo>
                  <a:lnTo>
                    <a:pt x="1396" y="1020"/>
                  </a:lnTo>
                  <a:lnTo>
                    <a:pt x="1397" y="1020"/>
                  </a:lnTo>
                  <a:lnTo>
                    <a:pt x="1399" y="1021"/>
                  </a:lnTo>
                  <a:lnTo>
                    <a:pt x="1401" y="1023"/>
                  </a:lnTo>
                  <a:lnTo>
                    <a:pt x="1402" y="1023"/>
                  </a:lnTo>
                  <a:lnTo>
                    <a:pt x="1403" y="1024"/>
                  </a:lnTo>
                  <a:lnTo>
                    <a:pt x="1404" y="1025"/>
                  </a:lnTo>
                  <a:lnTo>
                    <a:pt x="1406" y="1027"/>
                  </a:lnTo>
                  <a:lnTo>
                    <a:pt x="1407" y="1028"/>
                  </a:lnTo>
                  <a:lnTo>
                    <a:pt x="1408" y="1028"/>
                  </a:lnTo>
                  <a:lnTo>
                    <a:pt x="1408" y="1029"/>
                  </a:lnTo>
                  <a:lnTo>
                    <a:pt x="1409" y="1031"/>
                  </a:lnTo>
                  <a:lnTo>
                    <a:pt x="1410" y="1032"/>
                  </a:lnTo>
                  <a:lnTo>
                    <a:pt x="1411" y="1033"/>
                  </a:lnTo>
                  <a:lnTo>
                    <a:pt x="1413" y="1033"/>
                  </a:lnTo>
                  <a:lnTo>
                    <a:pt x="1417" y="1034"/>
                  </a:lnTo>
                  <a:lnTo>
                    <a:pt x="1423" y="1034"/>
                  </a:lnTo>
                  <a:lnTo>
                    <a:pt x="1430" y="1034"/>
                  </a:lnTo>
                  <a:lnTo>
                    <a:pt x="1436" y="1036"/>
                  </a:lnTo>
                  <a:lnTo>
                    <a:pt x="1443" y="1037"/>
                  </a:lnTo>
                  <a:lnTo>
                    <a:pt x="1450" y="1038"/>
                  </a:lnTo>
                  <a:lnTo>
                    <a:pt x="1457" y="1041"/>
                  </a:lnTo>
                  <a:lnTo>
                    <a:pt x="1464" y="1042"/>
                  </a:lnTo>
                  <a:lnTo>
                    <a:pt x="1472" y="1045"/>
                  </a:lnTo>
                  <a:lnTo>
                    <a:pt x="1479" y="1046"/>
                  </a:lnTo>
                  <a:lnTo>
                    <a:pt x="1487" y="1049"/>
                  </a:lnTo>
                  <a:lnTo>
                    <a:pt x="1495" y="1050"/>
                  </a:lnTo>
                  <a:lnTo>
                    <a:pt x="1503" y="1053"/>
                  </a:lnTo>
                  <a:lnTo>
                    <a:pt x="1510" y="1055"/>
                  </a:lnTo>
                  <a:lnTo>
                    <a:pt x="1518" y="1058"/>
                  </a:lnTo>
                  <a:lnTo>
                    <a:pt x="1527" y="1059"/>
                  </a:lnTo>
                  <a:lnTo>
                    <a:pt x="1534" y="1062"/>
                  </a:lnTo>
                  <a:lnTo>
                    <a:pt x="1542" y="1063"/>
                  </a:lnTo>
                  <a:lnTo>
                    <a:pt x="1549" y="1066"/>
                  </a:lnTo>
                  <a:lnTo>
                    <a:pt x="1556" y="1067"/>
                  </a:lnTo>
                  <a:lnTo>
                    <a:pt x="1564" y="1068"/>
                  </a:lnTo>
                  <a:lnTo>
                    <a:pt x="1570" y="1071"/>
                  </a:lnTo>
                  <a:lnTo>
                    <a:pt x="1577" y="1071"/>
                  </a:lnTo>
                  <a:lnTo>
                    <a:pt x="1582" y="1072"/>
                  </a:lnTo>
                  <a:lnTo>
                    <a:pt x="1588" y="1073"/>
                  </a:lnTo>
                  <a:lnTo>
                    <a:pt x="1594" y="1073"/>
                  </a:lnTo>
                  <a:lnTo>
                    <a:pt x="1600" y="1073"/>
                  </a:lnTo>
                  <a:lnTo>
                    <a:pt x="1605" y="1073"/>
                  </a:lnTo>
                  <a:lnTo>
                    <a:pt x="1608" y="1072"/>
                  </a:lnTo>
                  <a:lnTo>
                    <a:pt x="1613" y="1071"/>
                  </a:lnTo>
                  <a:lnTo>
                    <a:pt x="1615" y="1070"/>
                  </a:lnTo>
                  <a:lnTo>
                    <a:pt x="1618" y="1068"/>
                  </a:lnTo>
                  <a:lnTo>
                    <a:pt x="1620" y="1067"/>
                  </a:lnTo>
                  <a:lnTo>
                    <a:pt x="1621" y="1066"/>
                  </a:lnTo>
                  <a:lnTo>
                    <a:pt x="1622" y="1066"/>
                  </a:lnTo>
                  <a:lnTo>
                    <a:pt x="1623" y="1064"/>
                  </a:lnTo>
                  <a:lnTo>
                    <a:pt x="1625" y="1064"/>
                  </a:lnTo>
                  <a:lnTo>
                    <a:pt x="1627" y="1063"/>
                  </a:lnTo>
                  <a:lnTo>
                    <a:pt x="1629" y="1063"/>
                  </a:lnTo>
                  <a:lnTo>
                    <a:pt x="1631" y="1063"/>
                  </a:lnTo>
                  <a:lnTo>
                    <a:pt x="1632" y="1062"/>
                  </a:lnTo>
                  <a:lnTo>
                    <a:pt x="1635" y="1062"/>
                  </a:lnTo>
                  <a:lnTo>
                    <a:pt x="1637" y="1062"/>
                  </a:lnTo>
                  <a:lnTo>
                    <a:pt x="1639" y="1062"/>
                  </a:lnTo>
                  <a:lnTo>
                    <a:pt x="1642" y="1062"/>
                  </a:lnTo>
                  <a:lnTo>
                    <a:pt x="1644" y="1062"/>
                  </a:lnTo>
                  <a:lnTo>
                    <a:pt x="1648" y="1063"/>
                  </a:lnTo>
                  <a:lnTo>
                    <a:pt x="1650" y="1063"/>
                  </a:lnTo>
                  <a:lnTo>
                    <a:pt x="1652" y="1064"/>
                  </a:lnTo>
                  <a:lnTo>
                    <a:pt x="1655" y="1066"/>
                  </a:lnTo>
                  <a:lnTo>
                    <a:pt x="1658" y="1066"/>
                  </a:lnTo>
                  <a:lnTo>
                    <a:pt x="1660" y="1067"/>
                  </a:lnTo>
                  <a:lnTo>
                    <a:pt x="1664" y="1068"/>
                  </a:lnTo>
                  <a:lnTo>
                    <a:pt x="1666" y="1071"/>
                  </a:lnTo>
                  <a:lnTo>
                    <a:pt x="1670" y="1072"/>
                  </a:lnTo>
                  <a:lnTo>
                    <a:pt x="1672" y="1073"/>
                  </a:lnTo>
                  <a:lnTo>
                    <a:pt x="1675" y="1076"/>
                  </a:lnTo>
                  <a:lnTo>
                    <a:pt x="1678" y="1079"/>
                  </a:lnTo>
                  <a:lnTo>
                    <a:pt x="1681" y="1081"/>
                  </a:lnTo>
                  <a:lnTo>
                    <a:pt x="1684" y="1084"/>
                  </a:lnTo>
                  <a:lnTo>
                    <a:pt x="1687" y="1086"/>
                  </a:lnTo>
                  <a:lnTo>
                    <a:pt x="1689" y="1090"/>
                  </a:lnTo>
                  <a:lnTo>
                    <a:pt x="1693" y="1093"/>
                  </a:lnTo>
                  <a:lnTo>
                    <a:pt x="1695" y="1097"/>
                  </a:lnTo>
                  <a:lnTo>
                    <a:pt x="1702" y="1099"/>
                  </a:lnTo>
                  <a:lnTo>
                    <a:pt x="1709" y="1103"/>
                  </a:lnTo>
                  <a:lnTo>
                    <a:pt x="1716" y="1106"/>
                  </a:lnTo>
                  <a:lnTo>
                    <a:pt x="1723" y="1110"/>
                  </a:lnTo>
                  <a:lnTo>
                    <a:pt x="1731" y="1112"/>
                  </a:lnTo>
                  <a:lnTo>
                    <a:pt x="1738" y="1116"/>
                  </a:lnTo>
                  <a:lnTo>
                    <a:pt x="1746" y="1120"/>
                  </a:lnTo>
                  <a:lnTo>
                    <a:pt x="1755" y="1124"/>
                  </a:lnTo>
                  <a:lnTo>
                    <a:pt x="1763" y="1129"/>
                  </a:lnTo>
                  <a:lnTo>
                    <a:pt x="1772" y="1133"/>
                  </a:lnTo>
                  <a:lnTo>
                    <a:pt x="1780" y="1137"/>
                  </a:lnTo>
                  <a:lnTo>
                    <a:pt x="1789" y="1142"/>
                  </a:lnTo>
                  <a:lnTo>
                    <a:pt x="1798" y="1146"/>
                  </a:lnTo>
                  <a:lnTo>
                    <a:pt x="1807" y="1151"/>
                  </a:lnTo>
                  <a:lnTo>
                    <a:pt x="1815" y="1155"/>
                  </a:lnTo>
                  <a:lnTo>
                    <a:pt x="1824" y="1160"/>
                  </a:lnTo>
                  <a:lnTo>
                    <a:pt x="1834" y="1164"/>
                  </a:lnTo>
                  <a:lnTo>
                    <a:pt x="1843" y="1169"/>
                  </a:lnTo>
                  <a:lnTo>
                    <a:pt x="1851" y="1175"/>
                  </a:lnTo>
                  <a:lnTo>
                    <a:pt x="1860" y="1179"/>
                  </a:lnTo>
                  <a:lnTo>
                    <a:pt x="1870" y="1184"/>
                  </a:lnTo>
                  <a:lnTo>
                    <a:pt x="1879" y="1188"/>
                  </a:lnTo>
                  <a:lnTo>
                    <a:pt x="1887" y="1193"/>
                  </a:lnTo>
                  <a:lnTo>
                    <a:pt x="1896" y="1197"/>
                  </a:lnTo>
                  <a:lnTo>
                    <a:pt x="1905" y="1201"/>
                  </a:lnTo>
                  <a:lnTo>
                    <a:pt x="1914" y="1206"/>
                  </a:lnTo>
                  <a:lnTo>
                    <a:pt x="1922" y="1210"/>
                  </a:lnTo>
                  <a:lnTo>
                    <a:pt x="1930" y="1214"/>
                  </a:lnTo>
                  <a:lnTo>
                    <a:pt x="1938" y="1217"/>
                  </a:lnTo>
                  <a:lnTo>
                    <a:pt x="1946" y="1221"/>
                  </a:lnTo>
                  <a:lnTo>
                    <a:pt x="1953" y="1225"/>
                  </a:lnTo>
                  <a:lnTo>
                    <a:pt x="1962" y="1228"/>
                  </a:lnTo>
                  <a:lnTo>
                    <a:pt x="1966" y="1230"/>
                  </a:lnTo>
                  <a:lnTo>
                    <a:pt x="1971" y="1233"/>
                  </a:lnTo>
                  <a:lnTo>
                    <a:pt x="1974" y="1236"/>
                  </a:lnTo>
                  <a:lnTo>
                    <a:pt x="1978" y="1237"/>
                  </a:lnTo>
                  <a:lnTo>
                    <a:pt x="1981" y="1240"/>
                  </a:lnTo>
                  <a:lnTo>
                    <a:pt x="1985" y="1241"/>
                  </a:lnTo>
                  <a:lnTo>
                    <a:pt x="1987" y="1242"/>
                  </a:lnTo>
                  <a:lnTo>
                    <a:pt x="1990" y="1245"/>
                  </a:lnTo>
                  <a:lnTo>
                    <a:pt x="1992" y="1246"/>
                  </a:lnTo>
                  <a:lnTo>
                    <a:pt x="1994" y="1247"/>
                  </a:lnTo>
                  <a:lnTo>
                    <a:pt x="1995" y="1250"/>
                  </a:lnTo>
                  <a:lnTo>
                    <a:pt x="1998" y="1251"/>
                  </a:lnTo>
                  <a:lnTo>
                    <a:pt x="1999" y="1252"/>
                  </a:lnTo>
                  <a:lnTo>
                    <a:pt x="2000" y="1254"/>
                  </a:lnTo>
                  <a:lnTo>
                    <a:pt x="2001" y="1255"/>
                  </a:lnTo>
                  <a:lnTo>
                    <a:pt x="2002" y="1258"/>
                  </a:lnTo>
                  <a:lnTo>
                    <a:pt x="2003" y="1259"/>
                  </a:lnTo>
                  <a:lnTo>
                    <a:pt x="2005" y="1262"/>
                  </a:lnTo>
                  <a:lnTo>
                    <a:pt x="2006" y="1263"/>
                  </a:lnTo>
                  <a:lnTo>
                    <a:pt x="2007" y="1265"/>
                  </a:lnTo>
                  <a:lnTo>
                    <a:pt x="2008" y="1267"/>
                  </a:lnTo>
                  <a:lnTo>
                    <a:pt x="2009" y="1269"/>
                  </a:lnTo>
                  <a:lnTo>
                    <a:pt x="2010" y="1272"/>
                  </a:lnTo>
                  <a:lnTo>
                    <a:pt x="2013" y="1275"/>
                  </a:lnTo>
                  <a:lnTo>
                    <a:pt x="2014" y="1277"/>
                  </a:lnTo>
                  <a:lnTo>
                    <a:pt x="2015" y="1280"/>
                  </a:lnTo>
                  <a:lnTo>
                    <a:pt x="2017" y="1282"/>
                  </a:lnTo>
                  <a:lnTo>
                    <a:pt x="2020" y="1286"/>
                  </a:lnTo>
                  <a:lnTo>
                    <a:pt x="2022" y="1290"/>
                  </a:lnTo>
                  <a:lnTo>
                    <a:pt x="2024" y="1293"/>
                  </a:lnTo>
                  <a:lnTo>
                    <a:pt x="2028" y="1297"/>
                  </a:lnTo>
                  <a:lnTo>
                    <a:pt x="2031" y="1302"/>
                  </a:lnTo>
                  <a:lnTo>
                    <a:pt x="2084" y="1369"/>
                  </a:lnTo>
                  <a:lnTo>
                    <a:pt x="2105" y="1397"/>
                  </a:lnTo>
                  <a:lnTo>
                    <a:pt x="2108" y="1402"/>
                  </a:lnTo>
                  <a:lnTo>
                    <a:pt x="2112" y="1407"/>
                  </a:lnTo>
                  <a:lnTo>
                    <a:pt x="2115" y="1411"/>
                  </a:lnTo>
                  <a:lnTo>
                    <a:pt x="2119" y="1415"/>
                  </a:lnTo>
                  <a:lnTo>
                    <a:pt x="2121" y="1419"/>
                  </a:lnTo>
                  <a:lnTo>
                    <a:pt x="2124" y="1422"/>
                  </a:lnTo>
                  <a:lnTo>
                    <a:pt x="2127" y="1425"/>
                  </a:lnTo>
                  <a:lnTo>
                    <a:pt x="2129" y="1428"/>
                  </a:lnTo>
                  <a:lnTo>
                    <a:pt x="2131" y="1429"/>
                  </a:lnTo>
                  <a:lnTo>
                    <a:pt x="2134" y="1432"/>
                  </a:lnTo>
                  <a:lnTo>
                    <a:pt x="2136" y="1433"/>
                  </a:lnTo>
                  <a:lnTo>
                    <a:pt x="2138" y="1434"/>
                  </a:lnTo>
                  <a:lnTo>
                    <a:pt x="2140" y="1435"/>
                  </a:lnTo>
                  <a:lnTo>
                    <a:pt x="2142" y="1437"/>
                  </a:lnTo>
                  <a:lnTo>
                    <a:pt x="2143" y="1437"/>
                  </a:lnTo>
                  <a:lnTo>
                    <a:pt x="2144" y="1438"/>
                  </a:lnTo>
                  <a:lnTo>
                    <a:pt x="2145" y="1439"/>
                  </a:lnTo>
                  <a:lnTo>
                    <a:pt x="2147" y="1439"/>
                  </a:lnTo>
                  <a:lnTo>
                    <a:pt x="2148" y="1441"/>
                  </a:lnTo>
                  <a:lnTo>
                    <a:pt x="2149" y="1442"/>
                  </a:lnTo>
                  <a:lnTo>
                    <a:pt x="2150" y="1442"/>
                  </a:lnTo>
                  <a:lnTo>
                    <a:pt x="2150" y="1443"/>
                  </a:lnTo>
                  <a:lnTo>
                    <a:pt x="2151" y="1445"/>
                  </a:lnTo>
                  <a:lnTo>
                    <a:pt x="2152" y="1446"/>
                  </a:lnTo>
                  <a:lnTo>
                    <a:pt x="2152" y="1447"/>
                  </a:lnTo>
                  <a:lnTo>
                    <a:pt x="2152" y="1450"/>
                  </a:lnTo>
                  <a:lnTo>
                    <a:pt x="2152" y="1451"/>
                  </a:lnTo>
                  <a:lnTo>
                    <a:pt x="2154" y="1454"/>
                  </a:lnTo>
                  <a:lnTo>
                    <a:pt x="2154" y="1456"/>
                  </a:lnTo>
                  <a:lnTo>
                    <a:pt x="2154" y="1460"/>
                  </a:lnTo>
                  <a:lnTo>
                    <a:pt x="2154" y="1463"/>
                  </a:lnTo>
                  <a:lnTo>
                    <a:pt x="2154" y="1467"/>
                  </a:lnTo>
                  <a:lnTo>
                    <a:pt x="2154" y="1468"/>
                  </a:lnTo>
                  <a:lnTo>
                    <a:pt x="2155" y="1468"/>
                  </a:lnTo>
                  <a:lnTo>
                    <a:pt x="2156" y="1469"/>
                  </a:lnTo>
                  <a:lnTo>
                    <a:pt x="2157" y="1470"/>
                  </a:lnTo>
                  <a:lnTo>
                    <a:pt x="2158" y="1470"/>
                  </a:lnTo>
                  <a:lnTo>
                    <a:pt x="2159" y="1472"/>
                  </a:lnTo>
                  <a:lnTo>
                    <a:pt x="2161" y="1472"/>
                  </a:lnTo>
                  <a:lnTo>
                    <a:pt x="2162" y="1473"/>
                  </a:lnTo>
                  <a:lnTo>
                    <a:pt x="2164" y="1474"/>
                  </a:lnTo>
                  <a:lnTo>
                    <a:pt x="2165" y="1476"/>
                  </a:lnTo>
                  <a:lnTo>
                    <a:pt x="2168" y="1476"/>
                  </a:lnTo>
                  <a:lnTo>
                    <a:pt x="2169" y="1477"/>
                  </a:lnTo>
                  <a:lnTo>
                    <a:pt x="2171" y="1478"/>
                  </a:lnTo>
                  <a:lnTo>
                    <a:pt x="2172" y="1480"/>
                  </a:lnTo>
                  <a:lnTo>
                    <a:pt x="2174" y="1481"/>
                  </a:lnTo>
                  <a:lnTo>
                    <a:pt x="2177" y="1483"/>
                  </a:lnTo>
                  <a:lnTo>
                    <a:pt x="2179" y="1485"/>
                  </a:lnTo>
                  <a:lnTo>
                    <a:pt x="2180" y="1486"/>
                  </a:lnTo>
                  <a:lnTo>
                    <a:pt x="2183" y="1487"/>
                  </a:lnTo>
                  <a:lnTo>
                    <a:pt x="2185" y="1489"/>
                  </a:lnTo>
                  <a:lnTo>
                    <a:pt x="2188" y="1491"/>
                  </a:lnTo>
                  <a:lnTo>
                    <a:pt x="2191" y="1493"/>
                  </a:lnTo>
                  <a:lnTo>
                    <a:pt x="2193" y="1494"/>
                  </a:lnTo>
                  <a:lnTo>
                    <a:pt x="2195" y="1496"/>
                  </a:lnTo>
                  <a:lnTo>
                    <a:pt x="2198" y="1498"/>
                  </a:lnTo>
                  <a:lnTo>
                    <a:pt x="2200" y="1500"/>
                  </a:lnTo>
                  <a:lnTo>
                    <a:pt x="2204" y="1502"/>
                  </a:lnTo>
                  <a:lnTo>
                    <a:pt x="2206" y="1504"/>
                  </a:lnTo>
                  <a:lnTo>
                    <a:pt x="2208" y="1506"/>
                  </a:lnTo>
                  <a:lnTo>
                    <a:pt x="2211" y="1508"/>
                  </a:lnTo>
                  <a:lnTo>
                    <a:pt x="2213" y="1511"/>
                  </a:lnTo>
                  <a:lnTo>
                    <a:pt x="2215" y="1513"/>
                  </a:lnTo>
                  <a:lnTo>
                    <a:pt x="2216" y="1516"/>
                  </a:lnTo>
                  <a:lnTo>
                    <a:pt x="2219" y="1517"/>
                  </a:lnTo>
                  <a:lnTo>
                    <a:pt x="2220" y="1520"/>
                  </a:lnTo>
                  <a:lnTo>
                    <a:pt x="2221" y="1522"/>
                  </a:lnTo>
                  <a:lnTo>
                    <a:pt x="2221" y="1525"/>
                  </a:lnTo>
                  <a:lnTo>
                    <a:pt x="2222" y="1528"/>
                  </a:lnTo>
                  <a:lnTo>
                    <a:pt x="2222" y="1530"/>
                  </a:lnTo>
                  <a:lnTo>
                    <a:pt x="2223" y="1533"/>
                  </a:lnTo>
                  <a:lnTo>
                    <a:pt x="2223" y="1535"/>
                  </a:lnTo>
                  <a:lnTo>
                    <a:pt x="2223" y="1538"/>
                  </a:lnTo>
                  <a:lnTo>
                    <a:pt x="2223" y="1541"/>
                  </a:lnTo>
                  <a:lnTo>
                    <a:pt x="2223" y="1543"/>
                  </a:lnTo>
                  <a:lnTo>
                    <a:pt x="2223" y="1546"/>
                  </a:lnTo>
                  <a:lnTo>
                    <a:pt x="2223" y="1548"/>
                  </a:lnTo>
                  <a:lnTo>
                    <a:pt x="2223" y="1551"/>
                  </a:lnTo>
                  <a:lnTo>
                    <a:pt x="2222" y="1554"/>
                  </a:lnTo>
                  <a:lnTo>
                    <a:pt x="2222" y="1556"/>
                  </a:lnTo>
                  <a:lnTo>
                    <a:pt x="2222" y="1559"/>
                  </a:lnTo>
                  <a:lnTo>
                    <a:pt x="2221" y="1560"/>
                  </a:lnTo>
                  <a:lnTo>
                    <a:pt x="2221" y="1563"/>
                  </a:lnTo>
                  <a:lnTo>
                    <a:pt x="2221" y="1565"/>
                  </a:lnTo>
                  <a:lnTo>
                    <a:pt x="2220" y="1568"/>
                  </a:lnTo>
                  <a:lnTo>
                    <a:pt x="2220" y="1569"/>
                  </a:lnTo>
                  <a:lnTo>
                    <a:pt x="2220" y="1572"/>
                  </a:lnTo>
                  <a:lnTo>
                    <a:pt x="2219" y="1573"/>
                  </a:lnTo>
                  <a:lnTo>
                    <a:pt x="2219" y="1576"/>
                  </a:lnTo>
                  <a:lnTo>
                    <a:pt x="2219" y="1577"/>
                  </a:lnTo>
                  <a:lnTo>
                    <a:pt x="2219" y="1578"/>
                  </a:lnTo>
                  <a:lnTo>
                    <a:pt x="2220" y="1581"/>
                  </a:lnTo>
                  <a:lnTo>
                    <a:pt x="2222" y="1582"/>
                  </a:lnTo>
                  <a:lnTo>
                    <a:pt x="2225" y="1585"/>
                  </a:lnTo>
                  <a:lnTo>
                    <a:pt x="2226" y="1586"/>
                  </a:lnTo>
                  <a:lnTo>
                    <a:pt x="2228" y="1587"/>
                  </a:lnTo>
                  <a:lnTo>
                    <a:pt x="2230" y="1590"/>
                  </a:lnTo>
                  <a:lnTo>
                    <a:pt x="2233" y="1591"/>
                  </a:lnTo>
                  <a:lnTo>
                    <a:pt x="2235" y="1592"/>
                  </a:lnTo>
                  <a:lnTo>
                    <a:pt x="2237" y="1594"/>
                  </a:lnTo>
                  <a:lnTo>
                    <a:pt x="2241" y="1595"/>
                  </a:lnTo>
                  <a:lnTo>
                    <a:pt x="2243" y="1596"/>
                  </a:lnTo>
                  <a:lnTo>
                    <a:pt x="2245" y="1599"/>
                  </a:lnTo>
                  <a:lnTo>
                    <a:pt x="2248" y="1600"/>
                  </a:lnTo>
                  <a:lnTo>
                    <a:pt x="2250" y="1602"/>
                  </a:lnTo>
                  <a:lnTo>
                    <a:pt x="2254" y="1603"/>
                  </a:lnTo>
                  <a:lnTo>
                    <a:pt x="2256" y="1605"/>
                  </a:lnTo>
                  <a:lnTo>
                    <a:pt x="2258" y="1607"/>
                  </a:lnTo>
                  <a:lnTo>
                    <a:pt x="2261" y="1608"/>
                  </a:lnTo>
                  <a:lnTo>
                    <a:pt x="2263" y="1611"/>
                  </a:lnTo>
                  <a:lnTo>
                    <a:pt x="2265" y="1613"/>
                  </a:lnTo>
                  <a:lnTo>
                    <a:pt x="2268" y="1615"/>
                  </a:lnTo>
                  <a:lnTo>
                    <a:pt x="2270" y="1617"/>
                  </a:lnTo>
                  <a:lnTo>
                    <a:pt x="2272" y="1620"/>
                  </a:lnTo>
                  <a:lnTo>
                    <a:pt x="2273" y="1622"/>
                  </a:lnTo>
                  <a:lnTo>
                    <a:pt x="2276" y="1626"/>
                  </a:lnTo>
                  <a:lnTo>
                    <a:pt x="2277" y="1629"/>
                  </a:lnTo>
                  <a:lnTo>
                    <a:pt x="2278" y="1633"/>
                  </a:lnTo>
                  <a:lnTo>
                    <a:pt x="2279" y="1635"/>
                  </a:lnTo>
                  <a:lnTo>
                    <a:pt x="2280" y="1639"/>
                  </a:lnTo>
                  <a:lnTo>
                    <a:pt x="2282" y="1644"/>
                  </a:lnTo>
                  <a:lnTo>
                    <a:pt x="2283" y="1648"/>
                  </a:lnTo>
                  <a:lnTo>
                    <a:pt x="2283" y="1653"/>
                  </a:lnTo>
                  <a:lnTo>
                    <a:pt x="2283" y="1655"/>
                  </a:lnTo>
                  <a:lnTo>
                    <a:pt x="2283" y="1657"/>
                  </a:lnTo>
                  <a:lnTo>
                    <a:pt x="2283" y="1660"/>
                  </a:lnTo>
                  <a:lnTo>
                    <a:pt x="2283" y="1661"/>
                  </a:lnTo>
                  <a:lnTo>
                    <a:pt x="2283" y="1664"/>
                  </a:lnTo>
                  <a:lnTo>
                    <a:pt x="2283" y="1666"/>
                  </a:lnTo>
                  <a:lnTo>
                    <a:pt x="2283" y="1669"/>
                  </a:lnTo>
                  <a:lnTo>
                    <a:pt x="2283" y="1672"/>
                  </a:lnTo>
                  <a:lnTo>
                    <a:pt x="2283" y="1673"/>
                  </a:lnTo>
                  <a:lnTo>
                    <a:pt x="2282" y="1676"/>
                  </a:lnTo>
                  <a:lnTo>
                    <a:pt x="2282" y="1678"/>
                  </a:lnTo>
                  <a:lnTo>
                    <a:pt x="2282" y="1681"/>
                  </a:lnTo>
                  <a:lnTo>
                    <a:pt x="2280" y="1683"/>
                  </a:lnTo>
                  <a:lnTo>
                    <a:pt x="2280" y="1686"/>
                  </a:lnTo>
                  <a:lnTo>
                    <a:pt x="2280" y="1687"/>
                  </a:lnTo>
                  <a:lnTo>
                    <a:pt x="2279" y="1690"/>
                  </a:lnTo>
                  <a:lnTo>
                    <a:pt x="2279" y="1692"/>
                  </a:lnTo>
                  <a:lnTo>
                    <a:pt x="2279" y="1695"/>
                  </a:lnTo>
                  <a:lnTo>
                    <a:pt x="2278" y="1698"/>
                  </a:lnTo>
                  <a:lnTo>
                    <a:pt x="2278" y="1700"/>
                  </a:lnTo>
                  <a:lnTo>
                    <a:pt x="2277" y="1703"/>
                  </a:lnTo>
                  <a:lnTo>
                    <a:pt x="2277" y="1705"/>
                  </a:lnTo>
                  <a:lnTo>
                    <a:pt x="2277" y="1707"/>
                  </a:lnTo>
                  <a:lnTo>
                    <a:pt x="2276" y="1709"/>
                  </a:lnTo>
                  <a:lnTo>
                    <a:pt x="2276" y="1712"/>
                  </a:lnTo>
                  <a:lnTo>
                    <a:pt x="2276" y="1714"/>
                  </a:lnTo>
                  <a:lnTo>
                    <a:pt x="2276" y="1717"/>
                  </a:lnTo>
                  <a:lnTo>
                    <a:pt x="2275" y="1718"/>
                  </a:lnTo>
                  <a:lnTo>
                    <a:pt x="2275" y="1721"/>
                  </a:lnTo>
                  <a:lnTo>
                    <a:pt x="2275" y="1724"/>
                  </a:lnTo>
                  <a:lnTo>
                    <a:pt x="2275" y="1726"/>
                  </a:lnTo>
                  <a:lnTo>
                    <a:pt x="2275" y="1727"/>
                  </a:lnTo>
                  <a:lnTo>
                    <a:pt x="2277" y="1731"/>
                  </a:lnTo>
                  <a:lnTo>
                    <a:pt x="2280" y="1734"/>
                  </a:lnTo>
                  <a:lnTo>
                    <a:pt x="2283" y="1738"/>
                  </a:lnTo>
                  <a:lnTo>
                    <a:pt x="2286" y="1740"/>
                  </a:lnTo>
                  <a:lnTo>
                    <a:pt x="2288" y="1744"/>
                  </a:lnTo>
                  <a:lnTo>
                    <a:pt x="2292" y="1748"/>
                  </a:lnTo>
                  <a:lnTo>
                    <a:pt x="2295" y="1751"/>
                  </a:lnTo>
                  <a:lnTo>
                    <a:pt x="2299" y="1755"/>
                  </a:lnTo>
                  <a:lnTo>
                    <a:pt x="2302" y="1759"/>
                  </a:lnTo>
                  <a:lnTo>
                    <a:pt x="2307" y="1762"/>
                  </a:lnTo>
                  <a:lnTo>
                    <a:pt x="2311" y="1766"/>
                  </a:lnTo>
                  <a:lnTo>
                    <a:pt x="2314" y="1770"/>
                  </a:lnTo>
                  <a:lnTo>
                    <a:pt x="2318" y="1774"/>
                  </a:lnTo>
                  <a:lnTo>
                    <a:pt x="2322" y="1778"/>
                  </a:lnTo>
                  <a:lnTo>
                    <a:pt x="2326" y="1782"/>
                  </a:lnTo>
                  <a:lnTo>
                    <a:pt x="2329" y="1786"/>
                  </a:lnTo>
                  <a:lnTo>
                    <a:pt x="2333" y="1790"/>
                  </a:lnTo>
                  <a:lnTo>
                    <a:pt x="2336" y="1795"/>
                  </a:lnTo>
                  <a:lnTo>
                    <a:pt x="2340" y="1799"/>
                  </a:lnTo>
                  <a:lnTo>
                    <a:pt x="2343" y="1803"/>
                  </a:lnTo>
                  <a:lnTo>
                    <a:pt x="2345" y="1808"/>
                  </a:lnTo>
                  <a:lnTo>
                    <a:pt x="2349" y="1812"/>
                  </a:lnTo>
                  <a:lnTo>
                    <a:pt x="2351" y="1817"/>
                  </a:lnTo>
                  <a:lnTo>
                    <a:pt x="2354" y="1822"/>
                  </a:lnTo>
                  <a:lnTo>
                    <a:pt x="2356" y="1827"/>
                  </a:lnTo>
                  <a:lnTo>
                    <a:pt x="2358" y="1833"/>
                  </a:lnTo>
                  <a:lnTo>
                    <a:pt x="2359" y="1838"/>
                  </a:lnTo>
                  <a:lnTo>
                    <a:pt x="2362" y="1843"/>
                  </a:lnTo>
                  <a:lnTo>
                    <a:pt x="2363" y="1848"/>
                  </a:lnTo>
                  <a:lnTo>
                    <a:pt x="2364" y="1853"/>
                  </a:lnTo>
                  <a:lnTo>
                    <a:pt x="2364" y="1860"/>
                  </a:lnTo>
                  <a:lnTo>
                    <a:pt x="2364" y="1865"/>
                  </a:lnTo>
                  <a:lnTo>
                    <a:pt x="2364" y="1877"/>
                  </a:lnTo>
                  <a:lnTo>
                    <a:pt x="2366" y="1877"/>
                  </a:lnTo>
                  <a:lnTo>
                    <a:pt x="2369" y="1878"/>
                  </a:lnTo>
                  <a:lnTo>
                    <a:pt x="2372" y="1878"/>
                  </a:lnTo>
                  <a:lnTo>
                    <a:pt x="2375" y="1879"/>
                  </a:lnTo>
                  <a:lnTo>
                    <a:pt x="2377" y="1879"/>
                  </a:lnTo>
                  <a:lnTo>
                    <a:pt x="2380" y="1881"/>
                  </a:lnTo>
                  <a:lnTo>
                    <a:pt x="2383" y="1882"/>
                  </a:lnTo>
                  <a:lnTo>
                    <a:pt x="2386" y="1882"/>
                  </a:lnTo>
                  <a:lnTo>
                    <a:pt x="2389" y="1883"/>
                  </a:lnTo>
                  <a:lnTo>
                    <a:pt x="2391" y="1884"/>
                  </a:lnTo>
                  <a:lnTo>
                    <a:pt x="2394" y="1884"/>
                  </a:lnTo>
                  <a:lnTo>
                    <a:pt x="2397" y="1886"/>
                  </a:lnTo>
                  <a:lnTo>
                    <a:pt x="2400" y="1887"/>
                  </a:lnTo>
                  <a:lnTo>
                    <a:pt x="2404" y="1888"/>
                  </a:lnTo>
                  <a:lnTo>
                    <a:pt x="2406" y="1890"/>
                  </a:lnTo>
                  <a:lnTo>
                    <a:pt x="2409" y="1891"/>
                  </a:lnTo>
                  <a:lnTo>
                    <a:pt x="2412" y="1892"/>
                  </a:lnTo>
                  <a:lnTo>
                    <a:pt x="2415" y="1894"/>
                  </a:lnTo>
                  <a:lnTo>
                    <a:pt x="2418" y="1895"/>
                  </a:lnTo>
                  <a:lnTo>
                    <a:pt x="2420" y="1897"/>
                  </a:lnTo>
                  <a:lnTo>
                    <a:pt x="2423" y="1899"/>
                  </a:lnTo>
                  <a:lnTo>
                    <a:pt x="2426" y="1900"/>
                  </a:lnTo>
                  <a:lnTo>
                    <a:pt x="2429" y="1903"/>
                  </a:lnTo>
                  <a:lnTo>
                    <a:pt x="2432" y="1904"/>
                  </a:lnTo>
                  <a:lnTo>
                    <a:pt x="2434" y="1907"/>
                  </a:lnTo>
                  <a:lnTo>
                    <a:pt x="2436" y="1908"/>
                  </a:lnTo>
                  <a:lnTo>
                    <a:pt x="2439" y="1910"/>
                  </a:lnTo>
                  <a:lnTo>
                    <a:pt x="2442" y="1913"/>
                  </a:lnTo>
                  <a:lnTo>
                    <a:pt x="2444" y="1914"/>
                  </a:lnTo>
                  <a:lnTo>
                    <a:pt x="2446" y="1917"/>
                  </a:lnTo>
                  <a:lnTo>
                    <a:pt x="2448" y="1920"/>
                  </a:lnTo>
                  <a:lnTo>
                    <a:pt x="2450" y="1922"/>
                  </a:lnTo>
                  <a:lnTo>
                    <a:pt x="2450" y="1923"/>
                  </a:lnTo>
                  <a:lnTo>
                    <a:pt x="2450" y="1925"/>
                  </a:lnTo>
                  <a:lnTo>
                    <a:pt x="2450" y="1926"/>
                  </a:lnTo>
                  <a:lnTo>
                    <a:pt x="2450" y="1927"/>
                  </a:lnTo>
                  <a:lnTo>
                    <a:pt x="2450" y="1929"/>
                  </a:lnTo>
                  <a:lnTo>
                    <a:pt x="2450" y="1930"/>
                  </a:lnTo>
                  <a:lnTo>
                    <a:pt x="2450" y="1931"/>
                  </a:lnTo>
                  <a:lnTo>
                    <a:pt x="2451" y="1932"/>
                  </a:lnTo>
                  <a:lnTo>
                    <a:pt x="2451" y="1934"/>
                  </a:lnTo>
                  <a:lnTo>
                    <a:pt x="2451" y="1935"/>
                  </a:lnTo>
                  <a:lnTo>
                    <a:pt x="2451" y="1936"/>
                  </a:lnTo>
                  <a:lnTo>
                    <a:pt x="2451" y="1938"/>
                  </a:lnTo>
                  <a:lnTo>
                    <a:pt x="2451" y="1939"/>
                  </a:lnTo>
                  <a:lnTo>
                    <a:pt x="2452" y="1940"/>
                  </a:lnTo>
                  <a:lnTo>
                    <a:pt x="2452" y="1942"/>
                  </a:lnTo>
                  <a:lnTo>
                    <a:pt x="2452" y="1943"/>
                  </a:lnTo>
                  <a:lnTo>
                    <a:pt x="2452" y="1944"/>
                  </a:lnTo>
                  <a:lnTo>
                    <a:pt x="2452" y="1945"/>
                  </a:lnTo>
                  <a:lnTo>
                    <a:pt x="2452" y="1947"/>
                  </a:lnTo>
                  <a:lnTo>
                    <a:pt x="2454" y="1948"/>
                  </a:lnTo>
                  <a:lnTo>
                    <a:pt x="2454" y="1949"/>
                  </a:lnTo>
                  <a:lnTo>
                    <a:pt x="2454" y="1951"/>
                  </a:lnTo>
                  <a:lnTo>
                    <a:pt x="2454" y="1952"/>
                  </a:lnTo>
                  <a:lnTo>
                    <a:pt x="2454" y="1953"/>
                  </a:lnTo>
                  <a:lnTo>
                    <a:pt x="2454" y="1955"/>
                  </a:lnTo>
                  <a:lnTo>
                    <a:pt x="2454" y="1956"/>
                  </a:lnTo>
                  <a:lnTo>
                    <a:pt x="2454" y="1957"/>
                  </a:lnTo>
                  <a:lnTo>
                    <a:pt x="2454" y="1958"/>
                  </a:lnTo>
                  <a:lnTo>
                    <a:pt x="2455" y="1960"/>
                  </a:lnTo>
                  <a:lnTo>
                    <a:pt x="2455" y="1961"/>
                  </a:lnTo>
                  <a:lnTo>
                    <a:pt x="2455" y="1962"/>
                  </a:lnTo>
                  <a:lnTo>
                    <a:pt x="2456" y="1965"/>
                  </a:lnTo>
                  <a:lnTo>
                    <a:pt x="2457" y="1968"/>
                  </a:lnTo>
                  <a:lnTo>
                    <a:pt x="2459" y="1970"/>
                  </a:lnTo>
                  <a:lnTo>
                    <a:pt x="2461" y="1973"/>
                  </a:lnTo>
                  <a:lnTo>
                    <a:pt x="2462" y="1974"/>
                  </a:lnTo>
                  <a:lnTo>
                    <a:pt x="2463" y="1978"/>
                  </a:lnTo>
                  <a:lnTo>
                    <a:pt x="2464" y="1980"/>
                  </a:lnTo>
                  <a:lnTo>
                    <a:pt x="2465" y="1983"/>
                  </a:lnTo>
                  <a:lnTo>
                    <a:pt x="2466" y="1986"/>
                  </a:lnTo>
                  <a:lnTo>
                    <a:pt x="2468" y="1988"/>
                  </a:lnTo>
                  <a:lnTo>
                    <a:pt x="2469" y="1991"/>
                  </a:lnTo>
                  <a:lnTo>
                    <a:pt x="2470" y="1995"/>
                  </a:lnTo>
                  <a:lnTo>
                    <a:pt x="2471" y="1997"/>
                  </a:lnTo>
                  <a:lnTo>
                    <a:pt x="2471" y="2000"/>
                  </a:lnTo>
                  <a:lnTo>
                    <a:pt x="2472" y="2004"/>
                  </a:lnTo>
                  <a:lnTo>
                    <a:pt x="2472" y="2006"/>
                  </a:lnTo>
                  <a:lnTo>
                    <a:pt x="2473" y="2009"/>
                  </a:lnTo>
                  <a:lnTo>
                    <a:pt x="2473" y="2013"/>
                  </a:lnTo>
                  <a:lnTo>
                    <a:pt x="2475" y="2016"/>
                  </a:lnTo>
                  <a:lnTo>
                    <a:pt x="2475" y="2019"/>
                  </a:lnTo>
                  <a:lnTo>
                    <a:pt x="2475" y="2022"/>
                  </a:lnTo>
                  <a:lnTo>
                    <a:pt x="2475" y="2025"/>
                  </a:lnTo>
                  <a:lnTo>
                    <a:pt x="2475" y="2029"/>
                  </a:lnTo>
                  <a:lnTo>
                    <a:pt x="2475" y="2031"/>
                  </a:lnTo>
                  <a:lnTo>
                    <a:pt x="2475" y="2034"/>
                  </a:lnTo>
                  <a:lnTo>
                    <a:pt x="2475" y="2038"/>
                  </a:lnTo>
                  <a:lnTo>
                    <a:pt x="2475" y="2040"/>
                  </a:lnTo>
                  <a:lnTo>
                    <a:pt x="2475" y="2043"/>
                  </a:lnTo>
                  <a:lnTo>
                    <a:pt x="2473" y="2045"/>
                  </a:lnTo>
                  <a:lnTo>
                    <a:pt x="2473" y="2049"/>
                  </a:lnTo>
                  <a:lnTo>
                    <a:pt x="2472" y="2052"/>
                  </a:lnTo>
                  <a:lnTo>
                    <a:pt x="2472" y="2054"/>
                  </a:lnTo>
                  <a:lnTo>
                    <a:pt x="2473" y="2056"/>
                  </a:lnTo>
                  <a:lnTo>
                    <a:pt x="2476" y="2057"/>
                  </a:lnTo>
                  <a:lnTo>
                    <a:pt x="2478" y="2058"/>
                  </a:lnTo>
                  <a:lnTo>
                    <a:pt x="2479" y="2060"/>
                  </a:lnTo>
                  <a:lnTo>
                    <a:pt x="2482" y="2061"/>
                  </a:lnTo>
                  <a:lnTo>
                    <a:pt x="2484" y="2062"/>
                  </a:lnTo>
                  <a:lnTo>
                    <a:pt x="2485" y="2065"/>
                  </a:lnTo>
                  <a:lnTo>
                    <a:pt x="2487" y="2066"/>
                  </a:lnTo>
                  <a:lnTo>
                    <a:pt x="2489" y="2067"/>
                  </a:lnTo>
                  <a:lnTo>
                    <a:pt x="2490" y="2070"/>
                  </a:lnTo>
                  <a:lnTo>
                    <a:pt x="2492" y="2071"/>
                  </a:lnTo>
                  <a:lnTo>
                    <a:pt x="2493" y="2074"/>
                  </a:lnTo>
                  <a:lnTo>
                    <a:pt x="2494" y="2077"/>
                  </a:lnTo>
                  <a:lnTo>
                    <a:pt x="2497" y="2079"/>
                  </a:lnTo>
                  <a:lnTo>
                    <a:pt x="2498" y="2080"/>
                  </a:lnTo>
                  <a:lnTo>
                    <a:pt x="2499" y="2083"/>
                  </a:lnTo>
                  <a:lnTo>
                    <a:pt x="2500" y="2086"/>
                  </a:lnTo>
                  <a:lnTo>
                    <a:pt x="2501" y="2088"/>
                  </a:lnTo>
                  <a:lnTo>
                    <a:pt x="2503" y="2091"/>
                  </a:lnTo>
                  <a:lnTo>
                    <a:pt x="2504" y="2093"/>
                  </a:lnTo>
                  <a:lnTo>
                    <a:pt x="2505" y="2096"/>
                  </a:lnTo>
                  <a:lnTo>
                    <a:pt x="2506" y="2099"/>
                  </a:lnTo>
                  <a:lnTo>
                    <a:pt x="2506" y="2101"/>
                  </a:lnTo>
                  <a:lnTo>
                    <a:pt x="2507" y="2105"/>
                  </a:lnTo>
                  <a:lnTo>
                    <a:pt x="2508" y="2108"/>
                  </a:lnTo>
                  <a:lnTo>
                    <a:pt x="2508" y="2110"/>
                  </a:lnTo>
                  <a:lnTo>
                    <a:pt x="2509" y="2113"/>
                  </a:lnTo>
                  <a:lnTo>
                    <a:pt x="2509" y="2117"/>
                  </a:lnTo>
                  <a:lnTo>
                    <a:pt x="2509" y="2119"/>
                  </a:lnTo>
                  <a:lnTo>
                    <a:pt x="2511" y="2123"/>
                  </a:lnTo>
                  <a:lnTo>
                    <a:pt x="2511" y="2126"/>
                  </a:lnTo>
                  <a:lnTo>
                    <a:pt x="2511" y="2128"/>
                  </a:lnTo>
                  <a:lnTo>
                    <a:pt x="2513" y="2132"/>
                  </a:lnTo>
                  <a:lnTo>
                    <a:pt x="2515" y="2136"/>
                  </a:lnTo>
                  <a:lnTo>
                    <a:pt x="2518" y="2139"/>
                  </a:lnTo>
                  <a:lnTo>
                    <a:pt x="2520" y="2143"/>
                  </a:lnTo>
                  <a:lnTo>
                    <a:pt x="2522" y="2147"/>
                  </a:lnTo>
                  <a:lnTo>
                    <a:pt x="2525" y="2150"/>
                  </a:lnTo>
                  <a:lnTo>
                    <a:pt x="2527" y="2154"/>
                  </a:lnTo>
                  <a:lnTo>
                    <a:pt x="2529" y="2158"/>
                  </a:lnTo>
                  <a:lnTo>
                    <a:pt x="2532" y="2163"/>
                  </a:lnTo>
                  <a:lnTo>
                    <a:pt x="2534" y="2167"/>
                  </a:lnTo>
                  <a:lnTo>
                    <a:pt x="2535" y="2171"/>
                  </a:lnTo>
                  <a:lnTo>
                    <a:pt x="2537" y="2176"/>
                  </a:lnTo>
                  <a:lnTo>
                    <a:pt x="2540" y="2180"/>
                  </a:lnTo>
                  <a:lnTo>
                    <a:pt x="2542" y="2186"/>
                  </a:lnTo>
                  <a:lnTo>
                    <a:pt x="2543" y="2189"/>
                  </a:lnTo>
                  <a:lnTo>
                    <a:pt x="2546" y="2195"/>
                  </a:lnTo>
                  <a:lnTo>
                    <a:pt x="2547" y="2200"/>
                  </a:lnTo>
                  <a:lnTo>
                    <a:pt x="2548" y="2204"/>
                  </a:lnTo>
                  <a:lnTo>
                    <a:pt x="2550" y="2209"/>
                  </a:lnTo>
                  <a:lnTo>
                    <a:pt x="2551" y="2214"/>
                  </a:lnTo>
                  <a:lnTo>
                    <a:pt x="2553" y="2218"/>
                  </a:lnTo>
                  <a:lnTo>
                    <a:pt x="2554" y="2223"/>
                  </a:lnTo>
                  <a:lnTo>
                    <a:pt x="2555" y="2228"/>
                  </a:lnTo>
                  <a:lnTo>
                    <a:pt x="2556" y="2234"/>
                  </a:lnTo>
                  <a:lnTo>
                    <a:pt x="2556" y="2239"/>
                  </a:lnTo>
                  <a:lnTo>
                    <a:pt x="2557" y="2243"/>
                  </a:lnTo>
                  <a:lnTo>
                    <a:pt x="2557" y="2248"/>
                  </a:lnTo>
                  <a:lnTo>
                    <a:pt x="2557" y="2253"/>
                  </a:lnTo>
                  <a:lnTo>
                    <a:pt x="2558" y="2258"/>
                  </a:lnTo>
                  <a:lnTo>
                    <a:pt x="2558" y="2262"/>
                  </a:lnTo>
                  <a:lnTo>
                    <a:pt x="2557" y="2267"/>
                  </a:lnTo>
                  <a:lnTo>
                    <a:pt x="2557" y="2272"/>
                  </a:lnTo>
                  <a:lnTo>
                    <a:pt x="2557" y="2276"/>
                  </a:lnTo>
                  <a:lnTo>
                    <a:pt x="2556" y="2280"/>
                  </a:lnTo>
                  <a:lnTo>
                    <a:pt x="2556" y="2284"/>
                  </a:lnTo>
                  <a:lnTo>
                    <a:pt x="2555" y="2288"/>
                  </a:lnTo>
                  <a:lnTo>
                    <a:pt x="2554" y="2292"/>
                  </a:lnTo>
                  <a:lnTo>
                    <a:pt x="2553" y="2296"/>
                  </a:lnTo>
                  <a:lnTo>
                    <a:pt x="2551" y="2300"/>
                  </a:lnTo>
                  <a:lnTo>
                    <a:pt x="2549" y="2305"/>
                  </a:lnTo>
                  <a:lnTo>
                    <a:pt x="2548" y="2309"/>
                  </a:lnTo>
                  <a:lnTo>
                    <a:pt x="2547" y="2313"/>
                  </a:lnTo>
                  <a:lnTo>
                    <a:pt x="2544" y="2317"/>
                  </a:lnTo>
                  <a:lnTo>
                    <a:pt x="2543" y="2322"/>
                  </a:lnTo>
                  <a:lnTo>
                    <a:pt x="2541" y="2326"/>
                  </a:lnTo>
                  <a:lnTo>
                    <a:pt x="2539" y="2330"/>
                  </a:lnTo>
                  <a:lnTo>
                    <a:pt x="2537" y="2335"/>
                  </a:lnTo>
                  <a:lnTo>
                    <a:pt x="2535" y="2339"/>
                  </a:lnTo>
                  <a:lnTo>
                    <a:pt x="2533" y="2343"/>
                  </a:lnTo>
                  <a:lnTo>
                    <a:pt x="2530" y="2346"/>
                  </a:lnTo>
                  <a:lnTo>
                    <a:pt x="2529" y="2352"/>
                  </a:lnTo>
                  <a:lnTo>
                    <a:pt x="2527" y="2356"/>
                  </a:lnTo>
                  <a:lnTo>
                    <a:pt x="2525" y="2359"/>
                  </a:lnTo>
                  <a:lnTo>
                    <a:pt x="2523" y="2365"/>
                  </a:lnTo>
                  <a:lnTo>
                    <a:pt x="2521" y="2369"/>
                  </a:lnTo>
                  <a:lnTo>
                    <a:pt x="2519" y="2372"/>
                  </a:lnTo>
                  <a:lnTo>
                    <a:pt x="2518" y="2376"/>
                  </a:lnTo>
                  <a:lnTo>
                    <a:pt x="2515" y="2380"/>
                  </a:lnTo>
                  <a:lnTo>
                    <a:pt x="2513" y="2385"/>
                  </a:lnTo>
                  <a:lnTo>
                    <a:pt x="2512" y="2389"/>
                  </a:lnTo>
                  <a:lnTo>
                    <a:pt x="2511" y="2393"/>
                  </a:lnTo>
                  <a:lnTo>
                    <a:pt x="2508" y="2397"/>
                  </a:lnTo>
                  <a:lnTo>
                    <a:pt x="2507" y="2401"/>
                  </a:lnTo>
                  <a:lnTo>
                    <a:pt x="2506" y="2405"/>
                  </a:lnTo>
                  <a:lnTo>
                    <a:pt x="2505" y="2407"/>
                  </a:lnTo>
                  <a:lnTo>
                    <a:pt x="2504" y="2410"/>
                  </a:lnTo>
                  <a:lnTo>
                    <a:pt x="2503" y="2413"/>
                  </a:lnTo>
                  <a:lnTo>
                    <a:pt x="2501" y="2415"/>
                  </a:lnTo>
                  <a:lnTo>
                    <a:pt x="2500" y="2418"/>
                  </a:lnTo>
                  <a:lnTo>
                    <a:pt x="2498" y="2420"/>
                  </a:lnTo>
                  <a:lnTo>
                    <a:pt x="2497" y="2423"/>
                  </a:lnTo>
                  <a:lnTo>
                    <a:pt x="2494" y="2426"/>
                  </a:lnTo>
                  <a:lnTo>
                    <a:pt x="2493" y="2428"/>
                  </a:lnTo>
                  <a:lnTo>
                    <a:pt x="2491" y="2431"/>
                  </a:lnTo>
                  <a:lnTo>
                    <a:pt x="2489" y="2433"/>
                  </a:lnTo>
                  <a:lnTo>
                    <a:pt x="2486" y="2436"/>
                  </a:lnTo>
                  <a:lnTo>
                    <a:pt x="2484" y="2439"/>
                  </a:lnTo>
                  <a:lnTo>
                    <a:pt x="2482" y="2441"/>
                  </a:lnTo>
                  <a:lnTo>
                    <a:pt x="2479" y="2444"/>
                  </a:lnTo>
                  <a:lnTo>
                    <a:pt x="2477" y="2446"/>
                  </a:lnTo>
                  <a:lnTo>
                    <a:pt x="2475" y="2449"/>
                  </a:lnTo>
                  <a:lnTo>
                    <a:pt x="2472" y="2452"/>
                  </a:lnTo>
                  <a:lnTo>
                    <a:pt x="2470" y="2454"/>
                  </a:lnTo>
                  <a:lnTo>
                    <a:pt x="2468" y="2457"/>
                  </a:lnTo>
                  <a:lnTo>
                    <a:pt x="2465" y="2459"/>
                  </a:lnTo>
                  <a:lnTo>
                    <a:pt x="2463" y="2462"/>
                  </a:lnTo>
                  <a:lnTo>
                    <a:pt x="2461" y="2465"/>
                  </a:lnTo>
                  <a:lnTo>
                    <a:pt x="2457" y="2467"/>
                  </a:lnTo>
                  <a:lnTo>
                    <a:pt x="2456" y="2468"/>
                  </a:lnTo>
                  <a:lnTo>
                    <a:pt x="2454" y="2471"/>
                  </a:lnTo>
                  <a:lnTo>
                    <a:pt x="2451" y="2474"/>
                  </a:lnTo>
                  <a:lnTo>
                    <a:pt x="2449" y="2476"/>
                  </a:lnTo>
                  <a:lnTo>
                    <a:pt x="2447" y="2478"/>
                  </a:lnTo>
                  <a:lnTo>
                    <a:pt x="2446" y="2480"/>
                  </a:lnTo>
                  <a:lnTo>
                    <a:pt x="2443" y="2483"/>
                  </a:lnTo>
                  <a:lnTo>
                    <a:pt x="2442" y="2485"/>
                  </a:lnTo>
                  <a:lnTo>
                    <a:pt x="2439" y="2488"/>
                  </a:lnTo>
                  <a:lnTo>
                    <a:pt x="2436" y="2492"/>
                  </a:lnTo>
                  <a:lnTo>
                    <a:pt x="2433" y="2496"/>
                  </a:lnTo>
                  <a:lnTo>
                    <a:pt x="2430" y="2498"/>
                  </a:lnTo>
                  <a:lnTo>
                    <a:pt x="2428" y="2501"/>
                  </a:lnTo>
                  <a:lnTo>
                    <a:pt x="2425" y="2503"/>
                  </a:lnTo>
                  <a:lnTo>
                    <a:pt x="2422" y="2506"/>
                  </a:lnTo>
                  <a:lnTo>
                    <a:pt x="2420" y="2509"/>
                  </a:lnTo>
                  <a:lnTo>
                    <a:pt x="2416" y="2511"/>
                  </a:lnTo>
                  <a:lnTo>
                    <a:pt x="2414" y="2513"/>
                  </a:lnTo>
                  <a:lnTo>
                    <a:pt x="2412" y="2515"/>
                  </a:lnTo>
                  <a:lnTo>
                    <a:pt x="2408" y="2516"/>
                  </a:lnTo>
                  <a:lnTo>
                    <a:pt x="2406" y="2519"/>
                  </a:lnTo>
                  <a:lnTo>
                    <a:pt x="2402" y="2520"/>
                  </a:lnTo>
                  <a:lnTo>
                    <a:pt x="2400" y="2522"/>
                  </a:lnTo>
                  <a:lnTo>
                    <a:pt x="2397" y="2523"/>
                  </a:lnTo>
                  <a:lnTo>
                    <a:pt x="2394" y="2524"/>
                  </a:lnTo>
                  <a:lnTo>
                    <a:pt x="2391" y="2526"/>
                  </a:lnTo>
                  <a:lnTo>
                    <a:pt x="2389" y="2526"/>
                  </a:lnTo>
                  <a:lnTo>
                    <a:pt x="2385" y="2527"/>
                  </a:lnTo>
                  <a:lnTo>
                    <a:pt x="2382" y="2527"/>
                  </a:lnTo>
                  <a:lnTo>
                    <a:pt x="2379" y="2528"/>
                  </a:lnTo>
                  <a:lnTo>
                    <a:pt x="2376" y="2528"/>
                  </a:lnTo>
                  <a:lnTo>
                    <a:pt x="2372" y="2529"/>
                  </a:lnTo>
                  <a:lnTo>
                    <a:pt x="2369" y="2529"/>
                  </a:lnTo>
                  <a:lnTo>
                    <a:pt x="2365" y="2529"/>
                  </a:lnTo>
                  <a:lnTo>
                    <a:pt x="2362" y="2531"/>
                  </a:lnTo>
                  <a:lnTo>
                    <a:pt x="2358" y="2531"/>
                  </a:lnTo>
                  <a:lnTo>
                    <a:pt x="2355" y="2531"/>
                  </a:lnTo>
                  <a:lnTo>
                    <a:pt x="2351" y="2531"/>
                  </a:lnTo>
                  <a:lnTo>
                    <a:pt x="2347" y="2531"/>
                  </a:lnTo>
                  <a:lnTo>
                    <a:pt x="2343" y="2531"/>
                  </a:lnTo>
                  <a:lnTo>
                    <a:pt x="2334" y="2542"/>
                  </a:lnTo>
                  <a:lnTo>
                    <a:pt x="2266" y="2548"/>
                  </a:lnTo>
                  <a:lnTo>
                    <a:pt x="2266" y="2549"/>
                  </a:lnTo>
                  <a:lnTo>
                    <a:pt x="2268" y="2550"/>
                  </a:lnTo>
                  <a:lnTo>
                    <a:pt x="2269" y="2551"/>
                  </a:lnTo>
                  <a:lnTo>
                    <a:pt x="2269" y="2553"/>
                  </a:lnTo>
                  <a:lnTo>
                    <a:pt x="2270" y="2554"/>
                  </a:lnTo>
                  <a:lnTo>
                    <a:pt x="2271" y="2555"/>
                  </a:lnTo>
                  <a:lnTo>
                    <a:pt x="2272" y="2558"/>
                  </a:lnTo>
                  <a:lnTo>
                    <a:pt x="2273" y="2559"/>
                  </a:lnTo>
                  <a:lnTo>
                    <a:pt x="2273" y="2561"/>
                  </a:lnTo>
                  <a:lnTo>
                    <a:pt x="2275" y="2563"/>
                  </a:lnTo>
                  <a:lnTo>
                    <a:pt x="2276" y="2564"/>
                  </a:lnTo>
                  <a:lnTo>
                    <a:pt x="2277" y="2566"/>
                  </a:lnTo>
                  <a:lnTo>
                    <a:pt x="2278" y="2568"/>
                  </a:lnTo>
                  <a:lnTo>
                    <a:pt x="2278" y="2570"/>
                  </a:lnTo>
                  <a:lnTo>
                    <a:pt x="2279" y="2572"/>
                  </a:lnTo>
                  <a:lnTo>
                    <a:pt x="2280" y="2575"/>
                  </a:lnTo>
                  <a:lnTo>
                    <a:pt x="2282" y="2576"/>
                  </a:lnTo>
                  <a:lnTo>
                    <a:pt x="2282" y="2579"/>
                  </a:lnTo>
                  <a:lnTo>
                    <a:pt x="2283" y="2580"/>
                  </a:lnTo>
                  <a:lnTo>
                    <a:pt x="2284" y="2583"/>
                  </a:lnTo>
                  <a:lnTo>
                    <a:pt x="2285" y="2584"/>
                  </a:lnTo>
                  <a:lnTo>
                    <a:pt x="2285" y="2587"/>
                  </a:lnTo>
                  <a:lnTo>
                    <a:pt x="2286" y="2589"/>
                  </a:lnTo>
                  <a:lnTo>
                    <a:pt x="2287" y="2590"/>
                  </a:lnTo>
                  <a:lnTo>
                    <a:pt x="2287" y="2593"/>
                  </a:lnTo>
                  <a:lnTo>
                    <a:pt x="2288" y="2594"/>
                  </a:lnTo>
                  <a:lnTo>
                    <a:pt x="2288" y="2597"/>
                  </a:lnTo>
                  <a:lnTo>
                    <a:pt x="2290" y="2598"/>
                  </a:lnTo>
                  <a:lnTo>
                    <a:pt x="2290" y="2600"/>
                  </a:lnTo>
                  <a:lnTo>
                    <a:pt x="2291" y="2602"/>
                  </a:lnTo>
                  <a:lnTo>
                    <a:pt x="2291" y="2603"/>
                  </a:lnTo>
                  <a:lnTo>
                    <a:pt x="2291" y="2605"/>
                  </a:lnTo>
                  <a:lnTo>
                    <a:pt x="2292" y="2609"/>
                  </a:lnTo>
                  <a:lnTo>
                    <a:pt x="2293" y="2611"/>
                  </a:lnTo>
                  <a:lnTo>
                    <a:pt x="2294" y="2614"/>
                  </a:lnTo>
                  <a:lnTo>
                    <a:pt x="2295" y="2616"/>
                  </a:lnTo>
                  <a:lnTo>
                    <a:pt x="2297" y="2620"/>
                  </a:lnTo>
                  <a:lnTo>
                    <a:pt x="2298" y="2623"/>
                  </a:lnTo>
                  <a:lnTo>
                    <a:pt x="2299" y="2625"/>
                  </a:lnTo>
                  <a:lnTo>
                    <a:pt x="2300" y="2627"/>
                  </a:lnTo>
                  <a:lnTo>
                    <a:pt x="2301" y="2629"/>
                  </a:lnTo>
                  <a:lnTo>
                    <a:pt x="2304" y="2632"/>
                  </a:lnTo>
                  <a:lnTo>
                    <a:pt x="2305" y="2635"/>
                  </a:lnTo>
                  <a:lnTo>
                    <a:pt x="2306" y="2637"/>
                  </a:lnTo>
                  <a:lnTo>
                    <a:pt x="2307" y="2640"/>
                  </a:lnTo>
                  <a:lnTo>
                    <a:pt x="2309" y="2641"/>
                  </a:lnTo>
                  <a:lnTo>
                    <a:pt x="2311" y="2644"/>
                  </a:lnTo>
                  <a:lnTo>
                    <a:pt x="2312" y="2646"/>
                  </a:lnTo>
                  <a:lnTo>
                    <a:pt x="2313" y="2649"/>
                  </a:lnTo>
                  <a:lnTo>
                    <a:pt x="2315" y="2650"/>
                  </a:lnTo>
                  <a:lnTo>
                    <a:pt x="2316" y="2653"/>
                  </a:lnTo>
                  <a:lnTo>
                    <a:pt x="2318" y="2655"/>
                  </a:lnTo>
                  <a:lnTo>
                    <a:pt x="2319" y="2658"/>
                  </a:lnTo>
                  <a:lnTo>
                    <a:pt x="2320" y="2660"/>
                  </a:lnTo>
                  <a:lnTo>
                    <a:pt x="2321" y="2663"/>
                  </a:lnTo>
                  <a:lnTo>
                    <a:pt x="2322" y="2666"/>
                  </a:lnTo>
                  <a:lnTo>
                    <a:pt x="2322" y="2668"/>
                  </a:lnTo>
                  <a:lnTo>
                    <a:pt x="2323" y="2671"/>
                  </a:lnTo>
                  <a:lnTo>
                    <a:pt x="2325" y="2675"/>
                  </a:lnTo>
                  <a:lnTo>
                    <a:pt x="2325" y="2677"/>
                  </a:lnTo>
                  <a:lnTo>
                    <a:pt x="2326" y="2680"/>
                  </a:lnTo>
                  <a:lnTo>
                    <a:pt x="2326" y="2684"/>
                  </a:lnTo>
                  <a:lnTo>
                    <a:pt x="2326" y="2688"/>
                  </a:lnTo>
                  <a:lnTo>
                    <a:pt x="2326" y="2692"/>
                  </a:lnTo>
                  <a:lnTo>
                    <a:pt x="2325" y="2692"/>
                  </a:lnTo>
                  <a:lnTo>
                    <a:pt x="2325" y="2693"/>
                  </a:lnTo>
                  <a:lnTo>
                    <a:pt x="2323" y="2694"/>
                  </a:lnTo>
                  <a:lnTo>
                    <a:pt x="2322" y="2696"/>
                  </a:lnTo>
                  <a:lnTo>
                    <a:pt x="2321" y="2697"/>
                  </a:lnTo>
                  <a:lnTo>
                    <a:pt x="2320" y="2698"/>
                  </a:lnTo>
                  <a:lnTo>
                    <a:pt x="2319" y="2698"/>
                  </a:lnTo>
                  <a:lnTo>
                    <a:pt x="2318" y="2699"/>
                  </a:lnTo>
                  <a:lnTo>
                    <a:pt x="2316" y="2701"/>
                  </a:lnTo>
                  <a:lnTo>
                    <a:pt x="2315" y="2702"/>
                  </a:lnTo>
                  <a:lnTo>
                    <a:pt x="2314" y="2703"/>
                  </a:lnTo>
                  <a:lnTo>
                    <a:pt x="2313" y="2705"/>
                  </a:lnTo>
                  <a:lnTo>
                    <a:pt x="2312" y="2705"/>
                  </a:lnTo>
                  <a:lnTo>
                    <a:pt x="2311" y="2706"/>
                  </a:lnTo>
                  <a:lnTo>
                    <a:pt x="2309" y="2707"/>
                  </a:lnTo>
                  <a:lnTo>
                    <a:pt x="2308" y="2709"/>
                  </a:lnTo>
                  <a:lnTo>
                    <a:pt x="2307" y="2710"/>
                  </a:lnTo>
                  <a:lnTo>
                    <a:pt x="2306" y="2711"/>
                  </a:lnTo>
                  <a:lnTo>
                    <a:pt x="2305" y="2711"/>
                  </a:lnTo>
                  <a:lnTo>
                    <a:pt x="2304" y="2712"/>
                  </a:lnTo>
                  <a:lnTo>
                    <a:pt x="2302" y="2714"/>
                  </a:lnTo>
                  <a:lnTo>
                    <a:pt x="2301" y="2715"/>
                  </a:lnTo>
                  <a:lnTo>
                    <a:pt x="2300" y="2716"/>
                  </a:lnTo>
                  <a:lnTo>
                    <a:pt x="2299" y="2716"/>
                  </a:lnTo>
                  <a:lnTo>
                    <a:pt x="2298" y="2718"/>
                  </a:lnTo>
                  <a:lnTo>
                    <a:pt x="2297" y="2719"/>
                  </a:lnTo>
                  <a:lnTo>
                    <a:pt x="2295" y="2720"/>
                  </a:lnTo>
                  <a:lnTo>
                    <a:pt x="2295" y="2721"/>
                  </a:lnTo>
                  <a:lnTo>
                    <a:pt x="2294" y="2723"/>
                  </a:lnTo>
                  <a:lnTo>
                    <a:pt x="2293" y="2723"/>
                  </a:lnTo>
                  <a:lnTo>
                    <a:pt x="2292" y="2724"/>
                  </a:lnTo>
                  <a:lnTo>
                    <a:pt x="2291" y="2725"/>
                  </a:lnTo>
                  <a:lnTo>
                    <a:pt x="2293" y="2727"/>
                  </a:lnTo>
                  <a:lnTo>
                    <a:pt x="2294" y="2729"/>
                  </a:lnTo>
                  <a:lnTo>
                    <a:pt x="2295" y="2731"/>
                  </a:lnTo>
                  <a:lnTo>
                    <a:pt x="2297" y="2732"/>
                  </a:lnTo>
                  <a:lnTo>
                    <a:pt x="2298" y="2734"/>
                  </a:lnTo>
                  <a:lnTo>
                    <a:pt x="2299" y="2736"/>
                  </a:lnTo>
                  <a:lnTo>
                    <a:pt x="2300" y="2737"/>
                  </a:lnTo>
                  <a:lnTo>
                    <a:pt x="2301" y="2740"/>
                  </a:lnTo>
                  <a:lnTo>
                    <a:pt x="2302" y="2741"/>
                  </a:lnTo>
                  <a:lnTo>
                    <a:pt x="2305" y="2744"/>
                  </a:lnTo>
                  <a:lnTo>
                    <a:pt x="2306" y="2745"/>
                  </a:lnTo>
                  <a:lnTo>
                    <a:pt x="2307" y="2747"/>
                  </a:lnTo>
                  <a:lnTo>
                    <a:pt x="2308" y="2749"/>
                  </a:lnTo>
                  <a:lnTo>
                    <a:pt x="2309" y="2751"/>
                  </a:lnTo>
                  <a:lnTo>
                    <a:pt x="2311" y="2753"/>
                  </a:lnTo>
                  <a:lnTo>
                    <a:pt x="2312" y="2755"/>
                  </a:lnTo>
                  <a:lnTo>
                    <a:pt x="2313" y="2757"/>
                  </a:lnTo>
                  <a:lnTo>
                    <a:pt x="2314" y="2759"/>
                  </a:lnTo>
                  <a:lnTo>
                    <a:pt x="2315" y="2760"/>
                  </a:lnTo>
                  <a:lnTo>
                    <a:pt x="2315" y="2763"/>
                  </a:lnTo>
                  <a:lnTo>
                    <a:pt x="2316" y="2766"/>
                  </a:lnTo>
                  <a:lnTo>
                    <a:pt x="2318" y="2767"/>
                  </a:lnTo>
                  <a:lnTo>
                    <a:pt x="2318" y="2770"/>
                  </a:lnTo>
                  <a:lnTo>
                    <a:pt x="2319" y="2771"/>
                  </a:lnTo>
                  <a:lnTo>
                    <a:pt x="2320" y="2773"/>
                  </a:lnTo>
                  <a:lnTo>
                    <a:pt x="2320" y="2776"/>
                  </a:lnTo>
                  <a:lnTo>
                    <a:pt x="2321" y="2777"/>
                  </a:lnTo>
                  <a:lnTo>
                    <a:pt x="2321" y="2780"/>
                  </a:lnTo>
                  <a:lnTo>
                    <a:pt x="2321" y="2782"/>
                  </a:lnTo>
                  <a:lnTo>
                    <a:pt x="2321" y="2784"/>
                  </a:lnTo>
                  <a:lnTo>
                    <a:pt x="2322" y="2786"/>
                  </a:lnTo>
                  <a:lnTo>
                    <a:pt x="2322" y="2789"/>
                  </a:lnTo>
                  <a:lnTo>
                    <a:pt x="2394" y="2794"/>
                  </a:lnTo>
                  <a:lnTo>
                    <a:pt x="2395" y="2795"/>
                  </a:lnTo>
                  <a:lnTo>
                    <a:pt x="2395" y="2797"/>
                  </a:lnTo>
                  <a:lnTo>
                    <a:pt x="2397" y="2798"/>
                  </a:lnTo>
                  <a:lnTo>
                    <a:pt x="2398" y="2799"/>
                  </a:lnTo>
                  <a:lnTo>
                    <a:pt x="2399" y="2801"/>
                  </a:lnTo>
                  <a:lnTo>
                    <a:pt x="2400" y="2802"/>
                  </a:lnTo>
                  <a:lnTo>
                    <a:pt x="2400" y="2803"/>
                  </a:lnTo>
                  <a:lnTo>
                    <a:pt x="2401" y="2806"/>
                  </a:lnTo>
                  <a:lnTo>
                    <a:pt x="2402" y="2807"/>
                  </a:lnTo>
                  <a:lnTo>
                    <a:pt x="2404" y="2808"/>
                  </a:lnTo>
                  <a:lnTo>
                    <a:pt x="2405" y="2811"/>
                  </a:lnTo>
                  <a:lnTo>
                    <a:pt x="2405" y="2812"/>
                  </a:lnTo>
                  <a:lnTo>
                    <a:pt x="2406" y="2814"/>
                  </a:lnTo>
                  <a:lnTo>
                    <a:pt x="2407" y="2816"/>
                  </a:lnTo>
                  <a:lnTo>
                    <a:pt x="2408" y="2818"/>
                  </a:lnTo>
                  <a:lnTo>
                    <a:pt x="2408" y="2820"/>
                  </a:lnTo>
                  <a:lnTo>
                    <a:pt x="2409" y="2821"/>
                  </a:lnTo>
                  <a:lnTo>
                    <a:pt x="2411" y="2823"/>
                  </a:lnTo>
                  <a:lnTo>
                    <a:pt x="2411" y="2825"/>
                  </a:lnTo>
                  <a:lnTo>
                    <a:pt x="2412" y="2827"/>
                  </a:lnTo>
                  <a:lnTo>
                    <a:pt x="2413" y="2829"/>
                  </a:lnTo>
                  <a:lnTo>
                    <a:pt x="2413" y="2830"/>
                  </a:lnTo>
                  <a:lnTo>
                    <a:pt x="2414" y="2833"/>
                  </a:lnTo>
                  <a:lnTo>
                    <a:pt x="2414" y="2834"/>
                  </a:lnTo>
                  <a:lnTo>
                    <a:pt x="2415" y="2837"/>
                  </a:lnTo>
                  <a:lnTo>
                    <a:pt x="2415" y="2838"/>
                  </a:lnTo>
                  <a:lnTo>
                    <a:pt x="2415" y="2840"/>
                  </a:lnTo>
                  <a:lnTo>
                    <a:pt x="2416" y="2842"/>
                  </a:lnTo>
                  <a:lnTo>
                    <a:pt x="2416" y="2843"/>
                  </a:lnTo>
                  <a:lnTo>
                    <a:pt x="2416" y="2846"/>
                  </a:lnTo>
                  <a:lnTo>
                    <a:pt x="2416" y="2847"/>
                  </a:lnTo>
                  <a:lnTo>
                    <a:pt x="2416" y="2849"/>
                  </a:lnTo>
                  <a:lnTo>
                    <a:pt x="2419" y="2850"/>
                  </a:lnTo>
                  <a:lnTo>
                    <a:pt x="2421" y="2851"/>
                  </a:lnTo>
                  <a:lnTo>
                    <a:pt x="2423" y="2853"/>
                  </a:lnTo>
                  <a:lnTo>
                    <a:pt x="2426" y="2854"/>
                  </a:lnTo>
                  <a:lnTo>
                    <a:pt x="2428" y="2855"/>
                  </a:lnTo>
                  <a:lnTo>
                    <a:pt x="2430" y="2855"/>
                  </a:lnTo>
                  <a:lnTo>
                    <a:pt x="2434" y="2856"/>
                  </a:lnTo>
                  <a:lnTo>
                    <a:pt x="2436" y="2858"/>
                  </a:lnTo>
                  <a:lnTo>
                    <a:pt x="2439" y="2860"/>
                  </a:lnTo>
                  <a:lnTo>
                    <a:pt x="2442" y="2862"/>
                  </a:lnTo>
                  <a:lnTo>
                    <a:pt x="2444" y="2863"/>
                  </a:lnTo>
                  <a:lnTo>
                    <a:pt x="2448" y="2864"/>
                  </a:lnTo>
                  <a:lnTo>
                    <a:pt x="2450" y="2866"/>
                  </a:lnTo>
                  <a:lnTo>
                    <a:pt x="2454" y="2867"/>
                  </a:lnTo>
                  <a:lnTo>
                    <a:pt x="2456" y="2868"/>
                  </a:lnTo>
                  <a:lnTo>
                    <a:pt x="2459" y="2869"/>
                  </a:lnTo>
                  <a:lnTo>
                    <a:pt x="2463" y="2871"/>
                  </a:lnTo>
                  <a:lnTo>
                    <a:pt x="2465" y="2872"/>
                  </a:lnTo>
                  <a:lnTo>
                    <a:pt x="2469" y="2873"/>
                  </a:lnTo>
                  <a:lnTo>
                    <a:pt x="2472" y="2875"/>
                  </a:lnTo>
                  <a:lnTo>
                    <a:pt x="2475" y="2876"/>
                  </a:lnTo>
                  <a:lnTo>
                    <a:pt x="2478" y="2877"/>
                  </a:lnTo>
                  <a:lnTo>
                    <a:pt x="2482" y="2879"/>
                  </a:lnTo>
                  <a:lnTo>
                    <a:pt x="2484" y="2880"/>
                  </a:lnTo>
                  <a:lnTo>
                    <a:pt x="2487" y="2881"/>
                  </a:lnTo>
                  <a:lnTo>
                    <a:pt x="2491" y="2881"/>
                  </a:lnTo>
                  <a:lnTo>
                    <a:pt x="2493" y="2882"/>
                  </a:lnTo>
                  <a:lnTo>
                    <a:pt x="2497" y="2884"/>
                  </a:lnTo>
                  <a:lnTo>
                    <a:pt x="2499" y="2884"/>
                  </a:lnTo>
                  <a:lnTo>
                    <a:pt x="2503" y="2885"/>
                  </a:lnTo>
                  <a:lnTo>
                    <a:pt x="2505" y="2886"/>
                  </a:lnTo>
                  <a:lnTo>
                    <a:pt x="2508" y="2886"/>
                  </a:lnTo>
                  <a:lnTo>
                    <a:pt x="2508" y="3049"/>
                  </a:lnTo>
                  <a:lnTo>
                    <a:pt x="0" y="3047"/>
                  </a:lnTo>
                  <a:lnTo>
                    <a:pt x="0" y="2306"/>
                  </a:lnTo>
                  <a:lnTo>
                    <a:pt x="30" y="2310"/>
                  </a:lnTo>
                  <a:lnTo>
                    <a:pt x="59" y="2315"/>
                  </a:lnTo>
                  <a:lnTo>
                    <a:pt x="85" y="2319"/>
                  </a:lnTo>
                  <a:lnTo>
                    <a:pt x="112" y="2324"/>
                  </a:lnTo>
                  <a:lnTo>
                    <a:pt x="138" y="2330"/>
                  </a:lnTo>
                  <a:lnTo>
                    <a:pt x="162" y="2333"/>
                  </a:lnTo>
                  <a:lnTo>
                    <a:pt x="185" y="2339"/>
                  </a:lnTo>
                  <a:lnTo>
                    <a:pt x="207" y="2343"/>
                  </a:lnTo>
                  <a:lnTo>
                    <a:pt x="230" y="2348"/>
                  </a:lnTo>
                  <a:lnTo>
                    <a:pt x="249" y="2353"/>
                  </a:lnTo>
                  <a:lnTo>
                    <a:pt x="269" y="2357"/>
                  </a:lnTo>
                  <a:lnTo>
                    <a:pt x="289" y="2361"/>
                  </a:lnTo>
                  <a:lnTo>
                    <a:pt x="308" y="2366"/>
                  </a:lnTo>
                  <a:lnTo>
                    <a:pt x="325" y="2370"/>
                  </a:lnTo>
                  <a:lnTo>
                    <a:pt x="342" y="2374"/>
                  </a:lnTo>
                  <a:lnTo>
                    <a:pt x="359" y="2378"/>
                  </a:lnTo>
                  <a:lnTo>
                    <a:pt x="374" y="2381"/>
                  </a:lnTo>
                  <a:lnTo>
                    <a:pt x="390" y="2385"/>
                  </a:lnTo>
                  <a:lnTo>
                    <a:pt x="404" y="2389"/>
                  </a:lnTo>
                  <a:lnTo>
                    <a:pt x="419" y="2392"/>
                  </a:lnTo>
                  <a:lnTo>
                    <a:pt x="433" y="2396"/>
                  </a:lnTo>
                  <a:lnTo>
                    <a:pt x="446" y="2398"/>
                  </a:lnTo>
                  <a:lnTo>
                    <a:pt x="460" y="2401"/>
                  </a:lnTo>
                  <a:lnTo>
                    <a:pt x="473" y="2404"/>
                  </a:lnTo>
                  <a:lnTo>
                    <a:pt x="486" y="2405"/>
                  </a:lnTo>
                  <a:lnTo>
                    <a:pt x="497" y="2407"/>
                  </a:lnTo>
                  <a:lnTo>
                    <a:pt x="510" y="2409"/>
                  </a:lnTo>
                  <a:lnTo>
                    <a:pt x="522" y="2410"/>
                  </a:lnTo>
                  <a:lnTo>
                    <a:pt x="534" y="2411"/>
                  </a:lnTo>
                  <a:lnTo>
                    <a:pt x="546" y="2411"/>
                  </a:lnTo>
                  <a:lnTo>
                    <a:pt x="558" y="2413"/>
                  </a:lnTo>
                  <a:lnTo>
                    <a:pt x="569" y="2413"/>
                  </a:lnTo>
                  <a:lnTo>
                    <a:pt x="572" y="2409"/>
                  </a:lnTo>
                  <a:lnTo>
                    <a:pt x="573" y="2406"/>
                  </a:lnTo>
                  <a:lnTo>
                    <a:pt x="574" y="2404"/>
                  </a:lnTo>
                  <a:lnTo>
                    <a:pt x="576" y="2401"/>
                  </a:lnTo>
                  <a:lnTo>
                    <a:pt x="577" y="2398"/>
                  </a:lnTo>
                  <a:lnTo>
                    <a:pt x="579" y="2396"/>
                  </a:lnTo>
                  <a:lnTo>
                    <a:pt x="580" y="2393"/>
                  </a:lnTo>
                  <a:lnTo>
                    <a:pt x="581" y="2391"/>
                  </a:lnTo>
                  <a:lnTo>
                    <a:pt x="582" y="2388"/>
                  </a:lnTo>
                  <a:lnTo>
                    <a:pt x="583" y="2385"/>
                  </a:lnTo>
                  <a:lnTo>
                    <a:pt x="584" y="2383"/>
                  </a:lnTo>
                  <a:lnTo>
                    <a:pt x="586" y="2380"/>
                  </a:lnTo>
                  <a:lnTo>
                    <a:pt x="587" y="2378"/>
                  </a:lnTo>
                  <a:lnTo>
                    <a:pt x="588" y="2375"/>
                  </a:lnTo>
                  <a:lnTo>
                    <a:pt x="590" y="2372"/>
                  </a:lnTo>
                  <a:lnTo>
                    <a:pt x="591" y="2370"/>
                  </a:lnTo>
                  <a:lnTo>
                    <a:pt x="593" y="2367"/>
                  </a:lnTo>
                  <a:lnTo>
                    <a:pt x="594" y="2365"/>
                  </a:lnTo>
                  <a:lnTo>
                    <a:pt x="595" y="2362"/>
                  </a:lnTo>
                  <a:lnTo>
                    <a:pt x="597" y="2358"/>
                  </a:lnTo>
                  <a:lnTo>
                    <a:pt x="598" y="2356"/>
                  </a:lnTo>
                  <a:lnTo>
                    <a:pt x="601" y="2353"/>
                  </a:lnTo>
                  <a:lnTo>
                    <a:pt x="603" y="2349"/>
                  </a:lnTo>
                  <a:lnTo>
                    <a:pt x="605" y="2346"/>
                  </a:lnTo>
                  <a:lnTo>
                    <a:pt x="606" y="2343"/>
                  </a:lnTo>
                  <a:lnTo>
                    <a:pt x="610" y="2339"/>
                  </a:lnTo>
                  <a:lnTo>
                    <a:pt x="612" y="2335"/>
                  </a:lnTo>
                  <a:lnTo>
                    <a:pt x="615" y="2331"/>
                  </a:lnTo>
                  <a:lnTo>
                    <a:pt x="618" y="2327"/>
                  </a:lnTo>
                  <a:lnTo>
                    <a:pt x="622" y="2322"/>
                  </a:lnTo>
                  <a:lnTo>
                    <a:pt x="625" y="2318"/>
                  </a:lnTo>
                  <a:lnTo>
                    <a:pt x="629" y="2313"/>
                  </a:lnTo>
                  <a:lnTo>
                    <a:pt x="625" y="2305"/>
                  </a:lnTo>
                  <a:lnTo>
                    <a:pt x="620" y="2296"/>
                  </a:lnTo>
                  <a:lnTo>
                    <a:pt x="616" y="2287"/>
                  </a:lnTo>
                  <a:lnTo>
                    <a:pt x="611" y="2276"/>
                  </a:lnTo>
                  <a:lnTo>
                    <a:pt x="606" y="2266"/>
                  </a:lnTo>
                  <a:lnTo>
                    <a:pt x="602" y="2254"/>
                  </a:lnTo>
                  <a:lnTo>
                    <a:pt x="597" y="2243"/>
                  </a:lnTo>
                  <a:lnTo>
                    <a:pt x="591" y="2230"/>
                  </a:lnTo>
                  <a:lnTo>
                    <a:pt x="587" y="2218"/>
                  </a:lnTo>
                  <a:lnTo>
                    <a:pt x="581" y="2204"/>
                  </a:lnTo>
                  <a:lnTo>
                    <a:pt x="575" y="2191"/>
                  </a:lnTo>
                  <a:lnTo>
                    <a:pt x="569" y="2176"/>
                  </a:lnTo>
                  <a:lnTo>
                    <a:pt x="565" y="2162"/>
                  </a:lnTo>
                  <a:lnTo>
                    <a:pt x="559" y="2148"/>
                  </a:lnTo>
                  <a:lnTo>
                    <a:pt x="553" y="2134"/>
                  </a:lnTo>
                  <a:lnTo>
                    <a:pt x="547" y="2119"/>
                  </a:lnTo>
                  <a:lnTo>
                    <a:pt x="543" y="2104"/>
                  </a:lnTo>
                  <a:lnTo>
                    <a:pt x="537" y="2090"/>
                  </a:lnTo>
                  <a:lnTo>
                    <a:pt x="532" y="2074"/>
                  </a:lnTo>
                  <a:lnTo>
                    <a:pt x="526" y="2060"/>
                  </a:lnTo>
                  <a:lnTo>
                    <a:pt x="522" y="2044"/>
                  </a:lnTo>
                  <a:lnTo>
                    <a:pt x="516" y="2030"/>
                  </a:lnTo>
                  <a:lnTo>
                    <a:pt x="511" y="2014"/>
                  </a:lnTo>
                  <a:lnTo>
                    <a:pt x="506" y="2000"/>
                  </a:lnTo>
                  <a:lnTo>
                    <a:pt x="502" y="1986"/>
                  </a:lnTo>
                  <a:lnTo>
                    <a:pt x="498" y="1971"/>
                  </a:lnTo>
                  <a:lnTo>
                    <a:pt x="494" y="1957"/>
                  </a:lnTo>
                  <a:lnTo>
                    <a:pt x="490" y="1944"/>
                  </a:lnTo>
                  <a:lnTo>
                    <a:pt x="487" y="1931"/>
                  </a:lnTo>
                  <a:lnTo>
                    <a:pt x="483" y="1918"/>
                  </a:lnTo>
                  <a:lnTo>
                    <a:pt x="480" y="1905"/>
                  </a:lnTo>
                  <a:lnTo>
                    <a:pt x="477" y="1894"/>
                  </a:lnTo>
                  <a:lnTo>
                    <a:pt x="473" y="1882"/>
                  </a:lnTo>
                  <a:lnTo>
                    <a:pt x="469" y="1869"/>
                  </a:lnTo>
                  <a:lnTo>
                    <a:pt x="465" y="1856"/>
                  </a:lnTo>
                  <a:lnTo>
                    <a:pt x="461" y="1843"/>
                  </a:lnTo>
                  <a:lnTo>
                    <a:pt x="458" y="1830"/>
                  </a:lnTo>
                  <a:lnTo>
                    <a:pt x="455" y="1817"/>
                  </a:lnTo>
                  <a:lnTo>
                    <a:pt x="452" y="1803"/>
                  </a:lnTo>
                  <a:lnTo>
                    <a:pt x="449" y="1790"/>
                  </a:lnTo>
                  <a:lnTo>
                    <a:pt x="447" y="1775"/>
                  </a:lnTo>
                  <a:lnTo>
                    <a:pt x="445" y="1761"/>
                  </a:lnTo>
                  <a:lnTo>
                    <a:pt x="442" y="1748"/>
                  </a:lnTo>
                  <a:lnTo>
                    <a:pt x="440" y="1734"/>
                  </a:lnTo>
                  <a:lnTo>
                    <a:pt x="438" y="1720"/>
                  </a:lnTo>
                  <a:lnTo>
                    <a:pt x="437" y="1705"/>
                  </a:lnTo>
                  <a:lnTo>
                    <a:pt x="434" y="1691"/>
                  </a:lnTo>
                  <a:lnTo>
                    <a:pt x="433" y="1677"/>
                  </a:lnTo>
                  <a:lnTo>
                    <a:pt x="431" y="1663"/>
                  </a:lnTo>
                  <a:lnTo>
                    <a:pt x="430" y="1648"/>
                  </a:lnTo>
                  <a:lnTo>
                    <a:pt x="427" y="1634"/>
                  </a:lnTo>
                  <a:lnTo>
                    <a:pt x="426" y="1618"/>
                  </a:lnTo>
                  <a:lnTo>
                    <a:pt x="425" y="1604"/>
                  </a:lnTo>
                  <a:lnTo>
                    <a:pt x="423" y="1590"/>
                  </a:lnTo>
                  <a:lnTo>
                    <a:pt x="422" y="1576"/>
                  </a:lnTo>
                  <a:lnTo>
                    <a:pt x="419" y="1561"/>
                  </a:lnTo>
                  <a:lnTo>
                    <a:pt x="418" y="1547"/>
                  </a:lnTo>
                  <a:lnTo>
                    <a:pt x="417" y="1531"/>
                  </a:lnTo>
                  <a:lnTo>
                    <a:pt x="415" y="1517"/>
                  </a:lnTo>
                  <a:lnTo>
                    <a:pt x="412" y="1503"/>
                  </a:lnTo>
                  <a:lnTo>
                    <a:pt x="411" y="1489"/>
                  </a:lnTo>
                  <a:lnTo>
                    <a:pt x="409" y="1474"/>
                  </a:lnTo>
                  <a:lnTo>
                    <a:pt x="406" y="1460"/>
                  </a:lnTo>
                  <a:lnTo>
                    <a:pt x="404" y="1447"/>
                  </a:lnTo>
                  <a:lnTo>
                    <a:pt x="404" y="1445"/>
                  </a:lnTo>
                  <a:lnTo>
                    <a:pt x="404" y="1443"/>
                  </a:lnTo>
                  <a:lnTo>
                    <a:pt x="404" y="1442"/>
                  </a:lnTo>
                  <a:lnTo>
                    <a:pt x="404" y="1441"/>
                  </a:lnTo>
                  <a:lnTo>
                    <a:pt x="403" y="1438"/>
                  </a:lnTo>
                  <a:lnTo>
                    <a:pt x="403" y="1437"/>
                  </a:lnTo>
                  <a:lnTo>
                    <a:pt x="403" y="1435"/>
                  </a:lnTo>
                  <a:lnTo>
                    <a:pt x="402" y="1434"/>
                  </a:lnTo>
                  <a:lnTo>
                    <a:pt x="402" y="1432"/>
                  </a:lnTo>
                  <a:lnTo>
                    <a:pt x="401" y="1430"/>
                  </a:lnTo>
                  <a:lnTo>
                    <a:pt x="401" y="1429"/>
                  </a:lnTo>
                  <a:lnTo>
                    <a:pt x="399" y="1426"/>
                  </a:lnTo>
                  <a:lnTo>
                    <a:pt x="399" y="1425"/>
                  </a:lnTo>
                  <a:lnTo>
                    <a:pt x="398" y="1424"/>
                  </a:lnTo>
                  <a:lnTo>
                    <a:pt x="398" y="1422"/>
                  </a:lnTo>
                  <a:lnTo>
                    <a:pt x="397" y="1420"/>
                  </a:lnTo>
                  <a:lnTo>
                    <a:pt x="397" y="1419"/>
                  </a:lnTo>
                  <a:lnTo>
                    <a:pt x="396" y="1416"/>
                  </a:lnTo>
                  <a:lnTo>
                    <a:pt x="396" y="1415"/>
                  </a:lnTo>
                  <a:lnTo>
                    <a:pt x="395" y="1413"/>
                  </a:lnTo>
                  <a:lnTo>
                    <a:pt x="395" y="1411"/>
                  </a:lnTo>
                  <a:lnTo>
                    <a:pt x="394" y="1410"/>
                  </a:lnTo>
                  <a:lnTo>
                    <a:pt x="394" y="1407"/>
                  </a:lnTo>
                  <a:lnTo>
                    <a:pt x="394" y="1406"/>
                  </a:lnTo>
                  <a:lnTo>
                    <a:pt x="392" y="1403"/>
                  </a:lnTo>
                  <a:lnTo>
                    <a:pt x="392" y="1402"/>
                  </a:lnTo>
                  <a:lnTo>
                    <a:pt x="392" y="1399"/>
                  </a:lnTo>
                  <a:lnTo>
                    <a:pt x="391" y="1398"/>
                  </a:lnTo>
                  <a:lnTo>
                    <a:pt x="391" y="1395"/>
                  </a:lnTo>
                  <a:lnTo>
                    <a:pt x="391" y="1394"/>
                  </a:lnTo>
                  <a:lnTo>
                    <a:pt x="391" y="1391"/>
                  </a:lnTo>
                  <a:lnTo>
                    <a:pt x="391" y="1389"/>
                  </a:lnTo>
                  <a:lnTo>
                    <a:pt x="390" y="1389"/>
                  </a:lnTo>
                  <a:lnTo>
                    <a:pt x="390" y="1387"/>
                  </a:lnTo>
                  <a:lnTo>
                    <a:pt x="389" y="1386"/>
                  </a:lnTo>
                  <a:lnTo>
                    <a:pt x="389" y="1385"/>
                  </a:lnTo>
                  <a:lnTo>
                    <a:pt x="388" y="1384"/>
                  </a:lnTo>
                  <a:lnTo>
                    <a:pt x="387" y="1382"/>
                  </a:lnTo>
                  <a:lnTo>
                    <a:pt x="387" y="1381"/>
                  </a:lnTo>
                  <a:lnTo>
                    <a:pt x="385" y="1380"/>
                  </a:lnTo>
                  <a:lnTo>
                    <a:pt x="385" y="1378"/>
                  </a:lnTo>
                  <a:lnTo>
                    <a:pt x="384" y="1377"/>
                  </a:lnTo>
                  <a:lnTo>
                    <a:pt x="384" y="1376"/>
                  </a:lnTo>
                  <a:lnTo>
                    <a:pt x="383" y="1374"/>
                  </a:lnTo>
                  <a:lnTo>
                    <a:pt x="383" y="1373"/>
                  </a:lnTo>
                  <a:lnTo>
                    <a:pt x="383" y="1372"/>
                  </a:lnTo>
                  <a:lnTo>
                    <a:pt x="382" y="1371"/>
                  </a:lnTo>
                  <a:lnTo>
                    <a:pt x="382" y="1369"/>
                  </a:lnTo>
                  <a:lnTo>
                    <a:pt x="381" y="1368"/>
                  </a:lnTo>
                  <a:lnTo>
                    <a:pt x="381" y="1367"/>
                  </a:lnTo>
                  <a:lnTo>
                    <a:pt x="380" y="1365"/>
                  </a:lnTo>
                  <a:lnTo>
                    <a:pt x="380" y="1364"/>
                  </a:lnTo>
                  <a:lnTo>
                    <a:pt x="378" y="1363"/>
                  </a:lnTo>
                  <a:lnTo>
                    <a:pt x="378" y="1361"/>
                  </a:lnTo>
                  <a:lnTo>
                    <a:pt x="377" y="1360"/>
                  </a:lnTo>
                  <a:lnTo>
                    <a:pt x="377" y="1359"/>
                  </a:lnTo>
                  <a:lnTo>
                    <a:pt x="376" y="1358"/>
                  </a:lnTo>
                  <a:lnTo>
                    <a:pt x="375" y="1356"/>
                  </a:lnTo>
                  <a:lnTo>
                    <a:pt x="374" y="1355"/>
                  </a:lnTo>
                  <a:lnTo>
                    <a:pt x="374" y="1354"/>
                  </a:lnTo>
                  <a:lnTo>
                    <a:pt x="374" y="1351"/>
                  </a:lnTo>
                  <a:lnTo>
                    <a:pt x="374" y="1350"/>
                  </a:lnTo>
                  <a:lnTo>
                    <a:pt x="374" y="1347"/>
                  </a:lnTo>
                  <a:lnTo>
                    <a:pt x="374" y="1345"/>
                  </a:lnTo>
                  <a:lnTo>
                    <a:pt x="374" y="1342"/>
                  </a:lnTo>
                  <a:lnTo>
                    <a:pt x="374" y="1339"/>
                  </a:lnTo>
                  <a:lnTo>
                    <a:pt x="374" y="1337"/>
                  </a:lnTo>
                  <a:lnTo>
                    <a:pt x="374" y="1334"/>
                  </a:lnTo>
                  <a:lnTo>
                    <a:pt x="374" y="1330"/>
                  </a:lnTo>
                  <a:lnTo>
                    <a:pt x="374" y="1328"/>
                  </a:lnTo>
                  <a:lnTo>
                    <a:pt x="374" y="1325"/>
                  </a:lnTo>
                  <a:lnTo>
                    <a:pt x="374" y="1321"/>
                  </a:lnTo>
                  <a:lnTo>
                    <a:pt x="375" y="1319"/>
                  </a:lnTo>
                  <a:lnTo>
                    <a:pt x="375" y="1315"/>
                  </a:lnTo>
                  <a:lnTo>
                    <a:pt x="375" y="1312"/>
                  </a:lnTo>
                  <a:lnTo>
                    <a:pt x="375" y="1308"/>
                  </a:lnTo>
                  <a:lnTo>
                    <a:pt x="375" y="1306"/>
                  </a:lnTo>
                  <a:lnTo>
                    <a:pt x="375" y="1302"/>
                  </a:lnTo>
                  <a:lnTo>
                    <a:pt x="375" y="1299"/>
                  </a:lnTo>
                  <a:lnTo>
                    <a:pt x="375" y="1297"/>
                  </a:lnTo>
                  <a:lnTo>
                    <a:pt x="375" y="1293"/>
                  </a:lnTo>
                  <a:lnTo>
                    <a:pt x="376" y="1290"/>
                  </a:lnTo>
                  <a:lnTo>
                    <a:pt x="376" y="1288"/>
                  </a:lnTo>
                  <a:lnTo>
                    <a:pt x="376" y="1284"/>
                  </a:lnTo>
                  <a:lnTo>
                    <a:pt x="376" y="1281"/>
                  </a:lnTo>
                  <a:lnTo>
                    <a:pt x="377" y="1278"/>
                  </a:lnTo>
                  <a:lnTo>
                    <a:pt x="377" y="1277"/>
                  </a:lnTo>
                  <a:lnTo>
                    <a:pt x="377" y="1275"/>
                  </a:lnTo>
                  <a:lnTo>
                    <a:pt x="377" y="1272"/>
                  </a:lnTo>
                  <a:lnTo>
                    <a:pt x="378" y="1271"/>
                  </a:lnTo>
                  <a:lnTo>
                    <a:pt x="378" y="1268"/>
                  </a:lnTo>
                  <a:lnTo>
                    <a:pt x="378" y="1265"/>
                  </a:lnTo>
                  <a:lnTo>
                    <a:pt x="380" y="1263"/>
                  </a:lnTo>
                  <a:lnTo>
                    <a:pt x="380" y="1260"/>
                  </a:lnTo>
                  <a:lnTo>
                    <a:pt x="381" y="1256"/>
                  </a:lnTo>
                  <a:lnTo>
                    <a:pt x="382" y="1254"/>
                  </a:lnTo>
                  <a:lnTo>
                    <a:pt x="382" y="1252"/>
                  </a:lnTo>
                  <a:lnTo>
                    <a:pt x="383" y="1250"/>
                  </a:lnTo>
                  <a:lnTo>
                    <a:pt x="384" y="1247"/>
                  </a:lnTo>
                  <a:lnTo>
                    <a:pt x="385" y="1245"/>
                  </a:lnTo>
                  <a:lnTo>
                    <a:pt x="387" y="1243"/>
                  </a:lnTo>
                  <a:lnTo>
                    <a:pt x="388" y="1241"/>
                  </a:lnTo>
                  <a:lnTo>
                    <a:pt x="389" y="1238"/>
                  </a:lnTo>
                  <a:lnTo>
                    <a:pt x="390" y="1237"/>
                  </a:lnTo>
                  <a:lnTo>
                    <a:pt x="391" y="1234"/>
                  </a:lnTo>
                  <a:lnTo>
                    <a:pt x="391" y="1233"/>
                  </a:lnTo>
                  <a:lnTo>
                    <a:pt x="392" y="1230"/>
                  </a:lnTo>
                  <a:lnTo>
                    <a:pt x="394" y="1229"/>
                  </a:lnTo>
                  <a:lnTo>
                    <a:pt x="395" y="1227"/>
                  </a:lnTo>
                  <a:lnTo>
                    <a:pt x="396" y="1224"/>
                  </a:lnTo>
                  <a:lnTo>
                    <a:pt x="397" y="1223"/>
                  </a:lnTo>
                  <a:lnTo>
                    <a:pt x="398" y="1220"/>
                  </a:lnTo>
                  <a:lnTo>
                    <a:pt x="399" y="1217"/>
                  </a:lnTo>
                  <a:lnTo>
                    <a:pt x="399" y="1215"/>
                  </a:lnTo>
                  <a:lnTo>
                    <a:pt x="401" y="1214"/>
                  </a:lnTo>
                  <a:lnTo>
                    <a:pt x="402" y="1211"/>
                  </a:lnTo>
                  <a:lnTo>
                    <a:pt x="402" y="1207"/>
                  </a:lnTo>
                  <a:lnTo>
                    <a:pt x="403" y="1204"/>
                  </a:lnTo>
                  <a:lnTo>
                    <a:pt x="403" y="1202"/>
                  </a:lnTo>
                  <a:lnTo>
                    <a:pt x="404" y="1199"/>
                  </a:lnTo>
                  <a:lnTo>
                    <a:pt x="404" y="1195"/>
                  </a:lnTo>
                  <a:lnTo>
                    <a:pt x="404" y="1191"/>
                  </a:lnTo>
                  <a:lnTo>
                    <a:pt x="404" y="1189"/>
                  </a:lnTo>
                  <a:lnTo>
                    <a:pt x="465" y="1154"/>
                  </a:lnTo>
                  <a:lnTo>
                    <a:pt x="466" y="1154"/>
                  </a:lnTo>
                  <a:lnTo>
                    <a:pt x="467" y="1153"/>
                  </a:lnTo>
                  <a:lnTo>
                    <a:pt x="469" y="1151"/>
                  </a:lnTo>
                  <a:lnTo>
                    <a:pt x="470" y="1151"/>
                  </a:lnTo>
                  <a:lnTo>
                    <a:pt x="472" y="1150"/>
                  </a:lnTo>
                  <a:lnTo>
                    <a:pt x="474" y="1149"/>
                  </a:lnTo>
                  <a:lnTo>
                    <a:pt x="475" y="1147"/>
                  </a:lnTo>
                  <a:lnTo>
                    <a:pt x="476" y="1146"/>
                  </a:lnTo>
                  <a:lnTo>
                    <a:pt x="477" y="1145"/>
                  </a:lnTo>
                  <a:lnTo>
                    <a:pt x="480" y="1143"/>
                  </a:lnTo>
                  <a:lnTo>
                    <a:pt x="481" y="1142"/>
                  </a:lnTo>
                  <a:lnTo>
                    <a:pt x="482" y="1141"/>
                  </a:lnTo>
                  <a:lnTo>
                    <a:pt x="483" y="1140"/>
                  </a:lnTo>
                  <a:lnTo>
                    <a:pt x="484" y="1138"/>
                  </a:lnTo>
                  <a:lnTo>
                    <a:pt x="487" y="1136"/>
                  </a:lnTo>
                  <a:lnTo>
                    <a:pt x="488" y="1134"/>
                  </a:lnTo>
                  <a:lnTo>
                    <a:pt x="489" y="1133"/>
                  </a:lnTo>
                  <a:lnTo>
                    <a:pt x="490" y="1132"/>
                  </a:lnTo>
                  <a:lnTo>
                    <a:pt x="492" y="1130"/>
                  </a:lnTo>
                  <a:lnTo>
                    <a:pt x="494" y="1129"/>
                  </a:lnTo>
                  <a:lnTo>
                    <a:pt x="495" y="1128"/>
                  </a:lnTo>
                  <a:lnTo>
                    <a:pt x="496" y="1127"/>
                  </a:lnTo>
                  <a:lnTo>
                    <a:pt x="497" y="1125"/>
                  </a:lnTo>
                  <a:lnTo>
                    <a:pt x="499" y="1124"/>
                  </a:lnTo>
                  <a:lnTo>
                    <a:pt x="501" y="1123"/>
                  </a:lnTo>
                  <a:lnTo>
                    <a:pt x="502" y="1123"/>
                  </a:lnTo>
                  <a:lnTo>
                    <a:pt x="504" y="1121"/>
                  </a:lnTo>
                  <a:lnTo>
                    <a:pt x="505" y="1121"/>
                  </a:lnTo>
                  <a:lnTo>
                    <a:pt x="506" y="1120"/>
                  </a:lnTo>
                  <a:lnTo>
                    <a:pt x="508" y="1120"/>
                  </a:lnTo>
                  <a:lnTo>
                    <a:pt x="510" y="1120"/>
                  </a:lnTo>
                  <a:lnTo>
                    <a:pt x="511" y="1120"/>
                  </a:lnTo>
                  <a:lnTo>
                    <a:pt x="546" y="1120"/>
                  </a:lnTo>
                  <a:lnTo>
                    <a:pt x="547" y="1119"/>
                  </a:lnTo>
                  <a:lnTo>
                    <a:pt x="549" y="1119"/>
                  </a:lnTo>
                  <a:lnTo>
                    <a:pt x="551" y="1118"/>
                  </a:lnTo>
                  <a:lnTo>
                    <a:pt x="552" y="1118"/>
                  </a:lnTo>
                  <a:lnTo>
                    <a:pt x="554" y="1116"/>
                  </a:lnTo>
                  <a:lnTo>
                    <a:pt x="555" y="1115"/>
                  </a:lnTo>
                  <a:lnTo>
                    <a:pt x="558" y="1115"/>
                  </a:lnTo>
                  <a:lnTo>
                    <a:pt x="559" y="1114"/>
                  </a:lnTo>
                  <a:lnTo>
                    <a:pt x="560" y="1112"/>
                  </a:lnTo>
                  <a:lnTo>
                    <a:pt x="562" y="1112"/>
                  </a:lnTo>
                  <a:lnTo>
                    <a:pt x="563" y="1111"/>
                  </a:lnTo>
                  <a:lnTo>
                    <a:pt x="566" y="1110"/>
                  </a:lnTo>
                  <a:lnTo>
                    <a:pt x="567" y="1108"/>
                  </a:lnTo>
                  <a:lnTo>
                    <a:pt x="569" y="1108"/>
                  </a:lnTo>
                  <a:lnTo>
                    <a:pt x="570" y="1107"/>
                  </a:lnTo>
                  <a:lnTo>
                    <a:pt x="572" y="1106"/>
                  </a:lnTo>
                  <a:lnTo>
                    <a:pt x="574" y="1105"/>
                  </a:lnTo>
                  <a:lnTo>
                    <a:pt x="575" y="1105"/>
                  </a:lnTo>
                  <a:lnTo>
                    <a:pt x="577" y="1103"/>
                  </a:lnTo>
                  <a:lnTo>
                    <a:pt x="579" y="1102"/>
                  </a:lnTo>
                  <a:lnTo>
                    <a:pt x="581" y="1102"/>
                  </a:lnTo>
                  <a:lnTo>
                    <a:pt x="582" y="1101"/>
                  </a:lnTo>
                  <a:lnTo>
                    <a:pt x="584" y="1101"/>
                  </a:lnTo>
                  <a:lnTo>
                    <a:pt x="587" y="1099"/>
                  </a:lnTo>
                  <a:lnTo>
                    <a:pt x="588" y="1099"/>
                  </a:lnTo>
                  <a:lnTo>
                    <a:pt x="590" y="1098"/>
                  </a:lnTo>
                  <a:lnTo>
                    <a:pt x="591" y="1098"/>
                  </a:lnTo>
                  <a:lnTo>
                    <a:pt x="594" y="1098"/>
                  </a:lnTo>
                  <a:lnTo>
                    <a:pt x="596" y="1097"/>
                  </a:lnTo>
                  <a:lnTo>
                    <a:pt x="597" y="1097"/>
                  </a:lnTo>
                  <a:lnTo>
                    <a:pt x="600" y="1097"/>
                  </a:lnTo>
                  <a:lnTo>
                    <a:pt x="602" y="1097"/>
                  </a:lnTo>
                  <a:lnTo>
                    <a:pt x="598" y="1089"/>
                  </a:lnTo>
                  <a:lnTo>
                    <a:pt x="595" y="1081"/>
                  </a:lnTo>
                  <a:lnTo>
                    <a:pt x="591" y="1075"/>
                  </a:lnTo>
                  <a:lnTo>
                    <a:pt x="588" y="1068"/>
                  </a:lnTo>
                  <a:lnTo>
                    <a:pt x="586" y="1062"/>
                  </a:lnTo>
                  <a:lnTo>
                    <a:pt x="583" y="1057"/>
                  </a:lnTo>
                  <a:lnTo>
                    <a:pt x="581" y="1053"/>
                  </a:lnTo>
                  <a:lnTo>
                    <a:pt x="580" y="1049"/>
                  </a:lnTo>
                  <a:lnTo>
                    <a:pt x="577" y="1045"/>
                  </a:lnTo>
                  <a:lnTo>
                    <a:pt x="576" y="1041"/>
                  </a:lnTo>
                  <a:lnTo>
                    <a:pt x="575" y="1038"/>
                  </a:lnTo>
                  <a:lnTo>
                    <a:pt x="574" y="1036"/>
                  </a:lnTo>
                  <a:lnTo>
                    <a:pt x="573" y="1033"/>
                  </a:lnTo>
                  <a:lnTo>
                    <a:pt x="572" y="1031"/>
                  </a:lnTo>
                  <a:lnTo>
                    <a:pt x="572" y="1028"/>
                  </a:lnTo>
                  <a:lnTo>
                    <a:pt x="570" y="1027"/>
                  </a:lnTo>
                  <a:lnTo>
                    <a:pt x="570" y="1024"/>
                  </a:lnTo>
                  <a:lnTo>
                    <a:pt x="569" y="1023"/>
                  </a:lnTo>
                  <a:lnTo>
                    <a:pt x="569" y="1021"/>
                  </a:lnTo>
                  <a:lnTo>
                    <a:pt x="568" y="1020"/>
                  </a:lnTo>
                  <a:lnTo>
                    <a:pt x="568" y="1018"/>
                  </a:lnTo>
                  <a:lnTo>
                    <a:pt x="568" y="1016"/>
                  </a:lnTo>
                  <a:lnTo>
                    <a:pt x="568" y="1015"/>
                  </a:lnTo>
                  <a:lnTo>
                    <a:pt x="567" y="1012"/>
                  </a:lnTo>
                  <a:lnTo>
                    <a:pt x="567" y="1010"/>
                  </a:lnTo>
                  <a:lnTo>
                    <a:pt x="567" y="1007"/>
                  </a:lnTo>
                  <a:lnTo>
                    <a:pt x="566" y="1005"/>
                  </a:lnTo>
                  <a:lnTo>
                    <a:pt x="566" y="1002"/>
                  </a:lnTo>
                  <a:lnTo>
                    <a:pt x="565" y="999"/>
                  </a:lnTo>
                  <a:lnTo>
                    <a:pt x="565" y="996"/>
                  </a:lnTo>
                  <a:lnTo>
                    <a:pt x="563" y="992"/>
                  </a:lnTo>
                  <a:lnTo>
                    <a:pt x="562" y="986"/>
                  </a:lnTo>
                  <a:lnTo>
                    <a:pt x="562" y="983"/>
                  </a:lnTo>
                  <a:lnTo>
                    <a:pt x="561" y="977"/>
                  </a:lnTo>
                  <a:lnTo>
                    <a:pt x="561" y="972"/>
                  </a:lnTo>
                  <a:lnTo>
                    <a:pt x="561" y="967"/>
                  </a:lnTo>
                  <a:lnTo>
                    <a:pt x="561" y="960"/>
                  </a:lnTo>
                  <a:lnTo>
                    <a:pt x="560" y="954"/>
                  </a:lnTo>
                  <a:lnTo>
                    <a:pt x="560" y="948"/>
                  </a:lnTo>
                  <a:lnTo>
                    <a:pt x="560" y="940"/>
                  </a:lnTo>
                  <a:lnTo>
                    <a:pt x="560" y="932"/>
                  </a:lnTo>
                  <a:lnTo>
                    <a:pt x="561" y="924"/>
                  </a:lnTo>
                  <a:lnTo>
                    <a:pt x="561" y="916"/>
                  </a:lnTo>
                  <a:lnTo>
                    <a:pt x="561" y="909"/>
                  </a:lnTo>
                  <a:lnTo>
                    <a:pt x="561" y="900"/>
                  </a:lnTo>
                  <a:lnTo>
                    <a:pt x="561" y="892"/>
                  </a:lnTo>
                  <a:lnTo>
                    <a:pt x="561" y="883"/>
                  </a:lnTo>
                  <a:lnTo>
                    <a:pt x="561" y="874"/>
                  </a:lnTo>
                  <a:lnTo>
                    <a:pt x="562" y="866"/>
                  </a:lnTo>
                  <a:lnTo>
                    <a:pt x="562" y="857"/>
                  </a:lnTo>
                  <a:lnTo>
                    <a:pt x="562" y="849"/>
                  </a:lnTo>
                  <a:lnTo>
                    <a:pt x="562" y="840"/>
                  </a:lnTo>
                  <a:lnTo>
                    <a:pt x="562" y="832"/>
                  </a:lnTo>
                  <a:lnTo>
                    <a:pt x="562" y="824"/>
                  </a:lnTo>
                  <a:lnTo>
                    <a:pt x="562" y="816"/>
                  </a:lnTo>
                  <a:lnTo>
                    <a:pt x="562" y="809"/>
                  </a:lnTo>
                  <a:lnTo>
                    <a:pt x="562" y="802"/>
                  </a:lnTo>
                  <a:lnTo>
                    <a:pt x="561" y="796"/>
                  </a:lnTo>
                  <a:lnTo>
                    <a:pt x="561" y="789"/>
                  </a:lnTo>
                  <a:lnTo>
                    <a:pt x="561" y="783"/>
                  </a:lnTo>
                  <a:lnTo>
                    <a:pt x="560" y="778"/>
                  </a:lnTo>
                  <a:lnTo>
                    <a:pt x="560" y="772"/>
                  </a:lnTo>
                  <a:lnTo>
                    <a:pt x="559" y="768"/>
                  </a:lnTo>
                  <a:lnTo>
                    <a:pt x="558" y="765"/>
                  </a:lnTo>
                  <a:lnTo>
                    <a:pt x="537" y="728"/>
                  </a:lnTo>
                  <a:lnTo>
                    <a:pt x="534" y="724"/>
                  </a:lnTo>
                  <a:lnTo>
                    <a:pt x="532" y="720"/>
                  </a:lnTo>
                  <a:lnTo>
                    <a:pt x="530" y="715"/>
                  </a:lnTo>
                  <a:lnTo>
                    <a:pt x="527" y="711"/>
                  </a:lnTo>
                  <a:lnTo>
                    <a:pt x="525" y="706"/>
                  </a:lnTo>
                  <a:lnTo>
                    <a:pt x="523" y="701"/>
                  </a:lnTo>
                  <a:lnTo>
                    <a:pt x="520" y="696"/>
                  </a:lnTo>
                  <a:lnTo>
                    <a:pt x="519" y="691"/>
                  </a:lnTo>
                  <a:lnTo>
                    <a:pt x="517" y="685"/>
                  </a:lnTo>
                  <a:lnTo>
                    <a:pt x="516" y="680"/>
                  </a:lnTo>
                  <a:lnTo>
                    <a:pt x="513" y="674"/>
                  </a:lnTo>
                  <a:lnTo>
                    <a:pt x="512" y="669"/>
                  </a:lnTo>
                  <a:lnTo>
                    <a:pt x="511" y="663"/>
                  </a:lnTo>
                  <a:lnTo>
                    <a:pt x="510" y="657"/>
                  </a:lnTo>
                  <a:lnTo>
                    <a:pt x="509" y="650"/>
                  </a:lnTo>
                  <a:lnTo>
                    <a:pt x="508" y="645"/>
                  </a:lnTo>
                  <a:lnTo>
                    <a:pt x="506" y="639"/>
                  </a:lnTo>
                  <a:lnTo>
                    <a:pt x="505" y="633"/>
                  </a:lnTo>
                  <a:lnTo>
                    <a:pt x="504" y="627"/>
                  </a:lnTo>
                  <a:lnTo>
                    <a:pt x="503" y="620"/>
                  </a:lnTo>
                  <a:lnTo>
                    <a:pt x="502" y="615"/>
                  </a:lnTo>
                  <a:lnTo>
                    <a:pt x="501" y="609"/>
                  </a:lnTo>
                  <a:lnTo>
                    <a:pt x="499" y="604"/>
                  </a:lnTo>
                  <a:lnTo>
                    <a:pt x="498" y="598"/>
                  </a:lnTo>
                  <a:lnTo>
                    <a:pt x="497" y="592"/>
                  </a:lnTo>
                  <a:lnTo>
                    <a:pt x="497" y="587"/>
                  </a:lnTo>
                  <a:lnTo>
                    <a:pt x="496" y="582"/>
                  </a:lnTo>
                  <a:lnTo>
                    <a:pt x="495" y="576"/>
                  </a:lnTo>
                  <a:lnTo>
                    <a:pt x="494" y="571"/>
                  </a:lnTo>
                  <a:lnTo>
                    <a:pt x="492" y="567"/>
                  </a:lnTo>
                  <a:lnTo>
                    <a:pt x="491" y="562"/>
                  </a:lnTo>
                  <a:lnTo>
                    <a:pt x="490" y="558"/>
                  </a:lnTo>
                  <a:lnTo>
                    <a:pt x="489" y="556"/>
                  </a:lnTo>
                  <a:lnTo>
                    <a:pt x="489" y="553"/>
                  </a:lnTo>
                  <a:lnTo>
                    <a:pt x="488" y="552"/>
                  </a:lnTo>
                  <a:lnTo>
                    <a:pt x="487" y="550"/>
                  </a:lnTo>
                  <a:lnTo>
                    <a:pt x="487" y="548"/>
                  </a:lnTo>
                  <a:lnTo>
                    <a:pt x="486" y="547"/>
                  </a:lnTo>
                  <a:lnTo>
                    <a:pt x="484" y="545"/>
                  </a:lnTo>
                  <a:lnTo>
                    <a:pt x="482" y="544"/>
                  </a:lnTo>
                  <a:lnTo>
                    <a:pt x="481" y="543"/>
                  </a:lnTo>
                  <a:lnTo>
                    <a:pt x="480" y="541"/>
                  </a:lnTo>
                  <a:lnTo>
                    <a:pt x="479" y="541"/>
                  </a:lnTo>
                  <a:lnTo>
                    <a:pt x="476" y="540"/>
                  </a:lnTo>
                  <a:lnTo>
                    <a:pt x="475" y="539"/>
                  </a:lnTo>
                  <a:lnTo>
                    <a:pt x="473" y="539"/>
                  </a:lnTo>
                  <a:lnTo>
                    <a:pt x="472" y="537"/>
                  </a:lnTo>
                  <a:lnTo>
                    <a:pt x="469" y="537"/>
                  </a:lnTo>
                  <a:lnTo>
                    <a:pt x="468" y="536"/>
                  </a:lnTo>
                  <a:lnTo>
                    <a:pt x="466" y="536"/>
                  </a:lnTo>
                  <a:lnTo>
                    <a:pt x="465" y="535"/>
                  </a:lnTo>
                  <a:lnTo>
                    <a:pt x="462" y="535"/>
                  </a:lnTo>
                  <a:lnTo>
                    <a:pt x="460" y="534"/>
                  </a:lnTo>
                  <a:lnTo>
                    <a:pt x="459" y="534"/>
                  </a:lnTo>
                  <a:lnTo>
                    <a:pt x="456" y="534"/>
                  </a:lnTo>
                  <a:lnTo>
                    <a:pt x="455" y="532"/>
                  </a:lnTo>
                  <a:lnTo>
                    <a:pt x="453" y="532"/>
                  </a:lnTo>
                  <a:lnTo>
                    <a:pt x="452" y="532"/>
                  </a:lnTo>
                  <a:lnTo>
                    <a:pt x="449" y="531"/>
                  </a:lnTo>
                  <a:lnTo>
                    <a:pt x="448" y="531"/>
                  </a:lnTo>
                  <a:lnTo>
                    <a:pt x="447" y="531"/>
                  </a:lnTo>
                  <a:lnTo>
                    <a:pt x="446" y="530"/>
                  </a:lnTo>
                  <a:lnTo>
                    <a:pt x="444" y="530"/>
                  </a:lnTo>
                  <a:lnTo>
                    <a:pt x="442" y="530"/>
                  </a:lnTo>
                  <a:lnTo>
                    <a:pt x="441" y="528"/>
                  </a:lnTo>
                  <a:lnTo>
                    <a:pt x="440" y="528"/>
                  </a:lnTo>
                  <a:lnTo>
                    <a:pt x="439" y="527"/>
                  </a:lnTo>
                  <a:lnTo>
                    <a:pt x="438" y="526"/>
                  </a:lnTo>
                  <a:lnTo>
                    <a:pt x="437" y="524"/>
                  </a:lnTo>
                  <a:lnTo>
                    <a:pt x="435" y="523"/>
                  </a:lnTo>
                  <a:lnTo>
                    <a:pt x="434" y="522"/>
                  </a:lnTo>
                  <a:lnTo>
                    <a:pt x="432" y="521"/>
                  </a:lnTo>
                  <a:lnTo>
                    <a:pt x="431" y="519"/>
                  </a:lnTo>
                  <a:lnTo>
                    <a:pt x="430" y="517"/>
                  </a:lnTo>
                  <a:lnTo>
                    <a:pt x="429" y="515"/>
                  </a:lnTo>
                  <a:lnTo>
                    <a:pt x="427" y="513"/>
                  </a:lnTo>
                  <a:lnTo>
                    <a:pt x="426" y="511"/>
                  </a:lnTo>
                  <a:lnTo>
                    <a:pt x="425" y="509"/>
                  </a:lnTo>
                  <a:lnTo>
                    <a:pt x="423" y="508"/>
                  </a:lnTo>
                  <a:lnTo>
                    <a:pt x="422" y="505"/>
                  </a:lnTo>
                  <a:lnTo>
                    <a:pt x="420" y="504"/>
                  </a:lnTo>
                  <a:lnTo>
                    <a:pt x="419" y="501"/>
                  </a:lnTo>
                  <a:lnTo>
                    <a:pt x="418" y="500"/>
                  </a:lnTo>
                  <a:lnTo>
                    <a:pt x="417" y="497"/>
                  </a:lnTo>
                  <a:lnTo>
                    <a:pt x="416" y="496"/>
                  </a:lnTo>
                  <a:lnTo>
                    <a:pt x="415" y="493"/>
                  </a:lnTo>
                  <a:lnTo>
                    <a:pt x="413" y="492"/>
                  </a:lnTo>
                  <a:lnTo>
                    <a:pt x="412" y="489"/>
                  </a:lnTo>
                  <a:lnTo>
                    <a:pt x="411" y="488"/>
                  </a:lnTo>
                  <a:lnTo>
                    <a:pt x="410" y="486"/>
                  </a:lnTo>
                  <a:lnTo>
                    <a:pt x="409" y="484"/>
                  </a:lnTo>
                  <a:lnTo>
                    <a:pt x="408" y="483"/>
                  </a:lnTo>
                  <a:lnTo>
                    <a:pt x="406" y="482"/>
                  </a:lnTo>
                  <a:lnTo>
                    <a:pt x="406" y="480"/>
                  </a:lnTo>
                  <a:lnTo>
                    <a:pt x="405" y="479"/>
                  </a:lnTo>
                  <a:lnTo>
                    <a:pt x="404" y="478"/>
                  </a:lnTo>
                  <a:lnTo>
                    <a:pt x="438" y="478"/>
                  </a:lnTo>
                  <a:lnTo>
                    <a:pt x="438" y="476"/>
                  </a:lnTo>
                  <a:lnTo>
                    <a:pt x="437" y="475"/>
                  </a:lnTo>
                  <a:lnTo>
                    <a:pt x="435" y="474"/>
                  </a:lnTo>
                  <a:lnTo>
                    <a:pt x="435" y="473"/>
                  </a:lnTo>
                  <a:lnTo>
                    <a:pt x="434" y="471"/>
                  </a:lnTo>
                  <a:lnTo>
                    <a:pt x="433" y="470"/>
                  </a:lnTo>
                  <a:lnTo>
                    <a:pt x="433" y="469"/>
                  </a:lnTo>
                  <a:lnTo>
                    <a:pt x="432" y="467"/>
                  </a:lnTo>
                  <a:lnTo>
                    <a:pt x="431" y="466"/>
                  </a:lnTo>
                  <a:lnTo>
                    <a:pt x="431" y="465"/>
                  </a:lnTo>
                  <a:lnTo>
                    <a:pt x="430" y="463"/>
                  </a:lnTo>
                  <a:lnTo>
                    <a:pt x="430" y="462"/>
                  </a:lnTo>
                  <a:lnTo>
                    <a:pt x="429" y="461"/>
                  </a:lnTo>
                  <a:lnTo>
                    <a:pt x="427" y="460"/>
                  </a:lnTo>
                  <a:lnTo>
                    <a:pt x="427" y="458"/>
                  </a:lnTo>
                  <a:lnTo>
                    <a:pt x="426" y="457"/>
                  </a:lnTo>
                  <a:lnTo>
                    <a:pt x="426" y="456"/>
                  </a:lnTo>
                  <a:lnTo>
                    <a:pt x="425" y="454"/>
                  </a:lnTo>
                  <a:lnTo>
                    <a:pt x="425" y="453"/>
                  </a:lnTo>
                  <a:lnTo>
                    <a:pt x="424" y="452"/>
                  </a:lnTo>
                  <a:lnTo>
                    <a:pt x="424" y="450"/>
                  </a:lnTo>
                  <a:lnTo>
                    <a:pt x="424" y="449"/>
                  </a:lnTo>
                  <a:lnTo>
                    <a:pt x="423" y="448"/>
                  </a:lnTo>
                  <a:lnTo>
                    <a:pt x="423" y="447"/>
                  </a:lnTo>
                  <a:lnTo>
                    <a:pt x="423" y="445"/>
                  </a:lnTo>
                  <a:lnTo>
                    <a:pt x="422" y="444"/>
                  </a:lnTo>
                  <a:lnTo>
                    <a:pt x="422" y="443"/>
                  </a:lnTo>
                  <a:lnTo>
                    <a:pt x="422" y="441"/>
                  </a:lnTo>
                  <a:lnTo>
                    <a:pt x="422" y="440"/>
                  </a:lnTo>
                  <a:lnTo>
                    <a:pt x="422" y="439"/>
                  </a:lnTo>
                  <a:lnTo>
                    <a:pt x="422" y="438"/>
                  </a:lnTo>
                  <a:lnTo>
                    <a:pt x="423" y="438"/>
                  </a:lnTo>
                  <a:lnTo>
                    <a:pt x="424" y="438"/>
                  </a:lnTo>
                  <a:lnTo>
                    <a:pt x="425" y="438"/>
                  </a:lnTo>
                  <a:lnTo>
                    <a:pt x="426" y="436"/>
                  </a:lnTo>
                  <a:lnTo>
                    <a:pt x="427" y="436"/>
                  </a:lnTo>
                  <a:lnTo>
                    <a:pt x="429" y="436"/>
                  </a:lnTo>
                  <a:lnTo>
                    <a:pt x="429" y="435"/>
                  </a:lnTo>
                  <a:lnTo>
                    <a:pt x="430" y="435"/>
                  </a:lnTo>
                  <a:lnTo>
                    <a:pt x="431" y="435"/>
                  </a:lnTo>
                  <a:lnTo>
                    <a:pt x="431" y="434"/>
                  </a:lnTo>
                  <a:lnTo>
                    <a:pt x="432" y="434"/>
                  </a:lnTo>
                  <a:lnTo>
                    <a:pt x="432" y="432"/>
                  </a:lnTo>
                  <a:lnTo>
                    <a:pt x="433" y="432"/>
                  </a:lnTo>
                  <a:lnTo>
                    <a:pt x="434" y="431"/>
                  </a:lnTo>
                  <a:lnTo>
                    <a:pt x="435" y="430"/>
                  </a:lnTo>
                  <a:lnTo>
                    <a:pt x="435" y="428"/>
                  </a:lnTo>
                  <a:lnTo>
                    <a:pt x="437" y="428"/>
                  </a:lnTo>
                  <a:lnTo>
                    <a:pt x="437" y="427"/>
                  </a:lnTo>
                  <a:lnTo>
                    <a:pt x="438" y="427"/>
                  </a:lnTo>
                  <a:lnTo>
                    <a:pt x="438" y="426"/>
                  </a:lnTo>
                  <a:lnTo>
                    <a:pt x="438" y="425"/>
                  </a:lnTo>
                  <a:lnTo>
                    <a:pt x="437" y="423"/>
                  </a:lnTo>
                  <a:lnTo>
                    <a:pt x="435" y="422"/>
                  </a:lnTo>
                  <a:lnTo>
                    <a:pt x="435" y="421"/>
                  </a:lnTo>
                  <a:lnTo>
                    <a:pt x="434" y="419"/>
                  </a:lnTo>
                  <a:lnTo>
                    <a:pt x="433" y="418"/>
                  </a:lnTo>
                  <a:lnTo>
                    <a:pt x="432" y="417"/>
                  </a:lnTo>
                  <a:lnTo>
                    <a:pt x="431" y="415"/>
                  </a:lnTo>
                  <a:lnTo>
                    <a:pt x="431" y="414"/>
                  </a:lnTo>
                  <a:lnTo>
                    <a:pt x="430" y="413"/>
                  </a:lnTo>
                  <a:lnTo>
                    <a:pt x="429" y="412"/>
                  </a:lnTo>
                  <a:lnTo>
                    <a:pt x="427" y="410"/>
                  </a:lnTo>
                  <a:lnTo>
                    <a:pt x="426" y="409"/>
                  </a:lnTo>
                  <a:lnTo>
                    <a:pt x="425" y="406"/>
                  </a:lnTo>
                  <a:lnTo>
                    <a:pt x="424" y="405"/>
                  </a:lnTo>
                  <a:lnTo>
                    <a:pt x="423" y="404"/>
                  </a:lnTo>
                  <a:lnTo>
                    <a:pt x="422" y="402"/>
                  </a:lnTo>
                  <a:lnTo>
                    <a:pt x="420" y="401"/>
                  </a:lnTo>
                  <a:lnTo>
                    <a:pt x="419" y="400"/>
                  </a:lnTo>
                  <a:lnTo>
                    <a:pt x="418" y="399"/>
                  </a:lnTo>
                  <a:lnTo>
                    <a:pt x="417" y="399"/>
                  </a:lnTo>
                  <a:lnTo>
                    <a:pt x="416" y="397"/>
                  </a:lnTo>
                  <a:lnTo>
                    <a:pt x="415" y="396"/>
                  </a:lnTo>
                  <a:lnTo>
                    <a:pt x="413" y="395"/>
                  </a:lnTo>
                  <a:lnTo>
                    <a:pt x="412" y="395"/>
                  </a:lnTo>
                  <a:lnTo>
                    <a:pt x="411" y="393"/>
                  </a:lnTo>
                  <a:lnTo>
                    <a:pt x="410" y="393"/>
                  </a:lnTo>
                  <a:lnTo>
                    <a:pt x="409" y="392"/>
                  </a:lnTo>
                  <a:lnTo>
                    <a:pt x="408" y="392"/>
                  </a:lnTo>
                  <a:lnTo>
                    <a:pt x="406" y="392"/>
                  </a:lnTo>
                  <a:lnTo>
                    <a:pt x="405" y="391"/>
                  </a:lnTo>
                  <a:lnTo>
                    <a:pt x="404" y="391"/>
                  </a:lnTo>
                  <a:lnTo>
                    <a:pt x="404" y="390"/>
                  </a:lnTo>
                  <a:lnTo>
                    <a:pt x="404" y="388"/>
                  </a:lnTo>
                  <a:lnTo>
                    <a:pt x="404" y="387"/>
                  </a:lnTo>
                  <a:lnTo>
                    <a:pt x="404" y="386"/>
                  </a:lnTo>
                  <a:lnTo>
                    <a:pt x="404" y="384"/>
                  </a:lnTo>
                  <a:lnTo>
                    <a:pt x="404" y="383"/>
                  </a:lnTo>
                  <a:lnTo>
                    <a:pt x="403" y="382"/>
                  </a:lnTo>
                  <a:lnTo>
                    <a:pt x="403" y="380"/>
                  </a:lnTo>
                  <a:lnTo>
                    <a:pt x="403" y="379"/>
                  </a:lnTo>
                  <a:lnTo>
                    <a:pt x="403" y="378"/>
                  </a:lnTo>
                  <a:lnTo>
                    <a:pt x="403" y="377"/>
                  </a:lnTo>
                  <a:lnTo>
                    <a:pt x="403" y="375"/>
                  </a:lnTo>
                  <a:lnTo>
                    <a:pt x="403" y="374"/>
                  </a:lnTo>
                  <a:lnTo>
                    <a:pt x="402" y="374"/>
                  </a:lnTo>
                  <a:lnTo>
                    <a:pt x="402" y="373"/>
                  </a:lnTo>
                  <a:lnTo>
                    <a:pt x="402" y="371"/>
                  </a:lnTo>
                  <a:lnTo>
                    <a:pt x="402" y="370"/>
                  </a:lnTo>
                  <a:lnTo>
                    <a:pt x="402" y="369"/>
                  </a:lnTo>
                  <a:lnTo>
                    <a:pt x="402" y="367"/>
                  </a:lnTo>
                  <a:lnTo>
                    <a:pt x="401" y="366"/>
                  </a:lnTo>
                  <a:lnTo>
                    <a:pt x="401" y="365"/>
                  </a:lnTo>
                  <a:lnTo>
                    <a:pt x="401" y="364"/>
                  </a:lnTo>
                  <a:lnTo>
                    <a:pt x="401" y="362"/>
                  </a:lnTo>
                  <a:lnTo>
                    <a:pt x="401" y="361"/>
                  </a:lnTo>
                  <a:lnTo>
                    <a:pt x="401" y="360"/>
                  </a:lnTo>
                  <a:lnTo>
                    <a:pt x="399" y="358"/>
                  </a:lnTo>
                  <a:lnTo>
                    <a:pt x="399" y="357"/>
                  </a:lnTo>
                  <a:lnTo>
                    <a:pt x="399" y="356"/>
                  </a:lnTo>
                  <a:lnTo>
                    <a:pt x="398" y="356"/>
                  </a:lnTo>
                  <a:lnTo>
                    <a:pt x="398" y="354"/>
                  </a:lnTo>
                  <a:lnTo>
                    <a:pt x="397" y="353"/>
                  </a:lnTo>
                  <a:lnTo>
                    <a:pt x="396" y="352"/>
                  </a:lnTo>
                  <a:lnTo>
                    <a:pt x="396" y="351"/>
                  </a:lnTo>
                  <a:lnTo>
                    <a:pt x="395" y="349"/>
                  </a:lnTo>
                  <a:lnTo>
                    <a:pt x="394" y="349"/>
                  </a:lnTo>
                  <a:lnTo>
                    <a:pt x="394" y="348"/>
                  </a:lnTo>
                  <a:lnTo>
                    <a:pt x="392" y="347"/>
                  </a:lnTo>
                  <a:lnTo>
                    <a:pt x="392" y="345"/>
                  </a:lnTo>
                  <a:lnTo>
                    <a:pt x="391" y="344"/>
                  </a:lnTo>
                  <a:lnTo>
                    <a:pt x="390" y="343"/>
                  </a:lnTo>
                  <a:lnTo>
                    <a:pt x="390" y="341"/>
                  </a:lnTo>
                  <a:lnTo>
                    <a:pt x="389" y="340"/>
                  </a:lnTo>
                  <a:lnTo>
                    <a:pt x="389" y="339"/>
                  </a:lnTo>
                  <a:lnTo>
                    <a:pt x="388" y="339"/>
                  </a:lnTo>
                  <a:lnTo>
                    <a:pt x="387" y="338"/>
                  </a:lnTo>
                  <a:lnTo>
                    <a:pt x="387" y="336"/>
                  </a:lnTo>
                  <a:lnTo>
                    <a:pt x="385" y="335"/>
                  </a:lnTo>
                  <a:lnTo>
                    <a:pt x="385" y="334"/>
                  </a:lnTo>
                  <a:lnTo>
                    <a:pt x="384" y="332"/>
                  </a:lnTo>
                  <a:lnTo>
                    <a:pt x="384" y="331"/>
                  </a:lnTo>
                  <a:lnTo>
                    <a:pt x="384" y="330"/>
                  </a:lnTo>
                  <a:lnTo>
                    <a:pt x="383" y="329"/>
                  </a:lnTo>
                  <a:lnTo>
                    <a:pt x="383" y="327"/>
                  </a:lnTo>
                  <a:lnTo>
                    <a:pt x="383" y="326"/>
                  </a:lnTo>
                  <a:lnTo>
                    <a:pt x="383" y="325"/>
                  </a:lnTo>
                  <a:lnTo>
                    <a:pt x="383" y="323"/>
                  </a:lnTo>
                  <a:lnTo>
                    <a:pt x="384" y="323"/>
                  </a:lnTo>
                  <a:lnTo>
                    <a:pt x="385" y="323"/>
                  </a:lnTo>
                  <a:lnTo>
                    <a:pt x="387" y="323"/>
                  </a:lnTo>
                  <a:lnTo>
                    <a:pt x="388" y="323"/>
                  </a:lnTo>
                  <a:lnTo>
                    <a:pt x="389" y="325"/>
                  </a:lnTo>
                  <a:lnTo>
                    <a:pt x="390" y="325"/>
                  </a:lnTo>
                  <a:lnTo>
                    <a:pt x="391" y="325"/>
                  </a:lnTo>
                  <a:lnTo>
                    <a:pt x="391" y="326"/>
                  </a:lnTo>
                  <a:lnTo>
                    <a:pt x="392" y="326"/>
                  </a:lnTo>
                  <a:lnTo>
                    <a:pt x="394" y="327"/>
                  </a:lnTo>
                  <a:lnTo>
                    <a:pt x="395" y="327"/>
                  </a:lnTo>
                  <a:lnTo>
                    <a:pt x="396" y="327"/>
                  </a:lnTo>
                  <a:lnTo>
                    <a:pt x="397" y="329"/>
                  </a:lnTo>
                  <a:lnTo>
                    <a:pt x="398" y="330"/>
                  </a:lnTo>
                  <a:lnTo>
                    <a:pt x="399" y="331"/>
                  </a:lnTo>
                  <a:lnTo>
                    <a:pt x="401" y="331"/>
                  </a:lnTo>
                  <a:lnTo>
                    <a:pt x="402" y="332"/>
                  </a:lnTo>
                  <a:lnTo>
                    <a:pt x="403" y="332"/>
                  </a:lnTo>
                  <a:lnTo>
                    <a:pt x="404" y="334"/>
                  </a:lnTo>
                  <a:lnTo>
                    <a:pt x="405" y="335"/>
                  </a:lnTo>
                  <a:lnTo>
                    <a:pt x="406" y="335"/>
                  </a:lnTo>
                  <a:lnTo>
                    <a:pt x="408" y="336"/>
                  </a:lnTo>
                  <a:lnTo>
                    <a:pt x="409" y="336"/>
                  </a:lnTo>
                  <a:lnTo>
                    <a:pt x="410" y="338"/>
                  </a:lnTo>
                  <a:lnTo>
                    <a:pt x="411" y="339"/>
                  </a:lnTo>
                  <a:lnTo>
                    <a:pt x="412" y="339"/>
                  </a:lnTo>
                  <a:lnTo>
                    <a:pt x="413" y="340"/>
                  </a:lnTo>
                  <a:lnTo>
                    <a:pt x="422" y="329"/>
                  </a:lnTo>
                  <a:lnTo>
                    <a:pt x="447" y="329"/>
                  </a:lnTo>
                  <a:lnTo>
                    <a:pt x="449" y="326"/>
                  </a:lnTo>
                  <a:lnTo>
                    <a:pt x="452" y="323"/>
                  </a:lnTo>
                  <a:lnTo>
                    <a:pt x="453" y="321"/>
                  </a:lnTo>
                  <a:lnTo>
                    <a:pt x="455" y="318"/>
                  </a:lnTo>
                  <a:lnTo>
                    <a:pt x="458" y="316"/>
                  </a:lnTo>
                  <a:lnTo>
                    <a:pt x="460" y="312"/>
                  </a:lnTo>
                  <a:lnTo>
                    <a:pt x="462" y="309"/>
                  </a:lnTo>
                  <a:lnTo>
                    <a:pt x="466" y="306"/>
                  </a:lnTo>
                  <a:lnTo>
                    <a:pt x="468" y="304"/>
                  </a:lnTo>
                  <a:lnTo>
                    <a:pt x="470" y="301"/>
                  </a:lnTo>
                  <a:lnTo>
                    <a:pt x="473" y="299"/>
                  </a:lnTo>
                  <a:lnTo>
                    <a:pt x="475" y="296"/>
                  </a:lnTo>
                  <a:lnTo>
                    <a:pt x="477" y="293"/>
                  </a:lnTo>
                  <a:lnTo>
                    <a:pt x="480" y="291"/>
                  </a:lnTo>
                  <a:lnTo>
                    <a:pt x="483" y="288"/>
                  </a:lnTo>
                  <a:lnTo>
                    <a:pt x="486" y="286"/>
                  </a:lnTo>
                  <a:lnTo>
                    <a:pt x="488" y="283"/>
                  </a:lnTo>
                  <a:lnTo>
                    <a:pt x="490" y="280"/>
                  </a:lnTo>
                  <a:lnTo>
                    <a:pt x="492" y="278"/>
                  </a:lnTo>
                  <a:lnTo>
                    <a:pt x="495" y="277"/>
                  </a:lnTo>
                  <a:lnTo>
                    <a:pt x="497" y="274"/>
                  </a:lnTo>
                  <a:lnTo>
                    <a:pt x="499" y="271"/>
                  </a:lnTo>
                  <a:lnTo>
                    <a:pt x="502" y="269"/>
                  </a:lnTo>
                  <a:lnTo>
                    <a:pt x="504" y="266"/>
                  </a:lnTo>
                  <a:lnTo>
                    <a:pt x="506" y="264"/>
                  </a:lnTo>
                  <a:lnTo>
                    <a:pt x="509" y="261"/>
                  </a:lnTo>
                  <a:lnTo>
                    <a:pt x="511" y="260"/>
                  </a:lnTo>
                  <a:lnTo>
                    <a:pt x="513" y="257"/>
                  </a:lnTo>
                  <a:lnTo>
                    <a:pt x="515" y="255"/>
                  </a:lnTo>
                  <a:lnTo>
                    <a:pt x="517" y="252"/>
                  </a:lnTo>
                  <a:lnTo>
                    <a:pt x="518" y="251"/>
                  </a:lnTo>
                  <a:lnTo>
                    <a:pt x="520" y="248"/>
                  </a:lnTo>
                  <a:lnTo>
                    <a:pt x="524" y="248"/>
                  </a:lnTo>
                  <a:lnTo>
                    <a:pt x="529" y="248"/>
                  </a:lnTo>
                  <a:lnTo>
                    <a:pt x="532" y="247"/>
                  </a:lnTo>
                  <a:lnTo>
                    <a:pt x="537" y="245"/>
                  </a:lnTo>
                  <a:lnTo>
                    <a:pt x="540" y="245"/>
                  </a:lnTo>
                  <a:lnTo>
                    <a:pt x="544" y="244"/>
                  </a:lnTo>
                  <a:lnTo>
                    <a:pt x="547" y="242"/>
                  </a:lnTo>
                  <a:lnTo>
                    <a:pt x="549" y="240"/>
                  </a:lnTo>
                  <a:lnTo>
                    <a:pt x="553" y="239"/>
                  </a:lnTo>
                  <a:lnTo>
                    <a:pt x="556" y="236"/>
                  </a:lnTo>
                  <a:lnTo>
                    <a:pt x="559" y="235"/>
                  </a:lnTo>
                  <a:lnTo>
                    <a:pt x="562" y="232"/>
                  </a:lnTo>
                  <a:lnTo>
                    <a:pt x="565" y="230"/>
                  </a:lnTo>
                  <a:lnTo>
                    <a:pt x="567" y="227"/>
                  </a:lnTo>
                  <a:lnTo>
                    <a:pt x="570" y="225"/>
                  </a:lnTo>
                  <a:lnTo>
                    <a:pt x="573" y="222"/>
                  </a:lnTo>
                  <a:lnTo>
                    <a:pt x="575" y="220"/>
                  </a:lnTo>
                  <a:lnTo>
                    <a:pt x="577" y="217"/>
                  </a:lnTo>
                  <a:lnTo>
                    <a:pt x="581" y="214"/>
                  </a:lnTo>
                  <a:lnTo>
                    <a:pt x="583" y="210"/>
                  </a:lnTo>
                  <a:lnTo>
                    <a:pt x="586" y="208"/>
                  </a:lnTo>
                  <a:lnTo>
                    <a:pt x="588" y="205"/>
                  </a:lnTo>
                  <a:lnTo>
                    <a:pt x="591" y="203"/>
                  </a:lnTo>
                  <a:lnTo>
                    <a:pt x="594" y="200"/>
                  </a:lnTo>
                  <a:lnTo>
                    <a:pt x="596" y="197"/>
                  </a:lnTo>
                  <a:lnTo>
                    <a:pt x="600" y="194"/>
                  </a:lnTo>
                  <a:lnTo>
                    <a:pt x="602" y="191"/>
                  </a:lnTo>
                  <a:lnTo>
                    <a:pt x="605" y="188"/>
                  </a:lnTo>
                  <a:lnTo>
                    <a:pt x="609" y="186"/>
                  </a:lnTo>
                  <a:lnTo>
                    <a:pt x="612" y="184"/>
                  </a:lnTo>
                  <a:lnTo>
                    <a:pt x="616" y="182"/>
                  </a:lnTo>
                  <a:lnTo>
                    <a:pt x="619" y="179"/>
                  </a:lnTo>
                  <a:lnTo>
                    <a:pt x="709" y="144"/>
                  </a:lnTo>
                  <a:lnTo>
                    <a:pt x="713" y="142"/>
                  </a:lnTo>
                  <a:lnTo>
                    <a:pt x="717" y="139"/>
                  </a:lnTo>
                  <a:lnTo>
                    <a:pt x="722" y="135"/>
                  </a:lnTo>
                  <a:lnTo>
                    <a:pt x="726" y="133"/>
                  </a:lnTo>
                  <a:lnTo>
                    <a:pt x="730" y="129"/>
                  </a:lnTo>
                  <a:lnTo>
                    <a:pt x="734" y="125"/>
                  </a:lnTo>
                  <a:lnTo>
                    <a:pt x="739" y="121"/>
                  </a:lnTo>
                  <a:lnTo>
                    <a:pt x="743" y="117"/>
                  </a:lnTo>
                  <a:lnTo>
                    <a:pt x="747" y="113"/>
                  </a:lnTo>
                  <a:lnTo>
                    <a:pt x="751" y="109"/>
                  </a:lnTo>
                  <a:lnTo>
                    <a:pt x="755" y="105"/>
                  </a:lnTo>
                  <a:lnTo>
                    <a:pt x="759" y="100"/>
                  </a:lnTo>
                  <a:lnTo>
                    <a:pt x="764" y="96"/>
                  </a:lnTo>
                  <a:lnTo>
                    <a:pt x="767" y="92"/>
                  </a:lnTo>
                  <a:lnTo>
                    <a:pt x="772" y="87"/>
                  </a:lnTo>
                  <a:lnTo>
                    <a:pt x="775" y="83"/>
                  </a:lnTo>
                  <a:lnTo>
                    <a:pt x="780" y="79"/>
                  </a:lnTo>
                  <a:lnTo>
                    <a:pt x="784" y="74"/>
                  </a:lnTo>
                  <a:lnTo>
                    <a:pt x="788" y="70"/>
                  </a:lnTo>
                  <a:lnTo>
                    <a:pt x="793" y="66"/>
                  </a:lnTo>
                  <a:lnTo>
                    <a:pt x="796" y="62"/>
                  </a:lnTo>
                  <a:lnTo>
                    <a:pt x="801" y="59"/>
                  </a:lnTo>
                  <a:lnTo>
                    <a:pt x="805" y="55"/>
                  </a:lnTo>
                  <a:lnTo>
                    <a:pt x="810" y="51"/>
                  </a:lnTo>
                  <a:lnTo>
                    <a:pt x="814" y="48"/>
                  </a:lnTo>
                  <a:lnTo>
                    <a:pt x="818" y="44"/>
                  </a:lnTo>
                  <a:lnTo>
                    <a:pt x="823" y="42"/>
                  </a:lnTo>
                  <a:lnTo>
                    <a:pt x="827" y="39"/>
                  </a:lnTo>
                  <a:lnTo>
                    <a:pt x="832" y="37"/>
                  </a:lnTo>
                  <a:lnTo>
                    <a:pt x="837" y="34"/>
                  </a:lnTo>
                  <a:lnTo>
                    <a:pt x="841" y="31"/>
                  </a:lnTo>
                  <a:lnTo>
                    <a:pt x="846" y="30"/>
                  </a:lnTo>
                  <a:lnTo>
                    <a:pt x="847" y="30"/>
                  </a:lnTo>
                  <a:lnTo>
                    <a:pt x="850" y="29"/>
                  </a:lnTo>
                  <a:lnTo>
                    <a:pt x="851" y="29"/>
                  </a:lnTo>
                  <a:lnTo>
                    <a:pt x="853" y="29"/>
                  </a:lnTo>
                  <a:lnTo>
                    <a:pt x="854" y="29"/>
                  </a:lnTo>
                  <a:lnTo>
                    <a:pt x="857" y="29"/>
                  </a:lnTo>
                  <a:lnTo>
                    <a:pt x="858" y="29"/>
                  </a:lnTo>
                  <a:lnTo>
                    <a:pt x="860" y="30"/>
                  </a:lnTo>
                  <a:lnTo>
                    <a:pt x="861" y="30"/>
                  </a:lnTo>
                  <a:lnTo>
                    <a:pt x="864" y="30"/>
                  </a:lnTo>
                  <a:lnTo>
                    <a:pt x="865" y="31"/>
                  </a:lnTo>
                  <a:lnTo>
                    <a:pt x="867" y="31"/>
                  </a:lnTo>
                  <a:lnTo>
                    <a:pt x="868" y="31"/>
                  </a:lnTo>
                  <a:lnTo>
                    <a:pt x="871" y="33"/>
                  </a:lnTo>
                  <a:lnTo>
                    <a:pt x="872" y="33"/>
                  </a:lnTo>
                  <a:lnTo>
                    <a:pt x="874" y="34"/>
                  </a:lnTo>
                  <a:lnTo>
                    <a:pt x="875" y="34"/>
                  </a:lnTo>
                  <a:lnTo>
                    <a:pt x="878" y="35"/>
                  </a:lnTo>
                  <a:lnTo>
                    <a:pt x="880" y="35"/>
                  </a:lnTo>
                  <a:lnTo>
                    <a:pt x="881" y="37"/>
                  </a:lnTo>
                  <a:lnTo>
                    <a:pt x="883" y="37"/>
                  </a:lnTo>
                  <a:lnTo>
                    <a:pt x="884" y="38"/>
                  </a:lnTo>
                  <a:lnTo>
                    <a:pt x="887" y="38"/>
                  </a:lnTo>
                  <a:lnTo>
                    <a:pt x="888" y="39"/>
                  </a:lnTo>
                  <a:lnTo>
                    <a:pt x="890" y="39"/>
                  </a:lnTo>
                  <a:lnTo>
                    <a:pt x="891" y="40"/>
                  </a:lnTo>
                  <a:lnTo>
                    <a:pt x="894" y="40"/>
                  </a:lnTo>
                  <a:lnTo>
                    <a:pt x="895" y="40"/>
                  </a:lnTo>
                  <a:lnTo>
                    <a:pt x="897" y="42"/>
                  </a:lnTo>
                  <a:lnTo>
                    <a:pt x="898" y="42"/>
                  </a:lnTo>
                  <a:lnTo>
                    <a:pt x="900" y="42"/>
                  </a:lnTo>
                  <a:lnTo>
                    <a:pt x="902" y="42"/>
                  </a:lnTo>
                  <a:lnTo>
                    <a:pt x="903" y="39"/>
                  </a:lnTo>
                  <a:lnTo>
                    <a:pt x="905" y="38"/>
                  </a:lnTo>
                  <a:lnTo>
                    <a:pt x="908" y="35"/>
                  </a:lnTo>
                  <a:lnTo>
                    <a:pt x="910" y="33"/>
                  </a:lnTo>
                  <a:lnTo>
                    <a:pt x="914" y="31"/>
                  </a:lnTo>
                  <a:lnTo>
                    <a:pt x="916" y="29"/>
                  </a:lnTo>
                  <a:lnTo>
                    <a:pt x="919" y="27"/>
                  </a:lnTo>
                  <a:lnTo>
                    <a:pt x="923" y="26"/>
                  </a:lnTo>
                  <a:lnTo>
                    <a:pt x="926" y="24"/>
                  </a:lnTo>
                  <a:lnTo>
                    <a:pt x="930" y="22"/>
                  </a:lnTo>
                  <a:lnTo>
                    <a:pt x="933" y="21"/>
                  </a:lnTo>
                  <a:lnTo>
                    <a:pt x="938" y="20"/>
                  </a:lnTo>
                  <a:lnTo>
                    <a:pt x="941" y="18"/>
                  </a:lnTo>
                  <a:lnTo>
                    <a:pt x="946" y="17"/>
                  </a:lnTo>
                  <a:lnTo>
                    <a:pt x="950" y="16"/>
                  </a:lnTo>
                  <a:lnTo>
                    <a:pt x="954" y="14"/>
                  </a:lnTo>
                  <a:lnTo>
                    <a:pt x="958" y="13"/>
                  </a:lnTo>
                  <a:lnTo>
                    <a:pt x="962" y="12"/>
                  </a:lnTo>
                  <a:lnTo>
                    <a:pt x="966" y="12"/>
                  </a:lnTo>
                  <a:lnTo>
                    <a:pt x="971" y="11"/>
                  </a:lnTo>
                  <a:lnTo>
                    <a:pt x="974" y="11"/>
                  </a:lnTo>
                  <a:lnTo>
                    <a:pt x="978" y="9"/>
                  </a:lnTo>
                  <a:lnTo>
                    <a:pt x="982" y="9"/>
                  </a:lnTo>
                  <a:lnTo>
                    <a:pt x="986" y="9"/>
                  </a:lnTo>
                  <a:lnTo>
                    <a:pt x="989" y="9"/>
                  </a:lnTo>
                  <a:lnTo>
                    <a:pt x="993" y="9"/>
                  </a:lnTo>
                  <a:lnTo>
                    <a:pt x="996" y="9"/>
                  </a:lnTo>
                  <a:lnTo>
                    <a:pt x="998" y="9"/>
                  </a:lnTo>
                  <a:lnTo>
                    <a:pt x="1002" y="11"/>
                  </a:lnTo>
                  <a:lnTo>
                    <a:pt x="1004" y="11"/>
                  </a:lnTo>
                  <a:lnTo>
                    <a:pt x="1007" y="12"/>
                  </a:lnTo>
                  <a:lnTo>
                    <a:pt x="1009" y="13"/>
                  </a:lnTo>
                  <a:lnTo>
                    <a:pt x="1017" y="1"/>
                  </a:lnTo>
                  <a:lnTo>
                    <a:pt x="1022" y="1"/>
                  </a:lnTo>
                  <a:lnTo>
                    <a:pt x="1025" y="1"/>
                  </a:lnTo>
                  <a:lnTo>
                    <a:pt x="1030" y="1"/>
                  </a:lnTo>
                  <a:lnTo>
                    <a:pt x="1033" y="1"/>
                  </a:lnTo>
                  <a:lnTo>
                    <a:pt x="1038" y="1"/>
                  </a:lnTo>
                  <a:lnTo>
                    <a:pt x="1042" y="1"/>
                  </a:lnTo>
                  <a:lnTo>
                    <a:pt x="1046" y="1"/>
                  </a:lnTo>
                  <a:lnTo>
                    <a:pt x="1050" y="1"/>
                  </a:lnTo>
                  <a:lnTo>
                    <a:pt x="1053" y="0"/>
                  </a:lnTo>
                  <a:lnTo>
                    <a:pt x="1058" y="0"/>
                  </a:lnTo>
                  <a:lnTo>
                    <a:pt x="1061" y="0"/>
                  </a:lnTo>
                  <a:lnTo>
                    <a:pt x="1066" y="0"/>
                  </a:lnTo>
                  <a:lnTo>
                    <a:pt x="1069" y="0"/>
                  </a:lnTo>
                  <a:lnTo>
                    <a:pt x="1073" y="1"/>
                  </a:lnTo>
                  <a:lnTo>
                    <a:pt x="1078" y="1"/>
                  </a:lnTo>
                  <a:lnTo>
                    <a:pt x="1081" y="1"/>
                  </a:lnTo>
                  <a:lnTo>
                    <a:pt x="1086" y="1"/>
                  </a:lnTo>
                  <a:lnTo>
                    <a:pt x="1089" y="1"/>
                  </a:lnTo>
                  <a:lnTo>
                    <a:pt x="1093" y="3"/>
                  </a:lnTo>
                  <a:lnTo>
                    <a:pt x="1097" y="3"/>
                  </a:lnTo>
                  <a:lnTo>
                    <a:pt x="1101" y="4"/>
                  </a:lnTo>
                  <a:lnTo>
                    <a:pt x="1104" y="4"/>
                  </a:lnTo>
                  <a:lnTo>
                    <a:pt x="1109" y="5"/>
                  </a:lnTo>
                  <a:lnTo>
                    <a:pt x="1112" y="7"/>
                  </a:lnTo>
                  <a:lnTo>
                    <a:pt x="1116" y="7"/>
                  </a:lnTo>
                  <a:lnTo>
                    <a:pt x="1119" y="8"/>
                  </a:lnTo>
                  <a:lnTo>
                    <a:pt x="1124" y="9"/>
                  </a:lnTo>
                  <a:lnTo>
                    <a:pt x="1128" y="11"/>
                  </a:lnTo>
                  <a:lnTo>
                    <a:pt x="1131" y="13"/>
                  </a:lnTo>
                  <a:lnTo>
                    <a:pt x="1135" y="14"/>
                  </a:lnTo>
                  <a:lnTo>
                    <a:pt x="1138" y="17"/>
                  </a:lnTo>
                  <a:lnTo>
                    <a:pt x="1143" y="18"/>
                  </a:lnTo>
                  <a:lnTo>
                    <a:pt x="1144" y="20"/>
                  </a:lnTo>
                  <a:lnTo>
                    <a:pt x="1145" y="21"/>
                  </a:lnTo>
                  <a:lnTo>
                    <a:pt x="1147" y="22"/>
                  </a:lnTo>
                  <a:lnTo>
                    <a:pt x="1149" y="25"/>
                  </a:lnTo>
                  <a:lnTo>
                    <a:pt x="1151" y="26"/>
                  </a:lnTo>
                  <a:lnTo>
                    <a:pt x="1152" y="29"/>
                  </a:lnTo>
                  <a:lnTo>
                    <a:pt x="1154" y="31"/>
                  </a:lnTo>
                  <a:lnTo>
                    <a:pt x="1156" y="34"/>
                  </a:lnTo>
                  <a:lnTo>
                    <a:pt x="1158" y="37"/>
                  </a:lnTo>
                  <a:lnTo>
                    <a:pt x="1159" y="39"/>
                  </a:lnTo>
                  <a:lnTo>
                    <a:pt x="1161" y="42"/>
                  </a:lnTo>
                  <a:lnTo>
                    <a:pt x="1162" y="44"/>
                  </a:lnTo>
                  <a:lnTo>
                    <a:pt x="1165" y="47"/>
                  </a:lnTo>
                  <a:lnTo>
                    <a:pt x="1166" y="50"/>
                  </a:lnTo>
                  <a:lnTo>
                    <a:pt x="1168" y="52"/>
                  </a:lnTo>
                  <a:lnTo>
                    <a:pt x="1169" y="55"/>
                  </a:lnTo>
                  <a:lnTo>
                    <a:pt x="1171" y="59"/>
                  </a:lnTo>
                  <a:lnTo>
                    <a:pt x="1172" y="61"/>
                  </a:lnTo>
                  <a:lnTo>
                    <a:pt x="1173" y="64"/>
                  </a:lnTo>
                  <a:lnTo>
                    <a:pt x="1175" y="66"/>
                  </a:lnTo>
                  <a:lnTo>
                    <a:pt x="1176" y="69"/>
                  </a:lnTo>
                  <a:lnTo>
                    <a:pt x="1176" y="72"/>
                  </a:lnTo>
                  <a:lnTo>
                    <a:pt x="1178" y="74"/>
                  </a:lnTo>
                  <a:lnTo>
                    <a:pt x="1179" y="75"/>
                  </a:lnTo>
                  <a:lnTo>
                    <a:pt x="1180" y="78"/>
                  </a:lnTo>
                  <a:lnTo>
                    <a:pt x="1180" y="79"/>
                  </a:lnTo>
                  <a:lnTo>
                    <a:pt x="1181" y="82"/>
                  </a:lnTo>
                  <a:lnTo>
                    <a:pt x="1181" y="83"/>
                  </a:lnTo>
                  <a:lnTo>
                    <a:pt x="1181" y="85"/>
                  </a:lnTo>
                  <a:lnTo>
                    <a:pt x="1181" y="86"/>
                  </a:lnTo>
                  <a:lnTo>
                    <a:pt x="1181"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36" name="Freeform 9"/>
            <p:cNvSpPr>
              <a:spLocks/>
            </p:cNvSpPr>
            <p:nvPr/>
          </p:nvSpPr>
          <p:spPr bwMode="auto">
            <a:xfrm>
              <a:off x="4074" y="2803"/>
              <a:ext cx="1279" cy="1025"/>
            </a:xfrm>
            <a:custGeom>
              <a:avLst/>
              <a:gdLst>
                <a:gd name="T0" fmla="*/ 3 w 2558"/>
                <a:gd name="T1" fmla="*/ 1 h 2050"/>
                <a:gd name="T2" fmla="*/ 2 w 2558"/>
                <a:gd name="T3" fmla="*/ 1 h 2050"/>
                <a:gd name="T4" fmla="*/ 2 w 2558"/>
                <a:gd name="T5" fmla="*/ 1 h 2050"/>
                <a:gd name="T6" fmla="*/ 2 w 2558"/>
                <a:gd name="T7" fmla="*/ 1 h 2050"/>
                <a:gd name="T8" fmla="*/ 2 w 2558"/>
                <a:gd name="T9" fmla="*/ 2 h 2050"/>
                <a:gd name="T10" fmla="*/ 2 w 2558"/>
                <a:gd name="T11" fmla="*/ 2 h 2050"/>
                <a:gd name="T12" fmla="*/ 2 w 2558"/>
                <a:gd name="T13" fmla="*/ 2 h 2050"/>
                <a:gd name="T14" fmla="*/ 2 w 2558"/>
                <a:gd name="T15" fmla="*/ 2 h 2050"/>
                <a:gd name="T16" fmla="*/ 2 w 2558"/>
                <a:gd name="T17" fmla="*/ 3 h 2050"/>
                <a:gd name="T18" fmla="*/ 2 w 2558"/>
                <a:gd name="T19" fmla="*/ 4 h 2050"/>
                <a:gd name="T20" fmla="*/ 3 w 2558"/>
                <a:gd name="T21" fmla="*/ 5 h 2050"/>
                <a:gd name="T22" fmla="*/ 3 w 2558"/>
                <a:gd name="T23" fmla="*/ 6 h 2050"/>
                <a:gd name="T24" fmla="*/ 3 w 2558"/>
                <a:gd name="T25" fmla="*/ 6 h 2050"/>
                <a:gd name="T26" fmla="*/ 2 w 2558"/>
                <a:gd name="T27" fmla="*/ 6 h 2050"/>
                <a:gd name="T28" fmla="*/ 10 w 2558"/>
                <a:gd name="T29" fmla="*/ 8 h 2050"/>
                <a:gd name="T30" fmla="*/ 10 w 2558"/>
                <a:gd name="T31" fmla="*/ 8 h 2050"/>
                <a:gd name="T32" fmla="*/ 10 w 2558"/>
                <a:gd name="T33" fmla="*/ 8 h 2050"/>
                <a:gd name="T34" fmla="*/ 10 w 2558"/>
                <a:gd name="T35" fmla="*/ 7 h 2050"/>
                <a:gd name="T36" fmla="*/ 9 w 2558"/>
                <a:gd name="T37" fmla="*/ 7 h 2050"/>
                <a:gd name="T38" fmla="*/ 10 w 2558"/>
                <a:gd name="T39" fmla="*/ 7 h 2050"/>
                <a:gd name="T40" fmla="*/ 10 w 2558"/>
                <a:gd name="T41" fmla="*/ 7 h 2050"/>
                <a:gd name="T42" fmla="*/ 9 w 2558"/>
                <a:gd name="T43" fmla="*/ 7 h 2050"/>
                <a:gd name="T44" fmla="*/ 9 w 2558"/>
                <a:gd name="T45" fmla="*/ 7 h 2050"/>
                <a:gd name="T46" fmla="*/ 10 w 2558"/>
                <a:gd name="T47" fmla="*/ 6 h 2050"/>
                <a:gd name="T48" fmla="*/ 10 w 2558"/>
                <a:gd name="T49" fmla="*/ 6 h 2050"/>
                <a:gd name="T50" fmla="*/ 10 w 2558"/>
                <a:gd name="T51" fmla="*/ 6 h 2050"/>
                <a:gd name="T52" fmla="*/ 10 w 2558"/>
                <a:gd name="T53" fmla="*/ 6 h 2050"/>
                <a:gd name="T54" fmla="*/ 10 w 2558"/>
                <a:gd name="T55" fmla="*/ 5 h 2050"/>
                <a:gd name="T56" fmla="*/ 10 w 2558"/>
                <a:gd name="T57" fmla="*/ 5 h 2050"/>
                <a:gd name="T58" fmla="*/ 10 w 2558"/>
                <a:gd name="T59" fmla="*/ 5 h 2050"/>
                <a:gd name="T60" fmla="*/ 10 w 2558"/>
                <a:gd name="T61" fmla="*/ 5 h 2050"/>
                <a:gd name="T62" fmla="*/ 10 w 2558"/>
                <a:gd name="T63" fmla="*/ 4 h 2050"/>
                <a:gd name="T64" fmla="*/ 10 w 2558"/>
                <a:gd name="T65" fmla="*/ 4 h 2050"/>
                <a:gd name="T66" fmla="*/ 10 w 2558"/>
                <a:gd name="T67" fmla="*/ 4 h 2050"/>
                <a:gd name="T68" fmla="*/ 10 w 2558"/>
                <a:gd name="T69" fmla="*/ 4 h 2050"/>
                <a:gd name="T70" fmla="*/ 10 w 2558"/>
                <a:gd name="T71" fmla="*/ 4 h 2050"/>
                <a:gd name="T72" fmla="*/ 9 w 2558"/>
                <a:gd name="T73" fmla="*/ 3 h 2050"/>
                <a:gd name="T74" fmla="*/ 9 w 2558"/>
                <a:gd name="T75" fmla="*/ 3 h 2050"/>
                <a:gd name="T76" fmla="*/ 9 w 2558"/>
                <a:gd name="T77" fmla="*/ 3 h 2050"/>
                <a:gd name="T78" fmla="*/ 9 w 2558"/>
                <a:gd name="T79" fmla="*/ 3 h 2050"/>
                <a:gd name="T80" fmla="*/ 9 w 2558"/>
                <a:gd name="T81" fmla="*/ 2 h 2050"/>
                <a:gd name="T82" fmla="*/ 9 w 2558"/>
                <a:gd name="T83" fmla="*/ 2 h 2050"/>
                <a:gd name="T84" fmla="*/ 9 w 2558"/>
                <a:gd name="T85" fmla="*/ 2 h 2050"/>
                <a:gd name="T86" fmla="*/ 8 w 2558"/>
                <a:gd name="T87" fmla="*/ 2 h 2050"/>
                <a:gd name="T88" fmla="*/ 8 w 2558"/>
                <a:gd name="T89" fmla="*/ 1 h 2050"/>
                <a:gd name="T90" fmla="*/ 7 w 2558"/>
                <a:gd name="T91" fmla="*/ 1 h 2050"/>
                <a:gd name="T92" fmla="*/ 7 w 2558"/>
                <a:gd name="T93" fmla="*/ 1 h 2050"/>
                <a:gd name="T94" fmla="*/ 7 w 2558"/>
                <a:gd name="T95" fmla="*/ 1 h 2050"/>
                <a:gd name="T96" fmla="*/ 6 w 2558"/>
                <a:gd name="T97" fmla="*/ 1 h 2050"/>
                <a:gd name="T98" fmla="*/ 6 w 2558"/>
                <a:gd name="T99" fmla="*/ 1 h 2050"/>
                <a:gd name="T100" fmla="*/ 6 w 2558"/>
                <a:gd name="T101" fmla="*/ 1 h 2050"/>
                <a:gd name="T102" fmla="*/ 6 w 2558"/>
                <a:gd name="T103" fmla="*/ 1 h 2050"/>
                <a:gd name="T104" fmla="*/ 6 w 2558"/>
                <a:gd name="T105" fmla="*/ 1 h 2050"/>
                <a:gd name="T106" fmla="*/ 6 w 2558"/>
                <a:gd name="T107" fmla="*/ 1 h 2050"/>
                <a:gd name="T108" fmla="*/ 6 w 2558"/>
                <a:gd name="T109" fmla="*/ 1 h 2050"/>
                <a:gd name="T110" fmla="*/ 5 w 2558"/>
                <a:gd name="T111" fmla="*/ 2 h 2050"/>
                <a:gd name="T112" fmla="*/ 5 w 2558"/>
                <a:gd name="T113" fmla="*/ 2 h 2050"/>
                <a:gd name="T114" fmla="*/ 4 w 2558"/>
                <a:gd name="T115" fmla="*/ 2 h 2050"/>
                <a:gd name="T116" fmla="*/ 4 w 2558"/>
                <a:gd name="T117" fmla="*/ 2 h 2050"/>
                <a:gd name="T118" fmla="*/ 4 w 2558"/>
                <a:gd name="T119" fmla="*/ 2 h 2050"/>
                <a:gd name="T120" fmla="*/ 3 w 2558"/>
                <a:gd name="T121" fmla="*/ 1 h 2050"/>
                <a:gd name="T122" fmla="*/ 3 w 2558"/>
                <a:gd name="T123" fmla="*/ 1 h 2050"/>
                <a:gd name="T124" fmla="*/ 3 w 2558"/>
                <a:gd name="T125" fmla="*/ 1 h 20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58" h="2050">
                  <a:moveTo>
                    <a:pt x="602" y="98"/>
                  </a:moveTo>
                  <a:lnTo>
                    <a:pt x="600" y="98"/>
                  </a:lnTo>
                  <a:lnTo>
                    <a:pt x="597" y="98"/>
                  </a:lnTo>
                  <a:lnTo>
                    <a:pt x="596" y="99"/>
                  </a:lnTo>
                  <a:lnTo>
                    <a:pt x="594" y="99"/>
                  </a:lnTo>
                  <a:lnTo>
                    <a:pt x="591" y="99"/>
                  </a:lnTo>
                  <a:lnTo>
                    <a:pt x="590" y="100"/>
                  </a:lnTo>
                  <a:lnTo>
                    <a:pt x="588" y="100"/>
                  </a:lnTo>
                  <a:lnTo>
                    <a:pt x="587" y="100"/>
                  </a:lnTo>
                  <a:lnTo>
                    <a:pt x="584" y="102"/>
                  </a:lnTo>
                  <a:lnTo>
                    <a:pt x="582" y="103"/>
                  </a:lnTo>
                  <a:lnTo>
                    <a:pt x="581" y="103"/>
                  </a:lnTo>
                  <a:lnTo>
                    <a:pt x="579" y="104"/>
                  </a:lnTo>
                  <a:lnTo>
                    <a:pt x="577" y="104"/>
                  </a:lnTo>
                  <a:lnTo>
                    <a:pt x="575" y="106"/>
                  </a:lnTo>
                  <a:lnTo>
                    <a:pt x="574" y="107"/>
                  </a:lnTo>
                  <a:lnTo>
                    <a:pt x="572" y="107"/>
                  </a:lnTo>
                  <a:lnTo>
                    <a:pt x="570" y="108"/>
                  </a:lnTo>
                  <a:lnTo>
                    <a:pt x="569" y="109"/>
                  </a:lnTo>
                  <a:lnTo>
                    <a:pt x="567" y="111"/>
                  </a:lnTo>
                  <a:lnTo>
                    <a:pt x="566" y="111"/>
                  </a:lnTo>
                  <a:lnTo>
                    <a:pt x="563" y="112"/>
                  </a:lnTo>
                  <a:lnTo>
                    <a:pt x="562" y="113"/>
                  </a:lnTo>
                  <a:lnTo>
                    <a:pt x="560" y="115"/>
                  </a:lnTo>
                  <a:lnTo>
                    <a:pt x="559" y="115"/>
                  </a:lnTo>
                  <a:lnTo>
                    <a:pt x="558" y="116"/>
                  </a:lnTo>
                  <a:lnTo>
                    <a:pt x="555" y="117"/>
                  </a:lnTo>
                  <a:lnTo>
                    <a:pt x="554" y="117"/>
                  </a:lnTo>
                  <a:lnTo>
                    <a:pt x="552" y="119"/>
                  </a:lnTo>
                  <a:lnTo>
                    <a:pt x="551" y="119"/>
                  </a:lnTo>
                  <a:lnTo>
                    <a:pt x="549" y="120"/>
                  </a:lnTo>
                  <a:lnTo>
                    <a:pt x="547" y="120"/>
                  </a:lnTo>
                  <a:lnTo>
                    <a:pt x="546" y="121"/>
                  </a:lnTo>
                  <a:lnTo>
                    <a:pt x="511" y="121"/>
                  </a:lnTo>
                  <a:lnTo>
                    <a:pt x="510" y="121"/>
                  </a:lnTo>
                  <a:lnTo>
                    <a:pt x="509" y="121"/>
                  </a:lnTo>
                  <a:lnTo>
                    <a:pt x="506" y="121"/>
                  </a:lnTo>
                  <a:lnTo>
                    <a:pt x="505" y="122"/>
                  </a:lnTo>
                  <a:lnTo>
                    <a:pt x="504" y="122"/>
                  </a:lnTo>
                  <a:lnTo>
                    <a:pt x="502" y="124"/>
                  </a:lnTo>
                  <a:lnTo>
                    <a:pt x="501" y="125"/>
                  </a:lnTo>
                  <a:lnTo>
                    <a:pt x="499" y="125"/>
                  </a:lnTo>
                  <a:lnTo>
                    <a:pt x="498" y="126"/>
                  </a:lnTo>
                  <a:lnTo>
                    <a:pt x="496" y="128"/>
                  </a:lnTo>
                  <a:lnTo>
                    <a:pt x="495" y="129"/>
                  </a:lnTo>
                  <a:lnTo>
                    <a:pt x="494" y="130"/>
                  </a:lnTo>
                  <a:lnTo>
                    <a:pt x="492" y="131"/>
                  </a:lnTo>
                  <a:lnTo>
                    <a:pt x="491" y="133"/>
                  </a:lnTo>
                  <a:lnTo>
                    <a:pt x="489" y="134"/>
                  </a:lnTo>
                  <a:lnTo>
                    <a:pt x="488" y="135"/>
                  </a:lnTo>
                  <a:lnTo>
                    <a:pt x="487" y="138"/>
                  </a:lnTo>
                  <a:lnTo>
                    <a:pt x="486" y="139"/>
                  </a:lnTo>
                  <a:lnTo>
                    <a:pt x="483" y="141"/>
                  </a:lnTo>
                  <a:lnTo>
                    <a:pt x="482" y="142"/>
                  </a:lnTo>
                  <a:lnTo>
                    <a:pt x="481" y="143"/>
                  </a:lnTo>
                  <a:lnTo>
                    <a:pt x="480" y="144"/>
                  </a:lnTo>
                  <a:lnTo>
                    <a:pt x="479" y="146"/>
                  </a:lnTo>
                  <a:lnTo>
                    <a:pt x="476" y="147"/>
                  </a:lnTo>
                  <a:lnTo>
                    <a:pt x="475" y="148"/>
                  </a:lnTo>
                  <a:lnTo>
                    <a:pt x="474" y="150"/>
                  </a:lnTo>
                  <a:lnTo>
                    <a:pt x="473" y="151"/>
                  </a:lnTo>
                  <a:lnTo>
                    <a:pt x="470" y="152"/>
                  </a:lnTo>
                  <a:lnTo>
                    <a:pt x="469" y="154"/>
                  </a:lnTo>
                  <a:lnTo>
                    <a:pt x="468" y="154"/>
                  </a:lnTo>
                  <a:lnTo>
                    <a:pt x="466" y="155"/>
                  </a:lnTo>
                  <a:lnTo>
                    <a:pt x="465" y="155"/>
                  </a:lnTo>
                  <a:lnTo>
                    <a:pt x="404" y="190"/>
                  </a:lnTo>
                  <a:lnTo>
                    <a:pt x="404" y="194"/>
                  </a:lnTo>
                  <a:lnTo>
                    <a:pt x="404" y="196"/>
                  </a:lnTo>
                  <a:lnTo>
                    <a:pt x="404" y="200"/>
                  </a:lnTo>
                  <a:lnTo>
                    <a:pt x="404" y="203"/>
                  </a:lnTo>
                  <a:lnTo>
                    <a:pt x="403" y="207"/>
                  </a:lnTo>
                  <a:lnTo>
                    <a:pt x="403" y="209"/>
                  </a:lnTo>
                  <a:lnTo>
                    <a:pt x="402" y="212"/>
                  </a:lnTo>
                  <a:lnTo>
                    <a:pt x="401" y="215"/>
                  </a:lnTo>
                  <a:lnTo>
                    <a:pt x="401" y="217"/>
                  </a:lnTo>
                  <a:lnTo>
                    <a:pt x="399" y="220"/>
                  </a:lnTo>
                  <a:lnTo>
                    <a:pt x="398" y="221"/>
                  </a:lnTo>
                  <a:lnTo>
                    <a:pt x="397" y="224"/>
                  </a:lnTo>
                  <a:lnTo>
                    <a:pt x="396" y="226"/>
                  </a:lnTo>
                  <a:lnTo>
                    <a:pt x="395" y="228"/>
                  </a:lnTo>
                  <a:lnTo>
                    <a:pt x="395" y="230"/>
                  </a:lnTo>
                  <a:lnTo>
                    <a:pt x="394" y="231"/>
                  </a:lnTo>
                  <a:lnTo>
                    <a:pt x="392" y="234"/>
                  </a:lnTo>
                  <a:lnTo>
                    <a:pt x="391" y="237"/>
                  </a:lnTo>
                  <a:lnTo>
                    <a:pt x="390" y="238"/>
                  </a:lnTo>
                  <a:lnTo>
                    <a:pt x="389" y="241"/>
                  </a:lnTo>
                  <a:lnTo>
                    <a:pt x="388" y="242"/>
                  </a:lnTo>
                  <a:lnTo>
                    <a:pt x="387" y="244"/>
                  </a:lnTo>
                  <a:lnTo>
                    <a:pt x="385" y="247"/>
                  </a:lnTo>
                  <a:lnTo>
                    <a:pt x="384" y="248"/>
                  </a:lnTo>
                  <a:lnTo>
                    <a:pt x="383" y="251"/>
                  </a:lnTo>
                  <a:lnTo>
                    <a:pt x="382" y="253"/>
                  </a:lnTo>
                  <a:lnTo>
                    <a:pt x="382" y="256"/>
                  </a:lnTo>
                  <a:lnTo>
                    <a:pt x="381" y="259"/>
                  </a:lnTo>
                  <a:lnTo>
                    <a:pt x="380" y="261"/>
                  </a:lnTo>
                  <a:lnTo>
                    <a:pt x="380" y="264"/>
                  </a:lnTo>
                  <a:lnTo>
                    <a:pt x="378" y="266"/>
                  </a:lnTo>
                  <a:lnTo>
                    <a:pt x="378" y="270"/>
                  </a:lnTo>
                  <a:lnTo>
                    <a:pt x="378" y="272"/>
                  </a:lnTo>
                  <a:lnTo>
                    <a:pt x="377" y="273"/>
                  </a:lnTo>
                  <a:lnTo>
                    <a:pt x="377" y="276"/>
                  </a:lnTo>
                  <a:lnTo>
                    <a:pt x="377" y="278"/>
                  </a:lnTo>
                  <a:lnTo>
                    <a:pt x="377" y="281"/>
                  </a:lnTo>
                  <a:lnTo>
                    <a:pt x="376" y="283"/>
                  </a:lnTo>
                  <a:lnTo>
                    <a:pt x="376" y="286"/>
                  </a:lnTo>
                  <a:lnTo>
                    <a:pt x="376" y="289"/>
                  </a:lnTo>
                  <a:lnTo>
                    <a:pt x="376" y="291"/>
                  </a:lnTo>
                  <a:lnTo>
                    <a:pt x="375" y="294"/>
                  </a:lnTo>
                  <a:lnTo>
                    <a:pt x="375" y="298"/>
                  </a:lnTo>
                  <a:lnTo>
                    <a:pt x="375" y="300"/>
                  </a:lnTo>
                  <a:lnTo>
                    <a:pt x="375" y="303"/>
                  </a:lnTo>
                  <a:lnTo>
                    <a:pt x="375" y="307"/>
                  </a:lnTo>
                  <a:lnTo>
                    <a:pt x="375" y="309"/>
                  </a:lnTo>
                  <a:lnTo>
                    <a:pt x="375" y="313"/>
                  </a:lnTo>
                  <a:lnTo>
                    <a:pt x="375" y="316"/>
                  </a:lnTo>
                  <a:lnTo>
                    <a:pt x="375" y="320"/>
                  </a:lnTo>
                  <a:lnTo>
                    <a:pt x="374" y="322"/>
                  </a:lnTo>
                  <a:lnTo>
                    <a:pt x="374" y="326"/>
                  </a:lnTo>
                  <a:lnTo>
                    <a:pt x="374" y="329"/>
                  </a:lnTo>
                  <a:lnTo>
                    <a:pt x="374" y="331"/>
                  </a:lnTo>
                  <a:lnTo>
                    <a:pt x="374" y="335"/>
                  </a:lnTo>
                  <a:lnTo>
                    <a:pt x="374" y="338"/>
                  </a:lnTo>
                  <a:lnTo>
                    <a:pt x="374" y="340"/>
                  </a:lnTo>
                  <a:lnTo>
                    <a:pt x="374" y="343"/>
                  </a:lnTo>
                  <a:lnTo>
                    <a:pt x="374" y="346"/>
                  </a:lnTo>
                  <a:lnTo>
                    <a:pt x="374" y="348"/>
                  </a:lnTo>
                  <a:lnTo>
                    <a:pt x="374" y="351"/>
                  </a:lnTo>
                  <a:lnTo>
                    <a:pt x="374" y="352"/>
                  </a:lnTo>
                  <a:lnTo>
                    <a:pt x="374" y="355"/>
                  </a:lnTo>
                  <a:lnTo>
                    <a:pt x="374" y="356"/>
                  </a:lnTo>
                  <a:lnTo>
                    <a:pt x="375" y="357"/>
                  </a:lnTo>
                  <a:lnTo>
                    <a:pt x="376" y="359"/>
                  </a:lnTo>
                  <a:lnTo>
                    <a:pt x="376" y="360"/>
                  </a:lnTo>
                  <a:lnTo>
                    <a:pt x="377" y="360"/>
                  </a:lnTo>
                  <a:lnTo>
                    <a:pt x="377" y="361"/>
                  </a:lnTo>
                  <a:lnTo>
                    <a:pt x="378" y="362"/>
                  </a:lnTo>
                  <a:lnTo>
                    <a:pt x="378" y="364"/>
                  </a:lnTo>
                  <a:lnTo>
                    <a:pt x="380" y="365"/>
                  </a:lnTo>
                  <a:lnTo>
                    <a:pt x="380" y="366"/>
                  </a:lnTo>
                  <a:lnTo>
                    <a:pt x="381" y="368"/>
                  </a:lnTo>
                  <a:lnTo>
                    <a:pt x="381" y="369"/>
                  </a:lnTo>
                  <a:lnTo>
                    <a:pt x="382" y="370"/>
                  </a:lnTo>
                  <a:lnTo>
                    <a:pt x="382" y="372"/>
                  </a:lnTo>
                  <a:lnTo>
                    <a:pt x="382" y="373"/>
                  </a:lnTo>
                  <a:lnTo>
                    <a:pt x="383" y="373"/>
                  </a:lnTo>
                  <a:lnTo>
                    <a:pt x="383" y="374"/>
                  </a:lnTo>
                  <a:lnTo>
                    <a:pt x="383" y="375"/>
                  </a:lnTo>
                  <a:lnTo>
                    <a:pt x="384" y="377"/>
                  </a:lnTo>
                  <a:lnTo>
                    <a:pt x="384" y="378"/>
                  </a:lnTo>
                  <a:lnTo>
                    <a:pt x="385" y="378"/>
                  </a:lnTo>
                  <a:lnTo>
                    <a:pt x="385" y="379"/>
                  </a:lnTo>
                  <a:lnTo>
                    <a:pt x="385" y="381"/>
                  </a:lnTo>
                  <a:lnTo>
                    <a:pt x="387" y="382"/>
                  </a:lnTo>
                  <a:lnTo>
                    <a:pt x="387" y="383"/>
                  </a:lnTo>
                  <a:lnTo>
                    <a:pt x="388" y="385"/>
                  </a:lnTo>
                  <a:lnTo>
                    <a:pt x="389" y="386"/>
                  </a:lnTo>
                  <a:lnTo>
                    <a:pt x="389" y="387"/>
                  </a:lnTo>
                  <a:lnTo>
                    <a:pt x="390" y="388"/>
                  </a:lnTo>
                  <a:lnTo>
                    <a:pt x="391" y="390"/>
                  </a:lnTo>
                  <a:lnTo>
                    <a:pt x="391" y="392"/>
                  </a:lnTo>
                  <a:lnTo>
                    <a:pt x="391" y="395"/>
                  </a:lnTo>
                  <a:lnTo>
                    <a:pt x="391" y="396"/>
                  </a:lnTo>
                  <a:lnTo>
                    <a:pt x="392" y="399"/>
                  </a:lnTo>
                  <a:lnTo>
                    <a:pt x="392" y="400"/>
                  </a:lnTo>
                  <a:lnTo>
                    <a:pt x="392" y="403"/>
                  </a:lnTo>
                  <a:lnTo>
                    <a:pt x="394" y="404"/>
                  </a:lnTo>
                  <a:lnTo>
                    <a:pt x="394" y="407"/>
                  </a:lnTo>
                  <a:lnTo>
                    <a:pt x="394" y="408"/>
                  </a:lnTo>
                  <a:lnTo>
                    <a:pt x="395" y="411"/>
                  </a:lnTo>
                  <a:lnTo>
                    <a:pt x="395" y="412"/>
                  </a:lnTo>
                  <a:lnTo>
                    <a:pt x="396" y="414"/>
                  </a:lnTo>
                  <a:lnTo>
                    <a:pt x="396" y="416"/>
                  </a:lnTo>
                  <a:lnTo>
                    <a:pt x="397" y="418"/>
                  </a:lnTo>
                  <a:lnTo>
                    <a:pt x="397" y="420"/>
                  </a:lnTo>
                  <a:lnTo>
                    <a:pt x="398" y="421"/>
                  </a:lnTo>
                  <a:lnTo>
                    <a:pt x="398" y="423"/>
                  </a:lnTo>
                  <a:lnTo>
                    <a:pt x="399" y="425"/>
                  </a:lnTo>
                  <a:lnTo>
                    <a:pt x="399" y="426"/>
                  </a:lnTo>
                  <a:lnTo>
                    <a:pt x="401" y="429"/>
                  </a:lnTo>
                  <a:lnTo>
                    <a:pt x="401" y="430"/>
                  </a:lnTo>
                  <a:lnTo>
                    <a:pt x="402" y="431"/>
                  </a:lnTo>
                  <a:lnTo>
                    <a:pt x="402" y="433"/>
                  </a:lnTo>
                  <a:lnTo>
                    <a:pt x="403" y="435"/>
                  </a:lnTo>
                  <a:lnTo>
                    <a:pt x="403" y="436"/>
                  </a:lnTo>
                  <a:lnTo>
                    <a:pt x="403" y="438"/>
                  </a:lnTo>
                  <a:lnTo>
                    <a:pt x="404" y="440"/>
                  </a:lnTo>
                  <a:lnTo>
                    <a:pt x="404" y="442"/>
                  </a:lnTo>
                  <a:lnTo>
                    <a:pt x="404" y="443"/>
                  </a:lnTo>
                  <a:lnTo>
                    <a:pt x="404" y="444"/>
                  </a:lnTo>
                  <a:lnTo>
                    <a:pt x="404" y="447"/>
                  </a:lnTo>
                  <a:lnTo>
                    <a:pt x="404" y="448"/>
                  </a:lnTo>
                  <a:lnTo>
                    <a:pt x="406" y="462"/>
                  </a:lnTo>
                  <a:lnTo>
                    <a:pt x="409" y="477"/>
                  </a:lnTo>
                  <a:lnTo>
                    <a:pt x="411" y="490"/>
                  </a:lnTo>
                  <a:lnTo>
                    <a:pt x="413" y="504"/>
                  </a:lnTo>
                  <a:lnTo>
                    <a:pt x="415" y="518"/>
                  </a:lnTo>
                  <a:lnTo>
                    <a:pt x="417" y="534"/>
                  </a:lnTo>
                  <a:lnTo>
                    <a:pt x="418" y="548"/>
                  </a:lnTo>
                  <a:lnTo>
                    <a:pt x="420" y="562"/>
                  </a:lnTo>
                  <a:lnTo>
                    <a:pt x="422" y="577"/>
                  </a:lnTo>
                  <a:lnTo>
                    <a:pt x="423" y="591"/>
                  </a:lnTo>
                  <a:lnTo>
                    <a:pt x="425" y="605"/>
                  </a:lnTo>
                  <a:lnTo>
                    <a:pt x="426" y="619"/>
                  </a:lnTo>
                  <a:lnTo>
                    <a:pt x="427" y="635"/>
                  </a:lnTo>
                  <a:lnTo>
                    <a:pt x="430" y="649"/>
                  </a:lnTo>
                  <a:lnTo>
                    <a:pt x="431" y="664"/>
                  </a:lnTo>
                  <a:lnTo>
                    <a:pt x="433" y="678"/>
                  </a:lnTo>
                  <a:lnTo>
                    <a:pt x="434" y="692"/>
                  </a:lnTo>
                  <a:lnTo>
                    <a:pt x="437" y="706"/>
                  </a:lnTo>
                  <a:lnTo>
                    <a:pt x="438" y="721"/>
                  </a:lnTo>
                  <a:lnTo>
                    <a:pt x="440" y="735"/>
                  </a:lnTo>
                  <a:lnTo>
                    <a:pt x="442" y="749"/>
                  </a:lnTo>
                  <a:lnTo>
                    <a:pt x="445" y="763"/>
                  </a:lnTo>
                  <a:lnTo>
                    <a:pt x="447" y="776"/>
                  </a:lnTo>
                  <a:lnTo>
                    <a:pt x="449" y="791"/>
                  </a:lnTo>
                  <a:lnTo>
                    <a:pt x="452" y="804"/>
                  </a:lnTo>
                  <a:lnTo>
                    <a:pt x="455" y="818"/>
                  </a:lnTo>
                  <a:lnTo>
                    <a:pt x="458" y="831"/>
                  </a:lnTo>
                  <a:lnTo>
                    <a:pt x="461" y="844"/>
                  </a:lnTo>
                  <a:lnTo>
                    <a:pt x="465" y="857"/>
                  </a:lnTo>
                  <a:lnTo>
                    <a:pt x="469" y="870"/>
                  </a:lnTo>
                  <a:lnTo>
                    <a:pt x="473" y="883"/>
                  </a:lnTo>
                  <a:lnTo>
                    <a:pt x="477" y="895"/>
                  </a:lnTo>
                  <a:lnTo>
                    <a:pt x="480" y="908"/>
                  </a:lnTo>
                  <a:lnTo>
                    <a:pt x="483" y="919"/>
                  </a:lnTo>
                  <a:lnTo>
                    <a:pt x="487" y="932"/>
                  </a:lnTo>
                  <a:lnTo>
                    <a:pt x="490" y="945"/>
                  </a:lnTo>
                  <a:lnTo>
                    <a:pt x="494" y="959"/>
                  </a:lnTo>
                  <a:lnTo>
                    <a:pt x="498" y="972"/>
                  </a:lnTo>
                  <a:lnTo>
                    <a:pt x="502" y="987"/>
                  </a:lnTo>
                  <a:lnTo>
                    <a:pt x="506" y="1001"/>
                  </a:lnTo>
                  <a:lnTo>
                    <a:pt x="511" y="1017"/>
                  </a:lnTo>
                  <a:lnTo>
                    <a:pt x="516" y="1031"/>
                  </a:lnTo>
                  <a:lnTo>
                    <a:pt x="522" y="1045"/>
                  </a:lnTo>
                  <a:lnTo>
                    <a:pt x="526" y="1061"/>
                  </a:lnTo>
                  <a:lnTo>
                    <a:pt x="532" y="1075"/>
                  </a:lnTo>
                  <a:lnTo>
                    <a:pt x="537" y="1091"/>
                  </a:lnTo>
                  <a:lnTo>
                    <a:pt x="543" y="1106"/>
                  </a:lnTo>
                  <a:lnTo>
                    <a:pt x="547" y="1120"/>
                  </a:lnTo>
                  <a:lnTo>
                    <a:pt x="553" y="1135"/>
                  </a:lnTo>
                  <a:lnTo>
                    <a:pt x="559" y="1150"/>
                  </a:lnTo>
                  <a:lnTo>
                    <a:pt x="565" y="1164"/>
                  </a:lnTo>
                  <a:lnTo>
                    <a:pt x="569" y="1177"/>
                  </a:lnTo>
                  <a:lnTo>
                    <a:pt x="575" y="1192"/>
                  </a:lnTo>
                  <a:lnTo>
                    <a:pt x="581" y="1206"/>
                  </a:lnTo>
                  <a:lnTo>
                    <a:pt x="587" y="1219"/>
                  </a:lnTo>
                  <a:lnTo>
                    <a:pt x="591" y="1231"/>
                  </a:lnTo>
                  <a:lnTo>
                    <a:pt x="597" y="1244"/>
                  </a:lnTo>
                  <a:lnTo>
                    <a:pt x="602" y="1255"/>
                  </a:lnTo>
                  <a:lnTo>
                    <a:pt x="606" y="1267"/>
                  </a:lnTo>
                  <a:lnTo>
                    <a:pt x="611" y="1277"/>
                  </a:lnTo>
                  <a:lnTo>
                    <a:pt x="616" y="1288"/>
                  </a:lnTo>
                  <a:lnTo>
                    <a:pt x="620" y="1297"/>
                  </a:lnTo>
                  <a:lnTo>
                    <a:pt x="625" y="1306"/>
                  </a:lnTo>
                  <a:lnTo>
                    <a:pt x="629" y="1314"/>
                  </a:lnTo>
                  <a:lnTo>
                    <a:pt x="625" y="1319"/>
                  </a:lnTo>
                  <a:lnTo>
                    <a:pt x="622" y="1323"/>
                  </a:lnTo>
                  <a:lnTo>
                    <a:pt x="618" y="1328"/>
                  </a:lnTo>
                  <a:lnTo>
                    <a:pt x="615" y="1332"/>
                  </a:lnTo>
                  <a:lnTo>
                    <a:pt x="612" y="1336"/>
                  </a:lnTo>
                  <a:lnTo>
                    <a:pt x="610" y="1340"/>
                  </a:lnTo>
                  <a:lnTo>
                    <a:pt x="606" y="1344"/>
                  </a:lnTo>
                  <a:lnTo>
                    <a:pt x="605" y="1347"/>
                  </a:lnTo>
                  <a:lnTo>
                    <a:pt x="603" y="1350"/>
                  </a:lnTo>
                  <a:lnTo>
                    <a:pt x="601" y="1354"/>
                  </a:lnTo>
                  <a:lnTo>
                    <a:pt x="598" y="1357"/>
                  </a:lnTo>
                  <a:lnTo>
                    <a:pt x="597" y="1360"/>
                  </a:lnTo>
                  <a:lnTo>
                    <a:pt x="595" y="1363"/>
                  </a:lnTo>
                  <a:lnTo>
                    <a:pt x="594" y="1366"/>
                  </a:lnTo>
                  <a:lnTo>
                    <a:pt x="593" y="1368"/>
                  </a:lnTo>
                  <a:lnTo>
                    <a:pt x="591" y="1371"/>
                  </a:lnTo>
                  <a:lnTo>
                    <a:pt x="590" y="1373"/>
                  </a:lnTo>
                  <a:lnTo>
                    <a:pt x="588" y="1376"/>
                  </a:lnTo>
                  <a:lnTo>
                    <a:pt x="587" y="1379"/>
                  </a:lnTo>
                  <a:lnTo>
                    <a:pt x="586" y="1381"/>
                  </a:lnTo>
                  <a:lnTo>
                    <a:pt x="584" y="1384"/>
                  </a:lnTo>
                  <a:lnTo>
                    <a:pt x="583" y="1386"/>
                  </a:lnTo>
                  <a:lnTo>
                    <a:pt x="582" y="1389"/>
                  </a:lnTo>
                  <a:lnTo>
                    <a:pt x="581" y="1392"/>
                  </a:lnTo>
                  <a:lnTo>
                    <a:pt x="580" y="1394"/>
                  </a:lnTo>
                  <a:lnTo>
                    <a:pt x="579" y="1397"/>
                  </a:lnTo>
                  <a:lnTo>
                    <a:pt x="577" y="1399"/>
                  </a:lnTo>
                  <a:lnTo>
                    <a:pt x="576" y="1402"/>
                  </a:lnTo>
                  <a:lnTo>
                    <a:pt x="574" y="1405"/>
                  </a:lnTo>
                  <a:lnTo>
                    <a:pt x="573" y="1407"/>
                  </a:lnTo>
                  <a:lnTo>
                    <a:pt x="572" y="1410"/>
                  </a:lnTo>
                  <a:lnTo>
                    <a:pt x="569" y="1414"/>
                  </a:lnTo>
                  <a:lnTo>
                    <a:pt x="558" y="1414"/>
                  </a:lnTo>
                  <a:lnTo>
                    <a:pt x="546" y="1412"/>
                  </a:lnTo>
                  <a:lnTo>
                    <a:pt x="534" y="1412"/>
                  </a:lnTo>
                  <a:lnTo>
                    <a:pt x="522" y="1411"/>
                  </a:lnTo>
                  <a:lnTo>
                    <a:pt x="510" y="1410"/>
                  </a:lnTo>
                  <a:lnTo>
                    <a:pt x="497" y="1408"/>
                  </a:lnTo>
                  <a:lnTo>
                    <a:pt x="486" y="1406"/>
                  </a:lnTo>
                  <a:lnTo>
                    <a:pt x="473" y="1405"/>
                  </a:lnTo>
                  <a:lnTo>
                    <a:pt x="460" y="1402"/>
                  </a:lnTo>
                  <a:lnTo>
                    <a:pt x="446" y="1399"/>
                  </a:lnTo>
                  <a:lnTo>
                    <a:pt x="433" y="1397"/>
                  </a:lnTo>
                  <a:lnTo>
                    <a:pt x="419" y="1393"/>
                  </a:lnTo>
                  <a:lnTo>
                    <a:pt x="404" y="1390"/>
                  </a:lnTo>
                  <a:lnTo>
                    <a:pt x="390" y="1386"/>
                  </a:lnTo>
                  <a:lnTo>
                    <a:pt x="374" y="1382"/>
                  </a:lnTo>
                  <a:lnTo>
                    <a:pt x="359" y="1379"/>
                  </a:lnTo>
                  <a:lnTo>
                    <a:pt x="342" y="1375"/>
                  </a:lnTo>
                  <a:lnTo>
                    <a:pt x="325" y="1371"/>
                  </a:lnTo>
                  <a:lnTo>
                    <a:pt x="308" y="1367"/>
                  </a:lnTo>
                  <a:lnTo>
                    <a:pt x="289" y="1363"/>
                  </a:lnTo>
                  <a:lnTo>
                    <a:pt x="269" y="1358"/>
                  </a:lnTo>
                  <a:lnTo>
                    <a:pt x="249" y="1354"/>
                  </a:lnTo>
                  <a:lnTo>
                    <a:pt x="230" y="1349"/>
                  </a:lnTo>
                  <a:lnTo>
                    <a:pt x="207" y="1345"/>
                  </a:lnTo>
                  <a:lnTo>
                    <a:pt x="185" y="1340"/>
                  </a:lnTo>
                  <a:lnTo>
                    <a:pt x="162" y="1334"/>
                  </a:lnTo>
                  <a:lnTo>
                    <a:pt x="138" y="1331"/>
                  </a:lnTo>
                  <a:lnTo>
                    <a:pt x="112" y="1325"/>
                  </a:lnTo>
                  <a:lnTo>
                    <a:pt x="85" y="1321"/>
                  </a:lnTo>
                  <a:lnTo>
                    <a:pt x="59" y="1316"/>
                  </a:lnTo>
                  <a:lnTo>
                    <a:pt x="30" y="1312"/>
                  </a:lnTo>
                  <a:lnTo>
                    <a:pt x="0" y="1307"/>
                  </a:lnTo>
                  <a:lnTo>
                    <a:pt x="2" y="2048"/>
                  </a:lnTo>
                  <a:lnTo>
                    <a:pt x="2508" y="2050"/>
                  </a:lnTo>
                  <a:lnTo>
                    <a:pt x="2508" y="1887"/>
                  </a:lnTo>
                  <a:lnTo>
                    <a:pt x="2505" y="1887"/>
                  </a:lnTo>
                  <a:lnTo>
                    <a:pt x="2503" y="1886"/>
                  </a:lnTo>
                  <a:lnTo>
                    <a:pt x="2499" y="1886"/>
                  </a:lnTo>
                  <a:lnTo>
                    <a:pt x="2497" y="1885"/>
                  </a:lnTo>
                  <a:lnTo>
                    <a:pt x="2493" y="1883"/>
                  </a:lnTo>
                  <a:lnTo>
                    <a:pt x="2491" y="1883"/>
                  </a:lnTo>
                  <a:lnTo>
                    <a:pt x="2487" y="1882"/>
                  </a:lnTo>
                  <a:lnTo>
                    <a:pt x="2484" y="1881"/>
                  </a:lnTo>
                  <a:lnTo>
                    <a:pt x="2482" y="1880"/>
                  </a:lnTo>
                  <a:lnTo>
                    <a:pt x="2478" y="1878"/>
                  </a:lnTo>
                  <a:lnTo>
                    <a:pt x="2475" y="1877"/>
                  </a:lnTo>
                  <a:lnTo>
                    <a:pt x="2472" y="1876"/>
                  </a:lnTo>
                  <a:lnTo>
                    <a:pt x="2469" y="1874"/>
                  </a:lnTo>
                  <a:lnTo>
                    <a:pt x="2465" y="1873"/>
                  </a:lnTo>
                  <a:lnTo>
                    <a:pt x="2463" y="1872"/>
                  </a:lnTo>
                  <a:lnTo>
                    <a:pt x="2459" y="1870"/>
                  </a:lnTo>
                  <a:lnTo>
                    <a:pt x="2456" y="1869"/>
                  </a:lnTo>
                  <a:lnTo>
                    <a:pt x="2454" y="1868"/>
                  </a:lnTo>
                  <a:lnTo>
                    <a:pt x="2450" y="1867"/>
                  </a:lnTo>
                  <a:lnTo>
                    <a:pt x="2448" y="1865"/>
                  </a:lnTo>
                  <a:lnTo>
                    <a:pt x="2444" y="1864"/>
                  </a:lnTo>
                  <a:lnTo>
                    <a:pt x="2442" y="1863"/>
                  </a:lnTo>
                  <a:lnTo>
                    <a:pt x="2439" y="1861"/>
                  </a:lnTo>
                  <a:lnTo>
                    <a:pt x="2436" y="1860"/>
                  </a:lnTo>
                  <a:lnTo>
                    <a:pt x="2434" y="1857"/>
                  </a:lnTo>
                  <a:lnTo>
                    <a:pt x="2430" y="1856"/>
                  </a:lnTo>
                  <a:lnTo>
                    <a:pt x="2428" y="1856"/>
                  </a:lnTo>
                  <a:lnTo>
                    <a:pt x="2426" y="1855"/>
                  </a:lnTo>
                  <a:lnTo>
                    <a:pt x="2423" y="1854"/>
                  </a:lnTo>
                  <a:lnTo>
                    <a:pt x="2421" y="1852"/>
                  </a:lnTo>
                  <a:lnTo>
                    <a:pt x="2419" y="1851"/>
                  </a:lnTo>
                  <a:lnTo>
                    <a:pt x="2416" y="1850"/>
                  </a:lnTo>
                  <a:lnTo>
                    <a:pt x="2416" y="1848"/>
                  </a:lnTo>
                  <a:lnTo>
                    <a:pt x="2416" y="1847"/>
                  </a:lnTo>
                  <a:lnTo>
                    <a:pt x="2416" y="1844"/>
                  </a:lnTo>
                  <a:lnTo>
                    <a:pt x="2416" y="1843"/>
                  </a:lnTo>
                  <a:lnTo>
                    <a:pt x="2415" y="1842"/>
                  </a:lnTo>
                  <a:lnTo>
                    <a:pt x="2415" y="1839"/>
                  </a:lnTo>
                  <a:lnTo>
                    <a:pt x="2415" y="1838"/>
                  </a:lnTo>
                  <a:lnTo>
                    <a:pt x="2414" y="1835"/>
                  </a:lnTo>
                  <a:lnTo>
                    <a:pt x="2414" y="1834"/>
                  </a:lnTo>
                  <a:lnTo>
                    <a:pt x="2413" y="1831"/>
                  </a:lnTo>
                  <a:lnTo>
                    <a:pt x="2413" y="1830"/>
                  </a:lnTo>
                  <a:lnTo>
                    <a:pt x="2412" y="1828"/>
                  </a:lnTo>
                  <a:lnTo>
                    <a:pt x="2411" y="1826"/>
                  </a:lnTo>
                  <a:lnTo>
                    <a:pt x="2411" y="1825"/>
                  </a:lnTo>
                  <a:lnTo>
                    <a:pt x="2409" y="1822"/>
                  </a:lnTo>
                  <a:lnTo>
                    <a:pt x="2408" y="1821"/>
                  </a:lnTo>
                  <a:lnTo>
                    <a:pt x="2408" y="1819"/>
                  </a:lnTo>
                  <a:lnTo>
                    <a:pt x="2407" y="1817"/>
                  </a:lnTo>
                  <a:lnTo>
                    <a:pt x="2406" y="1815"/>
                  </a:lnTo>
                  <a:lnTo>
                    <a:pt x="2405" y="1813"/>
                  </a:lnTo>
                  <a:lnTo>
                    <a:pt x="2405" y="1812"/>
                  </a:lnTo>
                  <a:lnTo>
                    <a:pt x="2404" y="1809"/>
                  </a:lnTo>
                  <a:lnTo>
                    <a:pt x="2402" y="1808"/>
                  </a:lnTo>
                  <a:lnTo>
                    <a:pt x="2401" y="1807"/>
                  </a:lnTo>
                  <a:lnTo>
                    <a:pt x="2400" y="1804"/>
                  </a:lnTo>
                  <a:lnTo>
                    <a:pt x="2400" y="1803"/>
                  </a:lnTo>
                  <a:lnTo>
                    <a:pt x="2399" y="1802"/>
                  </a:lnTo>
                  <a:lnTo>
                    <a:pt x="2398" y="1800"/>
                  </a:lnTo>
                  <a:lnTo>
                    <a:pt x="2397" y="1799"/>
                  </a:lnTo>
                  <a:lnTo>
                    <a:pt x="2395" y="1798"/>
                  </a:lnTo>
                  <a:lnTo>
                    <a:pt x="2395" y="1796"/>
                  </a:lnTo>
                  <a:lnTo>
                    <a:pt x="2394" y="1795"/>
                  </a:lnTo>
                  <a:lnTo>
                    <a:pt x="2322" y="1790"/>
                  </a:lnTo>
                  <a:lnTo>
                    <a:pt x="2322" y="1787"/>
                  </a:lnTo>
                  <a:lnTo>
                    <a:pt x="2321" y="1785"/>
                  </a:lnTo>
                  <a:lnTo>
                    <a:pt x="2321" y="1783"/>
                  </a:lnTo>
                  <a:lnTo>
                    <a:pt x="2321" y="1781"/>
                  </a:lnTo>
                  <a:lnTo>
                    <a:pt x="2321" y="1780"/>
                  </a:lnTo>
                  <a:lnTo>
                    <a:pt x="2320" y="1777"/>
                  </a:lnTo>
                  <a:lnTo>
                    <a:pt x="2320" y="1774"/>
                  </a:lnTo>
                  <a:lnTo>
                    <a:pt x="2319" y="1773"/>
                  </a:lnTo>
                  <a:lnTo>
                    <a:pt x="2318" y="1771"/>
                  </a:lnTo>
                  <a:lnTo>
                    <a:pt x="2318" y="1768"/>
                  </a:lnTo>
                  <a:lnTo>
                    <a:pt x="2316" y="1767"/>
                  </a:lnTo>
                  <a:lnTo>
                    <a:pt x="2315" y="1764"/>
                  </a:lnTo>
                  <a:lnTo>
                    <a:pt x="2315" y="1763"/>
                  </a:lnTo>
                  <a:lnTo>
                    <a:pt x="2314" y="1760"/>
                  </a:lnTo>
                  <a:lnTo>
                    <a:pt x="2313" y="1758"/>
                  </a:lnTo>
                  <a:lnTo>
                    <a:pt x="2312" y="1756"/>
                  </a:lnTo>
                  <a:lnTo>
                    <a:pt x="2311" y="1754"/>
                  </a:lnTo>
                  <a:lnTo>
                    <a:pt x="2309" y="1752"/>
                  </a:lnTo>
                  <a:lnTo>
                    <a:pt x="2308" y="1750"/>
                  </a:lnTo>
                  <a:lnTo>
                    <a:pt x="2307" y="1748"/>
                  </a:lnTo>
                  <a:lnTo>
                    <a:pt x="2306" y="1746"/>
                  </a:lnTo>
                  <a:lnTo>
                    <a:pt x="2305" y="1745"/>
                  </a:lnTo>
                  <a:lnTo>
                    <a:pt x="2304" y="1742"/>
                  </a:lnTo>
                  <a:lnTo>
                    <a:pt x="2301" y="1741"/>
                  </a:lnTo>
                  <a:lnTo>
                    <a:pt x="2300" y="1739"/>
                  </a:lnTo>
                  <a:lnTo>
                    <a:pt x="2299" y="1737"/>
                  </a:lnTo>
                  <a:lnTo>
                    <a:pt x="2298" y="1735"/>
                  </a:lnTo>
                  <a:lnTo>
                    <a:pt x="2297" y="1734"/>
                  </a:lnTo>
                  <a:lnTo>
                    <a:pt x="2295" y="1732"/>
                  </a:lnTo>
                  <a:lnTo>
                    <a:pt x="2294" y="1730"/>
                  </a:lnTo>
                  <a:lnTo>
                    <a:pt x="2293" y="1729"/>
                  </a:lnTo>
                  <a:lnTo>
                    <a:pt x="2292" y="1726"/>
                  </a:lnTo>
                  <a:lnTo>
                    <a:pt x="2293" y="1725"/>
                  </a:lnTo>
                  <a:lnTo>
                    <a:pt x="2294" y="1724"/>
                  </a:lnTo>
                  <a:lnTo>
                    <a:pt x="2295" y="1722"/>
                  </a:lnTo>
                  <a:lnTo>
                    <a:pt x="2297" y="1721"/>
                  </a:lnTo>
                  <a:lnTo>
                    <a:pt x="2298" y="1720"/>
                  </a:lnTo>
                  <a:lnTo>
                    <a:pt x="2298" y="1719"/>
                  </a:lnTo>
                  <a:lnTo>
                    <a:pt x="2299" y="1719"/>
                  </a:lnTo>
                  <a:lnTo>
                    <a:pt x="2300" y="1717"/>
                  </a:lnTo>
                  <a:lnTo>
                    <a:pt x="2301" y="1716"/>
                  </a:lnTo>
                  <a:lnTo>
                    <a:pt x="2302" y="1715"/>
                  </a:lnTo>
                  <a:lnTo>
                    <a:pt x="2304" y="1713"/>
                  </a:lnTo>
                  <a:lnTo>
                    <a:pt x="2305" y="1712"/>
                  </a:lnTo>
                  <a:lnTo>
                    <a:pt x="2306" y="1712"/>
                  </a:lnTo>
                  <a:lnTo>
                    <a:pt x="2307" y="1711"/>
                  </a:lnTo>
                  <a:lnTo>
                    <a:pt x="2308" y="1710"/>
                  </a:lnTo>
                  <a:lnTo>
                    <a:pt x="2311" y="1708"/>
                  </a:lnTo>
                  <a:lnTo>
                    <a:pt x="2312" y="1707"/>
                  </a:lnTo>
                  <a:lnTo>
                    <a:pt x="2313" y="1707"/>
                  </a:lnTo>
                  <a:lnTo>
                    <a:pt x="2314" y="1706"/>
                  </a:lnTo>
                  <a:lnTo>
                    <a:pt x="2315" y="1704"/>
                  </a:lnTo>
                  <a:lnTo>
                    <a:pt x="2316" y="1703"/>
                  </a:lnTo>
                  <a:lnTo>
                    <a:pt x="2318" y="1702"/>
                  </a:lnTo>
                  <a:lnTo>
                    <a:pt x="2319" y="1700"/>
                  </a:lnTo>
                  <a:lnTo>
                    <a:pt x="2320" y="1699"/>
                  </a:lnTo>
                  <a:lnTo>
                    <a:pt x="2321" y="1698"/>
                  </a:lnTo>
                  <a:lnTo>
                    <a:pt x="2322" y="1697"/>
                  </a:lnTo>
                  <a:lnTo>
                    <a:pt x="2323" y="1695"/>
                  </a:lnTo>
                  <a:lnTo>
                    <a:pt x="2325" y="1694"/>
                  </a:lnTo>
                  <a:lnTo>
                    <a:pt x="2325" y="1693"/>
                  </a:lnTo>
                  <a:lnTo>
                    <a:pt x="2326" y="1693"/>
                  </a:lnTo>
                  <a:lnTo>
                    <a:pt x="2326" y="1689"/>
                  </a:lnTo>
                  <a:lnTo>
                    <a:pt x="2326" y="1685"/>
                  </a:lnTo>
                  <a:lnTo>
                    <a:pt x="2326" y="1681"/>
                  </a:lnTo>
                  <a:lnTo>
                    <a:pt x="2325" y="1678"/>
                  </a:lnTo>
                  <a:lnTo>
                    <a:pt x="2325" y="1676"/>
                  </a:lnTo>
                  <a:lnTo>
                    <a:pt x="2323" y="1672"/>
                  </a:lnTo>
                  <a:lnTo>
                    <a:pt x="2322" y="1669"/>
                  </a:lnTo>
                  <a:lnTo>
                    <a:pt x="2322" y="1667"/>
                  </a:lnTo>
                  <a:lnTo>
                    <a:pt x="2321" y="1664"/>
                  </a:lnTo>
                  <a:lnTo>
                    <a:pt x="2320" y="1661"/>
                  </a:lnTo>
                  <a:lnTo>
                    <a:pt x="2319" y="1659"/>
                  </a:lnTo>
                  <a:lnTo>
                    <a:pt x="2318" y="1656"/>
                  </a:lnTo>
                  <a:lnTo>
                    <a:pt x="2316" y="1654"/>
                  </a:lnTo>
                  <a:lnTo>
                    <a:pt x="2315" y="1651"/>
                  </a:lnTo>
                  <a:lnTo>
                    <a:pt x="2313" y="1650"/>
                  </a:lnTo>
                  <a:lnTo>
                    <a:pt x="2312" y="1647"/>
                  </a:lnTo>
                  <a:lnTo>
                    <a:pt x="2311" y="1645"/>
                  </a:lnTo>
                  <a:lnTo>
                    <a:pt x="2309" y="1642"/>
                  </a:lnTo>
                  <a:lnTo>
                    <a:pt x="2307" y="1641"/>
                  </a:lnTo>
                  <a:lnTo>
                    <a:pt x="2306" y="1638"/>
                  </a:lnTo>
                  <a:lnTo>
                    <a:pt x="2305" y="1636"/>
                  </a:lnTo>
                  <a:lnTo>
                    <a:pt x="2304" y="1633"/>
                  </a:lnTo>
                  <a:lnTo>
                    <a:pt x="2302" y="1632"/>
                  </a:lnTo>
                  <a:lnTo>
                    <a:pt x="2300" y="1629"/>
                  </a:lnTo>
                  <a:lnTo>
                    <a:pt x="2299" y="1626"/>
                  </a:lnTo>
                  <a:lnTo>
                    <a:pt x="2298" y="1624"/>
                  </a:lnTo>
                  <a:lnTo>
                    <a:pt x="2297" y="1621"/>
                  </a:lnTo>
                  <a:lnTo>
                    <a:pt x="2295" y="1619"/>
                  </a:lnTo>
                  <a:lnTo>
                    <a:pt x="2294" y="1616"/>
                  </a:lnTo>
                  <a:lnTo>
                    <a:pt x="2293" y="1612"/>
                  </a:lnTo>
                  <a:lnTo>
                    <a:pt x="2292" y="1610"/>
                  </a:lnTo>
                  <a:lnTo>
                    <a:pt x="2292" y="1607"/>
                  </a:lnTo>
                  <a:lnTo>
                    <a:pt x="2291" y="1604"/>
                  </a:lnTo>
                  <a:lnTo>
                    <a:pt x="2291" y="1603"/>
                  </a:lnTo>
                  <a:lnTo>
                    <a:pt x="2291" y="1602"/>
                  </a:lnTo>
                  <a:lnTo>
                    <a:pt x="2290" y="1599"/>
                  </a:lnTo>
                  <a:lnTo>
                    <a:pt x="2290" y="1598"/>
                  </a:lnTo>
                  <a:lnTo>
                    <a:pt x="2288" y="1595"/>
                  </a:lnTo>
                  <a:lnTo>
                    <a:pt x="2287" y="1594"/>
                  </a:lnTo>
                  <a:lnTo>
                    <a:pt x="2287" y="1591"/>
                  </a:lnTo>
                  <a:lnTo>
                    <a:pt x="2286" y="1590"/>
                  </a:lnTo>
                  <a:lnTo>
                    <a:pt x="2286" y="1588"/>
                  </a:lnTo>
                  <a:lnTo>
                    <a:pt x="2285" y="1586"/>
                  </a:lnTo>
                  <a:lnTo>
                    <a:pt x="2284" y="1584"/>
                  </a:lnTo>
                  <a:lnTo>
                    <a:pt x="2283" y="1581"/>
                  </a:lnTo>
                  <a:lnTo>
                    <a:pt x="2283" y="1580"/>
                  </a:lnTo>
                  <a:lnTo>
                    <a:pt x="2282" y="1577"/>
                  </a:lnTo>
                  <a:lnTo>
                    <a:pt x="2280" y="1576"/>
                  </a:lnTo>
                  <a:lnTo>
                    <a:pt x="2279" y="1573"/>
                  </a:lnTo>
                  <a:lnTo>
                    <a:pt x="2279" y="1572"/>
                  </a:lnTo>
                  <a:lnTo>
                    <a:pt x="2278" y="1569"/>
                  </a:lnTo>
                  <a:lnTo>
                    <a:pt x="2277" y="1568"/>
                  </a:lnTo>
                  <a:lnTo>
                    <a:pt x="2276" y="1565"/>
                  </a:lnTo>
                  <a:lnTo>
                    <a:pt x="2275" y="1564"/>
                  </a:lnTo>
                  <a:lnTo>
                    <a:pt x="2273" y="1562"/>
                  </a:lnTo>
                  <a:lnTo>
                    <a:pt x="2273" y="1560"/>
                  </a:lnTo>
                  <a:lnTo>
                    <a:pt x="2272" y="1559"/>
                  </a:lnTo>
                  <a:lnTo>
                    <a:pt x="2271" y="1556"/>
                  </a:lnTo>
                  <a:lnTo>
                    <a:pt x="2270" y="1555"/>
                  </a:lnTo>
                  <a:lnTo>
                    <a:pt x="2270" y="1554"/>
                  </a:lnTo>
                  <a:lnTo>
                    <a:pt x="2269" y="1552"/>
                  </a:lnTo>
                  <a:lnTo>
                    <a:pt x="2268" y="1551"/>
                  </a:lnTo>
                  <a:lnTo>
                    <a:pt x="2266" y="1550"/>
                  </a:lnTo>
                  <a:lnTo>
                    <a:pt x="2266" y="1549"/>
                  </a:lnTo>
                  <a:lnTo>
                    <a:pt x="2335" y="1543"/>
                  </a:lnTo>
                  <a:lnTo>
                    <a:pt x="2343" y="1532"/>
                  </a:lnTo>
                  <a:lnTo>
                    <a:pt x="2347" y="1532"/>
                  </a:lnTo>
                  <a:lnTo>
                    <a:pt x="2351" y="1532"/>
                  </a:lnTo>
                  <a:lnTo>
                    <a:pt x="2355" y="1532"/>
                  </a:lnTo>
                  <a:lnTo>
                    <a:pt x="2358" y="1532"/>
                  </a:lnTo>
                  <a:lnTo>
                    <a:pt x="2362" y="1532"/>
                  </a:lnTo>
                  <a:lnTo>
                    <a:pt x="2365" y="1530"/>
                  </a:lnTo>
                  <a:lnTo>
                    <a:pt x="2369" y="1530"/>
                  </a:lnTo>
                  <a:lnTo>
                    <a:pt x="2372" y="1530"/>
                  </a:lnTo>
                  <a:lnTo>
                    <a:pt x="2376" y="1529"/>
                  </a:lnTo>
                  <a:lnTo>
                    <a:pt x="2379" y="1529"/>
                  </a:lnTo>
                  <a:lnTo>
                    <a:pt x="2382" y="1529"/>
                  </a:lnTo>
                  <a:lnTo>
                    <a:pt x="2385" y="1528"/>
                  </a:lnTo>
                  <a:lnTo>
                    <a:pt x="2389" y="1527"/>
                  </a:lnTo>
                  <a:lnTo>
                    <a:pt x="2391" y="1527"/>
                  </a:lnTo>
                  <a:lnTo>
                    <a:pt x="2394" y="1525"/>
                  </a:lnTo>
                  <a:lnTo>
                    <a:pt x="2398" y="1524"/>
                  </a:lnTo>
                  <a:lnTo>
                    <a:pt x="2400" y="1523"/>
                  </a:lnTo>
                  <a:lnTo>
                    <a:pt x="2402" y="1521"/>
                  </a:lnTo>
                  <a:lnTo>
                    <a:pt x="2406" y="1520"/>
                  </a:lnTo>
                  <a:lnTo>
                    <a:pt x="2408" y="1519"/>
                  </a:lnTo>
                  <a:lnTo>
                    <a:pt x="2412" y="1516"/>
                  </a:lnTo>
                  <a:lnTo>
                    <a:pt x="2414" y="1515"/>
                  </a:lnTo>
                  <a:lnTo>
                    <a:pt x="2418" y="1512"/>
                  </a:lnTo>
                  <a:lnTo>
                    <a:pt x="2420" y="1510"/>
                  </a:lnTo>
                  <a:lnTo>
                    <a:pt x="2422" y="1508"/>
                  </a:lnTo>
                  <a:lnTo>
                    <a:pt x="2426" y="1506"/>
                  </a:lnTo>
                  <a:lnTo>
                    <a:pt x="2428" y="1502"/>
                  </a:lnTo>
                  <a:lnTo>
                    <a:pt x="2430" y="1499"/>
                  </a:lnTo>
                  <a:lnTo>
                    <a:pt x="2434" y="1497"/>
                  </a:lnTo>
                  <a:lnTo>
                    <a:pt x="2436" y="1493"/>
                  </a:lnTo>
                  <a:lnTo>
                    <a:pt x="2439" y="1490"/>
                  </a:lnTo>
                  <a:lnTo>
                    <a:pt x="2442" y="1486"/>
                  </a:lnTo>
                  <a:lnTo>
                    <a:pt x="2443" y="1484"/>
                  </a:lnTo>
                  <a:lnTo>
                    <a:pt x="2446" y="1481"/>
                  </a:lnTo>
                  <a:lnTo>
                    <a:pt x="2447" y="1480"/>
                  </a:lnTo>
                  <a:lnTo>
                    <a:pt x="2449" y="1477"/>
                  </a:lnTo>
                  <a:lnTo>
                    <a:pt x="2451" y="1475"/>
                  </a:lnTo>
                  <a:lnTo>
                    <a:pt x="2454" y="1472"/>
                  </a:lnTo>
                  <a:lnTo>
                    <a:pt x="2456" y="1471"/>
                  </a:lnTo>
                  <a:lnTo>
                    <a:pt x="2458" y="1468"/>
                  </a:lnTo>
                  <a:lnTo>
                    <a:pt x="2461" y="1466"/>
                  </a:lnTo>
                  <a:lnTo>
                    <a:pt x="2463" y="1463"/>
                  </a:lnTo>
                  <a:lnTo>
                    <a:pt x="2465" y="1460"/>
                  </a:lnTo>
                  <a:lnTo>
                    <a:pt x="2468" y="1458"/>
                  </a:lnTo>
                  <a:lnTo>
                    <a:pt x="2470" y="1455"/>
                  </a:lnTo>
                  <a:lnTo>
                    <a:pt x="2472" y="1453"/>
                  </a:lnTo>
                  <a:lnTo>
                    <a:pt x="2475" y="1450"/>
                  </a:lnTo>
                  <a:lnTo>
                    <a:pt x="2477" y="1449"/>
                  </a:lnTo>
                  <a:lnTo>
                    <a:pt x="2479" y="1446"/>
                  </a:lnTo>
                  <a:lnTo>
                    <a:pt x="2482" y="1443"/>
                  </a:lnTo>
                  <a:lnTo>
                    <a:pt x="2484" y="1441"/>
                  </a:lnTo>
                  <a:lnTo>
                    <a:pt x="2486" y="1438"/>
                  </a:lnTo>
                  <a:lnTo>
                    <a:pt x="2489" y="1436"/>
                  </a:lnTo>
                  <a:lnTo>
                    <a:pt x="2491" y="1432"/>
                  </a:lnTo>
                  <a:lnTo>
                    <a:pt x="2493" y="1429"/>
                  </a:lnTo>
                  <a:lnTo>
                    <a:pt x="2494" y="1427"/>
                  </a:lnTo>
                  <a:lnTo>
                    <a:pt x="2497" y="1424"/>
                  </a:lnTo>
                  <a:lnTo>
                    <a:pt x="2498" y="1421"/>
                  </a:lnTo>
                  <a:lnTo>
                    <a:pt x="2500" y="1419"/>
                  </a:lnTo>
                  <a:lnTo>
                    <a:pt x="2501" y="1416"/>
                  </a:lnTo>
                  <a:lnTo>
                    <a:pt x="2503" y="1414"/>
                  </a:lnTo>
                  <a:lnTo>
                    <a:pt x="2504" y="1411"/>
                  </a:lnTo>
                  <a:lnTo>
                    <a:pt x="2505" y="1408"/>
                  </a:lnTo>
                  <a:lnTo>
                    <a:pt x="2506" y="1406"/>
                  </a:lnTo>
                  <a:lnTo>
                    <a:pt x="2507" y="1402"/>
                  </a:lnTo>
                  <a:lnTo>
                    <a:pt x="2508" y="1398"/>
                  </a:lnTo>
                  <a:lnTo>
                    <a:pt x="2511" y="1394"/>
                  </a:lnTo>
                  <a:lnTo>
                    <a:pt x="2512" y="1390"/>
                  </a:lnTo>
                  <a:lnTo>
                    <a:pt x="2513" y="1386"/>
                  </a:lnTo>
                  <a:lnTo>
                    <a:pt x="2515" y="1382"/>
                  </a:lnTo>
                  <a:lnTo>
                    <a:pt x="2518" y="1377"/>
                  </a:lnTo>
                  <a:lnTo>
                    <a:pt x="2519" y="1373"/>
                  </a:lnTo>
                  <a:lnTo>
                    <a:pt x="2521" y="1370"/>
                  </a:lnTo>
                  <a:lnTo>
                    <a:pt x="2523" y="1366"/>
                  </a:lnTo>
                  <a:lnTo>
                    <a:pt x="2525" y="1362"/>
                  </a:lnTo>
                  <a:lnTo>
                    <a:pt x="2527" y="1357"/>
                  </a:lnTo>
                  <a:lnTo>
                    <a:pt x="2529" y="1353"/>
                  </a:lnTo>
                  <a:lnTo>
                    <a:pt x="2530" y="1349"/>
                  </a:lnTo>
                  <a:lnTo>
                    <a:pt x="2533" y="1344"/>
                  </a:lnTo>
                  <a:lnTo>
                    <a:pt x="2535" y="1340"/>
                  </a:lnTo>
                  <a:lnTo>
                    <a:pt x="2537" y="1336"/>
                  </a:lnTo>
                  <a:lnTo>
                    <a:pt x="2539" y="1331"/>
                  </a:lnTo>
                  <a:lnTo>
                    <a:pt x="2541" y="1327"/>
                  </a:lnTo>
                  <a:lnTo>
                    <a:pt x="2543" y="1323"/>
                  </a:lnTo>
                  <a:lnTo>
                    <a:pt x="2544" y="1319"/>
                  </a:lnTo>
                  <a:lnTo>
                    <a:pt x="2547" y="1314"/>
                  </a:lnTo>
                  <a:lnTo>
                    <a:pt x="2548" y="1310"/>
                  </a:lnTo>
                  <a:lnTo>
                    <a:pt x="2549" y="1306"/>
                  </a:lnTo>
                  <a:lnTo>
                    <a:pt x="2551" y="1302"/>
                  </a:lnTo>
                  <a:lnTo>
                    <a:pt x="2553" y="1297"/>
                  </a:lnTo>
                  <a:lnTo>
                    <a:pt x="2554" y="1293"/>
                  </a:lnTo>
                  <a:lnTo>
                    <a:pt x="2555" y="1289"/>
                  </a:lnTo>
                  <a:lnTo>
                    <a:pt x="2556" y="1285"/>
                  </a:lnTo>
                  <a:lnTo>
                    <a:pt x="2556" y="1281"/>
                  </a:lnTo>
                  <a:lnTo>
                    <a:pt x="2557" y="1277"/>
                  </a:lnTo>
                  <a:lnTo>
                    <a:pt x="2557" y="1273"/>
                  </a:lnTo>
                  <a:lnTo>
                    <a:pt x="2558" y="1268"/>
                  </a:lnTo>
                  <a:lnTo>
                    <a:pt x="2558" y="1264"/>
                  </a:lnTo>
                  <a:lnTo>
                    <a:pt x="2558" y="1259"/>
                  </a:lnTo>
                  <a:lnTo>
                    <a:pt x="2558" y="1254"/>
                  </a:lnTo>
                  <a:lnTo>
                    <a:pt x="2557" y="1249"/>
                  </a:lnTo>
                  <a:lnTo>
                    <a:pt x="2557" y="1244"/>
                  </a:lnTo>
                  <a:lnTo>
                    <a:pt x="2556" y="1240"/>
                  </a:lnTo>
                  <a:lnTo>
                    <a:pt x="2556" y="1235"/>
                  </a:lnTo>
                  <a:lnTo>
                    <a:pt x="2555" y="1229"/>
                  </a:lnTo>
                  <a:lnTo>
                    <a:pt x="2554" y="1224"/>
                  </a:lnTo>
                  <a:lnTo>
                    <a:pt x="2553" y="1219"/>
                  </a:lnTo>
                  <a:lnTo>
                    <a:pt x="2551" y="1215"/>
                  </a:lnTo>
                  <a:lnTo>
                    <a:pt x="2550" y="1210"/>
                  </a:lnTo>
                  <a:lnTo>
                    <a:pt x="2549" y="1205"/>
                  </a:lnTo>
                  <a:lnTo>
                    <a:pt x="2547" y="1201"/>
                  </a:lnTo>
                  <a:lnTo>
                    <a:pt x="2546" y="1196"/>
                  </a:lnTo>
                  <a:lnTo>
                    <a:pt x="2543" y="1190"/>
                  </a:lnTo>
                  <a:lnTo>
                    <a:pt x="2542" y="1187"/>
                  </a:lnTo>
                  <a:lnTo>
                    <a:pt x="2540" y="1181"/>
                  </a:lnTo>
                  <a:lnTo>
                    <a:pt x="2537" y="1177"/>
                  </a:lnTo>
                  <a:lnTo>
                    <a:pt x="2536" y="1172"/>
                  </a:lnTo>
                  <a:lnTo>
                    <a:pt x="2534" y="1168"/>
                  </a:lnTo>
                  <a:lnTo>
                    <a:pt x="2532" y="1164"/>
                  </a:lnTo>
                  <a:lnTo>
                    <a:pt x="2529" y="1161"/>
                  </a:lnTo>
                  <a:lnTo>
                    <a:pt x="2527" y="1155"/>
                  </a:lnTo>
                  <a:lnTo>
                    <a:pt x="2525" y="1151"/>
                  </a:lnTo>
                  <a:lnTo>
                    <a:pt x="2522" y="1148"/>
                  </a:lnTo>
                  <a:lnTo>
                    <a:pt x="2520" y="1144"/>
                  </a:lnTo>
                  <a:lnTo>
                    <a:pt x="2518" y="1141"/>
                  </a:lnTo>
                  <a:lnTo>
                    <a:pt x="2515" y="1137"/>
                  </a:lnTo>
                  <a:lnTo>
                    <a:pt x="2513" y="1133"/>
                  </a:lnTo>
                  <a:lnTo>
                    <a:pt x="2511" y="1131"/>
                  </a:lnTo>
                  <a:lnTo>
                    <a:pt x="2511" y="1127"/>
                  </a:lnTo>
                  <a:lnTo>
                    <a:pt x="2511" y="1124"/>
                  </a:lnTo>
                  <a:lnTo>
                    <a:pt x="2511" y="1120"/>
                  </a:lnTo>
                  <a:lnTo>
                    <a:pt x="2509" y="1118"/>
                  </a:lnTo>
                  <a:lnTo>
                    <a:pt x="2509" y="1115"/>
                  </a:lnTo>
                  <a:lnTo>
                    <a:pt x="2508" y="1111"/>
                  </a:lnTo>
                  <a:lnTo>
                    <a:pt x="2508" y="1109"/>
                  </a:lnTo>
                  <a:lnTo>
                    <a:pt x="2507" y="1106"/>
                  </a:lnTo>
                  <a:lnTo>
                    <a:pt x="2507" y="1103"/>
                  </a:lnTo>
                  <a:lnTo>
                    <a:pt x="2506" y="1100"/>
                  </a:lnTo>
                  <a:lnTo>
                    <a:pt x="2505" y="1097"/>
                  </a:lnTo>
                  <a:lnTo>
                    <a:pt x="2504" y="1094"/>
                  </a:lnTo>
                  <a:lnTo>
                    <a:pt x="2503" y="1092"/>
                  </a:lnTo>
                  <a:lnTo>
                    <a:pt x="2501" y="1089"/>
                  </a:lnTo>
                  <a:lnTo>
                    <a:pt x="2500" y="1087"/>
                  </a:lnTo>
                  <a:lnTo>
                    <a:pt x="2499" y="1084"/>
                  </a:lnTo>
                  <a:lnTo>
                    <a:pt x="2498" y="1081"/>
                  </a:lnTo>
                  <a:lnTo>
                    <a:pt x="2497" y="1080"/>
                  </a:lnTo>
                  <a:lnTo>
                    <a:pt x="2496" y="1078"/>
                  </a:lnTo>
                  <a:lnTo>
                    <a:pt x="2493" y="1075"/>
                  </a:lnTo>
                  <a:lnTo>
                    <a:pt x="2492" y="1074"/>
                  </a:lnTo>
                  <a:lnTo>
                    <a:pt x="2490" y="1071"/>
                  </a:lnTo>
                  <a:lnTo>
                    <a:pt x="2489" y="1068"/>
                  </a:lnTo>
                  <a:lnTo>
                    <a:pt x="2487" y="1067"/>
                  </a:lnTo>
                  <a:lnTo>
                    <a:pt x="2485" y="1066"/>
                  </a:lnTo>
                  <a:lnTo>
                    <a:pt x="2484" y="1063"/>
                  </a:lnTo>
                  <a:lnTo>
                    <a:pt x="2482" y="1062"/>
                  </a:lnTo>
                  <a:lnTo>
                    <a:pt x="2479" y="1061"/>
                  </a:lnTo>
                  <a:lnTo>
                    <a:pt x="2478" y="1059"/>
                  </a:lnTo>
                  <a:lnTo>
                    <a:pt x="2476" y="1058"/>
                  </a:lnTo>
                  <a:lnTo>
                    <a:pt x="2473" y="1057"/>
                  </a:lnTo>
                  <a:lnTo>
                    <a:pt x="2472" y="1055"/>
                  </a:lnTo>
                  <a:lnTo>
                    <a:pt x="2472" y="1053"/>
                  </a:lnTo>
                  <a:lnTo>
                    <a:pt x="2473" y="1050"/>
                  </a:lnTo>
                  <a:lnTo>
                    <a:pt x="2473" y="1048"/>
                  </a:lnTo>
                  <a:lnTo>
                    <a:pt x="2475" y="1044"/>
                  </a:lnTo>
                  <a:lnTo>
                    <a:pt x="2475" y="1041"/>
                  </a:lnTo>
                  <a:lnTo>
                    <a:pt x="2475" y="1039"/>
                  </a:lnTo>
                  <a:lnTo>
                    <a:pt x="2476" y="1036"/>
                  </a:lnTo>
                  <a:lnTo>
                    <a:pt x="2476" y="1032"/>
                  </a:lnTo>
                  <a:lnTo>
                    <a:pt x="2476" y="1030"/>
                  </a:lnTo>
                  <a:lnTo>
                    <a:pt x="2476" y="1026"/>
                  </a:lnTo>
                  <a:lnTo>
                    <a:pt x="2475" y="1023"/>
                  </a:lnTo>
                  <a:lnTo>
                    <a:pt x="2475" y="1020"/>
                  </a:lnTo>
                  <a:lnTo>
                    <a:pt x="2475" y="1017"/>
                  </a:lnTo>
                  <a:lnTo>
                    <a:pt x="2475" y="1014"/>
                  </a:lnTo>
                  <a:lnTo>
                    <a:pt x="2473" y="1010"/>
                  </a:lnTo>
                  <a:lnTo>
                    <a:pt x="2473" y="1007"/>
                  </a:lnTo>
                  <a:lnTo>
                    <a:pt x="2472" y="1005"/>
                  </a:lnTo>
                  <a:lnTo>
                    <a:pt x="2471" y="1001"/>
                  </a:lnTo>
                  <a:lnTo>
                    <a:pt x="2471" y="998"/>
                  </a:lnTo>
                  <a:lnTo>
                    <a:pt x="2470" y="996"/>
                  </a:lnTo>
                  <a:lnTo>
                    <a:pt x="2469" y="992"/>
                  </a:lnTo>
                  <a:lnTo>
                    <a:pt x="2468" y="989"/>
                  </a:lnTo>
                  <a:lnTo>
                    <a:pt x="2466" y="987"/>
                  </a:lnTo>
                  <a:lnTo>
                    <a:pt x="2466" y="984"/>
                  </a:lnTo>
                  <a:lnTo>
                    <a:pt x="2464" y="981"/>
                  </a:lnTo>
                  <a:lnTo>
                    <a:pt x="2463" y="979"/>
                  </a:lnTo>
                  <a:lnTo>
                    <a:pt x="2462" y="975"/>
                  </a:lnTo>
                  <a:lnTo>
                    <a:pt x="2461" y="974"/>
                  </a:lnTo>
                  <a:lnTo>
                    <a:pt x="2459" y="971"/>
                  </a:lnTo>
                  <a:lnTo>
                    <a:pt x="2458" y="969"/>
                  </a:lnTo>
                  <a:lnTo>
                    <a:pt x="2456" y="966"/>
                  </a:lnTo>
                  <a:lnTo>
                    <a:pt x="2455" y="963"/>
                  </a:lnTo>
                  <a:lnTo>
                    <a:pt x="2455" y="962"/>
                  </a:lnTo>
                  <a:lnTo>
                    <a:pt x="2455" y="961"/>
                  </a:lnTo>
                  <a:lnTo>
                    <a:pt x="2455" y="959"/>
                  </a:lnTo>
                  <a:lnTo>
                    <a:pt x="2455" y="958"/>
                  </a:lnTo>
                  <a:lnTo>
                    <a:pt x="2455" y="957"/>
                  </a:lnTo>
                  <a:lnTo>
                    <a:pt x="2454" y="956"/>
                  </a:lnTo>
                  <a:lnTo>
                    <a:pt x="2454" y="954"/>
                  </a:lnTo>
                  <a:lnTo>
                    <a:pt x="2454" y="953"/>
                  </a:lnTo>
                  <a:lnTo>
                    <a:pt x="2454" y="952"/>
                  </a:lnTo>
                  <a:lnTo>
                    <a:pt x="2454" y="950"/>
                  </a:lnTo>
                  <a:lnTo>
                    <a:pt x="2454" y="949"/>
                  </a:lnTo>
                  <a:lnTo>
                    <a:pt x="2454" y="948"/>
                  </a:lnTo>
                  <a:lnTo>
                    <a:pt x="2452" y="946"/>
                  </a:lnTo>
                  <a:lnTo>
                    <a:pt x="2452" y="945"/>
                  </a:lnTo>
                  <a:lnTo>
                    <a:pt x="2452" y="944"/>
                  </a:lnTo>
                  <a:lnTo>
                    <a:pt x="2452" y="943"/>
                  </a:lnTo>
                  <a:lnTo>
                    <a:pt x="2452" y="941"/>
                  </a:lnTo>
                  <a:lnTo>
                    <a:pt x="2451" y="940"/>
                  </a:lnTo>
                  <a:lnTo>
                    <a:pt x="2451" y="939"/>
                  </a:lnTo>
                  <a:lnTo>
                    <a:pt x="2451" y="937"/>
                  </a:lnTo>
                  <a:lnTo>
                    <a:pt x="2451" y="936"/>
                  </a:lnTo>
                  <a:lnTo>
                    <a:pt x="2451" y="935"/>
                  </a:lnTo>
                  <a:lnTo>
                    <a:pt x="2451" y="933"/>
                  </a:lnTo>
                  <a:lnTo>
                    <a:pt x="2451" y="932"/>
                  </a:lnTo>
                  <a:lnTo>
                    <a:pt x="2450" y="931"/>
                  </a:lnTo>
                  <a:lnTo>
                    <a:pt x="2450" y="930"/>
                  </a:lnTo>
                  <a:lnTo>
                    <a:pt x="2450" y="928"/>
                  </a:lnTo>
                  <a:lnTo>
                    <a:pt x="2450" y="927"/>
                  </a:lnTo>
                  <a:lnTo>
                    <a:pt x="2450" y="926"/>
                  </a:lnTo>
                  <a:lnTo>
                    <a:pt x="2450" y="924"/>
                  </a:lnTo>
                  <a:lnTo>
                    <a:pt x="2450" y="923"/>
                  </a:lnTo>
                  <a:lnTo>
                    <a:pt x="2448" y="921"/>
                  </a:lnTo>
                  <a:lnTo>
                    <a:pt x="2446" y="918"/>
                  </a:lnTo>
                  <a:lnTo>
                    <a:pt x="2444" y="917"/>
                  </a:lnTo>
                  <a:lnTo>
                    <a:pt x="2442" y="914"/>
                  </a:lnTo>
                  <a:lnTo>
                    <a:pt x="2439" y="911"/>
                  </a:lnTo>
                  <a:lnTo>
                    <a:pt x="2436" y="909"/>
                  </a:lnTo>
                  <a:lnTo>
                    <a:pt x="2434" y="908"/>
                  </a:lnTo>
                  <a:lnTo>
                    <a:pt x="2432" y="905"/>
                  </a:lnTo>
                  <a:lnTo>
                    <a:pt x="2429" y="904"/>
                  </a:lnTo>
                  <a:lnTo>
                    <a:pt x="2426" y="901"/>
                  </a:lnTo>
                  <a:lnTo>
                    <a:pt x="2423" y="900"/>
                  </a:lnTo>
                  <a:lnTo>
                    <a:pt x="2421" y="898"/>
                  </a:lnTo>
                  <a:lnTo>
                    <a:pt x="2418" y="897"/>
                  </a:lnTo>
                  <a:lnTo>
                    <a:pt x="2415" y="895"/>
                  </a:lnTo>
                  <a:lnTo>
                    <a:pt x="2412" y="893"/>
                  </a:lnTo>
                  <a:lnTo>
                    <a:pt x="2409" y="892"/>
                  </a:lnTo>
                  <a:lnTo>
                    <a:pt x="2406" y="891"/>
                  </a:lnTo>
                  <a:lnTo>
                    <a:pt x="2404" y="889"/>
                  </a:lnTo>
                  <a:lnTo>
                    <a:pt x="2400" y="888"/>
                  </a:lnTo>
                  <a:lnTo>
                    <a:pt x="2398" y="887"/>
                  </a:lnTo>
                  <a:lnTo>
                    <a:pt x="2394" y="887"/>
                  </a:lnTo>
                  <a:lnTo>
                    <a:pt x="2392" y="885"/>
                  </a:lnTo>
                  <a:lnTo>
                    <a:pt x="2389" y="884"/>
                  </a:lnTo>
                  <a:lnTo>
                    <a:pt x="2386" y="883"/>
                  </a:lnTo>
                  <a:lnTo>
                    <a:pt x="2383" y="883"/>
                  </a:lnTo>
                  <a:lnTo>
                    <a:pt x="2380" y="882"/>
                  </a:lnTo>
                  <a:lnTo>
                    <a:pt x="2378" y="882"/>
                  </a:lnTo>
                  <a:lnTo>
                    <a:pt x="2375" y="880"/>
                  </a:lnTo>
                  <a:lnTo>
                    <a:pt x="2372" y="880"/>
                  </a:lnTo>
                  <a:lnTo>
                    <a:pt x="2370" y="879"/>
                  </a:lnTo>
                  <a:lnTo>
                    <a:pt x="2368" y="879"/>
                  </a:lnTo>
                  <a:lnTo>
                    <a:pt x="2365" y="878"/>
                  </a:lnTo>
                  <a:lnTo>
                    <a:pt x="2365" y="866"/>
                  </a:lnTo>
                  <a:lnTo>
                    <a:pt x="2364" y="861"/>
                  </a:lnTo>
                  <a:lnTo>
                    <a:pt x="2364" y="854"/>
                  </a:lnTo>
                  <a:lnTo>
                    <a:pt x="2363" y="849"/>
                  </a:lnTo>
                  <a:lnTo>
                    <a:pt x="2362" y="844"/>
                  </a:lnTo>
                  <a:lnTo>
                    <a:pt x="2361" y="839"/>
                  </a:lnTo>
                  <a:lnTo>
                    <a:pt x="2358" y="834"/>
                  </a:lnTo>
                  <a:lnTo>
                    <a:pt x="2356" y="828"/>
                  </a:lnTo>
                  <a:lnTo>
                    <a:pt x="2354" y="823"/>
                  </a:lnTo>
                  <a:lnTo>
                    <a:pt x="2351" y="818"/>
                  </a:lnTo>
                  <a:lnTo>
                    <a:pt x="2349" y="813"/>
                  </a:lnTo>
                  <a:lnTo>
                    <a:pt x="2345" y="809"/>
                  </a:lnTo>
                  <a:lnTo>
                    <a:pt x="2343" y="804"/>
                  </a:lnTo>
                  <a:lnTo>
                    <a:pt x="2340" y="800"/>
                  </a:lnTo>
                  <a:lnTo>
                    <a:pt x="2336" y="796"/>
                  </a:lnTo>
                  <a:lnTo>
                    <a:pt x="2333" y="791"/>
                  </a:lnTo>
                  <a:lnTo>
                    <a:pt x="2329" y="787"/>
                  </a:lnTo>
                  <a:lnTo>
                    <a:pt x="2326" y="783"/>
                  </a:lnTo>
                  <a:lnTo>
                    <a:pt x="2322" y="779"/>
                  </a:lnTo>
                  <a:lnTo>
                    <a:pt x="2318" y="775"/>
                  </a:lnTo>
                  <a:lnTo>
                    <a:pt x="2314" y="771"/>
                  </a:lnTo>
                  <a:lnTo>
                    <a:pt x="2311" y="767"/>
                  </a:lnTo>
                  <a:lnTo>
                    <a:pt x="2307" y="763"/>
                  </a:lnTo>
                  <a:lnTo>
                    <a:pt x="2304" y="760"/>
                  </a:lnTo>
                  <a:lnTo>
                    <a:pt x="2299" y="756"/>
                  </a:lnTo>
                  <a:lnTo>
                    <a:pt x="2295" y="752"/>
                  </a:lnTo>
                  <a:lnTo>
                    <a:pt x="2292" y="749"/>
                  </a:lnTo>
                  <a:lnTo>
                    <a:pt x="2288" y="745"/>
                  </a:lnTo>
                  <a:lnTo>
                    <a:pt x="2286" y="741"/>
                  </a:lnTo>
                  <a:lnTo>
                    <a:pt x="2283" y="739"/>
                  </a:lnTo>
                  <a:lnTo>
                    <a:pt x="2280" y="735"/>
                  </a:lnTo>
                  <a:lnTo>
                    <a:pt x="2277" y="732"/>
                  </a:lnTo>
                  <a:lnTo>
                    <a:pt x="2275" y="728"/>
                  </a:lnTo>
                  <a:lnTo>
                    <a:pt x="2275" y="727"/>
                  </a:lnTo>
                  <a:lnTo>
                    <a:pt x="2275" y="725"/>
                  </a:lnTo>
                  <a:lnTo>
                    <a:pt x="2275" y="722"/>
                  </a:lnTo>
                  <a:lnTo>
                    <a:pt x="2275" y="719"/>
                  </a:lnTo>
                  <a:lnTo>
                    <a:pt x="2276" y="718"/>
                  </a:lnTo>
                  <a:lnTo>
                    <a:pt x="2276" y="715"/>
                  </a:lnTo>
                  <a:lnTo>
                    <a:pt x="2276" y="713"/>
                  </a:lnTo>
                  <a:lnTo>
                    <a:pt x="2276" y="710"/>
                  </a:lnTo>
                  <a:lnTo>
                    <a:pt x="2277" y="708"/>
                  </a:lnTo>
                  <a:lnTo>
                    <a:pt x="2277" y="706"/>
                  </a:lnTo>
                  <a:lnTo>
                    <a:pt x="2277" y="704"/>
                  </a:lnTo>
                  <a:lnTo>
                    <a:pt x="2278" y="701"/>
                  </a:lnTo>
                  <a:lnTo>
                    <a:pt x="2278" y="699"/>
                  </a:lnTo>
                  <a:lnTo>
                    <a:pt x="2279" y="696"/>
                  </a:lnTo>
                  <a:lnTo>
                    <a:pt x="2279" y="693"/>
                  </a:lnTo>
                  <a:lnTo>
                    <a:pt x="2279" y="691"/>
                  </a:lnTo>
                  <a:lnTo>
                    <a:pt x="2280" y="690"/>
                  </a:lnTo>
                  <a:lnTo>
                    <a:pt x="2280" y="687"/>
                  </a:lnTo>
                  <a:lnTo>
                    <a:pt x="2280" y="684"/>
                  </a:lnTo>
                  <a:lnTo>
                    <a:pt x="2282" y="682"/>
                  </a:lnTo>
                  <a:lnTo>
                    <a:pt x="2282" y="679"/>
                  </a:lnTo>
                  <a:lnTo>
                    <a:pt x="2282" y="677"/>
                  </a:lnTo>
                  <a:lnTo>
                    <a:pt x="2283" y="674"/>
                  </a:lnTo>
                  <a:lnTo>
                    <a:pt x="2283" y="673"/>
                  </a:lnTo>
                  <a:lnTo>
                    <a:pt x="2283" y="670"/>
                  </a:lnTo>
                  <a:lnTo>
                    <a:pt x="2283" y="667"/>
                  </a:lnTo>
                  <a:lnTo>
                    <a:pt x="2284" y="665"/>
                  </a:lnTo>
                  <a:lnTo>
                    <a:pt x="2284" y="664"/>
                  </a:lnTo>
                  <a:lnTo>
                    <a:pt x="2284" y="661"/>
                  </a:lnTo>
                  <a:lnTo>
                    <a:pt x="2284" y="658"/>
                  </a:lnTo>
                  <a:lnTo>
                    <a:pt x="2284" y="656"/>
                  </a:lnTo>
                  <a:lnTo>
                    <a:pt x="2284" y="654"/>
                  </a:lnTo>
                  <a:lnTo>
                    <a:pt x="2283" y="649"/>
                  </a:lnTo>
                  <a:lnTo>
                    <a:pt x="2282" y="645"/>
                  </a:lnTo>
                  <a:lnTo>
                    <a:pt x="2282" y="641"/>
                  </a:lnTo>
                  <a:lnTo>
                    <a:pt x="2280" y="638"/>
                  </a:lnTo>
                  <a:lnTo>
                    <a:pt x="2279" y="634"/>
                  </a:lnTo>
                  <a:lnTo>
                    <a:pt x="2277" y="630"/>
                  </a:lnTo>
                  <a:lnTo>
                    <a:pt x="2276" y="627"/>
                  </a:lnTo>
                  <a:lnTo>
                    <a:pt x="2273" y="623"/>
                  </a:lnTo>
                  <a:lnTo>
                    <a:pt x="2272" y="621"/>
                  </a:lnTo>
                  <a:lnTo>
                    <a:pt x="2270" y="618"/>
                  </a:lnTo>
                  <a:lnTo>
                    <a:pt x="2268" y="617"/>
                  </a:lnTo>
                  <a:lnTo>
                    <a:pt x="2265" y="614"/>
                  </a:lnTo>
                  <a:lnTo>
                    <a:pt x="2263" y="612"/>
                  </a:lnTo>
                  <a:lnTo>
                    <a:pt x="2261" y="610"/>
                  </a:lnTo>
                  <a:lnTo>
                    <a:pt x="2258" y="608"/>
                  </a:lnTo>
                  <a:lnTo>
                    <a:pt x="2256" y="606"/>
                  </a:lnTo>
                  <a:lnTo>
                    <a:pt x="2254" y="604"/>
                  </a:lnTo>
                  <a:lnTo>
                    <a:pt x="2250" y="603"/>
                  </a:lnTo>
                  <a:lnTo>
                    <a:pt x="2248" y="601"/>
                  </a:lnTo>
                  <a:lnTo>
                    <a:pt x="2245" y="600"/>
                  </a:lnTo>
                  <a:lnTo>
                    <a:pt x="2243" y="599"/>
                  </a:lnTo>
                  <a:lnTo>
                    <a:pt x="2241" y="597"/>
                  </a:lnTo>
                  <a:lnTo>
                    <a:pt x="2237" y="595"/>
                  </a:lnTo>
                  <a:lnTo>
                    <a:pt x="2235" y="593"/>
                  </a:lnTo>
                  <a:lnTo>
                    <a:pt x="2233" y="592"/>
                  </a:lnTo>
                  <a:lnTo>
                    <a:pt x="2230" y="591"/>
                  </a:lnTo>
                  <a:lnTo>
                    <a:pt x="2228" y="590"/>
                  </a:lnTo>
                  <a:lnTo>
                    <a:pt x="2226" y="587"/>
                  </a:lnTo>
                  <a:lnTo>
                    <a:pt x="2225" y="586"/>
                  </a:lnTo>
                  <a:lnTo>
                    <a:pt x="2222" y="583"/>
                  </a:lnTo>
                  <a:lnTo>
                    <a:pt x="2220" y="582"/>
                  </a:lnTo>
                  <a:lnTo>
                    <a:pt x="2219" y="579"/>
                  </a:lnTo>
                  <a:lnTo>
                    <a:pt x="2219" y="578"/>
                  </a:lnTo>
                  <a:lnTo>
                    <a:pt x="2219" y="577"/>
                  </a:lnTo>
                  <a:lnTo>
                    <a:pt x="2219" y="574"/>
                  </a:lnTo>
                  <a:lnTo>
                    <a:pt x="2220" y="573"/>
                  </a:lnTo>
                  <a:lnTo>
                    <a:pt x="2220" y="570"/>
                  </a:lnTo>
                  <a:lnTo>
                    <a:pt x="2220" y="569"/>
                  </a:lnTo>
                  <a:lnTo>
                    <a:pt x="2221" y="566"/>
                  </a:lnTo>
                  <a:lnTo>
                    <a:pt x="2221" y="564"/>
                  </a:lnTo>
                  <a:lnTo>
                    <a:pt x="2221" y="561"/>
                  </a:lnTo>
                  <a:lnTo>
                    <a:pt x="2222" y="560"/>
                  </a:lnTo>
                  <a:lnTo>
                    <a:pt x="2222" y="557"/>
                  </a:lnTo>
                  <a:lnTo>
                    <a:pt x="2222" y="555"/>
                  </a:lnTo>
                  <a:lnTo>
                    <a:pt x="2223" y="552"/>
                  </a:lnTo>
                  <a:lnTo>
                    <a:pt x="2223" y="549"/>
                  </a:lnTo>
                  <a:lnTo>
                    <a:pt x="2223" y="547"/>
                  </a:lnTo>
                  <a:lnTo>
                    <a:pt x="2223" y="544"/>
                  </a:lnTo>
                  <a:lnTo>
                    <a:pt x="2223" y="542"/>
                  </a:lnTo>
                  <a:lnTo>
                    <a:pt x="2223" y="539"/>
                  </a:lnTo>
                  <a:lnTo>
                    <a:pt x="2223" y="536"/>
                  </a:lnTo>
                  <a:lnTo>
                    <a:pt x="2223" y="534"/>
                  </a:lnTo>
                  <a:lnTo>
                    <a:pt x="2222" y="531"/>
                  </a:lnTo>
                  <a:lnTo>
                    <a:pt x="2222" y="529"/>
                  </a:lnTo>
                  <a:lnTo>
                    <a:pt x="2221" y="526"/>
                  </a:lnTo>
                  <a:lnTo>
                    <a:pt x="2221" y="523"/>
                  </a:lnTo>
                  <a:lnTo>
                    <a:pt x="2220" y="522"/>
                  </a:lnTo>
                  <a:lnTo>
                    <a:pt x="2219" y="520"/>
                  </a:lnTo>
                  <a:lnTo>
                    <a:pt x="2216" y="517"/>
                  </a:lnTo>
                  <a:lnTo>
                    <a:pt x="2215" y="514"/>
                  </a:lnTo>
                  <a:lnTo>
                    <a:pt x="2213" y="512"/>
                  </a:lnTo>
                  <a:lnTo>
                    <a:pt x="2211" y="509"/>
                  </a:lnTo>
                  <a:lnTo>
                    <a:pt x="2208" y="508"/>
                  </a:lnTo>
                  <a:lnTo>
                    <a:pt x="2206" y="505"/>
                  </a:lnTo>
                  <a:lnTo>
                    <a:pt x="2204" y="503"/>
                  </a:lnTo>
                  <a:lnTo>
                    <a:pt x="2200" y="501"/>
                  </a:lnTo>
                  <a:lnTo>
                    <a:pt x="2198" y="499"/>
                  </a:lnTo>
                  <a:lnTo>
                    <a:pt x="2195" y="497"/>
                  </a:lnTo>
                  <a:lnTo>
                    <a:pt x="2193" y="496"/>
                  </a:lnTo>
                  <a:lnTo>
                    <a:pt x="2191" y="494"/>
                  </a:lnTo>
                  <a:lnTo>
                    <a:pt x="2188" y="492"/>
                  </a:lnTo>
                  <a:lnTo>
                    <a:pt x="2186" y="491"/>
                  </a:lnTo>
                  <a:lnTo>
                    <a:pt x="2184" y="488"/>
                  </a:lnTo>
                  <a:lnTo>
                    <a:pt x="2181" y="487"/>
                  </a:lnTo>
                  <a:lnTo>
                    <a:pt x="2179" y="486"/>
                  </a:lnTo>
                  <a:lnTo>
                    <a:pt x="2177" y="484"/>
                  </a:lnTo>
                  <a:lnTo>
                    <a:pt x="2174" y="483"/>
                  </a:lnTo>
                  <a:lnTo>
                    <a:pt x="2173" y="482"/>
                  </a:lnTo>
                  <a:lnTo>
                    <a:pt x="2171" y="481"/>
                  </a:lnTo>
                  <a:lnTo>
                    <a:pt x="2169" y="479"/>
                  </a:lnTo>
                  <a:lnTo>
                    <a:pt x="2168" y="478"/>
                  </a:lnTo>
                  <a:lnTo>
                    <a:pt x="2165" y="477"/>
                  </a:lnTo>
                  <a:lnTo>
                    <a:pt x="2164" y="475"/>
                  </a:lnTo>
                  <a:lnTo>
                    <a:pt x="2163" y="474"/>
                  </a:lnTo>
                  <a:lnTo>
                    <a:pt x="2162" y="473"/>
                  </a:lnTo>
                  <a:lnTo>
                    <a:pt x="2159" y="473"/>
                  </a:lnTo>
                  <a:lnTo>
                    <a:pt x="2158" y="471"/>
                  </a:lnTo>
                  <a:lnTo>
                    <a:pt x="2157" y="470"/>
                  </a:lnTo>
                  <a:lnTo>
                    <a:pt x="2156" y="470"/>
                  </a:lnTo>
                  <a:lnTo>
                    <a:pt x="2155" y="469"/>
                  </a:lnTo>
                  <a:lnTo>
                    <a:pt x="2154" y="469"/>
                  </a:lnTo>
                  <a:lnTo>
                    <a:pt x="2154" y="468"/>
                  </a:lnTo>
                  <a:lnTo>
                    <a:pt x="2154" y="464"/>
                  </a:lnTo>
                  <a:lnTo>
                    <a:pt x="2154" y="461"/>
                  </a:lnTo>
                  <a:lnTo>
                    <a:pt x="2154" y="457"/>
                  </a:lnTo>
                  <a:lnTo>
                    <a:pt x="2154" y="455"/>
                  </a:lnTo>
                  <a:lnTo>
                    <a:pt x="2154" y="452"/>
                  </a:lnTo>
                  <a:lnTo>
                    <a:pt x="2152" y="451"/>
                  </a:lnTo>
                  <a:lnTo>
                    <a:pt x="2152" y="448"/>
                  </a:lnTo>
                  <a:lnTo>
                    <a:pt x="2152" y="447"/>
                  </a:lnTo>
                  <a:lnTo>
                    <a:pt x="2151" y="446"/>
                  </a:lnTo>
                  <a:lnTo>
                    <a:pt x="2151" y="444"/>
                  </a:lnTo>
                  <a:lnTo>
                    <a:pt x="2150" y="443"/>
                  </a:lnTo>
                  <a:lnTo>
                    <a:pt x="2149" y="443"/>
                  </a:lnTo>
                  <a:lnTo>
                    <a:pt x="2148" y="442"/>
                  </a:lnTo>
                  <a:lnTo>
                    <a:pt x="2147" y="440"/>
                  </a:lnTo>
                  <a:lnTo>
                    <a:pt x="2145" y="440"/>
                  </a:lnTo>
                  <a:lnTo>
                    <a:pt x="2144" y="439"/>
                  </a:lnTo>
                  <a:lnTo>
                    <a:pt x="2143" y="439"/>
                  </a:lnTo>
                  <a:lnTo>
                    <a:pt x="2142" y="438"/>
                  </a:lnTo>
                  <a:lnTo>
                    <a:pt x="2140" y="436"/>
                  </a:lnTo>
                  <a:lnTo>
                    <a:pt x="2138" y="435"/>
                  </a:lnTo>
                  <a:lnTo>
                    <a:pt x="2136" y="434"/>
                  </a:lnTo>
                  <a:lnTo>
                    <a:pt x="2134" y="433"/>
                  </a:lnTo>
                  <a:lnTo>
                    <a:pt x="2131" y="430"/>
                  </a:lnTo>
                  <a:lnTo>
                    <a:pt x="2129" y="429"/>
                  </a:lnTo>
                  <a:lnTo>
                    <a:pt x="2127" y="426"/>
                  </a:lnTo>
                  <a:lnTo>
                    <a:pt x="2124" y="423"/>
                  </a:lnTo>
                  <a:lnTo>
                    <a:pt x="2121" y="420"/>
                  </a:lnTo>
                  <a:lnTo>
                    <a:pt x="2119" y="416"/>
                  </a:lnTo>
                  <a:lnTo>
                    <a:pt x="2115" y="412"/>
                  </a:lnTo>
                  <a:lnTo>
                    <a:pt x="2112" y="408"/>
                  </a:lnTo>
                  <a:lnTo>
                    <a:pt x="2108" y="403"/>
                  </a:lnTo>
                  <a:lnTo>
                    <a:pt x="2105" y="398"/>
                  </a:lnTo>
                  <a:lnTo>
                    <a:pt x="2084" y="370"/>
                  </a:lnTo>
                  <a:lnTo>
                    <a:pt x="2031" y="303"/>
                  </a:lnTo>
                  <a:lnTo>
                    <a:pt x="2028" y="299"/>
                  </a:lnTo>
                  <a:lnTo>
                    <a:pt x="2026" y="295"/>
                  </a:lnTo>
                  <a:lnTo>
                    <a:pt x="2022" y="291"/>
                  </a:lnTo>
                  <a:lnTo>
                    <a:pt x="2020" y="287"/>
                  </a:lnTo>
                  <a:lnTo>
                    <a:pt x="2017" y="285"/>
                  </a:lnTo>
                  <a:lnTo>
                    <a:pt x="2016" y="281"/>
                  </a:lnTo>
                  <a:lnTo>
                    <a:pt x="2014" y="278"/>
                  </a:lnTo>
                  <a:lnTo>
                    <a:pt x="2013" y="276"/>
                  </a:lnTo>
                  <a:lnTo>
                    <a:pt x="2010" y="273"/>
                  </a:lnTo>
                  <a:lnTo>
                    <a:pt x="2009" y="270"/>
                  </a:lnTo>
                  <a:lnTo>
                    <a:pt x="2008" y="268"/>
                  </a:lnTo>
                  <a:lnTo>
                    <a:pt x="2007" y="265"/>
                  </a:lnTo>
                  <a:lnTo>
                    <a:pt x="2006" y="264"/>
                  </a:lnTo>
                  <a:lnTo>
                    <a:pt x="2005" y="261"/>
                  </a:lnTo>
                  <a:lnTo>
                    <a:pt x="2003" y="260"/>
                  </a:lnTo>
                  <a:lnTo>
                    <a:pt x="2002" y="257"/>
                  </a:lnTo>
                  <a:lnTo>
                    <a:pt x="2001" y="256"/>
                  </a:lnTo>
                  <a:lnTo>
                    <a:pt x="2000" y="253"/>
                  </a:lnTo>
                  <a:lnTo>
                    <a:pt x="1999" y="252"/>
                  </a:lnTo>
                  <a:lnTo>
                    <a:pt x="1998" y="251"/>
                  </a:lnTo>
                  <a:lnTo>
                    <a:pt x="1995" y="248"/>
                  </a:lnTo>
                  <a:lnTo>
                    <a:pt x="1994" y="247"/>
                  </a:lnTo>
                  <a:lnTo>
                    <a:pt x="1992" y="246"/>
                  </a:lnTo>
                  <a:lnTo>
                    <a:pt x="1990" y="243"/>
                  </a:lnTo>
                  <a:lnTo>
                    <a:pt x="1987" y="242"/>
                  </a:lnTo>
                  <a:lnTo>
                    <a:pt x="1984" y="239"/>
                  </a:lnTo>
                  <a:lnTo>
                    <a:pt x="1981" y="238"/>
                  </a:lnTo>
                  <a:lnTo>
                    <a:pt x="1978" y="237"/>
                  </a:lnTo>
                  <a:lnTo>
                    <a:pt x="1974" y="234"/>
                  </a:lnTo>
                  <a:lnTo>
                    <a:pt x="1970" y="231"/>
                  </a:lnTo>
                  <a:lnTo>
                    <a:pt x="1965" y="230"/>
                  </a:lnTo>
                  <a:lnTo>
                    <a:pt x="1960" y="228"/>
                  </a:lnTo>
                  <a:lnTo>
                    <a:pt x="1953" y="224"/>
                  </a:lnTo>
                  <a:lnTo>
                    <a:pt x="1945" y="220"/>
                  </a:lnTo>
                  <a:lnTo>
                    <a:pt x="1936" y="216"/>
                  </a:lnTo>
                  <a:lnTo>
                    <a:pt x="1928" y="212"/>
                  </a:lnTo>
                  <a:lnTo>
                    <a:pt x="1919" y="207"/>
                  </a:lnTo>
                  <a:lnTo>
                    <a:pt x="1909" y="202"/>
                  </a:lnTo>
                  <a:lnTo>
                    <a:pt x="1899" y="198"/>
                  </a:lnTo>
                  <a:lnTo>
                    <a:pt x="1890" y="192"/>
                  </a:lnTo>
                  <a:lnTo>
                    <a:pt x="1879" y="187"/>
                  </a:lnTo>
                  <a:lnTo>
                    <a:pt x="1869" y="182"/>
                  </a:lnTo>
                  <a:lnTo>
                    <a:pt x="1858" y="177"/>
                  </a:lnTo>
                  <a:lnTo>
                    <a:pt x="1848" y="170"/>
                  </a:lnTo>
                  <a:lnTo>
                    <a:pt x="1837" y="165"/>
                  </a:lnTo>
                  <a:lnTo>
                    <a:pt x="1827" y="160"/>
                  </a:lnTo>
                  <a:lnTo>
                    <a:pt x="1817" y="155"/>
                  </a:lnTo>
                  <a:lnTo>
                    <a:pt x="1807" y="150"/>
                  </a:lnTo>
                  <a:lnTo>
                    <a:pt x="1796" y="146"/>
                  </a:lnTo>
                  <a:lnTo>
                    <a:pt x="1787" y="141"/>
                  </a:lnTo>
                  <a:lnTo>
                    <a:pt x="1778" y="135"/>
                  </a:lnTo>
                  <a:lnTo>
                    <a:pt x="1769" y="131"/>
                  </a:lnTo>
                  <a:lnTo>
                    <a:pt x="1760" y="128"/>
                  </a:lnTo>
                  <a:lnTo>
                    <a:pt x="1752" y="122"/>
                  </a:lnTo>
                  <a:lnTo>
                    <a:pt x="1744" y="120"/>
                  </a:lnTo>
                  <a:lnTo>
                    <a:pt x="1737" y="116"/>
                  </a:lnTo>
                  <a:lnTo>
                    <a:pt x="1730" y="113"/>
                  </a:lnTo>
                  <a:lnTo>
                    <a:pt x="1724" y="111"/>
                  </a:lnTo>
                  <a:lnTo>
                    <a:pt x="1719" y="108"/>
                  </a:lnTo>
                  <a:lnTo>
                    <a:pt x="1714" y="106"/>
                  </a:lnTo>
                  <a:lnTo>
                    <a:pt x="1709" y="104"/>
                  </a:lnTo>
                  <a:lnTo>
                    <a:pt x="1706" y="104"/>
                  </a:lnTo>
                  <a:lnTo>
                    <a:pt x="1703" y="103"/>
                  </a:lnTo>
                  <a:lnTo>
                    <a:pt x="1701" y="104"/>
                  </a:lnTo>
                  <a:lnTo>
                    <a:pt x="1699" y="100"/>
                  </a:lnTo>
                  <a:lnTo>
                    <a:pt x="1696" y="96"/>
                  </a:lnTo>
                  <a:lnTo>
                    <a:pt x="1693" y="93"/>
                  </a:lnTo>
                  <a:lnTo>
                    <a:pt x="1689" y="90"/>
                  </a:lnTo>
                  <a:lnTo>
                    <a:pt x="1687" y="87"/>
                  </a:lnTo>
                  <a:lnTo>
                    <a:pt x="1684" y="85"/>
                  </a:lnTo>
                  <a:lnTo>
                    <a:pt x="1680" y="82"/>
                  </a:lnTo>
                  <a:lnTo>
                    <a:pt x="1678" y="80"/>
                  </a:lnTo>
                  <a:lnTo>
                    <a:pt x="1674" y="77"/>
                  </a:lnTo>
                  <a:lnTo>
                    <a:pt x="1671" y="76"/>
                  </a:lnTo>
                  <a:lnTo>
                    <a:pt x="1668" y="74"/>
                  </a:lnTo>
                  <a:lnTo>
                    <a:pt x="1665" y="72"/>
                  </a:lnTo>
                  <a:lnTo>
                    <a:pt x="1662" y="71"/>
                  </a:lnTo>
                  <a:lnTo>
                    <a:pt x="1659" y="69"/>
                  </a:lnTo>
                  <a:lnTo>
                    <a:pt x="1656" y="68"/>
                  </a:lnTo>
                  <a:lnTo>
                    <a:pt x="1653" y="68"/>
                  </a:lnTo>
                  <a:lnTo>
                    <a:pt x="1650" y="67"/>
                  </a:lnTo>
                  <a:lnTo>
                    <a:pt x="1648" y="65"/>
                  </a:lnTo>
                  <a:lnTo>
                    <a:pt x="1644" y="65"/>
                  </a:lnTo>
                  <a:lnTo>
                    <a:pt x="1642" y="65"/>
                  </a:lnTo>
                  <a:lnTo>
                    <a:pt x="1639" y="64"/>
                  </a:lnTo>
                  <a:lnTo>
                    <a:pt x="1636" y="64"/>
                  </a:lnTo>
                  <a:lnTo>
                    <a:pt x="1634" y="64"/>
                  </a:lnTo>
                  <a:lnTo>
                    <a:pt x="1631" y="64"/>
                  </a:lnTo>
                  <a:lnTo>
                    <a:pt x="1629" y="64"/>
                  </a:lnTo>
                  <a:lnTo>
                    <a:pt x="1628" y="65"/>
                  </a:lnTo>
                  <a:lnTo>
                    <a:pt x="1625" y="65"/>
                  </a:lnTo>
                  <a:lnTo>
                    <a:pt x="1624" y="65"/>
                  </a:lnTo>
                  <a:lnTo>
                    <a:pt x="1622" y="67"/>
                  </a:lnTo>
                  <a:lnTo>
                    <a:pt x="1621" y="67"/>
                  </a:lnTo>
                  <a:lnTo>
                    <a:pt x="1620" y="68"/>
                  </a:lnTo>
                  <a:lnTo>
                    <a:pt x="1618" y="69"/>
                  </a:lnTo>
                  <a:lnTo>
                    <a:pt x="1615" y="71"/>
                  </a:lnTo>
                  <a:lnTo>
                    <a:pt x="1613" y="72"/>
                  </a:lnTo>
                  <a:lnTo>
                    <a:pt x="1608" y="73"/>
                  </a:lnTo>
                  <a:lnTo>
                    <a:pt x="1605" y="74"/>
                  </a:lnTo>
                  <a:lnTo>
                    <a:pt x="1600" y="74"/>
                  </a:lnTo>
                  <a:lnTo>
                    <a:pt x="1594" y="74"/>
                  </a:lnTo>
                  <a:lnTo>
                    <a:pt x="1588" y="74"/>
                  </a:lnTo>
                  <a:lnTo>
                    <a:pt x="1582" y="73"/>
                  </a:lnTo>
                  <a:lnTo>
                    <a:pt x="1577" y="73"/>
                  </a:lnTo>
                  <a:lnTo>
                    <a:pt x="1570" y="72"/>
                  </a:lnTo>
                  <a:lnTo>
                    <a:pt x="1564" y="71"/>
                  </a:lnTo>
                  <a:lnTo>
                    <a:pt x="1557" y="68"/>
                  </a:lnTo>
                  <a:lnTo>
                    <a:pt x="1549" y="67"/>
                  </a:lnTo>
                  <a:lnTo>
                    <a:pt x="1542" y="65"/>
                  </a:lnTo>
                  <a:lnTo>
                    <a:pt x="1534" y="63"/>
                  </a:lnTo>
                  <a:lnTo>
                    <a:pt x="1527" y="61"/>
                  </a:lnTo>
                  <a:lnTo>
                    <a:pt x="1518" y="59"/>
                  </a:lnTo>
                  <a:lnTo>
                    <a:pt x="1510" y="56"/>
                  </a:lnTo>
                  <a:lnTo>
                    <a:pt x="1503" y="54"/>
                  </a:lnTo>
                  <a:lnTo>
                    <a:pt x="1495" y="52"/>
                  </a:lnTo>
                  <a:lnTo>
                    <a:pt x="1487" y="50"/>
                  </a:lnTo>
                  <a:lnTo>
                    <a:pt x="1480" y="47"/>
                  </a:lnTo>
                  <a:lnTo>
                    <a:pt x="1472" y="46"/>
                  </a:lnTo>
                  <a:lnTo>
                    <a:pt x="1464" y="43"/>
                  </a:lnTo>
                  <a:lnTo>
                    <a:pt x="1457" y="42"/>
                  </a:lnTo>
                  <a:lnTo>
                    <a:pt x="1450" y="41"/>
                  </a:lnTo>
                  <a:lnTo>
                    <a:pt x="1443" y="39"/>
                  </a:lnTo>
                  <a:lnTo>
                    <a:pt x="1436" y="38"/>
                  </a:lnTo>
                  <a:lnTo>
                    <a:pt x="1430" y="37"/>
                  </a:lnTo>
                  <a:lnTo>
                    <a:pt x="1423" y="35"/>
                  </a:lnTo>
                  <a:lnTo>
                    <a:pt x="1417" y="35"/>
                  </a:lnTo>
                  <a:lnTo>
                    <a:pt x="1413" y="35"/>
                  </a:lnTo>
                  <a:lnTo>
                    <a:pt x="1411" y="34"/>
                  </a:lnTo>
                  <a:lnTo>
                    <a:pt x="1410" y="33"/>
                  </a:lnTo>
                  <a:lnTo>
                    <a:pt x="1409" y="32"/>
                  </a:lnTo>
                  <a:lnTo>
                    <a:pt x="1409" y="30"/>
                  </a:lnTo>
                  <a:lnTo>
                    <a:pt x="1408" y="30"/>
                  </a:lnTo>
                  <a:lnTo>
                    <a:pt x="1407" y="29"/>
                  </a:lnTo>
                  <a:lnTo>
                    <a:pt x="1406" y="28"/>
                  </a:lnTo>
                  <a:lnTo>
                    <a:pt x="1404" y="26"/>
                  </a:lnTo>
                  <a:lnTo>
                    <a:pt x="1403" y="25"/>
                  </a:lnTo>
                  <a:lnTo>
                    <a:pt x="1402" y="25"/>
                  </a:lnTo>
                  <a:lnTo>
                    <a:pt x="1401" y="24"/>
                  </a:lnTo>
                  <a:lnTo>
                    <a:pt x="1400" y="22"/>
                  </a:lnTo>
                  <a:lnTo>
                    <a:pt x="1397" y="21"/>
                  </a:lnTo>
                  <a:lnTo>
                    <a:pt x="1396" y="21"/>
                  </a:lnTo>
                  <a:lnTo>
                    <a:pt x="1395" y="20"/>
                  </a:lnTo>
                  <a:lnTo>
                    <a:pt x="1394" y="19"/>
                  </a:lnTo>
                  <a:lnTo>
                    <a:pt x="1393" y="19"/>
                  </a:lnTo>
                  <a:lnTo>
                    <a:pt x="1392" y="17"/>
                  </a:lnTo>
                  <a:lnTo>
                    <a:pt x="1390" y="17"/>
                  </a:lnTo>
                  <a:lnTo>
                    <a:pt x="1388" y="16"/>
                  </a:lnTo>
                  <a:lnTo>
                    <a:pt x="1387" y="16"/>
                  </a:lnTo>
                  <a:lnTo>
                    <a:pt x="1386" y="15"/>
                  </a:lnTo>
                  <a:lnTo>
                    <a:pt x="1385" y="15"/>
                  </a:lnTo>
                  <a:lnTo>
                    <a:pt x="1384" y="13"/>
                  </a:lnTo>
                  <a:lnTo>
                    <a:pt x="1382" y="13"/>
                  </a:lnTo>
                  <a:lnTo>
                    <a:pt x="1381" y="13"/>
                  </a:lnTo>
                  <a:lnTo>
                    <a:pt x="1379" y="12"/>
                  </a:lnTo>
                  <a:lnTo>
                    <a:pt x="1378" y="12"/>
                  </a:lnTo>
                  <a:lnTo>
                    <a:pt x="1377" y="12"/>
                  </a:lnTo>
                  <a:lnTo>
                    <a:pt x="1375" y="12"/>
                  </a:lnTo>
                  <a:lnTo>
                    <a:pt x="1374" y="11"/>
                  </a:lnTo>
                  <a:lnTo>
                    <a:pt x="1373" y="11"/>
                  </a:lnTo>
                  <a:lnTo>
                    <a:pt x="1372" y="11"/>
                  </a:lnTo>
                  <a:lnTo>
                    <a:pt x="1371" y="11"/>
                  </a:lnTo>
                  <a:lnTo>
                    <a:pt x="1370" y="12"/>
                  </a:lnTo>
                  <a:lnTo>
                    <a:pt x="1368" y="12"/>
                  </a:lnTo>
                  <a:lnTo>
                    <a:pt x="1367" y="12"/>
                  </a:lnTo>
                  <a:lnTo>
                    <a:pt x="1366" y="12"/>
                  </a:lnTo>
                  <a:lnTo>
                    <a:pt x="1365" y="12"/>
                  </a:lnTo>
                  <a:lnTo>
                    <a:pt x="1364" y="12"/>
                  </a:lnTo>
                  <a:lnTo>
                    <a:pt x="1361" y="12"/>
                  </a:lnTo>
                  <a:lnTo>
                    <a:pt x="1360" y="13"/>
                  </a:lnTo>
                  <a:lnTo>
                    <a:pt x="1359" y="13"/>
                  </a:lnTo>
                  <a:lnTo>
                    <a:pt x="1358" y="13"/>
                  </a:lnTo>
                  <a:lnTo>
                    <a:pt x="1357" y="15"/>
                  </a:lnTo>
                  <a:lnTo>
                    <a:pt x="1356" y="15"/>
                  </a:lnTo>
                  <a:lnTo>
                    <a:pt x="1354" y="15"/>
                  </a:lnTo>
                  <a:lnTo>
                    <a:pt x="1352" y="15"/>
                  </a:lnTo>
                  <a:lnTo>
                    <a:pt x="1351" y="16"/>
                  </a:lnTo>
                  <a:lnTo>
                    <a:pt x="1350" y="16"/>
                  </a:lnTo>
                  <a:lnTo>
                    <a:pt x="1349" y="17"/>
                  </a:lnTo>
                  <a:lnTo>
                    <a:pt x="1347" y="17"/>
                  </a:lnTo>
                  <a:lnTo>
                    <a:pt x="1346" y="17"/>
                  </a:lnTo>
                  <a:lnTo>
                    <a:pt x="1345" y="19"/>
                  </a:lnTo>
                  <a:lnTo>
                    <a:pt x="1344" y="19"/>
                  </a:lnTo>
                  <a:lnTo>
                    <a:pt x="1343" y="19"/>
                  </a:lnTo>
                  <a:lnTo>
                    <a:pt x="1342" y="20"/>
                  </a:lnTo>
                  <a:lnTo>
                    <a:pt x="1340" y="20"/>
                  </a:lnTo>
                  <a:lnTo>
                    <a:pt x="1339" y="21"/>
                  </a:lnTo>
                  <a:lnTo>
                    <a:pt x="1338" y="21"/>
                  </a:lnTo>
                  <a:lnTo>
                    <a:pt x="1337" y="22"/>
                  </a:lnTo>
                  <a:lnTo>
                    <a:pt x="1336" y="22"/>
                  </a:lnTo>
                  <a:lnTo>
                    <a:pt x="1335" y="24"/>
                  </a:lnTo>
                  <a:lnTo>
                    <a:pt x="1335" y="22"/>
                  </a:lnTo>
                  <a:lnTo>
                    <a:pt x="1333" y="22"/>
                  </a:lnTo>
                  <a:lnTo>
                    <a:pt x="1332" y="22"/>
                  </a:lnTo>
                  <a:lnTo>
                    <a:pt x="1331" y="21"/>
                  </a:lnTo>
                  <a:lnTo>
                    <a:pt x="1330" y="21"/>
                  </a:lnTo>
                  <a:lnTo>
                    <a:pt x="1329" y="21"/>
                  </a:lnTo>
                  <a:lnTo>
                    <a:pt x="1328" y="21"/>
                  </a:lnTo>
                  <a:lnTo>
                    <a:pt x="1327" y="21"/>
                  </a:lnTo>
                  <a:lnTo>
                    <a:pt x="1325" y="22"/>
                  </a:lnTo>
                  <a:lnTo>
                    <a:pt x="1324" y="22"/>
                  </a:lnTo>
                  <a:lnTo>
                    <a:pt x="1323" y="22"/>
                  </a:lnTo>
                  <a:lnTo>
                    <a:pt x="1322" y="22"/>
                  </a:lnTo>
                  <a:lnTo>
                    <a:pt x="1321" y="22"/>
                  </a:lnTo>
                  <a:lnTo>
                    <a:pt x="1320" y="24"/>
                  </a:lnTo>
                  <a:lnTo>
                    <a:pt x="1318" y="24"/>
                  </a:lnTo>
                  <a:lnTo>
                    <a:pt x="1317" y="24"/>
                  </a:lnTo>
                  <a:lnTo>
                    <a:pt x="1316" y="24"/>
                  </a:lnTo>
                  <a:lnTo>
                    <a:pt x="1315" y="24"/>
                  </a:lnTo>
                  <a:lnTo>
                    <a:pt x="1314" y="24"/>
                  </a:lnTo>
                  <a:lnTo>
                    <a:pt x="1314" y="22"/>
                  </a:lnTo>
                  <a:lnTo>
                    <a:pt x="1313" y="22"/>
                  </a:lnTo>
                  <a:lnTo>
                    <a:pt x="1311" y="22"/>
                  </a:lnTo>
                  <a:lnTo>
                    <a:pt x="1310" y="21"/>
                  </a:lnTo>
                  <a:lnTo>
                    <a:pt x="1296" y="0"/>
                  </a:lnTo>
                  <a:lnTo>
                    <a:pt x="1300" y="4"/>
                  </a:lnTo>
                  <a:lnTo>
                    <a:pt x="1303" y="10"/>
                  </a:lnTo>
                  <a:lnTo>
                    <a:pt x="1306" y="13"/>
                  </a:lnTo>
                  <a:lnTo>
                    <a:pt x="1309" y="19"/>
                  </a:lnTo>
                  <a:lnTo>
                    <a:pt x="1311" y="22"/>
                  </a:lnTo>
                  <a:lnTo>
                    <a:pt x="1314" y="28"/>
                  </a:lnTo>
                  <a:lnTo>
                    <a:pt x="1316" y="33"/>
                  </a:lnTo>
                  <a:lnTo>
                    <a:pt x="1318" y="38"/>
                  </a:lnTo>
                  <a:lnTo>
                    <a:pt x="1321" y="43"/>
                  </a:lnTo>
                  <a:lnTo>
                    <a:pt x="1323" y="48"/>
                  </a:lnTo>
                  <a:lnTo>
                    <a:pt x="1325" y="54"/>
                  </a:lnTo>
                  <a:lnTo>
                    <a:pt x="1328" y="59"/>
                  </a:lnTo>
                  <a:lnTo>
                    <a:pt x="1329" y="64"/>
                  </a:lnTo>
                  <a:lnTo>
                    <a:pt x="1330" y="69"/>
                  </a:lnTo>
                  <a:lnTo>
                    <a:pt x="1332" y="76"/>
                  </a:lnTo>
                  <a:lnTo>
                    <a:pt x="1333" y="81"/>
                  </a:lnTo>
                  <a:lnTo>
                    <a:pt x="1335" y="86"/>
                  </a:lnTo>
                  <a:lnTo>
                    <a:pt x="1336" y="93"/>
                  </a:lnTo>
                  <a:lnTo>
                    <a:pt x="1337" y="98"/>
                  </a:lnTo>
                  <a:lnTo>
                    <a:pt x="1337" y="104"/>
                  </a:lnTo>
                  <a:lnTo>
                    <a:pt x="1338" y="109"/>
                  </a:lnTo>
                  <a:lnTo>
                    <a:pt x="1338" y="116"/>
                  </a:lnTo>
                  <a:lnTo>
                    <a:pt x="1339" y="122"/>
                  </a:lnTo>
                  <a:lnTo>
                    <a:pt x="1339" y="128"/>
                  </a:lnTo>
                  <a:lnTo>
                    <a:pt x="1339" y="134"/>
                  </a:lnTo>
                  <a:lnTo>
                    <a:pt x="1339" y="141"/>
                  </a:lnTo>
                  <a:lnTo>
                    <a:pt x="1339" y="147"/>
                  </a:lnTo>
                  <a:lnTo>
                    <a:pt x="1338" y="152"/>
                  </a:lnTo>
                  <a:lnTo>
                    <a:pt x="1338" y="159"/>
                  </a:lnTo>
                  <a:lnTo>
                    <a:pt x="1337" y="165"/>
                  </a:lnTo>
                  <a:lnTo>
                    <a:pt x="1336" y="172"/>
                  </a:lnTo>
                  <a:lnTo>
                    <a:pt x="1335" y="178"/>
                  </a:lnTo>
                  <a:lnTo>
                    <a:pt x="1335" y="183"/>
                  </a:lnTo>
                  <a:lnTo>
                    <a:pt x="1333" y="190"/>
                  </a:lnTo>
                  <a:lnTo>
                    <a:pt x="1332" y="196"/>
                  </a:lnTo>
                  <a:lnTo>
                    <a:pt x="1331" y="202"/>
                  </a:lnTo>
                  <a:lnTo>
                    <a:pt x="1329" y="208"/>
                  </a:lnTo>
                  <a:lnTo>
                    <a:pt x="1328" y="215"/>
                  </a:lnTo>
                  <a:lnTo>
                    <a:pt x="1325" y="222"/>
                  </a:lnTo>
                  <a:lnTo>
                    <a:pt x="1324" y="229"/>
                  </a:lnTo>
                  <a:lnTo>
                    <a:pt x="1322" y="237"/>
                  </a:lnTo>
                  <a:lnTo>
                    <a:pt x="1320" y="243"/>
                  </a:lnTo>
                  <a:lnTo>
                    <a:pt x="1317" y="251"/>
                  </a:lnTo>
                  <a:lnTo>
                    <a:pt x="1315" y="257"/>
                  </a:lnTo>
                  <a:lnTo>
                    <a:pt x="1313" y="265"/>
                  </a:lnTo>
                  <a:lnTo>
                    <a:pt x="1310" y="272"/>
                  </a:lnTo>
                  <a:lnTo>
                    <a:pt x="1307" y="279"/>
                  </a:lnTo>
                  <a:lnTo>
                    <a:pt x="1304" y="286"/>
                  </a:lnTo>
                  <a:lnTo>
                    <a:pt x="1301" y="294"/>
                  </a:lnTo>
                  <a:lnTo>
                    <a:pt x="1297" y="300"/>
                  </a:lnTo>
                  <a:lnTo>
                    <a:pt x="1294" y="307"/>
                  </a:lnTo>
                  <a:lnTo>
                    <a:pt x="1292" y="314"/>
                  </a:lnTo>
                  <a:lnTo>
                    <a:pt x="1287" y="321"/>
                  </a:lnTo>
                  <a:lnTo>
                    <a:pt x="1283" y="326"/>
                  </a:lnTo>
                  <a:lnTo>
                    <a:pt x="1280" y="333"/>
                  </a:lnTo>
                  <a:lnTo>
                    <a:pt x="1276" y="339"/>
                  </a:lnTo>
                  <a:lnTo>
                    <a:pt x="1272" y="344"/>
                  </a:lnTo>
                  <a:lnTo>
                    <a:pt x="1268" y="350"/>
                  </a:lnTo>
                  <a:lnTo>
                    <a:pt x="1264" y="355"/>
                  </a:lnTo>
                  <a:lnTo>
                    <a:pt x="1259" y="359"/>
                  </a:lnTo>
                  <a:lnTo>
                    <a:pt x="1254" y="362"/>
                  </a:lnTo>
                  <a:lnTo>
                    <a:pt x="1250" y="366"/>
                  </a:lnTo>
                  <a:lnTo>
                    <a:pt x="1245" y="370"/>
                  </a:lnTo>
                  <a:lnTo>
                    <a:pt x="1240" y="373"/>
                  </a:lnTo>
                  <a:lnTo>
                    <a:pt x="1232" y="378"/>
                  </a:lnTo>
                  <a:lnTo>
                    <a:pt x="1224" y="383"/>
                  </a:lnTo>
                  <a:lnTo>
                    <a:pt x="1215" y="387"/>
                  </a:lnTo>
                  <a:lnTo>
                    <a:pt x="1207" y="392"/>
                  </a:lnTo>
                  <a:lnTo>
                    <a:pt x="1197" y="398"/>
                  </a:lnTo>
                  <a:lnTo>
                    <a:pt x="1188" y="401"/>
                  </a:lnTo>
                  <a:lnTo>
                    <a:pt x="1178" y="407"/>
                  </a:lnTo>
                  <a:lnTo>
                    <a:pt x="1168" y="411"/>
                  </a:lnTo>
                  <a:lnTo>
                    <a:pt x="1159" y="414"/>
                  </a:lnTo>
                  <a:lnTo>
                    <a:pt x="1149" y="418"/>
                  </a:lnTo>
                  <a:lnTo>
                    <a:pt x="1138" y="422"/>
                  </a:lnTo>
                  <a:lnTo>
                    <a:pt x="1128" y="425"/>
                  </a:lnTo>
                  <a:lnTo>
                    <a:pt x="1118" y="427"/>
                  </a:lnTo>
                  <a:lnTo>
                    <a:pt x="1108" y="430"/>
                  </a:lnTo>
                  <a:lnTo>
                    <a:pt x="1097" y="433"/>
                  </a:lnTo>
                  <a:lnTo>
                    <a:pt x="1087" y="434"/>
                  </a:lnTo>
                  <a:lnTo>
                    <a:pt x="1076" y="435"/>
                  </a:lnTo>
                  <a:lnTo>
                    <a:pt x="1066" y="435"/>
                  </a:lnTo>
                  <a:lnTo>
                    <a:pt x="1055" y="435"/>
                  </a:lnTo>
                  <a:lnTo>
                    <a:pt x="1046" y="435"/>
                  </a:lnTo>
                  <a:lnTo>
                    <a:pt x="1036" y="434"/>
                  </a:lnTo>
                  <a:lnTo>
                    <a:pt x="1025" y="433"/>
                  </a:lnTo>
                  <a:lnTo>
                    <a:pt x="1016" y="430"/>
                  </a:lnTo>
                  <a:lnTo>
                    <a:pt x="1007" y="426"/>
                  </a:lnTo>
                  <a:lnTo>
                    <a:pt x="996" y="422"/>
                  </a:lnTo>
                  <a:lnTo>
                    <a:pt x="987" y="418"/>
                  </a:lnTo>
                  <a:lnTo>
                    <a:pt x="978" y="413"/>
                  </a:lnTo>
                  <a:lnTo>
                    <a:pt x="969" y="407"/>
                  </a:lnTo>
                  <a:lnTo>
                    <a:pt x="960" y="400"/>
                  </a:lnTo>
                  <a:lnTo>
                    <a:pt x="952" y="392"/>
                  </a:lnTo>
                  <a:lnTo>
                    <a:pt x="944" y="383"/>
                  </a:lnTo>
                  <a:lnTo>
                    <a:pt x="936" y="373"/>
                  </a:lnTo>
                  <a:lnTo>
                    <a:pt x="935" y="373"/>
                  </a:lnTo>
                  <a:lnTo>
                    <a:pt x="933" y="373"/>
                  </a:lnTo>
                  <a:lnTo>
                    <a:pt x="931" y="374"/>
                  </a:lnTo>
                  <a:lnTo>
                    <a:pt x="930" y="374"/>
                  </a:lnTo>
                  <a:lnTo>
                    <a:pt x="928" y="374"/>
                  </a:lnTo>
                  <a:lnTo>
                    <a:pt x="926" y="375"/>
                  </a:lnTo>
                  <a:lnTo>
                    <a:pt x="924" y="375"/>
                  </a:lnTo>
                  <a:lnTo>
                    <a:pt x="923" y="377"/>
                  </a:lnTo>
                  <a:lnTo>
                    <a:pt x="921" y="378"/>
                  </a:lnTo>
                  <a:lnTo>
                    <a:pt x="919" y="378"/>
                  </a:lnTo>
                  <a:lnTo>
                    <a:pt x="917" y="379"/>
                  </a:lnTo>
                  <a:lnTo>
                    <a:pt x="916" y="381"/>
                  </a:lnTo>
                  <a:lnTo>
                    <a:pt x="914" y="382"/>
                  </a:lnTo>
                  <a:lnTo>
                    <a:pt x="912" y="382"/>
                  </a:lnTo>
                  <a:lnTo>
                    <a:pt x="910" y="383"/>
                  </a:lnTo>
                  <a:lnTo>
                    <a:pt x="908" y="385"/>
                  </a:lnTo>
                  <a:lnTo>
                    <a:pt x="907" y="386"/>
                  </a:lnTo>
                  <a:lnTo>
                    <a:pt x="904" y="387"/>
                  </a:lnTo>
                  <a:lnTo>
                    <a:pt x="903" y="388"/>
                  </a:lnTo>
                  <a:lnTo>
                    <a:pt x="901" y="388"/>
                  </a:lnTo>
                  <a:lnTo>
                    <a:pt x="900" y="390"/>
                  </a:lnTo>
                  <a:lnTo>
                    <a:pt x="897" y="391"/>
                  </a:lnTo>
                  <a:lnTo>
                    <a:pt x="896" y="392"/>
                  </a:lnTo>
                  <a:lnTo>
                    <a:pt x="894" y="392"/>
                  </a:lnTo>
                  <a:lnTo>
                    <a:pt x="893" y="394"/>
                  </a:lnTo>
                  <a:lnTo>
                    <a:pt x="890" y="394"/>
                  </a:lnTo>
                  <a:lnTo>
                    <a:pt x="889" y="395"/>
                  </a:lnTo>
                  <a:lnTo>
                    <a:pt x="887" y="395"/>
                  </a:lnTo>
                  <a:lnTo>
                    <a:pt x="886" y="396"/>
                  </a:lnTo>
                  <a:lnTo>
                    <a:pt x="883" y="396"/>
                  </a:lnTo>
                  <a:lnTo>
                    <a:pt x="882" y="396"/>
                  </a:lnTo>
                  <a:lnTo>
                    <a:pt x="880" y="396"/>
                  </a:lnTo>
                  <a:lnTo>
                    <a:pt x="872" y="398"/>
                  </a:lnTo>
                  <a:lnTo>
                    <a:pt x="865" y="399"/>
                  </a:lnTo>
                  <a:lnTo>
                    <a:pt x="857" y="400"/>
                  </a:lnTo>
                  <a:lnTo>
                    <a:pt x="848" y="400"/>
                  </a:lnTo>
                  <a:lnTo>
                    <a:pt x="841" y="400"/>
                  </a:lnTo>
                  <a:lnTo>
                    <a:pt x="834" y="400"/>
                  </a:lnTo>
                  <a:lnTo>
                    <a:pt x="827" y="400"/>
                  </a:lnTo>
                  <a:lnTo>
                    <a:pt x="821" y="399"/>
                  </a:lnTo>
                  <a:lnTo>
                    <a:pt x="815" y="398"/>
                  </a:lnTo>
                  <a:lnTo>
                    <a:pt x="808" y="396"/>
                  </a:lnTo>
                  <a:lnTo>
                    <a:pt x="802" y="395"/>
                  </a:lnTo>
                  <a:lnTo>
                    <a:pt x="796" y="394"/>
                  </a:lnTo>
                  <a:lnTo>
                    <a:pt x="790" y="391"/>
                  </a:lnTo>
                  <a:lnTo>
                    <a:pt x="786" y="388"/>
                  </a:lnTo>
                  <a:lnTo>
                    <a:pt x="780" y="386"/>
                  </a:lnTo>
                  <a:lnTo>
                    <a:pt x="775" y="382"/>
                  </a:lnTo>
                  <a:lnTo>
                    <a:pt x="769" y="378"/>
                  </a:lnTo>
                  <a:lnTo>
                    <a:pt x="765" y="374"/>
                  </a:lnTo>
                  <a:lnTo>
                    <a:pt x="760" y="369"/>
                  </a:lnTo>
                  <a:lnTo>
                    <a:pt x="755" y="365"/>
                  </a:lnTo>
                  <a:lnTo>
                    <a:pt x="752" y="360"/>
                  </a:lnTo>
                  <a:lnTo>
                    <a:pt x="747" y="353"/>
                  </a:lnTo>
                  <a:lnTo>
                    <a:pt x="744" y="348"/>
                  </a:lnTo>
                  <a:lnTo>
                    <a:pt x="739" y="342"/>
                  </a:lnTo>
                  <a:lnTo>
                    <a:pt x="736" y="335"/>
                  </a:lnTo>
                  <a:lnTo>
                    <a:pt x="732" y="327"/>
                  </a:lnTo>
                  <a:lnTo>
                    <a:pt x="729" y="320"/>
                  </a:lnTo>
                  <a:lnTo>
                    <a:pt x="725" y="312"/>
                  </a:lnTo>
                  <a:lnTo>
                    <a:pt x="722" y="304"/>
                  </a:lnTo>
                  <a:lnTo>
                    <a:pt x="719" y="295"/>
                  </a:lnTo>
                  <a:lnTo>
                    <a:pt x="716" y="286"/>
                  </a:lnTo>
                  <a:lnTo>
                    <a:pt x="713" y="276"/>
                  </a:lnTo>
                  <a:lnTo>
                    <a:pt x="712" y="272"/>
                  </a:lnTo>
                  <a:lnTo>
                    <a:pt x="710" y="268"/>
                  </a:lnTo>
                  <a:lnTo>
                    <a:pt x="709" y="264"/>
                  </a:lnTo>
                  <a:lnTo>
                    <a:pt x="707" y="259"/>
                  </a:lnTo>
                  <a:lnTo>
                    <a:pt x="704" y="255"/>
                  </a:lnTo>
                  <a:lnTo>
                    <a:pt x="702" y="251"/>
                  </a:lnTo>
                  <a:lnTo>
                    <a:pt x="698" y="248"/>
                  </a:lnTo>
                  <a:lnTo>
                    <a:pt x="696" y="244"/>
                  </a:lnTo>
                  <a:lnTo>
                    <a:pt x="694" y="241"/>
                  </a:lnTo>
                  <a:lnTo>
                    <a:pt x="690" y="237"/>
                  </a:lnTo>
                  <a:lnTo>
                    <a:pt x="687" y="233"/>
                  </a:lnTo>
                  <a:lnTo>
                    <a:pt x="683" y="230"/>
                  </a:lnTo>
                  <a:lnTo>
                    <a:pt x="681" y="226"/>
                  </a:lnTo>
                  <a:lnTo>
                    <a:pt x="677" y="222"/>
                  </a:lnTo>
                  <a:lnTo>
                    <a:pt x="674" y="218"/>
                  </a:lnTo>
                  <a:lnTo>
                    <a:pt x="670" y="216"/>
                  </a:lnTo>
                  <a:lnTo>
                    <a:pt x="667" y="212"/>
                  </a:lnTo>
                  <a:lnTo>
                    <a:pt x="663" y="208"/>
                  </a:lnTo>
                  <a:lnTo>
                    <a:pt x="660" y="205"/>
                  </a:lnTo>
                  <a:lnTo>
                    <a:pt x="656" y="202"/>
                  </a:lnTo>
                  <a:lnTo>
                    <a:pt x="653" y="198"/>
                  </a:lnTo>
                  <a:lnTo>
                    <a:pt x="651" y="194"/>
                  </a:lnTo>
                  <a:lnTo>
                    <a:pt x="647" y="191"/>
                  </a:lnTo>
                  <a:lnTo>
                    <a:pt x="645" y="187"/>
                  </a:lnTo>
                  <a:lnTo>
                    <a:pt x="641" y="183"/>
                  </a:lnTo>
                  <a:lnTo>
                    <a:pt x="639" y="180"/>
                  </a:lnTo>
                  <a:lnTo>
                    <a:pt x="637" y="176"/>
                  </a:lnTo>
                  <a:lnTo>
                    <a:pt x="634" y="172"/>
                  </a:lnTo>
                  <a:lnTo>
                    <a:pt x="632" y="168"/>
                  </a:lnTo>
                  <a:lnTo>
                    <a:pt x="630" y="164"/>
                  </a:lnTo>
                  <a:lnTo>
                    <a:pt x="629" y="160"/>
                  </a:lnTo>
                  <a:lnTo>
                    <a:pt x="627" y="155"/>
                  </a:lnTo>
                  <a:lnTo>
                    <a:pt x="626" y="154"/>
                  </a:lnTo>
                  <a:lnTo>
                    <a:pt x="626" y="152"/>
                  </a:lnTo>
                  <a:lnTo>
                    <a:pt x="626" y="151"/>
                  </a:lnTo>
                  <a:lnTo>
                    <a:pt x="625" y="150"/>
                  </a:lnTo>
                  <a:lnTo>
                    <a:pt x="625" y="147"/>
                  </a:lnTo>
                  <a:lnTo>
                    <a:pt x="624" y="146"/>
                  </a:lnTo>
                  <a:lnTo>
                    <a:pt x="623" y="144"/>
                  </a:lnTo>
                  <a:lnTo>
                    <a:pt x="623" y="142"/>
                  </a:lnTo>
                  <a:lnTo>
                    <a:pt x="622" y="141"/>
                  </a:lnTo>
                  <a:lnTo>
                    <a:pt x="620" y="138"/>
                  </a:lnTo>
                  <a:lnTo>
                    <a:pt x="620" y="137"/>
                  </a:lnTo>
                  <a:lnTo>
                    <a:pt x="619" y="134"/>
                  </a:lnTo>
                  <a:lnTo>
                    <a:pt x="618" y="133"/>
                  </a:lnTo>
                  <a:lnTo>
                    <a:pt x="617" y="130"/>
                  </a:lnTo>
                  <a:lnTo>
                    <a:pt x="617" y="129"/>
                  </a:lnTo>
                  <a:lnTo>
                    <a:pt x="616" y="126"/>
                  </a:lnTo>
                  <a:lnTo>
                    <a:pt x="615" y="125"/>
                  </a:lnTo>
                  <a:lnTo>
                    <a:pt x="613" y="122"/>
                  </a:lnTo>
                  <a:lnTo>
                    <a:pt x="612" y="121"/>
                  </a:lnTo>
                  <a:lnTo>
                    <a:pt x="612" y="119"/>
                  </a:lnTo>
                  <a:lnTo>
                    <a:pt x="611" y="117"/>
                  </a:lnTo>
                  <a:lnTo>
                    <a:pt x="610" y="115"/>
                  </a:lnTo>
                  <a:lnTo>
                    <a:pt x="609" y="113"/>
                  </a:lnTo>
                  <a:lnTo>
                    <a:pt x="608" y="111"/>
                  </a:lnTo>
                  <a:lnTo>
                    <a:pt x="608" y="109"/>
                  </a:lnTo>
                  <a:lnTo>
                    <a:pt x="606" y="107"/>
                  </a:lnTo>
                  <a:lnTo>
                    <a:pt x="605" y="106"/>
                  </a:lnTo>
                  <a:lnTo>
                    <a:pt x="604" y="104"/>
                  </a:lnTo>
                  <a:lnTo>
                    <a:pt x="604" y="103"/>
                  </a:lnTo>
                  <a:lnTo>
                    <a:pt x="603" y="100"/>
                  </a:lnTo>
                  <a:lnTo>
                    <a:pt x="602" y="99"/>
                  </a:lnTo>
                  <a:lnTo>
                    <a:pt x="602" y="98"/>
                  </a:lnTo>
                  <a:close/>
                </a:path>
              </a:pathLst>
            </a:custGeom>
            <a:solidFill>
              <a:srgbClr val="654C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7" name="Freeform 10"/>
            <p:cNvSpPr>
              <a:spLocks/>
            </p:cNvSpPr>
            <p:nvPr/>
          </p:nvSpPr>
          <p:spPr bwMode="auto">
            <a:xfrm>
              <a:off x="4074" y="2803"/>
              <a:ext cx="1279" cy="1025"/>
            </a:xfrm>
            <a:custGeom>
              <a:avLst/>
              <a:gdLst>
                <a:gd name="T0" fmla="*/ 3 w 2558"/>
                <a:gd name="T1" fmla="*/ 1 h 2050"/>
                <a:gd name="T2" fmla="*/ 2 w 2558"/>
                <a:gd name="T3" fmla="*/ 1 h 2050"/>
                <a:gd name="T4" fmla="*/ 2 w 2558"/>
                <a:gd name="T5" fmla="*/ 1 h 2050"/>
                <a:gd name="T6" fmla="*/ 2 w 2558"/>
                <a:gd name="T7" fmla="*/ 1 h 2050"/>
                <a:gd name="T8" fmla="*/ 2 w 2558"/>
                <a:gd name="T9" fmla="*/ 2 h 2050"/>
                <a:gd name="T10" fmla="*/ 2 w 2558"/>
                <a:gd name="T11" fmla="*/ 2 h 2050"/>
                <a:gd name="T12" fmla="*/ 2 w 2558"/>
                <a:gd name="T13" fmla="*/ 2 h 2050"/>
                <a:gd name="T14" fmla="*/ 2 w 2558"/>
                <a:gd name="T15" fmla="*/ 2 h 2050"/>
                <a:gd name="T16" fmla="*/ 2 w 2558"/>
                <a:gd name="T17" fmla="*/ 3 h 2050"/>
                <a:gd name="T18" fmla="*/ 2 w 2558"/>
                <a:gd name="T19" fmla="*/ 4 h 2050"/>
                <a:gd name="T20" fmla="*/ 3 w 2558"/>
                <a:gd name="T21" fmla="*/ 5 h 2050"/>
                <a:gd name="T22" fmla="*/ 3 w 2558"/>
                <a:gd name="T23" fmla="*/ 6 h 2050"/>
                <a:gd name="T24" fmla="*/ 3 w 2558"/>
                <a:gd name="T25" fmla="*/ 6 h 2050"/>
                <a:gd name="T26" fmla="*/ 2 w 2558"/>
                <a:gd name="T27" fmla="*/ 6 h 2050"/>
                <a:gd name="T28" fmla="*/ 10 w 2558"/>
                <a:gd name="T29" fmla="*/ 8 h 2050"/>
                <a:gd name="T30" fmla="*/ 10 w 2558"/>
                <a:gd name="T31" fmla="*/ 8 h 2050"/>
                <a:gd name="T32" fmla="*/ 10 w 2558"/>
                <a:gd name="T33" fmla="*/ 8 h 2050"/>
                <a:gd name="T34" fmla="*/ 10 w 2558"/>
                <a:gd name="T35" fmla="*/ 7 h 2050"/>
                <a:gd name="T36" fmla="*/ 9 w 2558"/>
                <a:gd name="T37" fmla="*/ 7 h 2050"/>
                <a:gd name="T38" fmla="*/ 10 w 2558"/>
                <a:gd name="T39" fmla="*/ 7 h 2050"/>
                <a:gd name="T40" fmla="*/ 10 w 2558"/>
                <a:gd name="T41" fmla="*/ 7 h 2050"/>
                <a:gd name="T42" fmla="*/ 9 w 2558"/>
                <a:gd name="T43" fmla="*/ 7 h 2050"/>
                <a:gd name="T44" fmla="*/ 9 w 2558"/>
                <a:gd name="T45" fmla="*/ 7 h 2050"/>
                <a:gd name="T46" fmla="*/ 10 w 2558"/>
                <a:gd name="T47" fmla="*/ 6 h 2050"/>
                <a:gd name="T48" fmla="*/ 10 w 2558"/>
                <a:gd name="T49" fmla="*/ 6 h 2050"/>
                <a:gd name="T50" fmla="*/ 10 w 2558"/>
                <a:gd name="T51" fmla="*/ 6 h 2050"/>
                <a:gd name="T52" fmla="*/ 10 w 2558"/>
                <a:gd name="T53" fmla="*/ 6 h 2050"/>
                <a:gd name="T54" fmla="*/ 10 w 2558"/>
                <a:gd name="T55" fmla="*/ 5 h 2050"/>
                <a:gd name="T56" fmla="*/ 10 w 2558"/>
                <a:gd name="T57" fmla="*/ 5 h 2050"/>
                <a:gd name="T58" fmla="*/ 10 w 2558"/>
                <a:gd name="T59" fmla="*/ 5 h 2050"/>
                <a:gd name="T60" fmla="*/ 10 w 2558"/>
                <a:gd name="T61" fmla="*/ 5 h 2050"/>
                <a:gd name="T62" fmla="*/ 10 w 2558"/>
                <a:gd name="T63" fmla="*/ 4 h 2050"/>
                <a:gd name="T64" fmla="*/ 10 w 2558"/>
                <a:gd name="T65" fmla="*/ 4 h 2050"/>
                <a:gd name="T66" fmla="*/ 10 w 2558"/>
                <a:gd name="T67" fmla="*/ 4 h 2050"/>
                <a:gd name="T68" fmla="*/ 10 w 2558"/>
                <a:gd name="T69" fmla="*/ 4 h 2050"/>
                <a:gd name="T70" fmla="*/ 10 w 2558"/>
                <a:gd name="T71" fmla="*/ 4 h 2050"/>
                <a:gd name="T72" fmla="*/ 9 w 2558"/>
                <a:gd name="T73" fmla="*/ 3 h 2050"/>
                <a:gd name="T74" fmla="*/ 9 w 2558"/>
                <a:gd name="T75" fmla="*/ 3 h 2050"/>
                <a:gd name="T76" fmla="*/ 9 w 2558"/>
                <a:gd name="T77" fmla="*/ 3 h 2050"/>
                <a:gd name="T78" fmla="*/ 9 w 2558"/>
                <a:gd name="T79" fmla="*/ 3 h 2050"/>
                <a:gd name="T80" fmla="*/ 9 w 2558"/>
                <a:gd name="T81" fmla="*/ 2 h 2050"/>
                <a:gd name="T82" fmla="*/ 9 w 2558"/>
                <a:gd name="T83" fmla="*/ 2 h 2050"/>
                <a:gd name="T84" fmla="*/ 9 w 2558"/>
                <a:gd name="T85" fmla="*/ 2 h 2050"/>
                <a:gd name="T86" fmla="*/ 8 w 2558"/>
                <a:gd name="T87" fmla="*/ 2 h 2050"/>
                <a:gd name="T88" fmla="*/ 8 w 2558"/>
                <a:gd name="T89" fmla="*/ 1 h 2050"/>
                <a:gd name="T90" fmla="*/ 7 w 2558"/>
                <a:gd name="T91" fmla="*/ 1 h 2050"/>
                <a:gd name="T92" fmla="*/ 7 w 2558"/>
                <a:gd name="T93" fmla="*/ 1 h 2050"/>
                <a:gd name="T94" fmla="*/ 7 w 2558"/>
                <a:gd name="T95" fmla="*/ 1 h 2050"/>
                <a:gd name="T96" fmla="*/ 6 w 2558"/>
                <a:gd name="T97" fmla="*/ 1 h 2050"/>
                <a:gd name="T98" fmla="*/ 6 w 2558"/>
                <a:gd name="T99" fmla="*/ 1 h 2050"/>
                <a:gd name="T100" fmla="*/ 6 w 2558"/>
                <a:gd name="T101" fmla="*/ 1 h 2050"/>
                <a:gd name="T102" fmla="*/ 6 w 2558"/>
                <a:gd name="T103" fmla="*/ 1 h 2050"/>
                <a:gd name="T104" fmla="*/ 6 w 2558"/>
                <a:gd name="T105" fmla="*/ 1 h 2050"/>
                <a:gd name="T106" fmla="*/ 6 w 2558"/>
                <a:gd name="T107" fmla="*/ 1 h 2050"/>
                <a:gd name="T108" fmla="*/ 6 w 2558"/>
                <a:gd name="T109" fmla="*/ 1 h 2050"/>
                <a:gd name="T110" fmla="*/ 5 w 2558"/>
                <a:gd name="T111" fmla="*/ 2 h 2050"/>
                <a:gd name="T112" fmla="*/ 5 w 2558"/>
                <a:gd name="T113" fmla="*/ 2 h 2050"/>
                <a:gd name="T114" fmla="*/ 4 w 2558"/>
                <a:gd name="T115" fmla="*/ 2 h 2050"/>
                <a:gd name="T116" fmla="*/ 4 w 2558"/>
                <a:gd name="T117" fmla="*/ 2 h 2050"/>
                <a:gd name="T118" fmla="*/ 4 w 2558"/>
                <a:gd name="T119" fmla="*/ 2 h 2050"/>
                <a:gd name="T120" fmla="*/ 3 w 2558"/>
                <a:gd name="T121" fmla="*/ 1 h 2050"/>
                <a:gd name="T122" fmla="*/ 3 w 2558"/>
                <a:gd name="T123" fmla="*/ 1 h 2050"/>
                <a:gd name="T124" fmla="*/ 3 w 2558"/>
                <a:gd name="T125" fmla="*/ 1 h 20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58" h="2050">
                  <a:moveTo>
                    <a:pt x="602" y="98"/>
                  </a:moveTo>
                  <a:lnTo>
                    <a:pt x="600" y="98"/>
                  </a:lnTo>
                  <a:lnTo>
                    <a:pt x="597" y="98"/>
                  </a:lnTo>
                  <a:lnTo>
                    <a:pt x="596" y="99"/>
                  </a:lnTo>
                  <a:lnTo>
                    <a:pt x="594" y="99"/>
                  </a:lnTo>
                  <a:lnTo>
                    <a:pt x="591" y="99"/>
                  </a:lnTo>
                  <a:lnTo>
                    <a:pt x="590" y="100"/>
                  </a:lnTo>
                  <a:lnTo>
                    <a:pt x="588" y="100"/>
                  </a:lnTo>
                  <a:lnTo>
                    <a:pt x="587" y="100"/>
                  </a:lnTo>
                  <a:lnTo>
                    <a:pt x="584" y="102"/>
                  </a:lnTo>
                  <a:lnTo>
                    <a:pt x="582" y="103"/>
                  </a:lnTo>
                  <a:lnTo>
                    <a:pt x="581" y="103"/>
                  </a:lnTo>
                  <a:lnTo>
                    <a:pt x="579" y="104"/>
                  </a:lnTo>
                  <a:lnTo>
                    <a:pt x="577" y="104"/>
                  </a:lnTo>
                  <a:lnTo>
                    <a:pt x="575" y="106"/>
                  </a:lnTo>
                  <a:lnTo>
                    <a:pt x="574" y="107"/>
                  </a:lnTo>
                  <a:lnTo>
                    <a:pt x="572" y="107"/>
                  </a:lnTo>
                  <a:lnTo>
                    <a:pt x="570" y="108"/>
                  </a:lnTo>
                  <a:lnTo>
                    <a:pt x="569" y="109"/>
                  </a:lnTo>
                  <a:lnTo>
                    <a:pt x="567" y="111"/>
                  </a:lnTo>
                  <a:lnTo>
                    <a:pt x="566" y="111"/>
                  </a:lnTo>
                  <a:lnTo>
                    <a:pt x="563" y="112"/>
                  </a:lnTo>
                  <a:lnTo>
                    <a:pt x="562" y="113"/>
                  </a:lnTo>
                  <a:lnTo>
                    <a:pt x="560" y="115"/>
                  </a:lnTo>
                  <a:lnTo>
                    <a:pt x="559" y="115"/>
                  </a:lnTo>
                  <a:lnTo>
                    <a:pt x="558" y="116"/>
                  </a:lnTo>
                  <a:lnTo>
                    <a:pt x="555" y="117"/>
                  </a:lnTo>
                  <a:lnTo>
                    <a:pt x="554" y="117"/>
                  </a:lnTo>
                  <a:lnTo>
                    <a:pt x="552" y="119"/>
                  </a:lnTo>
                  <a:lnTo>
                    <a:pt x="551" y="119"/>
                  </a:lnTo>
                  <a:lnTo>
                    <a:pt x="549" y="120"/>
                  </a:lnTo>
                  <a:lnTo>
                    <a:pt x="547" y="120"/>
                  </a:lnTo>
                  <a:lnTo>
                    <a:pt x="546" y="121"/>
                  </a:lnTo>
                  <a:lnTo>
                    <a:pt x="511" y="121"/>
                  </a:lnTo>
                  <a:lnTo>
                    <a:pt x="510" y="121"/>
                  </a:lnTo>
                  <a:lnTo>
                    <a:pt x="509" y="121"/>
                  </a:lnTo>
                  <a:lnTo>
                    <a:pt x="506" y="121"/>
                  </a:lnTo>
                  <a:lnTo>
                    <a:pt x="505" y="122"/>
                  </a:lnTo>
                  <a:lnTo>
                    <a:pt x="504" y="122"/>
                  </a:lnTo>
                  <a:lnTo>
                    <a:pt x="502" y="124"/>
                  </a:lnTo>
                  <a:lnTo>
                    <a:pt x="501" y="125"/>
                  </a:lnTo>
                  <a:lnTo>
                    <a:pt x="499" y="125"/>
                  </a:lnTo>
                  <a:lnTo>
                    <a:pt x="498" y="126"/>
                  </a:lnTo>
                  <a:lnTo>
                    <a:pt x="496" y="128"/>
                  </a:lnTo>
                  <a:lnTo>
                    <a:pt x="495" y="129"/>
                  </a:lnTo>
                  <a:lnTo>
                    <a:pt x="494" y="130"/>
                  </a:lnTo>
                  <a:lnTo>
                    <a:pt x="492" y="131"/>
                  </a:lnTo>
                  <a:lnTo>
                    <a:pt x="491" y="133"/>
                  </a:lnTo>
                  <a:lnTo>
                    <a:pt x="489" y="134"/>
                  </a:lnTo>
                  <a:lnTo>
                    <a:pt x="488" y="135"/>
                  </a:lnTo>
                  <a:lnTo>
                    <a:pt x="487" y="138"/>
                  </a:lnTo>
                  <a:lnTo>
                    <a:pt x="486" y="139"/>
                  </a:lnTo>
                  <a:lnTo>
                    <a:pt x="483" y="141"/>
                  </a:lnTo>
                  <a:lnTo>
                    <a:pt x="482" y="142"/>
                  </a:lnTo>
                  <a:lnTo>
                    <a:pt x="481" y="143"/>
                  </a:lnTo>
                  <a:lnTo>
                    <a:pt x="480" y="144"/>
                  </a:lnTo>
                  <a:lnTo>
                    <a:pt x="479" y="146"/>
                  </a:lnTo>
                  <a:lnTo>
                    <a:pt x="476" y="147"/>
                  </a:lnTo>
                  <a:lnTo>
                    <a:pt x="475" y="148"/>
                  </a:lnTo>
                  <a:lnTo>
                    <a:pt x="474" y="150"/>
                  </a:lnTo>
                  <a:lnTo>
                    <a:pt x="473" y="151"/>
                  </a:lnTo>
                  <a:lnTo>
                    <a:pt x="470" y="152"/>
                  </a:lnTo>
                  <a:lnTo>
                    <a:pt x="469" y="154"/>
                  </a:lnTo>
                  <a:lnTo>
                    <a:pt x="468" y="154"/>
                  </a:lnTo>
                  <a:lnTo>
                    <a:pt x="466" y="155"/>
                  </a:lnTo>
                  <a:lnTo>
                    <a:pt x="465" y="155"/>
                  </a:lnTo>
                  <a:lnTo>
                    <a:pt x="404" y="190"/>
                  </a:lnTo>
                  <a:lnTo>
                    <a:pt x="404" y="194"/>
                  </a:lnTo>
                  <a:lnTo>
                    <a:pt x="404" y="196"/>
                  </a:lnTo>
                  <a:lnTo>
                    <a:pt x="404" y="200"/>
                  </a:lnTo>
                  <a:lnTo>
                    <a:pt x="404" y="203"/>
                  </a:lnTo>
                  <a:lnTo>
                    <a:pt x="403" y="207"/>
                  </a:lnTo>
                  <a:lnTo>
                    <a:pt x="403" y="209"/>
                  </a:lnTo>
                  <a:lnTo>
                    <a:pt x="402" y="212"/>
                  </a:lnTo>
                  <a:lnTo>
                    <a:pt x="401" y="215"/>
                  </a:lnTo>
                  <a:lnTo>
                    <a:pt x="401" y="217"/>
                  </a:lnTo>
                  <a:lnTo>
                    <a:pt x="399" y="220"/>
                  </a:lnTo>
                  <a:lnTo>
                    <a:pt x="398" y="221"/>
                  </a:lnTo>
                  <a:lnTo>
                    <a:pt x="397" y="224"/>
                  </a:lnTo>
                  <a:lnTo>
                    <a:pt x="396" y="226"/>
                  </a:lnTo>
                  <a:lnTo>
                    <a:pt x="395" y="228"/>
                  </a:lnTo>
                  <a:lnTo>
                    <a:pt x="395" y="230"/>
                  </a:lnTo>
                  <a:lnTo>
                    <a:pt x="394" y="231"/>
                  </a:lnTo>
                  <a:lnTo>
                    <a:pt x="392" y="234"/>
                  </a:lnTo>
                  <a:lnTo>
                    <a:pt x="391" y="237"/>
                  </a:lnTo>
                  <a:lnTo>
                    <a:pt x="390" y="238"/>
                  </a:lnTo>
                  <a:lnTo>
                    <a:pt x="389" y="241"/>
                  </a:lnTo>
                  <a:lnTo>
                    <a:pt x="388" y="242"/>
                  </a:lnTo>
                  <a:lnTo>
                    <a:pt x="387" y="244"/>
                  </a:lnTo>
                  <a:lnTo>
                    <a:pt x="385" y="247"/>
                  </a:lnTo>
                  <a:lnTo>
                    <a:pt x="384" y="248"/>
                  </a:lnTo>
                  <a:lnTo>
                    <a:pt x="383" y="251"/>
                  </a:lnTo>
                  <a:lnTo>
                    <a:pt x="382" y="253"/>
                  </a:lnTo>
                  <a:lnTo>
                    <a:pt x="382" y="256"/>
                  </a:lnTo>
                  <a:lnTo>
                    <a:pt x="381" y="259"/>
                  </a:lnTo>
                  <a:lnTo>
                    <a:pt x="380" y="261"/>
                  </a:lnTo>
                  <a:lnTo>
                    <a:pt x="380" y="264"/>
                  </a:lnTo>
                  <a:lnTo>
                    <a:pt x="378" y="266"/>
                  </a:lnTo>
                  <a:lnTo>
                    <a:pt x="378" y="270"/>
                  </a:lnTo>
                  <a:lnTo>
                    <a:pt x="378" y="272"/>
                  </a:lnTo>
                  <a:lnTo>
                    <a:pt x="377" y="273"/>
                  </a:lnTo>
                  <a:lnTo>
                    <a:pt x="377" y="276"/>
                  </a:lnTo>
                  <a:lnTo>
                    <a:pt x="377" y="278"/>
                  </a:lnTo>
                  <a:lnTo>
                    <a:pt x="377" y="281"/>
                  </a:lnTo>
                  <a:lnTo>
                    <a:pt x="376" y="283"/>
                  </a:lnTo>
                  <a:lnTo>
                    <a:pt x="376" y="286"/>
                  </a:lnTo>
                  <a:lnTo>
                    <a:pt x="376" y="289"/>
                  </a:lnTo>
                  <a:lnTo>
                    <a:pt x="376" y="291"/>
                  </a:lnTo>
                  <a:lnTo>
                    <a:pt x="375" y="294"/>
                  </a:lnTo>
                  <a:lnTo>
                    <a:pt x="375" y="298"/>
                  </a:lnTo>
                  <a:lnTo>
                    <a:pt x="375" y="300"/>
                  </a:lnTo>
                  <a:lnTo>
                    <a:pt x="375" y="303"/>
                  </a:lnTo>
                  <a:lnTo>
                    <a:pt x="375" y="307"/>
                  </a:lnTo>
                  <a:lnTo>
                    <a:pt x="375" y="309"/>
                  </a:lnTo>
                  <a:lnTo>
                    <a:pt x="375" y="313"/>
                  </a:lnTo>
                  <a:lnTo>
                    <a:pt x="375" y="316"/>
                  </a:lnTo>
                  <a:lnTo>
                    <a:pt x="375" y="320"/>
                  </a:lnTo>
                  <a:lnTo>
                    <a:pt x="374" y="322"/>
                  </a:lnTo>
                  <a:lnTo>
                    <a:pt x="374" y="326"/>
                  </a:lnTo>
                  <a:lnTo>
                    <a:pt x="374" y="329"/>
                  </a:lnTo>
                  <a:lnTo>
                    <a:pt x="374" y="331"/>
                  </a:lnTo>
                  <a:lnTo>
                    <a:pt x="374" y="335"/>
                  </a:lnTo>
                  <a:lnTo>
                    <a:pt x="374" y="338"/>
                  </a:lnTo>
                  <a:lnTo>
                    <a:pt x="374" y="340"/>
                  </a:lnTo>
                  <a:lnTo>
                    <a:pt x="374" y="343"/>
                  </a:lnTo>
                  <a:lnTo>
                    <a:pt x="374" y="346"/>
                  </a:lnTo>
                  <a:lnTo>
                    <a:pt x="374" y="348"/>
                  </a:lnTo>
                  <a:lnTo>
                    <a:pt x="374" y="351"/>
                  </a:lnTo>
                  <a:lnTo>
                    <a:pt x="374" y="352"/>
                  </a:lnTo>
                  <a:lnTo>
                    <a:pt x="374" y="355"/>
                  </a:lnTo>
                  <a:lnTo>
                    <a:pt x="374" y="356"/>
                  </a:lnTo>
                  <a:lnTo>
                    <a:pt x="375" y="357"/>
                  </a:lnTo>
                  <a:lnTo>
                    <a:pt x="376" y="359"/>
                  </a:lnTo>
                  <a:lnTo>
                    <a:pt x="376" y="360"/>
                  </a:lnTo>
                  <a:lnTo>
                    <a:pt x="377" y="360"/>
                  </a:lnTo>
                  <a:lnTo>
                    <a:pt x="377" y="361"/>
                  </a:lnTo>
                  <a:lnTo>
                    <a:pt x="378" y="362"/>
                  </a:lnTo>
                  <a:lnTo>
                    <a:pt x="378" y="364"/>
                  </a:lnTo>
                  <a:lnTo>
                    <a:pt x="380" y="365"/>
                  </a:lnTo>
                  <a:lnTo>
                    <a:pt x="380" y="366"/>
                  </a:lnTo>
                  <a:lnTo>
                    <a:pt x="381" y="368"/>
                  </a:lnTo>
                  <a:lnTo>
                    <a:pt x="381" y="369"/>
                  </a:lnTo>
                  <a:lnTo>
                    <a:pt x="382" y="370"/>
                  </a:lnTo>
                  <a:lnTo>
                    <a:pt x="382" y="372"/>
                  </a:lnTo>
                  <a:lnTo>
                    <a:pt x="382" y="373"/>
                  </a:lnTo>
                  <a:lnTo>
                    <a:pt x="383" y="373"/>
                  </a:lnTo>
                  <a:lnTo>
                    <a:pt x="383" y="374"/>
                  </a:lnTo>
                  <a:lnTo>
                    <a:pt x="383" y="375"/>
                  </a:lnTo>
                  <a:lnTo>
                    <a:pt x="384" y="377"/>
                  </a:lnTo>
                  <a:lnTo>
                    <a:pt x="384" y="378"/>
                  </a:lnTo>
                  <a:lnTo>
                    <a:pt x="385" y="378"/>
                  </a:lnTo>
                  <a:lnTo>
                    <a:pt x="385" y="379"/>
                  </a:lnTo>
                  <a:lnTo>
                    <a:pt x="385" y="381"/>
                  </a:lnTo>
                  <a:lnTo>
                    <a:pt x="387" y="382"/>
                  </a:lnTo>
                  <a:lnTo>
                    <a:pt x="387" y="383"/>
                  </a:lnTo>
                  <a:lnTo>
                    <a:pt x="388" y="385"/>
                  </a:lnTo>
                  <a:lnTo>
                    <a:pt x="389" y="386"/>
                  </a:lnTo>
                  <a:lnTo>
                    <a:pt x="389" y="387"/>
                  </a:lnTo>
                  <a:lnTo>
                    <a:pt x="390" y="388"/>
                  </a:lnTo>
                  <a:lnTo>
                    <a:pt x="391" y="390"/>
                  </a:lnTo>
                  <a:lnTo>
                    <a:pt x="391" y="392"/>
                  </a:lnTo>
                  <a:lnTo>
                    <a:pt x="391" y="395"/>
                  </a:lnTo>
                  <a:lnTo>
                    <a:pt x="391" y="396"/>
                  </a:lnTo>
                  <a:lnTo>
                    <a:pt x="392" y="399"/>
                  </a:lnTo>
                  <a:lnTo>
                    <a:pt x="392" y="400"/>
                  </a:lnTo>
                  <a:lnTo>
                    <a:pt x="392" y="403"/>
                  </a:lnTo>
                  <a:lnTo>
                    <a:pt x="394" y="404"/>
                  </a:lnTo>
                  <a:lnTo>
                    <a:pt x="394" y="407"/>
                  </a:lnTo>
                  <a:lnTo>
                    <a:pt x="394" y="408"/>
                  </a:lnTo>
                  <a:lnTo>
                    <a:pt x="395" y="411"/>
                  </a:lnTo>
                  <a:lnTo>
                    <a:pt x="395" y="412"/>
                  </a:lnTo>
                  <a:lnTo>
                    <a:pt x="396" y="414"/>
                  </a:lnTo>
                  <a:lnTo>
                    <a:pt x="396" y="416"/>
                  </a:lnTo>
                  <a:lnTo>
                    <a:pt x="397" y="418"/>
                  </a:lnTo>
                  <a:lnTo>
                    <a:pt x="397" y="420"/>
                  </a:lnTo>
                  <a:lnTo>
                    <a:pt x="398" y="421"/>
                  </a:lnTo>
                  <a:lnTo>
                    <a:pt x="398" y="423"/>
                  </a:lnTo>
                  <a:lnTo>
                    <a:pt x="399" y="425"/>
                  </a:lnTo>
                  <a:lnTo>
                    <a:pt x="399" y="426"/>
                  </a:lnTo>
                  <a:lnTo>
                    <a:pt x="401" y="429"/>
                  </a:lnTo>
                  <a:lnTo>
                    <a:pt x="401" y="430"/>
                  </a:lnTo>
                  <a:lnTo>
                    <a:pt x="402" y="431"/>
                  </a:lnTo>
                  <a:lnTo>
                    <a:pt x="402" y="433"/>
                  </a:lnTo>
                  <a:lnTo>
                    <a:pt x="403" y="435"/>
                  </a:lnTo>
                  <a:lnTo>
                    <a:pt x="403" y="436"/>
                  </a:lnTo>
                  <a:lnTo>
                    <a:pt x="403" y="438"/>
                  </a:lnTo>
                  <a:lnTo>
                    <a:pt x="404" y="440"/>
                  </a:lnTo>
                  <a:lnTo>
                    <a:pt x="404" y="442"/>
                  </a:lnTo>
                  <a:lnTo>
                    <a:pt x="404" y="443"/>
                  </a:lnTo>
                  <a:lnTo>
                    <a:pt x="404" y="444"/>
                  </a:lnTo>
                  <a:lnTo>
                    <a:pt x="404" y="447"/>
                  </a:lnTo>
                  <a:lnTo>
                    <a:pt x="404" y="448"/>
                  </a:lnTo>
                  <a:lnTo>
                    <a:pt x="406" y="462"/>
                  </a:lnTo>
                  <a:lnTo>
                    <a:pt x="409" y="477"/>
                  </a:lnTo>
                  <a:lnTo>
                    <a:pt x="411" y="490"/>
                  </a:lnTo>
                  <a:lnTo>
                    <a:pt x="413" y="504"/>
                  </a:lnTo>
                  <a:lnTo>
                    <a:pt x="415" y="518"/>
                  </a:lnTo>
                  <a:lnTo>
                    <a:pt x="417" y="534"/>
                  </a:lnTo>
                  <a:lnTo>
                    <a:pt x="418" y="548"/>
                  </a:lnTo>
                  <a:lnTo>
                    <a:pt x="420" y="562"/>
                  </a:lnTo>
                  <a:lnTo>
                    <a:pt x="422" y="577"/>
                  </a:lnTo>
                  <a:lnTo>
                    <a:pt x="423" y="591"/>
                  </a:lnTo>
                  <a:lnTo>
                    <a:pt x="425" y="605"/>
                  </a:lnTo>
                  <a:lnTo>
                    <a:pt x="426" y="619"/>
                  </a:lnTo>
                  <a:lnTo>
                    <a:pt x="427" y="635"/>
                  </a:lnTo>
                  <a:lnTo>
                    <a:pt x="430" y="649"/>
                  </a:lnTo>
                  <a:lnTo>
                    <a:pt x="431" y="664"/>
                  </a:lnTo>
                  <a:lnTo>
                    <a:pt x="433" y="678"/>
                  </a:lnTo>
                  <a:lnTo>
                    <a:pt x="434" y="692"/>
                  </a:lnTo>
                  <a:lnTo>
                    <a:pt x="437" y="706"/>
                  </a:lnTo>
                  <a:lnTo>
                    <a:pt x="438" y="721"/>
                  </a:lnTo>
                  <a:lnTo>
                    <a:pt x="440" y="735"/>
                  </a:lnTo>
                  <a:lnTo>
                    <a:pt x="442" y="749"/>
                  </a:lnTo>
                  <a:lnTo>
                    <a:pt x="445" y="763"/>
                  </a:lnTo>
                  <a:lnTo>
                    <a:pt x="447" y="776"/>
                  </a:lnTo>
                  <a:lnTo>
                    <a:pt x="449" y="791"/>
                  </a:lnTo>
                  <a:lnTo>
                    <a:pt x="452" y="804"/>
                  </a:lnTo>
                  <a:lnTo>
                    <a:pt x="455" y="818"/>
                  </a:lnTo>
                  <a:lnTo>
                    <a:pt x="458" y="831"/>
                  </a:lnTo>
                  <a:lnTo>
                    <a:pt x="461" y="844"/>
                  </a:lnTo>
                  <a:lnTo>
                    <a:pt x="465" y="857"/>
                  </a:lnTo>
                  <a:lnTo>
                    <a:pt x="469" y="870"/>
                  </a:lnTo>
                  <a:lnTo>
                    <a:pt x="473" y="883"/>
                  </a:lnTo>
                  <a:lnTo>
                    <a:pt x="477" y="895"/>
                  </a:lnTo>
                  <a:lnTo>
                    <a:pt x="480" y="908"/>
                  </a:lnTo>
                  <a:lnTo>
                    <a:pt x="483" y="919"/>
                  </a:lnTo>
                  <a:lnTo>
                    <a:pt x="487" y="932"/>
                  </a:lnTo>
                  <a:lnTo>
                    <a:pt x="490" y="945"/>
                  </a:lnTo>
                  <a:lnTo>
                    <a:pt x="494" y="959"/>
                  </a:lnTo>
                  <a:lnTo>
                    <a:pt x="498" y="972"/>
                  </a:lnTo>
                  <a:lnTo>
                    <a:pt x="502" y="987"/>
                  </a:lnTo>
                  <a:lnTo>
                    <a:pt x="506" y="1001"/>
                  </a:lnTo>
                  <a:lnTo>
                    <a:pt x="511" y="1017"/>
                  </a:lnTo>
                  <a:lnTo>
                    <a:pt x="516" y="1031"/>
                  </a:lnTo>
                  <a:lnTo>
                    <a:pt x="522" y="1045"/>
                  </a:lnTo>
                  <a:lnTo>
                    <a:pt x="526" y="1061"/>
                  </a:lnTo>
                  <a:lnTo>
                    <a:pt x="532" y="1075"/>
                  </a:lnTo>
                  <a:lnTo>
                    <a:pt x="537" y="1091"/>
                  </a:lnTo>
                  <a:lnTo>
                    <a:pt x="543" y="1106"/>
                  </a:lnTo>
                  <a:lnTo>
                    <a:pt x="547" y="1120"/>
                  </a:lnTo>
                  <a:lnTo>
                    <a:pt x="553" y="1135"/>
                  </a:lnTo>
                  <a:lnTo>
                    <a:pt x="559" y="1150"/>
                  </a:lnTo>
                  <a:lnTo>
                    <a:pt x="565" y="1164"/>
                  </a:lnTo>
                  <a:lnTo>
                    <a:pt x="569" y="1177"/>
                  </a:lnTo>
                  <a:lnTo>
                    <a:pt x="575" y="1192"/>
                  </a:lnTo>
                  <a:lnTo>
                    <a:pt x="581" y="1206"/>
                  </a:lnTo>
                  <a:lnTo>
                    <a:pt x="587" y="1219"/>
                  </a:lnTo>
                  <a:lnTo>
                    <a:pt x="591" y="1231"/>
                  </a:lnTo>
                  <a:lnTo>
                    <a:pt x="597" y="1244"/>
                  </a:lnTo>
                  <a:lnTo>
                    <a:pt x="602" y="1255"/>
                  </a:lnTo>
                  <a:lnTo>
                    <a:pt x="606" y="1267"/>
                  </a:lnTo>
                  <a:lnTo>
                    <a:pt x="611" y="1277"/>
                  </a:lnTo>
                  <a:lnTo>
                    <a:pt x="616" y="1288"/>
                  </a:lnTo>
                  <a:lnTo>
                    <a:pt x="620" y="1297"/>
                  </a:lnTo>
                  <a:lnTo>
                    <a:pt x="625" y="1306"/>
                  </a:lnTo>
                  <a:lnTo>
                    <a:pt x="629" y="1314"/>
                  </a:lnTo>
                  <a:lnTo>
                    <a:pt x="625" y="1319"/>
                  </a:lnTo>
                  <a:lnTo>
                    <a:pt x="622" y="1323"/>
                  </a:lnTo>
                  <a:lnTo>
                    <a:pt x="618" y="1328"/>
                  </a:lnTo>
                  <a:lnTo>
                    <a:pt x="615" y="1332"/>
                  </a:lnTo>
                  <a:lnTo>
                    <a:pt x="612" y="1336"/>
                  </a:lnTo>
                  <a:lnTo>
                    <a:pt x="610" y="1340"/>
                  </a:lnTo>
                  <a:lnTo>
                    <a:pt x="606" y="1344"/>
                  </a:lnTo>
                  <a:lnTo>
                    <a:pt x="605" y="1347"/>
                  </a:lnTo>
                  <a:lnTo>
                    <a:pt x="603" y="1350"/>
                  </a:lnTo>
                  <a:lnTo>
                    <a:pt x="601" y="1354"/>
                  </a:lnTo>
                  <a:lnTo>
                    <a:pt x="598" y="1357"/>
                  </a:lnTo>
                  <a:lnTo>
                    <a:pt x="597" y="1360"/>
                  </a:lnTo>
                  <a:lnTo>
                    <a:pt x="595" y="1363"/>
                  </a:lnTo>
                  <a:lnTo>
                    <a:pt x="594" y="1366"/>
                  </a:lnTo>
                  <a:lnTo>
                    <a:pt x="593" y="1368"/>
                  </a:lnTo>
                  <a:lnTo>
                    <a:pt x="591" y="1371"/>
                  </a:lnTo>
                  <a:lnTo>
                    <a:pt x="590" y="1373"/>
                  </a:lnTo>
                  <a:lnTo>
                    <a:pt x="588" y="1376"/>
                  </a:lnTo>
                  <a:lnTo>
                    <a:pt x="587" y="1379"/>
                  </a:lnTo>
                  <a:lnTo>
                    <a:pt x="586" y="1381"/>
                  </a:lnTo>
                  <a:lnTo>
                    <a:pt x="584" y="1384"/>
                  </a:lnTo>
                  <a:lnTo>
                    <a:pt x="583" y="1386"/>
                  </a:lnTo>
                  <a:lnTo>
                    <a:pt x="582" y="1389"/>
                  </a:lnTo>
                  <a:lnTo>
                    <a:pt x="581" y="1392"/>
                  </a:lnTo>
                  <a:lnTo>
                    <a:pt x="580" y="1394"/>
                  </a:lnTo>
                  <a:lnTo>
                    <a:pt x="579" y="1397"/>
                  </a:lnTo>
                  <a:lnTo>
                    <a:pt x="577" y="1399"/>
                  </a:lnTo>
                  <a:lnTo>
                    <a:pt x="576" y="1402"/>
                  </a:lnTo>
                  <a:lnTo>
                    <a:pt x="574" y="1405"/>
                  </a:lnTo>
                  <a:lnTo>
                    <a:pt x="573" y="1407"/>
                  </a:lnTo>
                  <a:lnTo>
                    <a:pt x="572" y="1410"/>
                  </a:lnTo>
                  <a:lnTo>
                    <a:pt x="569" y="1414"/>
                  </a:lnTo>
                  <a:lnTo>
                    <a:pt x="558" y="1414"/>
                  </a:lnTo>
                  <a:lnTo>
                    <a:pt x="546" y="1412"/>
                  </a:lnTo>
                  <a:lnTo>
                    <a:pt x="534" y="1412"/>
                  </a:lnTo>
                  <a:lnTo>
                    <a:pt x="522" y="1411"/>
                  </a:lnTo>
                  <a:lnTo>
                    <a:pt x="510" y="1410"/>
                  </a:lnTo>
                  <a:lnTo>
                    <a:pt x="497" y="1408"/>
                  </a:lnTo>
                  <a:lnTo>
                    <a:pt x="486" y="1406"/>
                  </a:lnTo>
                  <a:lnTo>
                    <a:pt x="473" y="1405"/>
                  </a:lnTo>
                  <a:lnTo>
                    <a:pt x="460" y="1402"/>
                  </a:lnTo>
                  <a:lnTo>
                    <a:pt x="446" y="1399"/>
                  </a:lnTo>
                  <a:lnTo>
                    <a:pt x="433" y="1397"/>
                  </a:lnTo>
                  <a:lnTo>
                    <a:pt x="419" y="1393"/>
                  </a:lnTo>
                  <a:lnTo>
                    <a:pt x="404" y="1390"/>
                  </a:lnTo>
                  <a:lnTo>
                    <a:pt x="390" y="1386"/>
                  </a:lnTo>
                  <a:lnTo>
                    <a:pt x="374" y="1382"/>
                  </a:lnTo>
                  <a:lnTo>
                    <a:pt x="359" y="1379"/>
                  </a:lnTo>
                  <a:lnTo>
                    <a:pt x="342" y="1375"/>
                  </a:lnTo>
                  <a:lnTo>
                    <a:pt x="325" y="1371"/>
                  </a:lnTo>
                  <a:lnTo>
                    <a:pt x="308" y="1367"/>
                  </a:lnTo>
                  <a:lnTo>
                    <a:pt x="289" y="1363"/>
                  </a:lnTo>
                  <a:lnTo>
                    <a:pt x="269" y="1358"/>
                  </a:lnTo>
                  <a:lnTo>
                    <a:pt x="249" y="1354"/>
                  </a:lnTo>
                  <a:lnTo>
                    <a:pt x="230" y="1349"/>
                  </a:lnTo>
                  <a:lnTo>
                    <a:pt x="207" y="1345"/>
                  </a:lnTo>
                  <a:lnTo>
                    <a:pt x="185" y="1340"/>
                  </a:lnTo>
                  <a:lnTo>
                    <a:pt x="162" y="1334"/>
                  </a:lnTo>
                  <a:lnTo>
                    <a:pt x="138" y="1331"/>
                  </a:lnTo>
                  <a:lnTo>
                    <a:pt x="112" y="1325"/>
                  </a:lnTo>
                  <a:lnTo>
                    <a:pt x="85" y="1321"/>
                  </a:lnTo>
                  <a:lnTo>
                    <a:pt x="59" y="1316"/>
                  </a:lnTo>
                  <a:lnTo>
                    <a:pt x="30" y="1312"/>
                  </a:lnTo>
                  <a:lnTo>
                    <a:pt x="0" y="1307"/>
                  </a:lnTo>
                  <a:lnTo>
                    <a:pt x="2" y="2048"/>
                  </a:lnTo>
                  <a:lnTo>
                    <a:pt x="2508" y="2050"/>
                  </a:lnTo>
                  <a:lnTo>
                    <a:pt x="2508" y="1887"/>
                  </a:lnTo>
                  <a:lnTo>
                    <a:pt x="2505" y="1887"/>
                  </a:lnTo>
                  <a:lnTo>
                    <a:pt x="2503" y="1886"/>
                  </a:lnTo>
                  <a:lnTo>
                    <a:pt x="2499" y="1886"/>
                  </a:lnTo>
                  <a:lnTo>
                    <a:pt x="2497" y="1885"/>
                  </a:lnTo>
                  <a:lnTo>
                    <a:pt x="2493" y="1883"/>
                  </a:lnTo>
                  <a:lnTo>
                    <a:pt x="2491" y="1883"/>
                  </a:lnTo>
                  <a:lnTo>
                    <a:pt x="2487" y="1882"/>
                  </a:lnTo>
                  <a:lnTo>
                    <a:pt x="2484" y="1881"/>
                  </a:lnTo>
                  <a:lnTo>
                    <a:pt x="2482" y="1880"/>
                  </a:lnTo>
                  <a:lnTo>
                    <a:pt x="2478" y="1878"/>
                  </a:lnTo>
                  <a:lnTo>
                    <a:pt x="2475" y="1877"/>
                  </a:lnTo>
                  <a:lnTo>
                    <a:pt x="2472" y="1876"/>
                  </a:lnTo>
                  <a:lnTo>
                    <a:pt x="2469" y="1874"/>
                  </a:lnTo>
                  <a:lnTo>
                    <a:pt x="2465" y="1873"/>
                  </a:lnTo>
                  <a:lnTo>
                    <a:pt x="2463" y="1872"/>
                  </a:lnTo>
                  <a:lnTo>
                    <a:pt x="2459" y="1870"/>
                  </a:lnTo>
                  <a:lnTo>
                    <a:pt x="2456" y="1869"/>
                  </a:lnTo>
                  <a:lnTo>
                    <a:pt x="2454" y="1868"/>
                  </a:lnTo>
                  <a:lnTo>
                    <a:pt x="2450" y="1867"/>
                  </a:lnTo>
                  <a:lnTo>
                    <a:pt x="2448" y="1865"/>
                  </a:lnTo>
                  <a:lnTo>
                    <a:pt x="2444" y="1864"/>
                  </a:lnTo>
                  <a:lnTo>
                    <a:pt x="2442" y="1863"/>
                  </a:lnTo>
                  <a:lnTo>
                    <a:pt x="2439" y="1861"/>
                  </a:lnTo>
                  <a:lnTo>
                    <a:pt x="2436" y="1860"/>
                  </a:lnTo>
                  <a:lnTo>
                    <a:pt x="2434" y="1857"/>
                  </a:lnTo>
                  <a:lnTo>
                    <a:pt x="2430" y="1856"/>
                  </a:lnTo>
                  <a:lnTo>
                    <a:pt x="2428" y="1856"/>
                  </a:lnTo>
                  <a:lnTo>
                    <a:pt x="2426" y="1855"/>
                  </a:lnTo>
                  <a:lnTo>
                    <a:pt x="2423" y="1854"/>
                  </a:lnTo>
                  <a:lnTo>
                    <a:pt x="2421" y="1852"/>
                  </a:lnTo>
                  <a:lnTo>
                    <a:pt x="2419" y="1851"/>
                  </a:lnTo>
                  <a:lnTo>
                    <a:pt x="2416" y="1850"/>
                  </a:lnTo>
                  <a:lnTo>
                    <a:pt x="2416" y="1848"/>
                  </a:lnTo>
                  <a:lnTo>
                    <a:pt x="2416" y="1847"/>
                  </a:lnTo>
                  <a:lnTo>
                    <a:pt x="2416" y="1844"/>
                  </a:lnTo>
                  <a:lnTo>
                    <a:pt x="2416" y="1843"/>
                  </a:lnTo>
                  <a:lnTo>
                    <a:pt x="2415" y="1842"/>
                  </a:lnTo>
                  <a:lnTo>
                    <a:pt x="2415" y="1839"/>
                  </a:lnTo>
                  <a:lnTo>
                    <a:pt x="2415" y="1838"/>
                  </a:lnTo>
                  <a:lnTo>
                    <a:pt x="2414" y="1835"/>
                  </a:lnTo>
                  <a:lnTo>
                    <a:pt x="2414" y="1834"/>
                  </a:lnTo>
                  <a:lnTo>
                    <a:pt x="2413" y="1831"/>
                  </a:lnTo>
                  <a:lnTo>
                    <a:pt x="2413" y="1830"/>
                  </a:lnTo>
                  <a:lnTo>
                    <a:pt x="2412" y="1828"/>
                  </a:lnTo>
                  <a:lnTo>
                    <a:pt x="2411" y="1826"/>
                  </a:lnTo>
                  <a:lnTo>
                    <a:pt x="2411" y="1825"/>
                  </a:lnTo>
                  <a:lnTo>
                    <a:pt x="2409" y="1822"/>
                  </a:lnTo>
                  <a:lnTo>
                    <a:pt x="2408" y="1821"/>
                  </a:lnTo>
                  <a:lnTo>
                    <a:pt x="2408" y="1819"/>
                  </a:lnTo>
                  <a:lnTo>
                    <a:pt x="2407" y="1817"/>
                  </a:lnTo>
                  <a:lnTo>
                    <a:pt x="2406" y="1815"/>
                  </a:lnTo>
                  <a:lnTo>
                    <a:pt x="2405" y="1813"/>
                  </a:lnTo>
                  <a:lnTo>
                    <a:pt x="2405" y="1812"/>
                  </a:lnTo>
                  <a:lnTo>
                    <a:pt x="2404" y="1809"/>
                  </a:lnTo>
                  <a:lnTo>
                    <a:pt x="2402" y="1808"/>
                  </a:lnTo>
                  <a:lnTo>
                    <a:pt x="2401" y="1807"/>
                  </a:lnTo>
                  <a:lnTo>
                    <a:pt x="2400" y="1804"/>
                  </a:lnTo>
                  <a:lnTo>
                    <a:pt x="2400" y="1803"/>
                  </a:lnTo>
                  <a:lnTo>
                    <a:pt x="2399" y="1802"/>
                  </a:lnTo>
                  <a:lnTo>
                    <a:pt x="2398" y="1800"/>
                  </a:lnTo>
                  <a:lnTo>
                    <a:pt x="2397" y="1799"/>
                  </a:lnTo>
                  <a:lnTo>
                    <a:pt x="2395" y="1798"/>
                  </a:lnTo>
                  <a:lnTo>
                    <a:pt x="2395" y="1796"/>
                  </a:lnTo>
                  <a:lnTo>
                    <a:pt x="2394" y="1795"/>
                  </a:lnTo>
                  <a:lnTo>
                    <a:pt x="2322" y="1790"/>
                  </a:lnTo>
                  <a:lnTo>
                    <a:pt x="2322" y="1787"/>
                  </a:lnTo>
                  <a:lnTo>
                    <a:pt x="2321" y="1785"/>
                  </a:lnTo>
                  <a:lnTo>
                    <a:pt x="2321" y="1783"/>
                  </a:lnTo>
                  <a:lnTo>
                    <a:pt x="2321" y="1781"/>
                  </a:lnTo>
                  <a:lnTo>
                    <a:pt x="2321" y="1780"/>
                  </a:lnTo>
                  <a:lnTo>
                    <a:pt x="2320" y="1777"/>
                  </a:lnTo>
                  <a:lnTo>
                    <a:pt x="2320" y="1774"/>
                  </a:lnTo>
                  <a:lnTo>
                    <a:pt x="2319" y="1773"/>
                  </a:lnTo>
                  <a:lnTo>
                    <a:pt x="2318" y="1771"/>
                  </a:lnTo>
                  <a:lnTo>
                    <a:pt x="2318" y="1768"/>
                  </a:lnTo>
                  <a:lnTo>
                    <a:pt x="2316" y="1767"/>
                  </a:lnTo>
                  <a:lnTo>
                    <a:pt x="2315" y="1764"/>
                  </a:lnTo>
                  <a:lnTo>
                    <a:pt x="2315" y="1763"/>
                  </a:lnTo>
                  <a:lnTo>
                    <a:pt x="2314" y="1760"/>
                  </a:lnTo>
                  <a:lnTo>
                    <a:pt x="2313" y="1758"/>
                  </a:lnTo>
                  <a:lnTo>
                    <a:pt x="2312" y="1756"/>
                  </a:lnTo>
                  <a:lnTo>
                    <a:pt x="2311" y="1754"/>
                  </a:lnTo>
                  <a:lnTo>
                    <a:pt x="2309" y="1752"/>
                  </a:lnTo>
                  <a:lnTo>
                    <a:pt x="2308" y="1750"/>
                  </a:lnTo>
                  <a:lnTo>
                    <a:pt x="2307" y="1748"/>
                  </a:lnTo>
                  <a:lnTo>
                    <a:pt x="2306" y="1746"/>
                  </a:lnTo>
                  <a:lnTo>
                    <a:pt x="2305" y="1745"/>
                  </a:lnTo>
                  <a:lnTo>
                    <a:pt x="2304" y="1742"/>
                  </a:lnTo>
                  <a:lnTo>
                    <a:pt x="2301" y="1741"/>
                  </a:lnTo>
                  <a:lnTo>
                    <a:pt x="2300" y="1739"/>
                  </a:lnTo>
                  <a:lnTo>
                    <a:pt x="2299" y="1737"/>
                  </a:lnTo>
                  <a:lnTo>
                    <a:pt x="2298" y="1735"/>
                  </a:lnTo>
                  <a:lnTo>
                    <a:pt x="2297" y="1734"/>
                  </a:lnTo>
                  <a:lnTo>
                    <a:pt x="2295" y="1732"/>
                  </a:lnTo>
                  <a:lnTo>
                    <a:pt x="2294" y="1730"/>
                  </a:lnTo>
                  <a:lnTo>
                    <a:pt x="2293" y="1729"/>
                  </a:lnTo>
                  <a:lnTo>
                    <a:pt x="2292" y="1726"/>
                  </a:lnTo>
                  <a:lnTo>
                    <a:pt x="2293" y="1725"/>
                  </a:lnTo>
                  <a:lnTo>
                    <a:pt x="2294" y="1724"/>
                  </a:lnTo>
                  <a:lnTo>
                    <a:pt x="2295" y="1722"/>
                  </a:lnTo>
                  <a:lnTo>
                    <a:pt x="2297" y="1721"/>
                  </a:lnTo>
                  <a:lnTo>
                    <a:pt x="2298" y="1720"/>
                  </a:lnTo>
                  <a:lnTo>
                    <a:pt x="2298" y="1719"/>
                  </a:lnTo>
                  <a:lnTo>
                    <a:pt x="2299" y="1719"/>
                  </a:lnTo>
                  <a:lnTo>
                    <a:pt x="2300" y="1717"/>
                  </a:lnTo>
                  <a:lnTo>
                    <a:pt x="2301" y="1716"/>
                  </a:lnTo>
                  <a:lnTo>
                    <a:pt x="2302" y="1715"/>
                  </a:lnTo>
                  <a:lnTo>
                    <a:pt x="2304" y="1713"/>
                  </a:lnTo>
                  <a:lnTo>
                    <a:pt x="2305" y="1712"/>
                  </a:lnTo>
                  <a:lnTo>
                    <a:pt x="2306" y="1712"/>
                  </a:lnTo>
                  <a:lnTo>
                    <a:pt x="2307" y="1711"/>
                  </a:lnTo>
                  <a:lnTo>
                    <a:pt x="2308" y="1710"/>
                  </a:lnTo>
                  <a:lnTo>
                    <a:pt x="2311" y="1708"/>
                  </a:lnTo>
                  <a:lnTo>
                    <a:pt x="2312" y="1707"/>
                  </a:lnTo>
                  <a:lnTo>
                    <a:pt x="2313" y="1707"/>
                  </a:lnTo>
                  <a:lnTo>
                    <a:pt x="2314" y="1706"/>
                  </a:lnTo>
                  <a:lnTo>
                    <a:pt x="2315" y="1704"/>
                  </a:lnTo>
                  <a:lnTo>
                    <a:pt x="2316" y="1703"/>
                  </a:lnTo>
                  <a:lnTo>
                    <a:pt x="2318" y="1702"/>
                  </a:lnTo>
                  <a:lnTo>
                    <a:pt x="2319" y="1700"/>
                  </a:lnTo>
                  <a:lnTo>
                    <a:pt x="2320" y="1699"/>
                  </a:lnTo>
                  <a:lnTo>
                    <a:pt x="2321" y="1698"/>
                  </a:lnTo>
                  <a:lnTo>
                    <a:pt x="2322" y="1697"/>
                  </a:lnTo>
                  <a:lnTo>
                    <a:pt x="2323" y="1695"/>
                  </a:lnTo>
                  <a:lnTo>
                    <a:pt x="2325" y="1694"/>
                  </a:lnTo>
                  <a:lnTo>
                    <a:pt x="2325" y="1693"/>
                  </a:lnTo>
                  <a:lnTo>
                    <a:pt x="2326" y="1693"/>
                  </a:lnTo>
                  <a:lnTo>
                    <a:pt x="2326" y="1689"/>
                  </a:lnTo>
                  <a:lnTo>
                    <a:pt x="2326" y="1685"/>
                  </a:lnTo>
                  <a:lnTo>
                    <a:pt x="2326" y="1681"/>
                  </a:lnTo>
                  <a:lnTo>
                    <a:pt x="2325" y="1678"/>
                  </a:lnTo>
                  <a:lnTo>
                    <a:pt x="2325" y="1676"/>
                  </a:lnTo>
                  <a:lnTo>
                    <a:pt x="2323" y="1672"/>
                  </a:lnTo>
                  <a:lnTo>
                    <a:pt x="2322" y="1669"/>
                  </a:lnTo>
                  <a:lnTo>
                    <a:pt x="2322" y="1667"/>
                  </a:lnTo>
                  <a:lnTo>
                    <a:pt x="2321" y="1664"/>
                  </a:lnTo>
                  <a:lnTo>
                    <a:pt x="2320" y="1661"/>
                  </a:lnTo>
                  <a:lnTo>
                    <a:pt x="2319" y="1659"/>
                  </a:lnTo>
                  <a:lnTo>
                    <a:pt x="2318" y="1656"/>
                  </a:lnTo>
                  <a:lnTo>
                    <a:pt x="2316" y="1654"/>
                  </a:lnTo>
                  <a:lnTo>
                    <a:pt x="2315" y="1651"/>
                  </a:lnTo>
                  <a:lnTo>
                    <a:pt x="2313" y="1650"/>
                  </a:lnTo>
                  <a:lnTo>
                    <a:pt x="2312" y="1647"/>
                  </a:lnTo>
                  <a:lnTo>
                    <a:pt x="2311" y="1645"/>
                  </a:lnTo>
                  <a:lnTo>
                    <a:pt x="2309" y="1642"/>
                  </a:lnTo>
                  <a:lnTo>
                    <a:pt x="2307" y="1641"/>
                  </a:lnTo>
                  <a:lnTo>
                    <a:pt x="2306" y="1638"/>
                  </a:lnTo>
                  <a:lnTo>
                    <a:pt x="2305" y="1636"/>
                  </a:lnTo>
                  <a:lnTo>
                    <a:pt x="2304" y="1633"/>
                  </a:lnTo>
                  <a:lnTo>
                    <a:pt x="2302" y="1632"/>
                  </a:lnTo>
                  <a:lnTo>
                    <a:pt x="2300" y="1629"/>
                  </a:lnTo>
                  <a:lnTo>
                    <a:pt x="2299" y="1626"/>
                  </a:lnTo>
                  <a:lnTo>
                    <a:pt x="2298" y="1624"/>
                  </a:lnTo>
                  <a:lnTo>
                    <a:pt x="2297" y="1621"/>
                  </a:lnTo>
                  <a:lnTo>
                    <a:pt x="2295" y="1619"/>
                  </a:lnTo>
                  <a:lnTo>
                    <a:pt x="2294" y="1616"/>
                  </a:lnTo>
                  <a:lnTo>
                    <a:pt x="2293" y="1612"/>
                  </a:lnTo>
                  <a:lnTo>
                    <a:pt x="2292" y="1610"/>
                  </a:lnTo>
                  <a:lnTo>
                    <a:pt x="2292" y="1607"/>
                  </a:lnTo>
                  <a:lnTo>
                    <a:pt x="2291" y="1604"/>
                  </a:lnTo>
                  <a:lnTo>
                    <a:pt x="2291" y="1603"/>
                  </a:lnTo>
                  <a:lnTo>
                    <a:pt x="2291" y="1602"/>
                  </a:lnTo>
                  <a:lnTo>
                    <a:pt x="2290" y="1599"/>
                  </a:lnTo>
                  <a:lnTo>
                    <a:pt x="2290" y="1598"/>
                  </a:lnTo>
                  <a:lnTo>
                    <a:pt x="2288" y="1595"/>
                  </a:lnTo>
                  <a:lnTo>
                    <a:pt x="2287" y="1594"/>
                  </a:lnTo>
                  <a:lnTo>
                    <a:pt x="2287" y="1591"/>
                  </a:lnTo>
                  <a:lnTo>
                    <a:pt x="2286" y="1590"/>
                  </a:lnTo>
                  <a:lnTo>
                    <a:pt x="2286" y="1588"/>
                  </a:lnTo>
                  <a:lnTo>
                    <a:pt x="2285" y="1586"/>
                  </a:lnTo>
                  <a:lnTo>
                    <a:pt x="2284" y="1584"/>
                  </a:lnTo>
                  <a:lnTo>
                    <a:pt x="2283" y="1581"/>
                  </a:lnTo>
                  <a:lnTo>
                    <a:pt x="2283" y="1580"/>
                  </a:lnTo>
                  <a:lnTo>
                    <a:pt x="2282" y="1577"/>
                  </a:lnTo>
                  <a:lnTo>
                    <a:pt x="2280" y="1576"/>
                  </a:lnTo>
                  <a:lnTo>
                    <a:pt x="2279" y="1573"/>
                  </a:lnTo>
                  <a:lnTo>
                    <a:pt x="2279" y="1572"/>
                  </a:lnTo>
                  <a:lnTo>
                    <a:pt x="2278" y="1569"/>
                  </a:lnTo>
                  <a:lnTo>
                    <a:pt x="2277" y="1568"/>
                  </a:lnTo>
                  <a:lnTo>
                    <a:pt x="2276" y="1565"/>
                  </a:lnTo>
                  <a:lnTo>
                    <a:pt x="2275" y="1564"/>
                  </a:lnTo>
                  <a:lnTo>
                    <a:pt x="2273" y="1562"/>
                  </a:lnTo>
                  <a:lnTo>
                    <a:pt x="2273" y="1560"/>
                  </a:lnTo>
                  <a:lnTo>
                    <a:pt x="2272" y="1559"/>
                  </a:lnTo>
                  <a:lnTo>
                    <a:pt x="2271" y="1556"/>
                  </a:lnTo>
                  <a:lnTo>
                    <a:pt x="2270" y="1555"/>
                  </a:lnTo>
                  <a:lnTo>
                    <a:pt x="2270" y="1554"/>
                  </a:lnTo>
                  <a:lnTo>
                    <a:pt x="2269" y="1552"/>
                  </a:lnTo>
                  <a:lnTo>
                    <a:pt x="2268" y="1551"/>
                  </a:lnTo>
                  <a:lnTo>
                    <a:pt x="2266" y="1550"/>
                  </a:lnTo>
                  <a:lnTo>
                    <a:pt x="2266" y="1549"/>
                  </a:lnTo>
                  <a:lnTo>
                    <a:pt x="2335" y="1543"/>
                  </a:lnTo>
                  <a:lnTo>
                    <a:pt x="2343" y="1532"/>
                  </a:lnTo>
                  <a:lnTo>
                    <a:pt x="2347" y="1532"/>
                  </a:lnTo>
                  <a:lnTo>
                    <a:pt x="2351" y="1532"/>
                  </a:lnTo>
                  <a:lnTo>
                    <a:pt x="2355" y="1532"/>
                  </a:lnTo>
                  <a:lnTo>
                    <a:pt x="2358" y="1532"/>
                  </a:lnTo>
                  <a:lnTo>
                    <a:pt x="2362" y="1532"/>
                  </a:lnTo>
                  <a:lnTo>
                    <a:pt x="2365" y="1530"/>
                  </a:lnTo>
                  <a:lnTo>
                    <a:pt x="2369" y="1530"/>
                  </a:lnTo>
                  <a:lnTo>
                    <a:pt x="2372" y="1530"/>
                  </a:lnTo>
                  <a:lnTo>
                    <a:pt x="2376" y="1529"/>
                  </a:lnTo>
                  <a:lnTo>
                    <a:pt x="2379" y="1529"/>
                  </a:lnTo>
                  <a:lnTo>
                    <a:pt x="2382" y="1529"/>
                  </a:lnTo>
                  <a:lnTo>
                    <a:pt x="2385" y="1528"/>
                  </a:lnTo>
                  <a:lnTo>
                    <a:pt x="2389" y="1527"/>
                  </a:lnTo>
                  <a:lnTo>
                    <a:pt x="2391" y="1527"/>
                  </a:lnTo>
                  <a:lnTo>
                    <a:pt x="2394" y="1525"/>
                  </a:lnTo>
                  <a:lnTo>
                    <a:pt x="2398" y="1524"/>
                  </a:lnTo>
                  <a:lnTo>
                    <a:pt x="2400" y="1523"/>
                  </a:lnTo>
                  <a:lnTo>
                    <a:pt x="2402" y="1521"/>
                  </a:lnTo>
                  <a:lnTo>
                    <a:pt x="2406" y="1520"/>
                  </a:lnTo>
                  <a:lnTo>
                    <a:pt x="2408" y="1519"/>
                  </a:lnTo>
                  <a:lnTo>
                    <a:pt x="2412" y="1516"/>
                  </a:lnTo>
                  <a:lnTo>
                    <a:pt x="2414" y="1515"/>
                  </a:lnTo>
                  <a:lnTo>
                    <a:pt x="2418" y="1512"/>
                  </a:lnTo>
                  <a:lnTo>
                    <a:pt x="2420" y="1510"/>
                  </a:lnTo>
                  <a:lnTo>
                    <a:pt x="2422" y="1508"/>
                  </a:lnTo>
                  <a:lnTo>
                    <a:pt x="2426" y="1506"/>
                  </a:lnTo>
                  <a:lnTo>
                    <a:pt x="2428" y="1502"/>
                  </a:lnTo>
                  <a:lnTo>
                    <a:pt x="2430" y="1499"/>
                  </a:lnTo>
                  <a:lnTo>
                    <a:pt x="2434" y="1497"/>
                  </a:lnTo>
                  <a:lnTo>
                    <a:pt x="2436" y="1493"/>
                  </a:lnTo>
                  <a:lnTo>
                    <a:pt x="2439" y="1490"/>
                  </a:lnTo>
                  <a:lnTo>
                    <a:pt x="2442" y="1486"/>
                  </a:lnTo>
                  <a:lnTo>
                    <a:pt x="2443" y="1484"/>
                  </a:lnTo>
                  <a:lnTo>
                    <a:pt x="2446" y="1481"/>
                  </a:lnTo>
                  <a:lnTo>
                    <a:pt x="2447" y="1480"/>
                  </a:lnTo>
                  <a:lnTo>
                    <a:pt x="2449" y="1477"/>
                  </a:lnTo>
                  <a:lnTo>
                    <a:pt x="2451" y="1475"/>
                  </a:lnTo>
                  <a:lnTo>
                    <a:pt x="2454" y="1472"/>
                  </a:lnTo>
                  <a:lnTo>
                    <a:pt x="2456" y="1471"/>
                  </a:lnTo>
                  <a:lnTo>
                    <a:pt x="2458" y="1468"/>
                  </a:lnTo>
                  <a:lnTo>
                    <a:pt x="2461" y="1466"/>
                  </a:lnTo>
                  <a:lnTo>
                    <a:pt x="2463" y="1463"/>
                  </a:lnTo>
                  <a:lnTo>
                    <a:pt x="2465" y="1460"/>
                  </a:lnTo>
                  <a:lnTo>
                    <a:pt x="2468" y="1458"/>
                  </a:lnTo>
                  <a:lnTo>
                    <a:pt x="2470" y="1455"/>
                  </a:lnTo>
                  <a:lnTo>
                    <a:pt x="2472" y="1453"/>
                  </a:lnTo>
                  <a:lnTo>
                    <a:pt x="2475" y="1450"/>
                  </a:lnTo>
                  <a:lnTo>
                    <a:pt x="2477" y="1449"/>
                  </a:lnTo>
                  <a:lnTo>
                    <a:pt x="2479" y="1446"/>
                  </a:lnTo>
                  <a:lnTo>
                    <a:pt x="2482" y="1443"/>
                  </a:lnTo>
                  <a:lnTo>
                    <a:pt x="2484" y="1441"/>
                  </a:lnTo>
                  <a:lnTo>
                    <a:pt x="2486" y="1438"/>
                  </a:lnTo>
                  <a:lnTo>
                    <a:pt x="2489" y="1436"/>
                  </a:lnTo>
                  <a:lnTo>
                    <a:pt x="2491" y="1432"/>
                  </a:lnTo>
                  <a:lnTo>
                    <a:pt x="2493" y="1429"/>
                  </a:lnTo>
                  <a:lnTo>
                    <a:pt x="2494" y="1427"/>
                  </a:lnTo>
                  <a:lnTo>
                    <a:pt x="2497" y="1424"/>
                  </a:lnTo>
                  <a:lnTo>
                    <a:pt x="2498" y="1421"/>
                  </a:lnTo>
                  <a:lnTo>
                    <a:pt x="2500" y="1419"/>
                  </a:lnTo>
                  <a:lnTo>
                    <a:pt x="2501" y="1416"/>
                  </a:lnTo>
                  <a:lnTo>
                    <a:pt x="2503" y="1414"/>
                  </a:lnTo>
                  <a:lnTo>
                    <a:pt x="2504" y="1411"/>
                  </a:lnTo>
                  <a:lnTo>
                    <a:pt x="2505" y="1408"/>
                  </a:lnTo>
                  <a:lnTo>
                    <a:pt x="2506" y="1406"/>
                  </a:lnTo>
                  <a:lnTo>
                    <a:pt x="2507" y="1402"/>
                  </a:lnTo>
                  <a:lnTo>
                    <a:pt x="2508" y="1398"/>
                  </a:lnTo>
                  <a:lnTo>
                    <a:pt x="2511" y="1394"/>
                  </a:lnTo>
                  <a:lnTo>
                    <a:pt x="2512" y="1390"/>
                  </a:lnTo>
                  <a:lnTo>
                    <a:pt x="2513" y="1386"/>
                  </a:lnTo>
                  <a:lnTo>
                    <a:pt x="2515" y="1382"/>
                  </a:lnTo>
                  <a:lnTo>
                    <a:pt x="2518" y="1377"/>
                  </a:lnTo>
                  <a:lnTo>
                    <a:pt x="2519" y="1373"/>
                  </a:lnTo>
                  <a:lnTo>
                    <a:pt x="2521" y="1370"/>
                  </a:lnTo>
                  <a:lnTo>
                    <a:pt x="2523" y="1366"/>
                  </a:lnTo>
                  <a:lnTo>
                    <a:pt x="2525" y="1362"/>
                  </a:lnTo>
                  <a:lnTo>
                    <a:pt x="2527" y="1357"/>
                  </a:lnTo>
                  <a:lnTo>
                    <a:pt x="2529" y="1353"/>
                  </a:lnTo>
                  <a:lnTo>
                    <a:pt x="2530" y="1349"/>
                  </a:lnTo>
                  <a:lnTo>
                    <a:pt x="2533" y="1344"/>
                  </a:lnTo>
                  <a:lnTo>
                    <a:pt x="2535" y="1340"/>
                  </a:lnTo>
                  <a:lnTo>
                    <a:pt x="2537" y="1336"/>
                  </a:lnTo>
                  <a:lnTo>
                    <a:pt x="2539" y="1331"/>
                  </a:lnTo>
                  <a:lnTo>
                    <a:pt x="2541" y="1327"/>
                  </a:lnTo>
                  <a:lnTo>
                    <a:pt x="2543" y="1323"/>
                  </a:lnTo>
                  <a:lnTo>
                    <a:pt x="2544" y="1319"/>
                  </a:lnTo>
                  <a:lnTo>
                    <a:pt x="2547" y="1314"/>
                  </a:lnTo>
                  <a:lnTo>
                    <a:pt x="2548" y="1310"/>
                  </a:lnTo>
                  <a:lnTo>
                    <a:pt x="2549" y="1306"/>
                  </a:lnTo>
                  <a:lnTo>
                    <a:pt x="2551" y="1302"/>
                  </a:lnTo>
                  <a:lnTo>
                    <a:pt x="2553" y="1297"/>
                  </a:lnTo>
                  <a:lnTo>
                    <a:pt x="2554" y="1293"/>
                  </a:lnTo>
                  <a:lnTo>
                    <a:pt x="2555" y="1289"/>
                  </a:lnTo>
                  <a:lnTo>
                    <a:pt x="2556" y="1285"/>
                  </a:lnTo>
                  <a:lnTo>
                    <a:pt x="2556" y="1281"/>
                  </a:lnTo>
                  <a:lnTo>
                    <a:pt x="2557" y="1277"/>
                  </a:lnTo>
                  <a:lnTo>
                    <a:pt x="2557" y="1273"/>
                  </a:lnTo>
                  <a:lnTo>
                    <a:pt x="2558" y="1268"/>
                  </a:lnTo>
                  <a:lnTo>
                    <a:pt x="2558" y="1264"/>
                  </a:lnTo>
                  <a:lnTo>
                    <a:pt x="2558" y="1259"/>
                  </a:lnTo>
                  <a:lnTo>
                    <a:pt x="2558" y="1254"/>
                  </a:lnTo>
                  <a:lnTo>
                    <a:pt x="2557" y="1249"/>
                  </a:lnTo>
                  <a:lnTo>
                    <a:pt x="2557" y="1244"/>
                  </a:lnTo>
                  <a:lnTo>
                    <a:pt x="2556" y="1240"/>
                  </a:lnTo>
                  <a:lnTo>
                    <a:pt x="2556" y="1235"/>
                  </a:lnTo>
                  <a:lnTo>
                    <a:pt x="2555" y="1229"/>
                  </a:lnTo>
                  <a:lnTo>
                    <a:pt x="2554" y="1224"/>
                  </a:lnTo>
                  <a:lnTo>
                    <a:pt x="2553" y="1219"/>
                  </a:lnTo>
                  <a:lnTo>
                    <a:pt x="2551" y="1215"/>
                  </a:lnTo>
                  <a:lnTo>
                    <a:pt x="2550" y="1210"/>
                  </a:lnTo>
                  <a:lnTo>
                    <a:pt x="2549" y="1205"/>
                  </a:lnTo>
                  <a:lnTo>
                    <a:pt x="2547" y="1201"/>
                  </a:lnTo>
                  <a:lnTo>
                    <a:pt x="2546" y="1196"/>
                  </a:lnTo>
                  <a:lnTo>
                    <a:pt x="2543" y="1190"/>
                  </a:lnTo>
                  <a:lnTo>
                    <a:pt x="2542" y="1187"/>
                  </a:lnTo>
                  <a:lnTo>
                    <a:pt x="2540" y="1181"/>
                  </a:lnTo>
                  <a:lnTo>
                    <a:pt x="2537" y="1177"/>
                  </a:lnTo>
                  <a:lnTo>
                    <a:pt x="2536" y="1172"/>
                  </a:lnTo>
                  <a:lnTo>
                    <a:pt x="2534" y="1168"/>
                  </a:lnTo>
                  <a:lnTo>
                    <a:pt x="2532" y="1164"/>
                  </a:lnTo>
                  <a:lnTo>
                    <a:pt x="2529" y="1161"/>
                  </a:lnTo>
                  <a:lnTo>
                    <a:pt x="2527" y="1155"/>
                  </a:lnTo>
                  <a:lnTo>
                    <a:pt x="2525" y="1151"/>
                  </a:lnTo>
                  <a:lnTo>
                    <a:pt x="2522" y="1148"/>
                  </a:lnTo>
                  <a:lnTo>
                    <a:pt x="2520" y="1144"/>
                  </a:lnTo>
                  <a:lnTo>
                    <a:pt x="2518" y="1141"/>
                  </a:lnTo>
                  <a:lnTo>
                    <a:pt x="2515" y="1137"/>
                  </a:lnTo>
                  <a:lnTo>
                    <a:pt x="2513" y="1133"/>
                  </a:lnTo>
                  <a:lnTo>
                    <a:pt x="2511" y="1131"/>
                  </a:lnTo>
                  <a:lnTo>
                    <a:pt x="2511" y="1127"/>
                  </a:lnTo>
                  <a:lnTo>
                    <a:pt x="2511" y="1124"/>
                  </a:lnTo>
                  <a:lnTo>
                    <a:pt x="2511" y="1120"/>
                  </a:lnTo>
                  <a:lnTo>
                    <a:pt x="2509" y="1118"/>
                  </a:lnTo>
                  <a:lnTo>
                    <a:pt x="2509" y="1115"/>
                  </a:lnTo>
                  <a:lnTo>
                    <a:pt x="2508" y="1111"/>
                  </a:lnTo>
                  <a:lnTo>
                    <a:pt x="2508" y="1109"/>
                  </a:lnTo>
                  <a:lnTo>
                    <a:pt x="2507" y="1106"/>
                  </a:lnTo>
                  <a:lnTo>
                    <a:pt x="2507" y="1103"/>
                  </a:lnTo>
                  <a:lnTo>
                    <a:pt x="2506" y="1100"/>
                  </a:lnTo>
                  <a:lnTo>
                    <a:pt x="2505" y="1097"/>
                  </a:lnTo>
                  <a:lnTo>
                    <a:pt x="2504" y="1094"/>
                  </a:lnTo>
                  <a:lnTo>
                    <a:pt x="2503" y="1092"/>
                  </a:lnTo>
                  <a:lnTo>
                    <a:pt x="2501" y="1089"/>
                  </a:lnTo>
                  <a:lnTo>
                    <a:pt x="2500" y="1087"/>
                  </a:lnTo>
                  <a:lnTo>
                    <a:pt x="2499" y="1084"/>
                  </a:lnTo>
                  <a:lnTo>
                    <a:pt x="2498" y="1081"/>
                  </a:lnTo>
                  <a:lnTo>
                    <a:pt x="2497" y="1080"/>
                  </a:lnTo>
                  <a:lnTo>
                    <a:pt x="2496" y="1078"/>
                  </a:lnTo>
                  <a:lnTo>
                    <a:pt x="2493" y="1075"/>
                  </a:lnTo>
                  <a:lnTo>
                    <a:pt x="2492" y="1074"/>
                  </a:lnTo>
                  <a:lnTo>
                    <a:pt x="2490" y="1071"/>
                  </a:lnTo>
                  <a:lnTo>
                    <a:pt x="2489" y="1070"/>
                  </a:lnTo>
                  <a:lnTo>
                    <a:pt x="2487" y="1067"/>
                  </a:lnTo>
                  <a:lnTo>
                    <a:pt x="2485" y="1066"/>
                  </a:lnTo>
                  <a:lnTo>
                    <a:pt x="2484" y="1063"/>
                  </a:lnTo>
                  <a:lnTo>
                    <a:pt x="2482" y="1062"/>
                  </a:lnTo>
                  <a:lnTo>
                    <a:pt x="2479" y="1061"/>
                  </a:lnTo>
                  <a:lnTo>
                    <a:pt x="2478" y="1059"/>
                  </a:lnTo>
                  <a:lnTo>
                    <a:pt x="2476" y="1058"/>
                  </a:lnTo>
                  <a:lnTo>
                    <a:pt x="2473" y="1057"/>
                  </a:lnTo>
                  <a:lnTo>
                    <a:pt x="2472" y="1055"/>
                  </a:lnTo>
                  <a:lnTo>
                    <a:pt x="2472" y="1053"/>
                  </a:lnTo>
                  <a:lnTo>
                    <a:pt x="2473" y="1050"/>
                  </a:lnTo>
                  <a:lnTo>
                    <a:pt x="2473" y="1048"/>
                  </a:lnTo>
                  <a:lnTo>
                    <a:pt x="2475" y="1044"/>
                  </a:lnTo>
                  <a:lnTo>
                    <a:pt x="2475" y="1041"/>
                  </a:lnTo>
                  <a:lnTo>
                    <a:pt x="2475" y="1039"/>
                  </a:lnTo>
                  <a:lnTo>
                    <a:pt x="2476" y="1036"/>
                  </a:lnTo>
                  <a:lnTo>
                    <a:pt x="2476" y="1032"/>
                  </a:lnTo>
                  <a:lnTo>
                    <a:pt x="2476" y="1030"/>
                  </a:lnTo>
                  <a:lnTo>
                    <a:pt x="2476" y="1026"/>
                  </a:lnTo>
                  <a:lnTo>
                    <a:pt x="2475" y="1023"/>
                  </a:lnTo>
                  <a:lnTo>
                    <a:pt x="2475" y="1020"/>
                  </a:lnTo>
                  <a:lnTo>
                    <a:pt x="2475" y="1017"/>
                  </a:lnTo>
                  <a:lnTo>
                    <a:pt x="2475" y="1014"/>
                  </a:lnTo>
                  <a:lnTo>
                    <a:pt x="2473" y="1010"/>
                  </a:lnTo>
                  <a:lnTo>
                    <a:pt x="2473" y="1007"/>
                  </a:lnTo>
                  <a:lnTo>
                    <a:pt x="2472" y="1005"/>
                  </a:lnTo>
                  <a:lnTo>
                    <a:pt x="2471" y="1001"/>
                  </a:lnTo>
                  <a:lnTo>
                    <a:pt x="2471" y="998"/>
                  </a:lnTo>
                  <a:lnTo>
                    <a:pt x="2470" y="996"/>
                  </a:lnTo>
                  <a:lnTo>
                    <a:pt x="2469" y="992"/>
                  </a:lnTo>
                  <a:lnTo>
                    <a:pt x="2468" y="989"/>
                  </a:lnTo>
                  <a:lnTo>
                    <a:pt x="2466" y="987"/>
                  </a:lnTo>
                  <a:lnTo>
                    <a:pt x="2466" y="984"/>
                  </a:lnTo>
                  <a:lnTo>
                    <a:pt x="2464" y="981"/>
                  </a:lnTo>
                  <a:lnTo>
                    <a:pt x="2463" y="979"/>
                  </a:lnTo>
                  <a:lnTo>
                    <a:pt x="2462" y="975"/>
                  </a:lnTo>
                  <a:lnTo>
                    <a:pt x="2461" y="974"/>
                  </a:lnTo>
                  <a:lnTo>
                    <a:pt x="2459" y="971"/>
                  </a:lnTo>
                  <a:lnTo>
                    <a:pt x="2458" y="969"/>
                  </a:lnTo>
                  <a:lnTo>
                    <a:pt x="2456" y="966"/>
                  </a:lnTo>
                  <a:lnTo>
                    <a:pt x="2455" y="963"/>
                  </a:lnTo>
                  <a:lnTo>
                    <a:pt x="2455" y="962"/>
                  </a:lnTo>
                  <a:lnTo>
                    <a:pt x="2455" y="961"/>
                  </a:lnTo>
                  <a:lnTo>
                    <a:pt x="2455" y="959"/>
                  </a:lnTo>
                  <a:lnTo>
                    <a:pt x="2455" y="958"/>
                  </a:lnTo>
                  <a:lnTo>
                    <a:pt x="2455" y="957"/>
                  </a:lnTo>
                  <a:lnTo>
                    <a:pt x="2454" y="956"/>
                  </a:lnTo>
                  <a:lnTo>
                    <a:pt x="2454" y="954"/>
                  </a:lnTo>
                  <a:lnTo>
                    <a:pt x="2454" y="953"/>
                  </a:lnTo>
                  <a:lnTo>
                    <a:pt x="2454" y="952"/>
                  </a:lnTo>
                  <a:lnTo>
                    <a:pt x="2454" y="950"/>
                  </a:lnTo>
                  <a:lnTo>
                    <a:pt x="2454" y="949"/>
                  </a:lnTo>
                  <a:lnTo>
                    <a:pt x="2454" y="948"/>
                  </a:lnTo>
                  <a:lnTo>
                    <a:pt x="2452" y="946"/>
                  </a:lnTo>
                  <a:lnTo>
                    <a:pt x="2452" y="945"/>
                  </a:lnTo>
                  <a:lnTo>
                    <a:pt x="2452" y="944"/>
                  </a:lnTo>
                  <a:lnTo>
                    <a:pt x="2452" y="943"/>
                  </a:lnTo>
                  <a:lnTo>
                    <a:pt x="2452" y="941"/>
                  </a:lnTo>
                  <a:lnTo>
                    <a:pt x="2451" y="940"/>
                  </a:lnTo>
                  <a:lnTo>
                    <a:pt x="2451" y="939"/>
                  </a:lnTo>
                  <a:lnTo>
                    <a:pt x="2451" y="937"/>
                  </a:lnTo>
                  <a:lnTo>
                    <a:pt x="2451" y="936"/>
                  </a:lnTo>
                  <a:lnTo>
                    <a:pt x="2451" y="935"/>
                  </a:lnTo>
                  <a:lnTo>
                    <a:pt x="2451" y="933"/>
                  </a:lnTo>
                  <a:lnTo>
                    <a:pt x="2451" y="932"/>
                  </a:lnTo>
                  <a:lnTo>
                    <a:pt x="2450" y="931"/>
                  </a:lnTo>
                  <a:lnTo>
                    <a:pt x="2450" y="930"/>
                  </a:lnTo>
                  <a:lnTo>
                    <a:pt x="2450" y="928"/>
                  </a:lnTo>
                  <a:lnTo>
                    <a:pt x="2450" y="927"/>
                  </a:lnTo>
                  <a:lnTo>
                    <a:pt x="2450" y="926"/>
                  </a:lnTo>
                  <a:lnTo>
                    <a:pt x="2450" y="924"/>
                  </a:lnTo>
                  <a:lnTo>
                    <a:pt x="2450" y="923"/>
                  </a:lnTo>
                  <a:lnTo>
                    <a:pt x="2448" y="921"/>
                  </a:lnTo>
                  <a:lnTo>
                    <a:pt x="2446" y="918"/>
                  </a:lnTo>
                  <a:lnTo>
                    <a:pt x="2444" y="917"/>
                  </a:lnTo>
                  <a:lnTo>
                    <a:pt x="2442" y="914"/>
                  </a:lnTo>
                  <a:lnTo>
                    <a:pt x="2439" y="911"/>
                  </a:lnTo>
                  <a:lnTo>
                    <a:pt x="2436" y="909"/>
                  </a:lnTo>
                  <a:lnTo>
                    <a:pt x="2434" y="908"/>
                  </a:lnTo>
                  <a:lnTo>
                    <a:pt x="2432" y="905"/>
                  </a:lnTo>
                  <a:lnTo>
                    <a:pt x="2429" y="904"/>
                  </a:lnTo>
                  <a:lnTo>
                    <a:pt x="2426" y="901"/>
                  </a:lnTo>
                  <a:lnTo>
                    <a:pt x="2423" y="900"/>
                  </a:lnTo>
                  <a:lnTo>
                    <a:pt x="2421" y="898"/>
                  </a:lnTo>
                  <a:lnTo>
                    <a:pt x="2418" y="897"/>
                  </a:lnTo>
                  <a:lnTo>
                    <a:pt x="2415" y="895"/>
                  </a:lnTo>
                  <a:lnTo>
                    <a:pt x="2412" y="893"/>
                  </a:lnTo>
                  <a:lnTo>
                    <a:pt x="2409" y="892"/>
                  </a:lnTo>
                  <a:lnTo>
                    <a:pt x="2406" y="891"/>
                  </a:lnTo>
                  <a:lnTo>
                    <a:pt x="2404" y="889"/>
                  </a:lnTo>
                  <a:lnTo>
                    <a:pt x="2400" y="888"/>
                  </a:lnTo>
                  <a:lnTo>
                    <a:pt x="2398" y="887"/>
                  </a:lnTo>
                  <a:lnTo>
                    <a:pt x="2394" y="887"/>
                  </a:lnTo>
                  <a:lnTo>
                    <a:pt x="2392" y="885"/>
                  </a:lnTo>
                  <a:lnTo>
                    <a:pt x="2389" y="884"/>
                  </a:lnTo>
                  <a:lnTo>
                    <a:pt x="2386" y="883"/>
                  </a:lnTo>
                  <a:lnTo>
                    <a:pt x="2383" y="883"/>
                  </a:lnTo>
                  <a:lnTo>
                    <a:pt x="2380" y="882"/>
                  </a:lnTo>
                  <a:lnTo>
                    <a:pt x="2378" y="882"/>
                  </a:lnTo>
                  <a:lnTo>
                    <a:pt x="2375" y="880"/>
                  </a:lnTo>
                  <a:lnTo>
                    <a:pt x="2372" y="880"/>
                  </a:lnTo>
                  <a:lnTo>
                    <a:pt x="2370" y="879"/>
                  </a:lnTo>
                  <a:lnTo>
                    <a:pt x="2368" y="879"/>
                  </a:lnTo>
                  <a:lnTo>
                    <a:pt x="2365" y="878"/>
                  </a:lnTo>
                  <a:lnTo>
                    <a:pt x="2365" y="866"/>
                  </a:lnTo>
                  <a:lnTo>
                    <a:pt x="2364" y="861"/>
                  </a:lnTo>
                  <a:lnTo>
                    <a:pt x="2364" y="854"/>
                  </a:lnTo>
                  <a:lnTo>
                    <a:pt x="2363" y="849"/>
                  </a:lnTo>
                  <a:lnTo>
                    <a:pt x="2362" y="844"/>
                  </a:lnTo>
                  <a:lnTo>
                    <a:pt x="2361" y="839"/>
                  </a:lnTo>
                  <a:lnTo>
                    <a:pt x="2358" y="834"/>
                  </a:lnTo>
                  <a:lnTo>
                    <a:pt x="2356" y="828"/>
                  </a:lnTo>
                  <a:lnTo>
                    <a:pt x="2354" y="823"/>
                  </a:lnTo>
                  <a:lnTo>
                    <a:pt x="2351" y="818"/>
                  </a:lnTo>
                  <a:lnTo>
                    <a:pt x="2349" y="813"/>
                  </a:lnTo>
                  <a:lnTo>
                    <a:pt x="2345" y="809"/>
                  </a:lnTo>
                  <a:lnTo>
                    <a:pt x="2343" y="804"/>
                  </a:lnTo>
                  <a:lnTo>
                    <a:pt x="2340" y="800"/>
                  </a:lnTo>
                  <a:lnTo>
                    <a:pt x="2336" y="796"/>
                  </a:lnTo>
                  <a:lnTo>
                    <a:pt x="2333" y="791"/>
                  </a:lnTo>
                  <a:lnTo>
                    <a:pt x="2329" y="787"/>
                  </a:lnTo>
                  <a:lnTo>
                    <a:pt x="2326" y="783"/>
                  </a:lnTo>
                  <a:lnTo>
                    <a:pt x="2322" y="779"/>
                  </a:lnTo>
                  <a:lnTo>
                    <a:pt x="2318" y="775"/>
                  </a:lnTo>
                  <a:lnTo>
                    <a:pt x="2314" y="771"/>
                  </a:lnTo>
                  <a:lnTo>
                    <a:pt x="2311" y="767"/>
                  </a:lnTo>
                  <a:lnTo>
                    <a:pt x="2307" y="763"/>
                  </a:lnTo>
                  <a:lnTo>
                    <a:pt x="2304" y="760"/>
                  </a:lnTo>
                  <a:lnTo>
                    <a:pt x="2299" y="756"/>
                  </a:lnTo>
                  <a:lnTo>
                    <a:pt x="2295" y="752"/>
                  </a:lnTo>
                  <a:lnTo>
                    <a:pt x="2292" y="749"/>
                  </a:lnTo>
                  <a:lnTo>
                    <a:pt x="2288" y="745"/>
                  </a:lnTo>
                  <a:lnTo>
                    <a:pt x="2286" y="741"/>
                  </a:lnTo>
                  <a:lnTo>
                    <a:pt x="2283" y="739"/>
                  </a:lnTo>
                  <a:lnTo>
                    <a:pt x="2280" y="735"/>
                  </a:lnTo>
                  <a:lnTo>
                    <a:pt x="2277" y="732"/>
                  </a:lnTo>
                  <a:lnTo>
                    <a:pt x="2275" y="728"/>
                  </a:lnTo>
                  <a:lnTo>
                    <a:pt x="2275" y="727"/>
                  </a:lnTo>
                  <a:lnTo>
                    <a:pt x="2275" y="725"/>
                  </a:lnTo>
                  <a:lnTo>
                    <a:pt x="2275" y="722"/>
                  </a:lnTo>
                  <a:lnTo>
                    <a:pt x="2275" y="719"/>
                  </a:lnTo>
                  <a:lnTo>
                    <a:pt x="2276" y="718"/>
                  </a:lnTo>
                  <a:lnTo>
                    <a:pt x="2276" y="715"/>
                  </a:lnTo>
                  <a:lnTo>
                    <a:pt x="2276" y="713"/>
                  </a:lnTo>
                  <a:lnTo>
                    <a:pt x="2276" y="710"/>
                  </a:lnTo>
                  <a:lnTo>
                    <a:pt x="2277" y="708"/>
                  </a:lnTo>
                  <a:lnTo>
                    <a:pt x="2277" y="706"/>
                  </a:lnTo>
                  <a:lnTo>
                    <a:pt x="2277" y="704"/>
                  </a:lnTo>
                  <a:lnTo>
                    <a:pt x="2278" y="701"/>
                  </a:lnTo>
                  <a:lnTo>
                    <a:pt x="2278" y="699"/>
                  </a:lnTo>
                  <a:lnTo>
                    <a:pt x="2279" y="696"/>
                  </a:lnTo>
                  <a:lnTo>
                    <a:pt x="2279" y="693"/>
                  </a:lnTo>
                  <a:lnTo>
                    <a:pt x="2279" y="691"/>
                  </a:lnTo>
                  <a:lnTo>
                    <a:pt x="2280" y="690"/>
                  </a:lnTo>
                  <a:lnTo>
                    <a:pt x="2280" y="687"/>
                  </a:lnTo>
                  <a:lnTo>
                    <a:pt x="2280" y="684"/>
                  </a:lnTo>
                  <a:lnTo>
                    <a:pt x="2282" y="682"/>
                  </a:lnTo>
                  <a:lnTo>
                    <a:pt x="2282" y="679"/>
                  </a:lnTo>
                  <a:lnTo>
                    <a:pt x="2282" y="677"/>
                  </a:lnTo>
                  <a:lnTo>
                    <a:pt x="2283" y="674"/>
                  </a:lnTo>
                  <a:lnTo>
                    <a:pt x="2283" y="673"/>
                  </a:lnTo>
                  <a:lnTo>
                    <a:pt x="2283" y="670"/>
                  </a:lnTo>
                  <a:lnTo>
                    <a:pt x="2283" y="667"/>
                  </a:lnTo>
                  <a:lnTo>
                    <a:pt x="2284" y="665"/>
                  </a:lnTo>
                  <a:lnTo>
                    <a:pt x="2284" y="664"/>
                  </a:lnTo>
                  <a:lnTo>
                    <a:pt x="2284" y="661"/>
                  </a:lnTo>
                  <a:lnTo>
                    <a:pt x="2284" y="658"/>
                  </a:lnTo>
                  <a:lnTo>
                    <a:pt x="2284" y="656"/>
                  </a:lnTo>
                  <a:lnTo>
                    <a:pt x="2284" y="654"/>
                  </a:lnTo>
                  <a:lnTo>
                    <a:pt x="2283" y="649"/>
                  </a:lnTo>
                  <a:lnTo>
                    <a:pt x="2282" y="645"/>
                  </a:lnTo>
                  <a:lnTo>
                    <a:pt x="2282" y="641"/>
                  </a:lnTo>
                  <a:lnTo>
                    <a:pt x="2280" y="638"/>
                  </a:lnTo>
                  <a:lnTo>
                    <a:pt x="2279" y="634"/>
                  </a:lnTo>
                  <a:lnTo>
                    <a:pt x="2277" y="630"/>
                  </a:lnTo>
                  <a:lnTo>
                    <a:pt x="2276" y="627"/>
                  </a:lnTo>
                  <a:lnTo>
                    <a:pt x="2273" y="623"/>
                  </a:lnTo>
                  <a:lnTo>
                    <a:pt x="2272" y="621"/>
                  </a:lnTo>
                  <a:lnTo>
                    <a:pt x="2270" y="618"/>
                  </a:lnTo>
                  <a:lnTo>
                    <a:pt x="2268" y="617"/>
                  </a:lnTo>
                  <a:lnTo>
                    <a:pt x="2265" y="614"/>
                  </a:lnTo>
                  <a:lnTo>
                    <a:pt x="2263" y="612"/>
                  </a:lnTo>
                  <a:lnTo>
                    <a:pt x="2261" y="610"/>
                  </a:lnTo>
                  <a:lnTo>
                    <a:pt x="2258" y="608"/>
                  </a:lnTo>
                  <a:lnTo>
                    <a:pt x="2256" y="606"/>
                  </a:lnTo>
                  <a:lnTo>
                    <a:pt x="2254" y="604"/>
                  </a:lnTo>
                  <a:lnTo>
                    <a:pt x="2250" y="603"/>
                  </a:lnTo>
                  <a:lnTo>
                    <a:pt x="2248" y="601"/>
                  </a:lnTo>
                  <a:lnTo>
                    <a:pt x="2245" y="600"/>
                  </a:lnTo>
                  <a:lnTo>
                    <a:pt x="2243" y="599"/>
                  </a:lnTo>
                  <a:lnTo>
                    <a:pt x="2241" y="597"/>
                  </a:lnTo>
                  <a:lnTo>
                    <a:pt x="2237" y="595"/>
                  </a:lnTo>
                  <a:lnTo>
                    <a:pt x="2235" y="593"/>
                  </a:lnTo>
                  <a:lnTo>
                    <a:pt x="2233" y="592"/>
                  </a:lnTo>
                  <a:lnTo>
                    <a:pt x="2230" y="591"/>
                  </a:lnTo>
                  <a:lnTo>
                    <a:pt x="2228" y="590"/>
                  </a:lnTo>
                  <a:lnTo>
                    <a:pt x="2226" y="587"/>
                  </a:lnTo>
                  <a:lnTo>
                    <a:pt x="2225" y="586"/>
                  </a:lnTo>
                  <a:lnTo>
                    <a:pt x="2222" y="583"/>
                  </a:lnTo>
                  <a:lnTo>
                    <a:pt x="2220" y="582"/>
                  </a:lnTo>
                  <a:lnTo>
                    <a:pt x="2219" y="579"/>
                  </a:lnTo>
                  <a:lnTo>
                    <a:pt x="2219" y="578"/>
                  </a:lnTo>
                  <a:lnTo>
                    <a:pt x="2219" y="577"/>
                  </a:lnTo>
                  <a:lnTo>
                    <a:pt x="2219" y="574"/>
                  </a:lnTo>
                  <a:lnTo>
                    <a:pt x="2220" y="573"/>
                  </a:lnTo>
                  <a:lnTo>
                    <a:pt x="2220" y="570"/>
                  </a:lnTo>
                  <a:lnTo>
                    <a:pt x="2220" y="569"/>
                  </a:lnTo>
                  <a:lnTo>
                    <a:pt x="2221" y="566"/>
                  </a:lnTo>
                  <a:lnTo>
                    <a:pt x="2221" y="564"/>
                  </a:lnTo>
                  <a:lnTo>
                    <a:pt x="2221" y="561"/>
                  </a:lnTo>
                  <a:lnTo>
                    <a:pt x="2222" y="560"/>
                  </a:lnTo>
                  <a:lnTo>
                    <a:pt x="2222" y="557"/>
                  </a:lnTo>
                  <a:lnTo>
                    <a:pt x="2222" y="555"/>
                  </a:lnTo>
                  <a:lnTo>
                    <a:pt x="2223" y="552"/>
                  </a:lnTo>
                  <a:lnTo>
                    <a:pt x="2223" y="549"/>
                  </a:lnTo>
                  <a:lnTo>
                    <a:pt x="2223" y="547"/>
                  </a:lnTo>
                  <a:lnTo>
                    <a:pt x="2223" y="544"/>
                  </a:lnTo>
                  <a:lnTo>
                    <a:pt x="2223" y="542"/>
                  </a:lnTo>
                  <a:lnTo>
                    <a:pt x="2223" y="539"/>
                  </a:lnTo>
                  <a:lnTo>
                    <a:pt x="2223" y="536"/>
                  </a:lnTo>
                  <a:lnTo>
                    <a:pt x="2223" y="534"/>
                  </a:lnTo>
                  <a:lnTo>
                    <a:pt x="2222" y="531"/>
                  </a:lnTo>
                  <a:lnTo>
                    <a:pt x="2222" y="529"/>
                  </a:lnTo>
                  <a:lnTo>
                    <a:pt x="2221" y="526"/>
                  </a:lnTo>
                  <a:lnTo>
                    <a:pt x="2221" y="523"/>
                  </a:lnTo>
                  <a:lnTo>
                    <a:pt x="2220" y="522"/>
                  </a:lnTo>
                  <a:lnTo>
                    <a:pt x="2219" y="520"/>
                  </a:lnTo>
                  <a:lnTo>
                    <a:pt x="2216" y="517"/>
                  </a:lnTo>
                  <a:lnTo>
                    <a:pt x="2215" y="514"/>
                  </a:lnTo>
                  <a:lnTo>
                    <a:pt x="2213" y="512"/>
                  </a:lnTo>
                  <a:lnTo>
                    <a:pt x="2211" y="509"/>
                  </a:lnTo>
                  <a:lnTo>
                    <a:pt x="2208" y="508"/>
                  </a:lnTo>
                  <a:lnTo>
                    <a:pt x="2206" y="505"/>
                  </a:lnTo>
                  <a:lnTo>
                    <a:pt x="2204" y="503"/>
                  </a:lnTo>
                  <a:lnTo>
                    <a:pt x="2200" y="501"/>
                  </a:lnTo>
                  <a:lnTo>
                    <a:pt x="2198" y="499"/>
                  </a:lnTo>
                  <a:lnTo>
                    <a:pt x="2195" y="497"/>
                  </a:lnTo>
                  <a:lnTo>
                    <a:pt x="2193" y="496"/>
                  </a:lnTo>
                  <a:lnTo>
                    <a:pt x="2191" y="494"/>
                  </a:lnTo>
                  <a:lnTo>
                    <a:pt x="2188" y="492"/>
                  </a:lnTo>
                  <a:lnTo>
                    <a:pt x="2186" y="491"/>
                  </a:lnTo>
                  <a:lnTo>
                    <a:pt x="2184" y="488"/>
                  </a:lnTo>
                  <a:lnTo>
                    <a:pt x="2181" y="487"/>
                  </a:lnTo>
                  <a:lnTo>
                    <a:pt x="2179" y="486"/>
                  </a:lnTo>
                  <a:lnTo>
                    <a:pt x="2177" y="484"/>
                  </a:lnTo>
                  <a:lnTo>
                    <a:pt x="2174" y="483"/>
                  </a:lnTo>
                  <a:lnTo>
                    <a:pt x="2173" y="482"/>
                  </a:lnTo>
                  <a:lnTo>
                    <a:pt x="2171" y="481"/>
                  </a:lnTo>
                  <a:lnTo>
                    <a:pt x="2169" y="479"/>
                  </a:lnTo>
                  <a:lnTo>
                    <a:pt x="2168" y="478"/>
                  </a:lnTo>
                  <a:lnTo>
                    <a:pt x="2165" y="477"/>
                  </a:lnTo>
                  <a:lnTo>
                    <a:pt x="2164" y="475"/>
                  </a:lnTo>
                  <a:lnTo>
                    <a:pt x="2163" y="474"/>
                  </a:lnTo>
                  <a:lnTo>
                    <a:pt x="2162" y="473"/>
                  </a:lnTo>
                  <a:lnTo>
                    <a:pt x="2159" y="473"/>
                  </a:lnTo>
                  <a:lnTo>
                    <a:pt x="2158" y="471"/>
                  </a:lnTo>
                  <a:lnTo>
                    <a:pt x="2157" y="470"/>
                  </a:lnTo>
                  <a:lnTo>
                    <a:pt x="2156" y="470"/>
                  </a:lnTo>
                  <a:lnTo>
                    <a:pt x="2155" y="469"/>
                  </a:lnTo>
                  <a:lnTo>
                    <a:pt x="2154" y="469"/>
                  </a:lnTo>
                  <a:lnTo>
                    <a:pt x="2154" y="468"/>
                  </a:lnTo>
                  <a:lnTo>
                    <a:pt x="2154" y="464"/>
                  </a:lnTo>
                  <a:lnTo>
                    <a:pt x="2154" y="461"/>
                  </a:lnTo>
                  <a:lnTo>
                    <a:pt x="2154" y="457"/>
                  </a:lnTo>
                  <a:lnTo>
                    <a:pt x="2154" y="455"/>
                  </a:lnTo>
                  <a:lnTo>
                    <a:pt x="2154" y="452"/>
                  </a:lnTo>
                  <a:lnTo>
                    <a:pt x="2152" y="451"/>
                  </a:lnTo>
                  <a:lnTo>
                    <a:pt x="2152" y="448"/>
                  </a:lnTo>
                  <a:lnTo>
                    <a:pt x="2152" y="447"/>
                  </a:lnTo>
                  <a:lnTo>
                    <a:pt x="2151" y="446"/>
                  </a:lnTo>
                  <a:lnTo>
                    <a:pt x="2151" y="444"/>
                  </a:lnTo>
                  <a:lnTo>
                    <a:pt x="2150" y="443"/>
                  </a:lnTo>
                  <a:lnTo>
                    <a:pt x="2149" y="443"/>
                  </a:lnTo>
                  <a:lnTo>
                    <a:pt x="2148" y="442"/>
                  </a:lnTo>
                  <a:lnTo>
                    <a:pt x="2147" y="440"/>
                  </a:lnTo>
                  <a:lnTo>
                    <a:pt x="2145" y="440"/>
                  </a:lnTo>
                  <a:lnTo>
                    <a:pt x="2144" y="439"/>
                  </a:lnTo>
                  <a:lnTo>
                    <a:pt x="2143" y="439"/>
                  </a:lnTo>
                  <a:lnTo>
                    <a:pt x="2142" y="438"/>
                  </a:lnTo>
                  <a:lnTo>
                    <a:pt x="2140" y="436"/>
                  </a:lnTo>
                  <a:lnTo>
                    <a:pt x="2138" y="435"/>
                  </a:lnTo>
                  <a:lnTo>
                    <a:pt x="2136" y="434"/>
                  </a:lnTo>
                  <a:lnTo>
                    <a:pt x="2134" y="433"/>
                  </a:lnTo>
                  <a:lnTo>
                    <a:pt x="2131" y="430"/>
                  </a:lnTo>
                  <a:lnTo>
                    <a:pt x="2129" y="429"/>
                  </a:lnTo>
                  <a:lnTo>
                    <a:pt x="2127" y="426"/>
                  </a:lnTo>
                  <a:lnTo>
                    <a:pt x="2124" y="423"/>
                  </a:lnTo>
                  <a:lnTo>
                    <a:pt x="2121" y="420"/>
                  </a:lnTo>
                  <a:lnTo>
                    <a:pt x="2119" y="416"/>
                  </a:lnTo>
                  <a:lnTo>
                    <a:pt x="2115" y="412"/>
                  </a:lnTo>
                  <a:lnTo>
                    <a:pt x="2112" y="408"/>
                  </a:lnTo>
                  <a:lnTo>
                    <a:pt x="2108" y="403"/>
                  </a:lnTo>
                  <a:lnTo>
                    <a:pt x="2105" y="398"/>
                  </a:lnTo>
                  <a:lnTo>
                    <a:pt x="2084" y="370"/>
                  </a:lnTo>
                  <a:lnTo>
                    <a:pt x="2031" y="303"/>
                  </a:lnTo>
                  <a:lnTo>
                    <a:pt x="2028" y="299"/>
                  </a:lnTo>
                  <a:lnTo>
                    <a:pt x="2026" y="295"/>
                  </a:lnTo>
                  <a:lnTo>
                    <a:pt x="2022" y="291"/>
                  </a:lnTo>
                  <a:lnTo>
                    <a:pt x="2020" y="287"/>
                  </a:lnTo>
                  <a:lnTo>
                    <a:pt x="2017" y="285"/>
                  </a:lnTo>
                  <a:lnTo>
                    <a:pt x="2016" y="281"/>
                  </a:lnTo>
                  <a:lnTo>
                    <a:pt x="2014" y="278"/>
                  </a:lnTo>
                  <a:lnTo>
                    <a:pt x="2013" y="276"/>
                  </a:lnTo>
                  <a:lnTo>
                    <a:pt x="2010" y="273"/>
                  </a:lnTo>
                  <a:lnTo>
                    <a:pt x="2009" y="270"/>
                  </a:lnTo>
                  <a:lnTo>
                    <a:pt x="2008" y="268"/>
                  </a:lnTo>
                  <a:lnTo>
                    <a:pt x="2007" y="265"/>
                  </a:lnTo>
                  <a:lnTo>
                    <a:pt x="2006" y="264"/>
                  </a:lnTo>
                  <a:lnTo>
                    <a:pt x="2005" y="261"/>
                  </a:lnTo>
                  <a:lnTo>
                    <a:pt x="2003" y="260"/>
                  </a:lnTo>
                  <a:lnTo>
                    <a:pt x="2002" y="257"/>
                  </a:lnTo>
                  <a:lnTo>
                    <a:pt x="2001" y="256"/>
                  </a:lnTo>
                  <a:lnTo>
                    <a:pt x="2000" y="253"/>
                  </a:lnTo>
                  <a:lnTo>
                    <a:pt x="1999" y="252"/>
                  </a:lnTo>
                  <a:lnTo>
                    <a:pt x="1998" y="251"/>
                  </a:lnTo>
                  <a:lnTo>
                    <a:pt x="1995" y="248"/>
                  </a:lnTo>
                  <a:lnTo>
                    <a:pt x="1994" y="247"/>
                  </a:lnTo>
                  <a:lnTo>
                    <a:pt x="1992" y="246"/>
                  </a:lnTo>
                  <a:lnTo>
                    <a:pt x="1990" y="243"/>
                  </a:lnTo>
                  <a:lnTo>
                    <a:pt x="1987" y="242"/>
                  </a:lnTo>
                  <a:lnTo>
                    <a:pt x="1984" y="239"/>
                  </a:lnTo>
                  <a:lnTo>
                    <a:pt x="1981" y="238"/>
                  </a:lnTo>
                  <a:lnTo>
                    <a:pt x="1978" y="237"/>
                  </a:lnTo>
                  <a:lnTo>
                    <a:pt x="1974" y="234"/>
                  </a:lnTo>
                  <a:lnTo>
                    <a:pt x="1970" y="231"/>
                  </a:lnTo>
                  <a:lnTo>
                    <a:pt x="1965" y="230"/>
                  </a:lnTo>
                  <a:lnTo>
                    <a:pt x="1960" y="228"/>
                  </a:lnTo>
                  <a:lnTo>
                    <a:pt x="1953" y="224"/>
                  </a:lnTo>
                  <a:lnTo>
                    <a:pt x="1945" y="220"/>
                  </a:lnTo>
                  <a:lnTo>
                    <a:pt x="1936" y="216"/>
                  </a:lnTo>
                  <a:lnTo>
                    <a:pt x="1928" y="212"/>
                  </a:lnTo>
                  <a:lnTo>
                    <a:pt x="1919" y="207"/>
                  </a:lnTo>
                  <a:lnTo>
                    <a:pt x="1909" y="202"/>
                  </a:lnTo>
                  <a:lnTo>
                    <a:pt x="1899" y="198"/>
                  </a:lnTo>
                  <a:lnTo>
                    <a:pt x="1890" y="192"/>
                  </a:lnTo>
                  <a:lnTo>
                    <a:pt x="1879" y="187"/>
                  </a:lnTo>
                  <a:lnTo>
                    <a:pt x="1869" y="182"/>
                  </a:lnTo>
                  <a:lnTo>
                    <a:pt x="1858" y="177"/>
                  </a:lnTo>
                  <a:lnTo>
                    <a:pt x="1848" y="170"/>
                  </a:lnTo>
                  <a:lnTo>
                    <a:pt x="1837" y="165"/>
                  </a:lnTo>
                  <a:lnTo>
                    <a:pt x="1827" y="160"/>
                  </a:lnTo>
                  <a:lnTo>
                    <a:pt x="1817" y="155"/>
                  </a:lnTo>
                  <a:lnTo>
                    <a:pt x="1807" y="150"/>
                  </a:lnTo>
                  <a:lnTo>
                    <a:pt x="1796" y="146"/>
                  </a:lnTo>
                  <a:lnTo>
                    <a:pt x="1787" y="141"/>
                  </a:lnTo>
                  <a:lnTo>
                    <a:pt x="1778" y="135"/>
                  </a:lnTo>
                  <a:lnTo>
                    <a:pt x="1769" y="131"/>
                  </a:lnTo>
                  <a:lnTo>
                    <a:pt x="1760" y="128"/>
                  </a:lnTo>
                  <a:lnTo>
                    <a:pt x="1752" y="122"/>
                  </a:lnTo>
                  <a:lnTo>
                    <a:pt x="1744" y="120"/>
                  </a:lnTo>
                  <a:lnTo>
                    <a:pt x="1737" y="116"/>
                  </a:lnTo>
                  <a:lnTo>
                    <a:pt x="1730" y="113"/>
                  </a:lnTo>
                  <a:lnTo>
                    <a:pt x="1724" y="111"/>
                  </a:lnTo>
                  <a:lnTo>
                    <a:pt x="1719" y="108"/>
                  </a:lnTo>
                  <a:lnTo>
                    <a:pt x="1714" y="106"/>
                  </a:lnTo>
                  <a:lnTo>
                    <a:pt x="1709" y="104"/>
                  </a:lnTo>
                  <a:lnTo>
                    <a:pt x="1706" y="104"/>
                  </a:lnTo>
                  <a:lnTo>
                    <a:pt x="1703" y="103"/>
                  </a:lnTo>
                  <a:lnTo>
                    <a:pt x="1701" y="104"/>
                  </a:lnTo>
                  <a:lnTo>
                    <a:pt x="1699" y="100"/>
                  </a:lnTo>
                  <a:lnTo>
                    <a:pt x="1696" y="96"/>
                  </a:lnTo>
                  <a:lnTo>
                    <a:pt x="1693" y="93"/>
                  </a:lnTo>
                  <a:lnTo>
                    <a:pt x="1689" y="90"/>
                  </a:lnTo>
                  <a:lnTo>
                    <a:pt x="1687" y="87"/>
                  </a:lnTo>
                  <a:lnTo>
                    <a:pt x="1684" y="85"/>
                  </a:lnTo>
                  <a:lnTo>
                    <a:pt x="1680" y="82"/>
                  </a:lnTo>
                  <a:lnTo>
                    <a:pt x="1678" y="80"/>
                  </a:lnTo>
                  <a:lnTo>
                    <a:pt x="1674" y="77"/>
                  </a:lnTo>
                  <a:lnTo>
                    <a:pt x="1671" y="76"/>
                  </a:lnTo>
                  <a:lnTo>
                    <a:pt x="1668" y="74"/>
                  </a:lnTo>
                  <a:lnTo>
                    <a:pt x="1665" y="72"/>
                  </a:lnTo>
                  <a:lnTo>
                    <a:pt x="1662" y="71"/>
                  </a:lnTo>
                  <a:lnTo>
                    <a:pt x="1659" y="69"/>
                  </a:lnTo>
                  <a:lnTo>
                    <a:pt x="1656" y="68"/>
                  </a:lnTo>
                  <a:lnTo>
                    <a:pt x="1653" y="68"/>
                  </a:lnTo>
                  <a:lnTo>
                    <a:pt x="1650" y="67"/>
                  </a:lnTo>
                  <a:lnTo>
                    <a:pt x="1648" y="65"/>
                  </a:lnTo>
                  <a:lnTo>
                    <a:pt x="1644" y="65"/>
                  </a:lnTo>
                  <a:lnTo>
                    <a:pt x="1642" y="65"/>
                  </a:lnTo>
                  <a:lnTo>
                    <a:pt x="1639" y="64"/>
                  </a:lnTo>
                  <a:lnTo>
                    <a:pt x="1636" y="64"/>
                  </a:lnTo>
                  <a:lnTo>
                    <a:pt x="1634" y="64"/>
                  </a:lnTo>
                  <a:lnTo>
                    <a:pt x="1631" y="64"/>
                  </a:lnTo>
                  <a:lnTo>
                    <a:pt x="1629" y="64"/>
                  </a:lnTo>
                  <a:lnTo>
                    <a:pt x="1628" y="65"/>
                  </a:lnTo>
                  <a:lnTo>
                    <a:pt x="1625" y="65"/>
                  </a:lnTo>
                  <a:lnTo>
                    <a:pt x="1624" y="65"/>
                  </a:lnTo>
                  <a:lnTo>
                    <a:pt x="1622" y="67"/>
                  </a:lnTo>
                  <a:lnTo>
                    <a:pt x="1621" y="67"/>
                  </a:lnTo>
                  <a:lnTo>
                    <a:pt x="1620" y="68"/>
                  </a:lnTo>
                  <a:lnTo>
                    <a:pt x="1618" y="69"/>
                  </a:lnTo>
                  <a:lnTo>
                    <a:pt x="1615" y="71"/>
                  </a:lnTo>
                  <a:lnTo>
                    <a:pt x="1613" y="72"/>
                  </a:lnTo>
                  <a:lnTo>
                    <a:pt x="1608" y="73"/>
                  </a:lnTo>
                  <a:lnTo>
                    <a:pt x="1605" y="74"/>
                  </a:lnTo>
                  <a:lnTo>
                    <a:pt x="1600" y="74"/>
                  </a:lnTo>
                  <a:lnTo>
                    <a:pt x="1594" y="74"/>
                  </a:lnTo>
                  <a:lnTo>
                    <a:pt x="1588" y="74"/>
                  </a:lnTo>
                  <a:lnTo>
                    <a:pt x="1582" y="73"/>
                  </a:lnTo>
                  <a:lnTo>
                    <a:pt x="1577" y="73"/>
                  </a:lnTo>
                  <a:lnTo>
                    <a:pt x="1570" y="72"/>
                  </a:lnTo>
                  <a:lnTo>
                    <a:pt x="1564" y="71"/>
                  </a:lnTo>
                  <a:lnTo>
                    <a:pt x="1557" y="68"/>
                  </a:lnTo>
                  <a:lnTo>
                    <a:pt x="1549" y="67"/>
                  </a:lnTo>
                  <a:lnTo>
                    <a:pt x="1542" y="65"/>
                  </a:lnTo>
                  <a:lnTo>
                    <a:pt x="1534" y="63"/>
                  </a:lnTo>
                  <a:lnTo>
                    <a:pt x="1527" y="61"/>
                  </a:lnTo>
                  <a:lnTo>
                    <a:pt x="1518" y="59"/>
                  </a:lnTo>
                  <a:lnTo>
                    <a:pt x="1510" y="56"/>
                  </a:lnTo>
                  <a:lnTo>
                    <a:pt x="1503" y="54"/>
                  </a:lnTo>
                  <a:lnTo>
                    <a:pt x="1495" y="52"/>
                  </a:lnTo>
                  <a:lnTo>
                    <a:pt x="1487" y="50"/>
                  </a:lnTo>
                  <a:lnTo>
                    <a:pt x="1480" y="47"/>
                  </a:lnTo>
                  <a:lnTo>
                    <a:pt x="1472" y="46"/>
                  </a:lnTo>
                  <a:lnTo>
                    <a:pt x="1464" y="43"/>
                  </a:lnTo>
                  <a:lnTo>
                    <a:pt x="1457" y="42"/>
                  </a:lnTo>
                  <a:lnTo>
                    <a:pt x="1450" y="41"/>
                  </a:lnTo>
                  <a:lnTo>
                    <a:pt x="1443" y="39"/>
                  </a:lnTo>
                  <a:lnTo>
                    <a:pt x="1436" y="38"/>
                  </a:lnTo>
                  <a:lnTo>
                    <a:pt x="1430" y="37"/>
                  </a:lnTo>
                  <a:lnTo>
                    <a:pt x="1423" y="35"/>
                  </a:lnTo>
                  <a:lnTo>
                    <a:pt x="1417" y="35"/>
                  </a:lnTo>
                  <a:lnTo>
                    <a:pt x="1413" y="35"/>
                  </a:lnTo>
                  <a:lnTo>
                    <a:pt x="1411" y="34"/>
                  </a:lnTo>
                  <a:lnTo>
                    <a:pt x="1410" y="33"/>
                  </a:lnTo>
                  <a:lnTo>
                    <a:pt x="1409" y="32"/>
                  </a:lnTo>
                  <a:lnTo>
                    <a:pt x="1409" y="30"/>
                  </a:lnTo>
                  <a:lnTo>
                    <a:pt x="1408" y="30"/>
                  </a:lnTo>
                  <a:lnTo>
                    <a:pt x="1407" y="29"/>
                  </a:lnTo>
                  <a:lnTo>
                    <a:pt x="1406" y="28"/>
                  </a:lnTo>
                  <a:lnTo>
                    <a:pt x="1404" y="26"/>
                  </a:lnTo>
                  <a:lnTo>
                    <a:pt x="1403" y="25"/>
                  </a:lnTo>
                  <a:lnTo>
                    <a:pt x="1402" y="25"/>
                  </a:lnTo>
                  <a:lnTo>
                    <a:pt x="1401" y="24"/>
                  </a:lnTo>
                  <a:lnTo>
                    <a:pt x="1400" y="22"/>
                  </a:lnTo>
                  <a:lnTo>
                    <a:pt x="1397" y="21"/>
                  </a:lnTo>
                  <a:lnTo>
                    <a:pt x="1396" y="21"/>
                  </a:lnTo>
                  <a:lnTo>
                    <a:pt x="1395" y="20"/>
                  </a:lnTo>
                  <a:lnTo>
                    <a:pt x="1394" y="19"/>
                  </a:lnTo>
                  <a:lnTo>
                    <a:pt x="1393" y="19"/>
                  </a:lnTo>
                  <a:lnTo>
                    <a:pt x="1392" y="17"/>
                  </a:lnTo>
                  <a:lnTo>
                    <a:pt x="1390" y="17"/>
                  </a:lnTo>
                  <a:lnTo>
                    <a:pt x="1388" y="16"/>
                  </a:lnTo>
                  <a:lnTo>
                    <a:pt x="1387" y="16"/>
                  </a:lnTo>
                  <a:lnTo>
                    <a:pt x="1386" y="15"/>
                  </a:lnTo>
                  <a:lnTo>
                    <a:pt x="1385" y="15"/>
                  </a:lnTo>
                  <a:lnTo>
                    <a:pt x="1384" y="13"/>
                  </a:lnTo>
                  <a:lnTo>
                    <a:pt x="1382" y="13"/>
                  </a:lnTo>
                  <a:lnTo>
                    <a:pt x="1381" y="13"/>
                  </a:lnTo>
                  <a:lnTo>
                    <a:pt x="1379" y="12"/>
                  </a:lnTo>
                  <a:lnTo>
                    <a:pt x="1378" y="12"/>
                  </a:lnTo>
                  <a:lnTo>
                    <a:pt x="1377" y="12"/>
                  </a:lnTo>
                  <a:lnTo>
                    <a:pt x="1375" y="12"/>
                  </a:lnTo>
                  <a:lnTo>
                    <a:pt x="1374" y="11"/>
                  </a:lnTo>
                  <a:lnTo>
                    <a:pt x="1373" y="11"/>
                  </a:lnTo>
                  <a:lnTo>
                    <a:pt x="1372" y="11"/>
                  </a:lnTo>
                  <a:lnTo>
                    <a:pt x="1371" y="11"/>
                  </a:lnTo>
                  <a:lnTo>
                    <a:pt x="1370" y="12"/>
                  </a:lnTo>
                  <a:lnTo>
                    <a:pt x="1368" y="12"/>
                  </a:lnTo>
                  <a:lnTo>
                    <a:pt x="1367" y="12"/>
                  </a:lnTo>
                  <a:lnTo>
                    <a:pt x="1366" y="12"/>
                  </a:lnTo>
                  <a:lnTo>
                    <a:pt x="1365" y="12"/>
                  </a:lnTo>
                  <a:lnTo>
                    <a:pt x="1364" y="12"/>
                  </a:lnTo>
                  <a:lnTo>
                    <a:pt x="1361" y="12"/>
                  </a:lnTo>
                  <a:lnTo>
                    <a:pt x="1360" y="13"/>
                  </a:lnTo>
                  <a:lnTo>
                    <a:pt x="1359" y="13"/>
                  </a:lnTo>
                  <a:lnTo>
                    <a:pt x="1358" y="13"/>
                  </a:lnTo>
                  <a:lnTo>
                    <a:pt x="1357" y="15"/>
                  </a:lnTo>
                  <a:lnTo>
                    <a:pt x="1356" y="15"/>
                  </a:lnTo>
                  <a:lnTo>
                    <a:pt x="1354" y="15"/>
                  </a:lnTo>
                  <a:lnTo>
                    <a:pt x="1352" y="15"/>
                  </a:lnTo>
                  <a:lnTo>
                    <a:pt x="1351" y="16"/>
                  </a:lnTo>
                  <a:lnTo>
                    <a:pt x="1350" y="16"/>
                  </a:lnTo>
                  <a:lnTo>
                    <a:pt x="1349" y="17"/>
                  </a:lnTo>
                  <a:lnTo>
                    <a:pt x="1347" y="17"/>
                  </a:lnTo>
                  <a:lnTo>
                    <a:pt x="1346" y="17"/>
                  </a:lnTo>
                  <a:lnTo>
                    <a:pt x="1345" y="19"/>
                  </a:lnTo>
                  <a:lnTo>
                    <a:pt x="1344" y="19"/>
                  </a:lnTo>
                  <a:lnTo>
                    <a:pt x="1343" y="19"/>
                  </a:lnTo>
                  <a:lnTo>
                    <a:pt x="1342" y="20"/>
                  </a:lnTo>
                  <a:lnTo>
                    <a:pt x="1340" y="20"/>
                  </a:lnTo>
                  <a:lnTo>
                    <a:pt x="1339" y="21"/>
                  </a:lnTo>
                  <a:lnTo>
                    <a:pt x="1338" y="21"/>
                  </a:lnTo>
                  <a:lnTo>
                    <a:pt x="1337" y="22"/>
                  </a:lnTo>
                  <a:lnTo>
                    <a:pt x="1336" y="22"/>
                  </a:lnTo>
                  <a:lnTo>
                    <a:pt x="1335" y="24"/>
                  </a:lnTo>
                  <a:lnTo>
                    <a:pt x="1335" y="22"/>
                  </a:lnTo>
                  <a:lnTo>
                    <a:pt x="1333" y="22"/>
                  </a:lnTo>
                  <a:lnTo>
                    <a:pt x="1332" y="22"/>
                  </a:lnTo>
                  <a:lnTo>
                    <a:pt x="1331" y="21"/>
                  </a:lnTo>
                  <a:lnTo>
                    <a:pt x="1330" y="21"/>
                  </a:lnTo>
                  <a:lnTo>
                    <a:pt x="1329" y="21"/>
                  </a:lnTo>
                  <a:lnTo>
                    <a:pt x="1328" y="21"/>
                  </a:lnTo>
                  <a:lnTo>
                    <a:pt x="1327" y="21"/>
                  </a:lnTo>
                  <a:lnTo>
                    <a:pt x="1325" y="22"/>
                  </a:lnTo>
                  <a:lnTo>
                    <a:pt x="1324" y="22"/>
                  </a:lnTo>
                  <a:lnTo>
                    <a:pt x="1323" y="22"/>
                  </a:lnTo>
                  <a:lnTo>
                    <a:pt x="1322" y="22"/>
                  </a:lnTo>
                  <a:lnTo>
                    <a:pt x="1321" y="22"/>
                  </a:lnTo>
                  <a:lnTo>
                    <a:pt x="1320" y="24"/>
                  </a:lnTo>
                  <a:lnTo>
                    <a:pt x="1318" y="24"/>
                  </a:lnTo>
                  <a:lnTo>
                    <a:pt x="1317" y="24"/>
                  </a:lnTo>
                  <a:lnTo>
                    <a:pt x="1316" y="24"/>
                  </a:lnTo>
                  <a:lnTo>
                    <a:pt x="1315" y="24"/>
                  </a:lnTo>
                  <a:lnTo>
                    <a:pt x="1314" y="24"/>
                  </a:lnTo>
                  <a:lnTo>
                    <a:pt x="1314" y="22"/>
                  </a:lnTo>
                  <a:lnTo>
                    <a:pt x="1313" y="22"/>
                  </a:lnTo>
                  <a:lnTo>
                    <a:pt x="1311" y="22"/>
                  </a:lnTo>
                  <a:lnTo>
                    <a:pt x="1310" y="21"/>
                  </a:lnTo>
                  <a:lnTo>
                    <a:pt x="1296" y="0"/>
                  </a:lnTo>
                  <a:lnTo>
                    <a:pt x="1300" y="4"/>
                  </a:lnTo>
                  <a:lnTo>
                    <a:pt x="1303" y="10"/>
                  </a:lnTo>
                  <a:lnTo>
                    <a:pt x="1306" y="13"/>
                  </a:lnTo>
                  <a:lnTo>
                    <a:pt x="1309" y="19"/>
                  </a:lnTo>
                  <a:lnTo>
                    <a:pt x="1311" y="22"/>
                  </a:lnTo>
                  <a:lnTo>
                    <a:pt x="1314" y="28"/>
                  </a:lnTo>
                  <a:lnTo>
                    <a:pt x="1316" y="33"/>
                  </a:lnTo>
                  <a:lnTo>
                    <a:pt x="1318" y="38"/>
                  </a:lnTo>
                  <a:lnTo>
                    <a:pt x="1321" y="43"/>
                  </a:lnTo>
                  <a:lnTo>
                    <a:pt x="1323" y="48"/>
                  </a:lnTo>
                  <a:lnTo>
                    <a:pt x="1325" y="54"/>
                  </a:lnTo>
                  <a:lnTo>
                    <a:pt x="1328" y="59"/>
                  </a:lnTo>
                  <a:lnTo>
                    <a:pt x="1329" y="64"/>
                  </a:lnTo>
                  <a:lnTo>
                    <a:pt x="1330" y="69"/>
                  </a:lnTo>
                  <a:lnTo>
                    <a:pt x="1332" y="76"/>
                  </a:lnTo>
                  <a:lnTo>
                    <a:pt x="1333" y="81"/>
                  </a:lnTo>
                  <a:lnTo>
                    <a:pt x="1335" y="86"/>
                  </a:lnTo>
                  <a:lnTo>
                    <a:pt x="1336" y="93"/>
                  </a:lnTo>
                  <a:lnTo>
                    <a:pt x="1337" y="98"/>
                  </a:lnTo>
                  <a:lnTo>
                    <a:pt x="1337" y="104"/>
                  </a:lnTo>
                  <a:lnTo>
                    <a:pt x="1338" y="109"/>
                  </a:lnTo>
                  <a:lnTo>
                    <a:pt x="1338" y="116"/>
                  </a:lnTo>
                  <a:lnTo>
                    <a:pt x="1339" y="122"/>
                  </a:lnTo>
                  <a:lnTo>
                    <a:pt x="1339" y="128"/>
                  </a:lnTo>
                  <a:lnTo>
                    <a:pt x="1339" y="134"/>
                  </a:lnTo>
                  <a:lnTo>
                    <a:pt x="1339" y="141"/>
                  </a:lnTo>
                  <a:lnTo>
                    <a:pt x="1339" y="147"/>
                  </a:lnTo>
                  <a:lnTo>
                    <a:pt x="1338" y="152"/>
                  </a:lnTo>
                  <a:lnTo>
                    <a:pt x="1338" y="159"/>
                  </a:lnTo>
                  <a:lnTo>
                    <a:pt x="1337" y="165"/>
                  </a:lnTo>
                  <a:lnTo>
                    <a:pt x="1336" y="172"/>
                  </a:lnTo>
                  <a:lnTo>
                    <a:pt x="1335" y="178"/>
                  </a:lnTo>
                  <a:lnTo>
                    <a:pt x="1335" y="183"/>
                  </a:lnTo>
                  <a:lnTo>
                    <a:pt x="1333" y="190"/>
                  </a:lnTo>
                  <a:lnTo>
                    <a:pt x="1332" y="196"/>
                  </a:lnTo>
                  <a:lnTo>
                    <a:pt x="1331" y="202"/>
                  </a:lnTo>
                  <a:lnTo>
                    <a:pt x="1329" y="208"/>
                  </a:lnTo>
                  <a:lnTo>
                    <a:pt x="1328" y="215"/>
                  </a:lnTo>
                  <a:lnTo>
                    <a:pt x="1325" y="222"/>
                  </a:lnTo>
                  <a:lnTo>
                    <a:pt x="1324" y="229"/>
                  </a:lnTo>
                  <a:lnTo>
                    <a:pt x="1322" y="237"/>
                  </a:lnTo>
                  <a:lnTo>
                    <a:pt x="1320" y="243"/>
                  </a:lnTo>
                  <a:lnTo>
                    <a:pt x="1317" y="251"/>
                  </a:lnTo>
                  <a:lnTo>
                    <a:pt x="1315" y="257"/>
                  </a:lnTo>
                  <a:lnTo>
                    <a:pt x="1313" y="265"/>
                  </a:lnTo>
                  <a:lnTo>
                    <a:pt x="1310" y="272"/>
                  </a:lnTo>
                  <a:lnTo>
                    <a:pt x="1307" y="279"/>
                  </a:lnTo>
                  <a:lnTo>
                    <a:pt x="1304" y="286"/>
                  </a:lnTo>
                  <a:lnTo>
                    <a:pt x="1301" y="294"/>
                  </a:lnTo>
                  <a:lnTo>
                    <a:pt x="1297" y="300"/>
                  </a:lnTo>
                  <a:lnTo>
                    <a:pt x="1294" y="307"/>
                  </a:lnTo>
                  <a:lnTo>
                    <a:pt x="1292" y="314"/>
                  </a:lnTo>
                  <a:lnTo>
                    <a:pt x="1287" y="321"/>
                  </a:lnTo>
                  <a:lnTo>
                    <a:pt x="1283" y="326"/>
                  </a:lnTo>
                  <a:lnTo>
                    <a:pt x="1280" y="333"/>
                  </a:lnTo>
                  <a:lnTo>
                    <a:pt x="1276" y="339"/>
                  </a:lnTo>
                  <a:lnTo>
                    <a:pt x="1272" y="344"/>
                  </a:lnTo>
                  <a:lnTo>
                    <a:pt x="1268" y="350"/>
                  </a:lnTo>
                  <a:lnTo>
                    <a:pt x="1264" y="355"/>
                  </a:lnTo>
                  <a:lnTo>
                    <a:pt x="1259" y="359"/>
                  </a:lnTo>
                  <a:lnTo>
                    <a:pt x="1254" y="362"/>
                  </a:lnTo>
                  <a:lnTo>
                    <a:pt x="1250" y="366"/>
                  </a:lnTo>
                  <a:lnTo>
                    <a:pt x="1245" y="370"/>
                  </a:lnTo>
                  <a:lnTo>
                    <a:pt x="1240" y="373"/>
                  </a:lnTo>
                  <a:lnTo>
                    <a:pt x="1232" y="378"/>
                  </a:lnTo>
                  <a:lnTo>
                    <a:pt x="1224" y="383"/>
                  </a:lnTo>
                  <a:lnTo>
                    <a:pt x="1215" y="387"/>
                  </a:lnTo>
                  <a:lnTo>
                    <a:pt x="1207" y="392"/>
                  </a:lnTo>
                  <a:lnTo>
                    <a:pt x="1197" y="398"/>
                  </a:lnTo>
                  <a:lnTo>
                    <a:pt x="1188" y="401"/>
                  </a:lnTo>
                  <a:lnTo>
                    <a:pt x="1178" y="407"/>
                  </a:lnTo>
                  <a:lnTo>
                    <a:pt x="1168" y="411"/>
                  </a:lnTo>
                  <a:lnTo>
                    <a:pt x="1159" y="414"/>
                  </a:lnTo>
                  <a:lnTo>
                    <a:pt x="1149" y="418"/>
                  </a:lnTo>
                  <a:lnTo>
                    <a:pt x="1138" y="422"/>
                  </a:lnTo>
                  <a:lnTo>
                    <a:pt x="1128" y="425"/>
                  </a:lnTo>
                  <a:lnTo>
                    <a:pt x="1118" y="427"/>
                  </a:lnTo>
                  <a:lnTo>
                    <a:pt x="1108" y="430"/>
                  </a:lnTo>
                  <a:lnTo>
                    <a:pt x="1097" y="433"/>
                  </a:lnTo>
                  <a:lnTo>
                    <a:pt x="1087" y="434"/>
                  </a:lnTo>
                  <a:lnTo>
                    <a:pt x="1076" y="435"/>
                  </a:lnTo>
                  <a:lnTo>
                    <a:pt x="1066" y="435"/>
                  </a:lnTo>
                  <a:lnTo>
                    <a:pt x="1055" y="435"/>
                  </a:lnTo>
                  <a:lnTo>
                    <a:pt x="1046" y="435"/>
                  </a:lnTo>
                  <a:lnTo>
                    <a:pt x="1036" y="434"/>
                  </a:lnTo>
                  <a:lnTo>
                    <a:pt x="1025" y="433"/>
                  </a:lnTo>
                  <a:lnTo>
                    <a:pt x="1016" y="430"/>
                  </a:lnTo>
                  <a:lnTo>
                    <a:pt x="1007" y="426"/>
                  </a:lnTo>
                  <a:lnTo>
                    <a:pt x="996" y="422"/>
                  </a:lnTo>
                  <a:lnTo>
                    <a:pt x="987" y="418"/>
                  </a:lnTo>
                  <a:lnTo>
                    <a:pt x="978" y="413"/>
                  </a:lnTo>
                  <a:lnTo>
                    <a:pt x="969" y="407"/>
                  </a:lnTo>
                  <a:lnTo>
                    <a:pt x="960" y="400"/>
                  </a:lnTo>
                  <a:lnTo>
                    <a:pt x="952" y="392"/>
                  </a:lnTo>
                  <a:lnTo>
                    <a:pt x="944" y="383"/>
                  </a:lnTo>
                  <a:lnTo>
                    <a:pt x="936" y="373"/>
                  </a:lnTo>
                  <a:lnTo>
                    <a:pt x="935" y="373"/>
                  </a:lnTo>
                  <a:lnTo>
                    <a:pt x="933" y="373"/>
                  </a:lnTo>
                  <a:lnTo>
                    <a:pt x="931" y="374"/>
                  </a:lnTo>
                  <a:lnTo>
                    <a:pt x="930" y="374"/>
                  </a:lnTo>
                  <a:lnTo>
                    <a:pt x="928" y="374"/>
                  </a:lnTo>
                  <a:lnTo>
                    <a:pt x="926" y="375"/>
                  </a:lnTo>
                  <a:lnTo>
                    <a:pt x="924" y="375"/>
                  </a:lnTo>
                  <a:lnTo>
                    <a:pt x="923" y="377"/>
                  </a:lnTo>
                  <a:lnTo>
                    <a:pt x="921" y="378"/>
                  </a:lnTo>
                  <a:lnTo>
                    <a:pt x="919" y="378"/>
                  </a:lnTo>
                  <a:lnTo>
                    <a:pt x="917" y="379"/>
                  </a:lnTo>
                  <a:lnTo>
                    <a:pt x="916" y="381"/>
                  </a:lnTo>
                  <a:lnTo>
                    <a:pt x="914" y="382"/>
                  </a:lnTo>
                  <a:lnTo>
                    <a:pt x="912" y="382"/>
                  </a:lnTo>
                  <a:lnTo>
                    <a:pt x="910" y="383"/>
                  </a:lnTo>
                  <a:lnTo>
                    <a:pt x="908" y="385"/>
                  </a:lnTo>
                  <a:lnTo>
                    <a:pt x="907" y="386"/>
                  </a:lnTo>
                  <a:lnTo>
                    <a:pt x="904" y="387"/>
                  </a:lnTo>
                  <a:lnTo>
                    <a:pt x="903" y="388"/>
                  </a:lnTo>
                  <a:lnTo>
                    <a:pt x="901" y="388"/>
                  </a:lnTo>
                  <a:lnTo>
                    <a:pt x="900" y="390"/>
                  </a:lnTo>
                  <a:lnTo>
                    <a:pt x="897" y="391"/>
                  </a:lnTo>
                  <a:lnTo>
                    <a:pt x="896" y="392"/>
                  </a:lnTo>
                  <a:lnTo>
                    <a:pt x="894" y="392"/>
                  </a:lnTo>
                  <a:lnTo>
                    <a:pt x="893" y="394"/>
                  </a:lnTo>
                  <a:lnTo>
                    <a:pt x="890" y="394"/>
                  </a:lnTo>
                  <a:lnTo>
                    <a:pt x="889" y="395"/>
                  </a:lnTo>
                  <a:lnTo>
                    <a:pt x="887" y="395"/>
                  </a:lnTo>
                  <a:lnTo>
                    <a:pt x="886" y="396"/>
                  </a:lnTo>
                  <a:lnTo>
                    <a:pt x="883" y="396"/>
                  </a:lnTo>
                  <a:lnTo>
                    <a:pt x="882" y="396"/>
                  </a:lnTo>
                  <a:lnTo>
                    <a:pt x="880" y="396"/>
                  </a:lnTo>
                  <a:lnTo>
                    <a:pt x="872" y="398"/>
                  </a:lnTo>
                  <a:lnTo>
                    <a:pt x="865" y="399"/>
                  </a:lnTo>
                  <a:lnTo>
                    <a:pt x="857" y="400"/>
                  </a:lnTo>
                  <a:lnTo>
                    <a:pt x="848" y="400"/>
                  </a:lnTo>
                  <a:lnTo>
                    <a:pt x="841" y="400"/>
                  </a:lnTo>
                  <a:lnTo>
                    <a:pt x="834" y="400"/>
                  </a:lnTo>
                  <a:lnTo>
                    <a:pt x="827" y="400"/>
                  </a:lnTo>
                  <a:lnTo>
                    <a:pt x="821" y="399"/>
                  </a:lnTo>
                  <a:lnTo>
                    <a:pt x="815" y="398"/>
                  </a:lnTo>
                  <a:lnTo>
                    <a:pt x="808" y="396"/>
                  </a:lnTo>
                  <a:lnTo>
                    <a:pt x="802" y="395"/>
                  </a:lnTo>
                  <a:lnTo>
                    <a:pt x="796" y="394"/>
                  </a:lnTo>
                  <a:lnTo>
                    <a:pt x="790" y="391"/>
                  </a:lnTo>
                  <a:lnTo>
                    <a:pt x="786" y="388"/>
                  </a:lnTo>
                  <a:lnTo>
                    <a:pt x="780" y="386"/>
                  </a:lnTo>
                  <a:lnTo>
                    <a:pt x="775" y="382"/>
                  </a:lnTo>
                  <a:lnTo>
                    <a:pt x="769" y="378"/>
                  </a:lnTo>
                  <a:lnTo>
                    <a:pt x="765" y="374"/>
                  </a:lnTo>
                  <a:lnTo>
                    <a:pt x="760" y="369"/>
                  </a:lnTo>
                  <a:lnTo>
                    <a:pt x="755" y="365"/>
                  </a:lnTo>
                  <a:lnTo>
                    <a:pt x="752" y="360"/>
                  </a:lnTo>
                  <a:lnTo>
                    <a:pt x="747" y="353"/>
                  </a:lnTo>
                  <a:lnTo>
                    <a:pt x="744" y="348"/>
                  </a:lnTo>
                  <a:lnTo>
                    <a:pt x="739" y="342"/>
                  </a:lnTo>
                  <a:lnTo>
                    <a:pt x="736" y="335"/>
                  </a:lnTo>
                  <a:lnTo>
                    <a:pt x="732" y="327"/>
                  </a:lnTo>
                  <a:lnTo>
                    <a:pt x="729" y="320"/>
                  </a:lnTo>
                  <a:lnTo>
                    <a:pt x="725" y="312"/>
                  </a:lnTo>
                  <a:lnTo>
                    <a:pt x="722" y="304"/>
                  </a:lnTo>
                  <a:lnTo>
                    <a:pt x="719" y="295"/>
                  </a:lnTo>
                  <a:lnTo>
                    <a:pt x="716" y="286"/>
                  </a:lnTo>
                  <a:lnTo>
                    <a:pt x="713" y="276"/>
                  </a:lnTo>
                  <a:lnTo>
                    <a:pt x="712" y="272"/>
                  </a:lnTo>
                  <a:lnTo>
                    <a:pt x="710" y="268"/>
                  </a:lnTo>
                  <a:lnTo>
                    <a:pt x="709" y="264"/>
                  </a:lnTo>
                  <a:lnTo>
                    <a:pt x="707" y="259"/>
                  </a:lnTo>
                  <a:lnTo>
                    <a:pt x="704" y="255"/>
                  </a:lnTo>
                  <a:lnTo>
                    <a:pt x="702" y="251"/>
                  </a:lnTo>
                  <a:lnTo>
                    <a:pt x="698" y="248"/>
                  </a:lnTo>
                  <a:lnTo>
                    <a:pt x="696" y="244"/>
                  </a:lnTo>
                  <a:lnTo>
                    <a:pt x="694" y="241"/>
                  </a:lnTo>
                  <a:lnTo>
                    <a:pt x="690" y="237"/>
                  </a:lnTo>
                  <a:lnTo>
                    <a:pt x="687" y="233"/>
                  </a:lnTo>
                  <a:lnTo>
                    <a:pt x="683" y="230"/>
                  </a:lnTo>
                  <a:lnTo>
                    <a:pt x="681" y="226"/>
                  </a:lnTo>
                  <a:lnTo>
                    <a:pt x="677" y="222"/>
                  </a:lnTo>
                  <a:lnTo>
                    <a:pt x="674" y="218"/>
                  </a:lnTo>
                  <a:lnTo>
                    <a:pt x="670" y="216"/>
                  </a:lnTo>
                  <a:lnTo>
                    <a:pt x="667" y="212"/>
                  </a:lnTo>
                  <a:lnTo>
                    <a:pt x="663" y="208"/>
                  </a:lnTo>
                  <a:lnTo>
                    <a:pt x="660" y="205"/>
                  </a:lnTo>
                  <a:lnTo>
                    <a:pt x="656" y="202"/>
                  </a:lnTo>
                  <a:lnTo>
                    <a:pt x="653" y="198"/>
                  </a:lnTo>
                  <a:lnTo>
                    <a:pt x="651" y="194"/>
                  </a:lnTo>
                  <a:lnTo>
                    <a:pt x="647" y="191"/>
                  </a:lnTo>
                  <a:lnTo>
                    <a:pt x="645" y="187"/>
                  </a:lnTo>
                  <a:lnTo>
                    <a:pt x="641" y="183"/>
                  </a:lnTo>
                  <a:lnTo>
                    <a:pt x="639" y="180"/>
                  </a:lnTo>
                  <a:lnTo>
                    <a:pt x="637" y="176"/>
                  </a:lnTo>
                  <a:lnTo>
                    <a:pt x="634" y="172"/>
                  </a:lnTo>
                  <a:lnTo>
                    <a:pt x="632" y="168"/>
                  </a:lnTo>
                  <a:lnTo>
                    <a:pt x="630" y="164"/>
                  </a:lnTo>
                  <a:lnTo>
                    <a:pt x="629" y="160"/>
                  </a:lnTo>
                  <a:lnTo>
                    <a:pt x="627" y="155"/>
                  </a:lnTo>
                  <a:lnTo>
                    <a:pt x="626" y="154"/>
                  </a:lnTo>
                  <a:lnTo>
                    <a:pt x="626" y="152"/>
                  </a:lnTo>
                  <a:lnTo>
                    <a:pt x="626" y="151"/>
                  </a:lnTo>
                  <a:lnTo>
                    <a:pt x="625" y="150"/>
                  </a:lnTo>
                  <a:lnTo>
                    <a:pt x="625" y="147"/>
                  </a:lnTo>
                  <a:lnTo>
                    <a:pt x="624" y="146"/>
                  </a:lnTo>
                  <a:lnTo>
                    <a:pt x="623" y="144"/>
                  </a:lnTo>
                  <a:lnTo>
                    <a:pt x="623" y="142"/>
                  </a:lnTo>
                  <a:lnTo>
                    <a:pt x="622" y="141"/>
                  </a:lnTo>
                  <a:lnTo>
                    <a:pt x="620" y="138"/>
                  </a:lnTo>
                  <a:lnTo>
                    <a:pt x="620" y="137"/>
                  </a:lnTo>
                  <a:lnTo>
                    <a:pt x="619" y="134"/>
                  </a:lnTo>
                  <a:lnTo>
                    <a:pt x="618" y="133"/>
                  </a:lnTo>
                  <a:lnTo>
                    <a:pt x="617" y="130"/>
                  </a:lnTo>
                  <a:lnTo>
                    <a:pt x="617" y="129"/>
                  </a:lnTo>
                  <a:lnTo>
                    <a:pt x="616" y="126"/>
                  </a:lnTo>
                  <a:lnTo>
                    <a:pt x="615" y="125"/>
                  </a:lnTo>
                  <a:lnTo>
                    <a:pt x="613" y="122"/>
                  </a:lnTo>
                  <a:lnTo>
                    <a:pt x="612" y="121"/>
                  </a:lnTo>
                  <a:lnTo>
                    <a:pt x="612" y="119"/>
                  </a:lnTo>
                  <a:lnTo>
                    <a:pt x="611" y="117"/>
                  </a:lnTo>
                  <a:lnTo>
                    <a:pt x="610" y="115"/>
                  </a:lnTo>
                  <a:lnTo>
                    <a:pt x="609" y="113"/>
                  </a:lnTo>
                  <a:lnTo>
                    <a:pt x="608" y="111"/>
                  </a:lnTo>
                  <a:lnTo>
                    <a:pt x="608" y="109"/>
                  </a:lnTo>
                  <a:lnTo>
                    <a:pt x="606" y="107"/>
                  </a:lnTo>
                  <a:lnTo>
                    <a:pt x="605" y="106"/>
                  </a:lnTo>
                  <a:lnTo>
                    <a:pt x="604" y="104"/>
                  </a:lnTo>
                  <a:lnTo>
                    <a:pt x="604" y="103"/>
                  </a:lnTo>
                  <a:lnTo>
                    <a:pt x="603" y="100"/>
                  </a:lnTo>
                  <a:lnTo>
                    <a:pt x="602" y="99"/>
                  </a:lnTo>
                  <a:lnTo>
                    <a:pt x="602" y="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38" name="Freeform 11"/>
            <p:cNvSpPr>
              <a:spLocks/>
            </p:cNvSpPr>
            <p:nvPr/>
          </p:nvSpPr>
          <p:spPr bwMode="auto">
            <a:xfrm>
              <a:off x="4074" y="3457"/>
              <a:ext cx="1254" cy="371"/>
            </a:xfrm>
            <a:custGeom>
              <a:avLst/>
              <a:gdLst>
                <a:gd name="T0" fmla="*/ 10 w 2508"/>
                <a:gd name="T1" fmla="*/ 3 h 741"/>
                <a:gd name="T2" fmla="*/ 10 w 2508"/>
                <a:gd name="T3" fmla="*/ 3 h 741"/>
                <a:gd name="T4" fmla="*/ 10 w 2508"/>
                <a:gd name="T5" fmla="*/ 3 h 741"/>
                <a:gd name="T6" fmla="*/ 10 w 2508"/>
                <a:gd name="T7" fmla="*/ 3 h 741"/>
                <a:gd name="T8" fmla="*/ 10 w 2508"/>
                <a:gd name="T9" fmla="*/ 3 h 741"/>
                <a:gd name="T10" fmla="*/ 10 w 2508"/>
                <a:gd name="T11" fmla="*/ 3 h 741"/>
                <a:gd name="T12" fmla="*/ 10 w 2508"/>
                <a:gd name="T13" fmla="*/ 3 h 741"/>
                <a:gd name="T14" fmla="*/ 10 w 2508"/>
                <a:gd name="T15" fmla="*/ 3 h 741"/>
                <a:gd name="T16" fmla="*/ 10 w 2508"/>
                <a:gd name="T17" fmla="*/ 3 h 741"/>
                <a:gd name="T18" fmla="*/ 10 w 2508"/>
                <a:gd name="T19" fmla="*/ 3 h 741"/>
                <a:gd name="T20" fmla="*/ 10 w 2508"/>
                <a:gd name="T21" fmla="*/ 3 h 741"/>
                <a:gd name="T22" fmla="*/ 10 w 2508"/>
                <a:gd name="T23" fmla="*/ 3 h 741"/>
                <a:gd name="T24" fmla="*/ 10 w 2508"/>
                <a:gd name="T25" fmla="*/ 3 h 741"/>
                <a:gd name="T26" fmla="*/ 10 w 2508"/>
                <a:gd name="T27" fmla="*/ 3 h 741"/>
                <a:gd name="T28" fmla="*/ 9 w 2508"/>
                <a:gd name="T29" fmla="*/ 2 h 741"/>
                <a:gd name="T30" fmla="*/ 9 w 2508"/>
                <a:gd name="T31" fmla="*/ 2 h 741"/>
                <a:gd name="T32" fmla="*/ 9 w 2508"/>
                <a:gd name="T33" fmla="*/ 2 h 741"/>
                <a:gd name="T34" fmla="*/ 9 w 2508"/>
                <a:gd name="T35" fmla="*/ 2 h 741"/>
                <a:gd name="T36" fmla="*/ 9 w 2508"/>
                <a:gd name="T37" fmla="*/ 2 h 741"/>
                <a:gd name="T38" fmla="*/ 9 w 2508"/>
                <a:gd name="T39" fmla="*/ 2 h 741"/>
                <a:gd name="T40" fmla="*/ 9 w 2508"/>
                <a:gd name="T41" fmla="*/ 2 h 741"/>
                <a:gd name="T42" fmla="*/ 8 w 2508"/>
                <a:gd name="T43" fmla="*/ 2 h 741"/>
                <a:gd name="T44" fmla="*/ 6 w 2508"/>
                <a:gd name="T45" fmla="*/ 2 h 741"/>
                <a:gd name="T46" fmla="*/ 3 w 2508"/>
                <a:gd name="T47" fmla="*/ 1 h 741"/>
                <a:gd name="T48" fmla="*/ 3 w 2508"/>
                <a:gd name="T49" fmla="*/ 1 h 741"/>
                <a:gd name="T50" fmla="*/ 3 w 2508"/>
                <a:gd name="T51" fmla="*/ 1 h 741"/>
                <a:gd name="T52" fmla="*/ 3 w 2508"/>
                <a:gd name="T53" fmla="*/ 1 h 741"/>
                <a:gd name="T54" fmla="*/ 3 w 2508"/>
                <a:gd name="T55" fmla="*/ 1 h 741"/>
                <a:gd name="T56" fmla="*/ 3 w 2508"/>
                <a:gd name="T57" fmla="*/ 1 h 741"/>
                <a:gd name="T58" fmla="*/ 2 w 2508"/>
                <a:gd name="T59" fmla="*/ 1 h 741"/>
                <a:gd name="T60" fmla="*/ 2 w 2508"/>
                <a:gd name="T61" fmla="*/ 1 h 741"/>
                <a:gd name="T62" fmla="*/ 2 w 2508"/>
                <a:gd name="T63" fmla="*/ 1 h 741"/>
                <a:gd name="T64" fmla="*/ 2 w 2508"/>
                <a:gd name="T65" fmla="*/ 1 h 741"/>
                <a:gd name="T66" fmla="*/ 2 w 2508"/>
                <a:gd name="T67" fmla="*/ 1 h 741"/>
                <a:gd name="T68" fmla="*/ 2 w 2508"/>
                <a:gd name="T69" fmla="*/ 1 h 741"/>
                <a:gd name="T70" fmla="*/ 2 w 2508"/>
                <a:gd name="T71" fmla="*/ 1 h 741"/>
                <a:gd name="T72" fmla="*/ 2 w 2508"/>
                <a:gd name="T73" fmla="*/ 1 h 741"/>
                <a:gd name="T74" fmla="*/ 1 w 2508"/>
                <a:gd name="T75" fmla="*/ 1 h 741"/>
                <a:gd name="T76" fmla="*/ 1 w 2508"/>
                <a:gd name="T77" fmla="*/ 1 h 741"/>
                <a:gd name="T78" fmla="*/ 1 w 2508"/>
                <a:gd name="T79" fmla="*/ 1 h 741"/>
                <a:gd name="T80" fmla="*/ 1 w 2508"/>
                <a:gd name="T81" fmla="*/ 1 h 741"/>
                <a:gd name="T82" fmla="*/ 1 w 2508"/>
                <a:gd name="T83" fmla="*/ 1 h 741"/>
                <a:gd name="T84" fmla="*/ 1 w 2508"/>
                <a:gd name="T85" fmla="*/ 1 h 741"/>
                <a:gd name="T86" fmla="*/ 1 w 2508"/>
                <a:gd name="T87" fmla="*/ 1 h 741"/>
                <a:gd name="T88" fmla="*/ 0 w 2508"/>
                <a:gd name="T89" fmla="*/ 0 h 7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8" h="741">
                  <a:moveTo>
                    <a:pt x="0" y="0"/>
                  </a:moveTo>
                  <a:lnTo>
                    <a:pt x="2" y="739"/>
                  </a:lnTo>
                  <a:lnTo>
                    <a:pt x="2508" y="741"/>
                  </a:lnTo>
                  <a:lnTo>
                    <a:pt x="2508" y="578"/>
                  </a:lnTo>
                  <a:lnTo>
                    <a:pt x="2505" y="578"/>
                  </a:lnTo>
                  <a:lnTo>
                    <a:pt x="2501" y="577"/>
                  </a:lnTo>
                  <a:lnTo>
                    <a:pt x="2498" y="576"/>
                  </a:lnTo>
                  <a:lnTo>
                    <a:pt x="2494" y="576"/>
                  </a:lnTo>
                  <a:lnTo>
                    <a:pt x="2491" y="574"/>
                  </a:lnTo>
                  <a:lnTo>
                    <a:pt x="2487" y="573"/>
                  </a:lnTo>
                  <a:lnTo>
                    <a:pt x="2484" y="572"/>
                  </a:lnTo>
                  <a:lnTo>
                    <a:pt x="2480" y="571"/>
                  </a:lnTo>
                  <a:lnTo>
                    <a:pt x="2476" y="569"/>
                  </a:lnTo>
                  <a:lnTo>
                    <a:pt x="2472" y="568"/>
                  </a:lnTo>
                  <a:lnTo>
                    <a:pt x="2469" y="565"/>
                  </a:lnTo>
                  <a:lnTo>
                    <a:pt x="2465" y="564"/>
                  </a:lnTo>
                  <a:lnTo>
                    <a:pt x="2462" y="563"/>
                  </a:lnTo>
                  <a:lnTo>
                    <a:pt x="2457" y="561"/>
                  </a:lnTo>
                  <a:lnTo>
                    <a:pt x="2454" y="559"/>
                  </a:lnTo>
                  <a:lnTo>
                    <a:pt x="2450" y="558"/>
                  </a:lnTo>
                  <a:lnTo>
                    <a:pt x="2447" y="556"/>
                  </a:lnTo>
                  <a:lnTo>
                    <a:pt x="2442" y="554"/>
                  </a:lnTo>
                  <a:lnTo>
                    <a:pt x="2439" y="552"/>
                  </a:lnTo>
                  <a:lnTo>
                    <a:pt x="2435" y="550"/>
                  </a:lnTo>
                  <a:lnTo>
                    <a:pt x="2432" y="548"/>
                  </a:lnTo>
                  <a:lnTo>
                    <a:pt x="2427" y="547"/>
                  </a:lnTo>
                  <a:lnTo>
                    <a:pt x="2423" y="545"/>
                  </a:lnTo>
                  <a:lnTo>
                    <a:pt x="2420" y="543"/>
                  </a:lnTo>
                  <a:lnTo>
                    <a:pt x="2416" y="542"/>
                  </a:lnTo>
                  <a:lnTo>
                    <a:pt x="2412" y="541"/>
                  </a:lnTo>
                  <a:lnTo>
                    <a:pt x="2408" y="539"/>
                  </a:lnTo>
                  <a:lnTo>
                    <a:pt x="2405" y="537"/>
                  </a:lnTo>
                  <a:lnTo>
                    <a:pt x="2401" y="535"/>
                  </a:lnTo>
                  <a:lnTo>
                    <a:pt x="2398" y="534"/>
                  </a:lnTo>
                  <a:lnTo>
                    <a:pt x="2394" y="533"/>
                  </a:lnTo>
                  <a:lnTo>
                    <a:pt x="2390" y="533"/>
                  </a:lnTo>
                  <a:lnTo>
                    <a:pt x="2378" y="529"/>
                  </a:lnTo>
                  <a:lnTo>
                    <a:pt x="2366" y="525"/>
                  </a:lnTo>
                  <a:lnTo>
                    <a:pt x="2354" y="522"/>
                  </a:lnTo>
                  <a:lnTo>
                    <a:pt x="2342" y="519"/>
                  </a:lnTo>
                  <a:lnTo>
                    <a:pt x="2329" y="516"/>
                  </a:lnTo>
                  <a:lnTo>
                    <a:pt x="2316" y="513"/>
                  </a:lnTo>
                  <a:lnTo>
                    <a:pt x="2305" y="511"/>
                  </a:lnTo>
                  <a:lnTo>
                    <a:pt x="2292" y="508"/>
                  </a:lnTo>
                  <a:lnTo>
                    <a:pt x="2279" y="506"/>
                  </a:lnTo>
                  <a:lnTo>
                    <a:pt x="2266" y="504"/>
                  </a:lnTo>
                  <a:lnTo>
                    <a:pt x="2255" y="502"/>
                  </a:lnTo>
                  <a:lnTo>
                    <a:pt x="2242" y="500"/>
                  </a:lnTo>
                  <a:lnTo>
                    <a:pt x="2229" y="498"/>
                  </a:lnTo>
                  <a:lnTo>
                    <a:pt x="2216" y="497"/>
                  </a:lnTo>
                  <a:lnTo>
                    <a:pt x="2204" y="494"/>
                  </a:lnTo>
                  <a:lnTo>
                    <a:pt x="2191" y="493"/>
                  </a:lnTo>
                  <a:lnTo>
                    <a:pt x="2179" y="490"/>
                  </a:lnTo>
                  <a:lnTo>
                    <a:pt x="2166" y="489"/>
                  </a:lnTo>
                  <a:lnTo>
                    <a:pt x="2154" y="486"/>
                  </a:lnTo>
                  <a:lnTo>
                    <a:pt x="2141" y="485"/>
                  </a:lnTo>
                  <a:lnTo>
                    <a:pt x="2129" y="482"/>
                  </a:lnTo>
                  <a:lnTo>
                    <a:pt x="2116" y="481"/>
                  </a:lnTo>
                  <a:lnTo>
                    <a:pt x="2104" y="478"/>
                  </a:lnTo>
                  <a:lnTo>
                    <a:pt x="2092" y="476"/>
                  </a:lnTo>
                  <a:lnTo>
                    <a:pt x="2079" y="473"/>
                  </a:lnTo>
                  <a:lnTo>
                    <a:pt x="2067" y="471"/>
                  </a:lnTo>
                  <a:lnTo>
                    <a:pt x="2055" y="468"/>
                  </a:lnTo>
                  <a:lnTo>
                    <a:pt x="2043" y="465"/>
                  </a:lnTo>
                  <a:lnTo>
                    <a:pt x="2031" y="463"/>
                  </a:lnTo>
                  <a:lnTo>
                    <a:pt x="2019" y="459"/>
                  </a:lnTo>
                  <a:lnTo>
                    <a:pt x="2007" y="456"/>
                  </a:lnTo>
                  <a:lnTo>
                    <a:pt x="1995" y="452"/>
                  </a:lnTo>
                  <a:lnTo>
                    <a:pt x="1344" y="286"/>
                  </a:lnTo>
                  <a:lnTo>
                    <a:pt x="1215" y="258"/>
                  </a:lnTo>
                  <a:lnTo>
                    <a:pt x="713" y="131"/>
                  </a:lnTo>
                  <a:lnTo>
                    <a:pt x="703" y="128"/>
                  </a:lnTo>
                  <a:lnTo>
                    <a:pt x="693" y="125"/>
                  </a:lnTo>
                  <a:lnTo>
                    <a:pt x="681" y="123"/>
                  </a:lnTo>
                  <a:lnTo>
                    <a:pt x="670" y="120"/>
                  </a:lnTo>
                  <a:lnTo>
                    <a:pt x="660" y="118"/>
                  </a:lnTo>
                  <a:lnTo>
                    <a:pt x="650" y="116"/>
                  </a:lnTo>
                  <a:lnTo>
                    <a:pt x="638" y="114"/>
                  </a:lnTo>
                  <a:lnTo>
                    <a:pt x="627" y="112"/>
                  </a:lnTo>
                  <a:lnTo>
                    <a:pt x="617" y="111"/>
                  </a:lnTo>
                  <a:lnTo>
                    <a:pt x="605" y="110"/>
                  </a:lnTo>
                  <a:lnTo>
                    <a:pt x="595" y="107"/>
                  </a:lnTo>
                  <a:lnTo>
                    <a:pt x="584" y="107"/>
                  </a:lnTo>
                  <a:lnTo>
                    <a:pt x="573" y="106"/>
                  </a:lnTo>
                  <a:lnTo>
                    <a:pt x="562" y="105"/>
                  </a:lnTo>
                  <a:lnTo>
                    <a:pt x="551" y="103"/>
                  </a:lnTo>
                  <a:lnTo>
                    <a:pt x="540" y="102"/>
                  </a:lnTo>
                  <a:lnTo>
                    <a:pt x="529" y="101"/>
                  </a:lnTo>
                  <a:lnTo>
                    <a:pt x="518" y="99"/>
                  </a:lnTo>
                  <a:lnTo>
                    <a:pt x="508" y="99"/>
                  </a:lnTo>
                  <a:lnTo>
                    <a:pt x="496" y="98"/>
                  </a:lnTo>
                  <a:lnTo>
                    <a:pt x="486" y="97"/>
                  </a:lnTo>
                  <a:lnTo>
                    <a:pt x="475" y="96"/>
                  </a:lnTo>
                  <a:lnTo>
                    <a:pt x="463" y="94"/>
                  </a:lnTo>
                  <a:lnTo>
                    <a:pt x="453" y="92"/>
                  </a:lnTo>
                  <a:lnTo>
                    <a:pt x="442" y="90"/>
                  </a:lnTo>
                  <a:lnTo>
                    <a:pt x="432" y="89"/>
                  </a:lnTo>
                  <a:lnTo>
                    <a:pt x="422" y="86"/>
                  </a:lnTo>
                  <a:lnTo>
                    <a:pt x="411" y="84"/>
                  </a:lnTo>
                  <a:lnTo>
                    <a:pt x="401" y="83"/>
                  </a:lnTo>
                  <a:lnTo>
                    <a:pt x="390" y="80"/>
                  </a:lnTo>
                  <a:lnTo>
                    <a:pt x="380" y="76"/>
                  </a:lnTo>
                  <a:lnTo>
                    <a:pt x="370" y="73"/>
                  </a:lnTo>
                  <a:lnTo>
                    <a:pt x="359" y="71"/>
                  </a:lnTo>
                  <a:lnTo>
                    <a:pt x="348" y="67"/>
                  </a:lnTo>
                  <a:lnTo>
                    <a:pt x="337" y="64"/>
                  </a:lnTo>
                  <a:lnTo>
                    <a:pt x="326" y="62"/>
                  </a:lnTo>
                  <a:lnTo>
                    <a:pt x="315" y="59"/>
                  </a:lnTo>
                  <a:lnTo>
                    <a:pt x="303" y="57"/>
                  </a:lnTo>
                  <a:lnTo>
                    <a:pt x="291" y="54"/>
                  </a:lnTo>
                  <a:lnTo>
                    <a:pt x="280" y="51"/>
                  </a:lnTo>
                  <a:lnTo>
                    <a:pt x="268" y="49"/>
                  </a:lnTo>
                  <a:lnTo>
                    <a:pt x="256" y="46"/>
                  </a:lnTo>
                  <a:lnTo>
                    <a:pt x="245" y="44"/>
                  </a:lnTo>
                  <a:lnTo>
                    <a:pt x="233" y="41"/>
                  </a:lnTo>
                  <a:lnTo>
                    <a:pt x="221" y="40"/>
                  </a:lnTo>
                  <a:lnTo>
                    <a:pt x="210" y="37"/>
                  </a:lnTo>
                  <a:lnTo>
                    <a:pt x="197" y="35"/>
                  </a:lnTo>
                  <a:lnTo>
                    <a:pt x="185" y="33"/>
                  </a:lnTo>
                  <a:lnTo>
                    <a:pt x="174" y="31"/>
                  </a:lnTo>
                  <a:lnTo>
                    <a:pt x="162" y="28"/>
                  </a:lnTo>
                  <a:lnTo>
                    <a:pt x="151" y="27"/>
                  </a:lnTo>
                  <a:lnTo>
                    <a:pt x="138" y="24"/>
                  </a:lnTo>
                  <a:lnTo>
                    <a:pt x="126" y="23"/>
                  </a:lnTo>
                  <a:lnTo>
                    <a:pt x="114" y="20"/>
                  </a:lnTo>
                  <a:lnTo>
                    <a:pt x="103" y="18"/>
                  </a:lnTo>
                  <a:lnTo>
                    <a:pt x="91" y="16"/>
                  </a:lnTo>
                  <a:lnTo>
                    <a:pt x="80" y="14"/>
                  </a:lnTo>
                  <a:lnTo>
                    <a:pt x="68" y="12"/>
                  </a:lnTo>
                  <a:lnTo>
                    <a:pt x="56" y="10"/>
                  </a:lnTo>
                  <a:lnTo>
                    <a:pt x="46" y="7"/>
                  </a:lnTo>
                  <a:lnTo>
                    <a:pt x="34" y="6"/>
                  </a:lnTo>
                  <a:lnTo>
                    <a:pt x="23" y="3"/>
                  </a:lnTo>
                  <a:lnTo>
                    <a:pt x="12" y="1"/>
                  </a:lnTo>
                  <a:lnTo>
                    <a:pt x="0" y="0"/>
                  </a:lnTo>
                  <a:close/>
                </a:path>
              </a:pathLst>
            </a:custGeom>
            <a:solidFill>
              <a:srgbClr val="73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9" name="Freeform 12"/>
            <p:cNvSpPr>
              <a:spLocks/>
            </p:cNvSpPr>
            <p:nvPr/>
          </p:nvSpPr>
          <p:spPr bwMode="auto">
            <a:xfrm>
              <a:off x="4074" y="3457"/>
              <a:ext cx="1254" cy="371"/>
            </a:xfrm>
            <a:custGeom>
              <a:avLst/>
              <a:gdLst>
                <a:gd name="T0" fmla="*/ 10 w 2508"/>
                <a:gd name="T1" fmla="*/ 3 h 741"/>
                <a:gd name="T2" fmla="*/ 10 w 2508"/>
                <a:gd name="T3" fmla="*/ 3 h 741"/>
                <a:gd name="T4" fmla="*/ 10 w 2508"/>
                <a:gd name="T5" fmla="*/ 3 h 741"/>
                <a:gd name="T6" fmla="*/ 10 w 2508"/>
                <a:gd name="T7" fmla="*/ 3 h 741"/>
                <a:gd name="T8" fmla="*/ 10 w 2508"/>
                <a:gd name="T9" fmla="*/ 3 h 741"/>
                <a:gd name="T10" fmla="*/ 10 w 2508"/>
                <a:gd name="T11" fmla="*/ 3 h 741"/>
                <a:gd name="T12" fmla="*/ 10 w 2508"/>
                <a:gd name="T13" fmla="*/ 3 h 741"/>
                <a:gd name="T14" fmla="*/ 10 w 2508"/>
                <a:gd name="T15" fmla="*/ 3 h 741"/>
                <a:gd name="T16" fmla="*/ 10 w 2508"/>
                <a:gd name="T17" fmla="*/ 3 h 741"/>
                <a:gd name="T18" fmla="*/ 10 w 2508"/>
                <a:gd name="T19" fmla="*/ 3 h 741"/>
                <a:gd name="T20" fmla="*/ 10 w 2508"/>
                <a:gd name="T21" fmla="*/ 3 h 741"/>
                <a:gd name="T22" fmla="*/ 10 w 2508"/>
                <a:gd name="T23" fmla="*/ 3 h 741"/>
                <a:gd name="T24" fmla="*/ 10 w 2508"/>
                <a:gd name="T25" fmla="*/ 3 h 741"/>
                <a:gd name="T26" fmla="*/ 10 w 2508"/>
                <a:gd name="T27" fmla="*/ 3 h 741"/>
                <a:gd name="T28" fmla="*/ 9 w 2508"/>
                <a:gd name="T29" fmla="*/ 2 h 741"/>
                <a:gd name="T30" fmla="*/ 9 w 2508"/>
                <a:gd name="T31" fmla="*/ 2 h 741"/>
                <a:gd name="T32" fmla="*/ 9 w 2508"/>
                <a:gd name="T33" fmla="*/ 2 h 741"/>
                <a:gd name="T34" fmla="*/ 9 w 2508"/>
                <a:gd name="T35" fmla="*/ 2 h 741"/>
                <a:gd name="T36" fmla="*/ 9 w 2508"/>
                <a:gd name="T37" fmla="*/ 2 h 741"/>
                <a:gd name="T38" fmla="*/ 9 w 2508"/>
                <a:gd name="T39" fmla="*/ 2 h 741"/>
                <a:gd name="T40" fmla="*/ 9 w 2508"/>
                <a:gd name="T41" fmla="*/ 2 h 741"/>
                <a:gd name="T42" fmla="*/ 8 w 2508"/>
                <a:gd name="T43" fmla="*/ 2 h 741"/>
                <a:gd name="T44" fmla="*/ 6 w 2508"/>
                <a:gd name="T45" fmla="*/ 2 h 741"/>
                <a:gd name="T46" fmla="*/ 3 w 2508"/>
                <a:gd name="T47" fmla="*/ 1 h 741"/>
                <a:gd name="T48" fmla="*/ 3 w 2508"/>
                <a:gd name="T49" fmla="*/ 1 h 741"/>
                <a:gd name="T50" fmla="*/ 3 w 2508"/>
                <a:gd name="T51" fmla="*/ 1 h 741"/>
                <a:gd name="T52" fmla="*/ 3 w 2508"/>
                <a:gd name="T53" fmla="*/ 1 h 741"/>
                <a:gd name="T54" fmla="*/ 3 w 2508"/>
                <a:gd name="T55" fmla="*/ 1 h 741"/>
                <a:gd name="T56" fmla="*/ 3 w 2508"/>
                <a:gd name="T57" fmla="*/ 1 h 741"/>
                <a:gd name="T58" fmla="*/ 2 w 2508"/>
                <a:gd name="T59" fmla="*/ 1 h 741"/>
                <a:gd name="T60" fmla="*/ 2 w 2508"/>
                <a:gd name="T61" fmla="*/ 1 h 741"/>
                <a:gd name="T62" fmla="*/ 2 w 2508"/>
                <a:gd name="T63" fmla="*/ 1 h 741"/>
                <a:gd name="T64" fmla="*/ 2 w 2508"/>
                <a:gd name="T65" fmla="*/ 1 h 741"/>
                <a:gd name="T66" fmla="*/ 2 w 2508"/>
                <a:gd name="T67" fmla="*/ 1 h 741"/>
                <a:gd name="T68" fmla="*/ 2 w 2508"/>
                <a:gd name="T69" fmla="*/ 1 h 741"/>
                <a:gd name="T70" fmla="*/ 2 w 2508"/>
                <a:gd name="T71" fmla="*/ 1 h 741"/>
                <a:gd name="T72" fmla="*/ 2 w 2508"/>
                <a:gd name="T73" fmla="*/ 1 h 741"/>
                <a:gd name="T74" fmla="*/ 1 w 2508"/>
                <a:gd name="T75" fmla="*/ 1 h 741"/>
                <a:gd name="T76" fmla="*/ 1 w 2508"/>
                <a:gd name="T77" fmla="*/ 1 h 741"/>
                <a:gd name="T78" fmla="*/ 1 w 2508"/>
                <a:gd name="T79" fmla="*/ 1 h 741"/>
                <a:gd name="T80" fmla="*/ 1 w 2508"/>
                <a:gd name="T81" fmla="*/ 1 h 741"/>
                <a:gd name="T82" fmla="*/ 1 w 2508"/>
                <a:gd name="T83" fmla="*/ 1 h 741"/>
                <a:gd name="T84" fmla="*/ 1 w 2508"/>
                <a:gd name="T85" fmla="*/ 1 h 741"/>
                <a:gd name="T86" fmla="*/ 1 w 2508"/>
                <a:gd name="T87" fmla="*/ 1 h 741"/>
                <a:gd name="T88" fmla="*/ 0 w 2508"/>
                <a:gd name="T89" fmla="*/ 0 h 7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8" h="741">
                  <a:moveTo>
                    <a:pt x="0" y="0"/>
                  </a:moveTo>
                  <a:lnTo>
                    <a:pt x="2" y="739"/>
                  </a:lnTo>
                  <a:lnTo>
                    <a:pt x="2508" y="741"/>
                  </a:lnTo>
                  <a:lnTo>
                    <a:pt x="2508" y="578"/>
                  </a:lnTo>
                  <a:lnTo>
                    <a:pt x="2505" y="578"/>
                  </a:lnTo>
                  <a:lnTo>
                    <a:pt x="2501" y="577"/>
                  </a:lnTo>
                  <a:lnTo>
                    <a:pt x="2498" y="576"/>
                  </a:lnTo>
                  <a:lnTo>
                    <a:pt x="2494" y="576"/>
                  </a:lnTo>
                  <a:lnTo>
                    <a:pt x="2491" y="574"/>
                  </a:lnTo>
                  <a:lnTo>
                    <a:pt x="2487" y="573"/>
                  </a:lnTo>
                  <a:lnTo>
                    <a:pt x="2484" y="572"/>
                  </a:lnTo>
                  <a:lnTo>
                    <a:pt x="2480" y="571"/>
                  </a:lnTo>
                  <a:lnTo>
                    <a:pt x="2476" y="569"/>
                  </a:lnTo>
                  <a:lnTo>
                    <a:pt x="2472" y="568"/>
                  </a:lnTo>
                  <a:lnTo>
                    <a:pt x="2469" y="565"/>
                  </a:lnTo>
                  <a:lnTo>
                    <a:pt x="2465" y="564"/>
                  </a:lnTo>
                  <a:lnTo>
                    <a:pt x="2462" y="563"/>
                  </a:lnTo>
                  <a:lnTo>
                    <a:pt x="2457" y="561"/>
                  </a:lnTo>
                  <a:lnTo>
                    <a:pt x="2454" y="559"/>
                  </a:lnTo>
                  <a:lnTo>
                    <a:pt x="2450" y="558"/>
                  </a:lnTo>
                  <a:lnTo>
                    <a:pt x="2447" y="556"/>
                  </a:lnTo>
                  <a:lnTo>
                    <a:pt x="2442" y="554"/>
                  </a:lnTo>
                  <a:lnTo>
                    <a:pt x="2439" y="552"/>
                  </a:lnTo>
                  <a:lnTo>
                    <a:pt x="2435" y="550"/>
                  </a:lnTo>
                  <a:lnTo>
                    <a:pt x="2432" y="548"/>
                  </a:lnTo>
                  <a:lnTo>
                    <a:pt x="2427" y="547"/>
                  </a:lnTo>
                  <a:lnTo>
                    <a:pt x="2423" y="545"/>
                  </a:lnTo>
                  <a:lnTo>
                    <a:pt x="2420" y="543"/>
                  </a:lnTo>
                  <a:lnTo>
                    <a:pt x="2416" y="542"/>
                  </a:lnTo>
                  <a:lnTo>
                    <a:pt x="2412" y="541"/>
                  </a:lnTo>
                  <a:lnTo>
                    <a:pt x="2408" y="539"/>
                  </a:lnTo>
                  <a:lnTo>
                    <a:pt x="2405" y="537"/>
                  </a:lnTo>
                  <a:lnTo>
                    <a:pt x="2401" y="535"/>
                  </a:lnTo>
                  <a:lnTo>
                    <a:pt x="2398" y="534"/>
                  </a:lnTo>
                  <a:lnTo>
                    <a:pt x="2394" y="533"/>
                  </a:lnTo>
                  <a:lnTo>
                    <a:pt x="2390" y="533"/>
                  </a:lnTo>
                  <a:lnTo>
                    <a:pt x="2378" y="529"/>
                  </a:lnTo>
                  <a:lnTo>
                    <a:pt x="2366" y="525"/>
                  </a:lnTo>
                  <a:lnTo>
                    <a:pt x="2354" y="522"/>
                  </a:lnTo>
                  <a:lnTo>
                    <a:pt x="2342" y="519"/>
                  </a:lnTo>
                  <a:lnTo>
                    <a:pt x="2329" y="516"/>
                  </a:lnTo>
                  <a:lnTo>
                    <a:pt x="2316" y="513"/>
                  </a:lnTo>
                  <a:lnTo>
                    <a:pt x="2305" y="511"/>
                  </a:lnTo>
                  <a:lnTo>
                    <a:pt x="2292" y="508"/>
                  </a:lnTo>
                  <a:lnTo>
                    <a:pt x="2279" y="506"/>
                  </a:lnTo>
                  <a:lnTo>
                    <a:pt x="2266" y="504"/>
                  </a:lnTo>
                  <a:lnTo>
                    <a:pt x="2255" y="502"/>
                  </a:lnTo>
                  <a:lnTo>
                    <a:pt x="2242" y="500"/>
                  </a:lnTo>
                  <a:lnTo>
                    <a:pt x="2229" y="498"/>
                  </a:lnTo>
                  <a:lnTo>
                    <a:pt x="2216" y="497"/>
                  </a:lnTo>
                  <a:lnTo>
                    <a:pt x="2204" y="494"/>
                  </a:lnTo>
                  <a:lnTo>
                    <a:pt x="2191" y="493"/>
                  </a:lnTo>
                  <a:lnTo>
                    <a:pt x="2179" y="490"/>
                  </a:lnTo>
                  <a:lnTo>
                    <a:pt x="2166" y="489"/>
                  </a:lnTo>
                  <a:lnTo>
                    <a:pt x="2154" y="486"/>
                  </a:lnTo>
                  <a:lnTo>
                    <a:pt x="2141" y="485"/>
                  </a:lnTo>
                  <a:lnTo>
                    <a:pt x="2129" y="482"/>
                  </a:lnTo>
                  <a:lnTo>
                    <a:pt x="2116" y="481"/>
                  </a:lnTo>
                  <a:lnTo>
                    <a:pt x="2104" y="478"/>
                  </a:lnTo>
                  <a:lnTo>
                    <a:pt x="2092" y="476"/>
                  </a:lnTo>
                  <a:lnTo>
                    <a:pt x="2079" y="473"/>
                  </a:lnTo>
                  <a:lnTo>
                    <a:pt x="2067" y="471"/>
                  </a:lnTo>
                  <a:lnTo>
                    <a:pt x="2055" y="468"/>
                  </a:lnTo>
                  <a:lnTo>
                    <a:pt x="2043" y="465"/>
                  </a:lnTo>
                  <a:lnTo>
                    <a:pt x="2031" y="463"/>
                  </a:lnTo>
                  <a:lnTo>
                    <a:pt x="2019" y="459"/>
                  </a:lnTo>
                  <a:lnTo>
                    <a:pt x="2007" y="456"/>
                  </a:lnTo>
                  <a:lnTo>
                    <a:pt x="1995" y="452"/>
                  </a:lnTo>
                  <a:lnTo>
                    <a:pt x="1344" y="286"/>
                  </a:lnTo>
                  <a:lnTo>
                    <a:pt x="1215" y="258"/>
                  </a:lnTo>
                  <a:lnTo>
                    <a:pt x="713" y="131"/>
                  </a:lnTo>
                  <a:lnTo>
                    <a:pt x="703" y="128"/>
                  </a:lnTo>
                  <a:lnTo>
                    <a:pt x="693" y="125"/>
                  </a:lnTo>
                  <a:lnTo>
                    <a:pt x="681" y="123"/>
                  </a:lnTo>
                  <a:lnTo>
                    <a:pt x="670" y="120"/>
                  </a:lnTo>
                  <a:lnTo>
                    <a:pt x="660" y="118"/>
                  </a:lnTo>
                  <a:lnTo>
                    <a:pt x="650" y="116"/>
                  </a:lnTo>
                  <a:lnTo>
                    <a:pt x="638" y="114"/>
                  </a:lnTo>
                  <a:lnTo>
                    <a:pt x="627" y="112"/>
                  </a:lnTo>
                  <a:lnTo>
                    <a:pt x="617" y="111"/>
                  </a:lnTo>
                  <a:lnTo>
                    <a:pt x="605" y="110"/>
                  </a:lnTo>
                  <a:lnTo>
                    <a:pt x="595" y="107"/>
                  </a:lnTo>
                  <a:lnTo>
                    <a:pt x="584" y="107"/>
                  </a:lnTo>
                  <a:lnTo>
                    <a:pt x="573" y="106"/>
                  </a:lnTo>
                  <a:lnTo>
                    <a:pt x="562" y="105"/>
                  </a:lnTo>
                  <a:lnTo>
                    <a:pt x="551" y="103"/>
                  </a:lnTo>
                  <a:lnTo>
                    <a:pt x="540" y="102"/>
                  </a:lnTo>
                  <a:lnTo>
                    <a:pt x="529" y="101"/>
                  </a:lnTo>
                  <a:lnTo>
                    <a:pt x="518" y="99"/>
                  </a:lnTo>
                  <a:lnTo>
                    <a:pt x="508" y="99"/>
                  </a:lnTo>
                  <a:lnTo>
                    <a:pt x="496" y="98"/>
                  </a:lnTo>
                  <a:lnTo>
                    <a:pt x="486" y="97"/>
                  </a:lnTo>
                  <a:lnTo>
                    <a:pt x="475" y="96"/>
                  </a:lnTo>
                  <a:lnTo>
                    <a:pt x="463" y="94"/>
                  </a:lnTo>
                  <a:lnTo>
                    <a:pt x="453" y="92"/>
                  </a:lnTo>
                  <a:lnTo>
                    <a:pt x="442" y="90"/>
                  </a:lnTo>
                  <a:lnTo>
                    <a:pt x="432" y="89"/>
                  </a:lnTo>
                  <a:lnTo>
                    <a:pt x="422" y="86"/>
                  </a:lnTo>
                  <a:lnTo>
                    <a:pt x="411" y="84"/>
                  </a:lnTo>
                  <a:lnTo>
                    <a:pt x="401" y="83"/>
                  </a:lnTo>
                  <a:lnTo>
                    <a:pt x="390" y="80"/>
                  </a:lnTo>
                  <a:lnTo>
                    <a:pt x="380" y="76"/>
                  </a:lnTo>
                  <a:lnTo>
                    <a:pt x="370" y="73"/>
                  </a:lnTo>
                  <a:lnTo>
                    <a:pt x="359" y="71"/>
                  </a:lnTo>
                  <a:lnTo>
                    <a:pt x="348" y="67"/>
                  </a:lnTo>
                  <a:lnTo>
                    <a:pt x="337" y="64"/>
                  </a:lnTo>
                  <a:lnTo>
                    <a:pt x="326" y="62"/>
                  </a:lnTo>
                  <a:lnTo>
                    <a:pt x="315" y="59"/>
                  </a:lnTo>
                  <a:lnTo>
                    <a:pt x="303" y="57"/>
                  </a:lnTo>
                  <a:lnTo>
                    <a:pt x="291" y="54"/>
                  </a:lnTo>
                  <a:lnTo>
                    <a:pt x="280" y="51"/>
                  </a:lnTo>
                  <a:lnTo>
                    <a:pt x="268" y="49"/>
                  </a:lnTo>
                  <a:lnTo>
                    <a:pt x="256" y="46"/>
                  </a:lnTo>
                  <a:lnTo>
                    <a:pt x="245" y="44"/>
                  </a:lnTo>
                  <a:lnTo>
                    <a:pt x="233" y="41"/>
                  </a:lnTo>
                  <a:lnTo>
                    <a:pt x="221" y="40"/>
                  </a:lnTo>
                  <a:lnTo>
                    <a:pt x="210" y="37"/>
                  </a:lnTo>
                  <a:lnTo>
                    <a:pt x="197" y="35"/>
                  </a:lnTo>
                  <a:lnTo>
                    <a:pt x="185" y="33"/>
                  </a:lnTo>
                  <a:lnTo>
                    <a:pt x="174" y="31"/>
                  </a:lnTo>
                  <a:lnTo>
                    <a:pt x="162" y="28"/>
                  </a:lnTo>
                  <a:lnTo>
                    <a:pt x="151" y="27"/>
                  </a:lnTo>
                  <a:lnTo>
                    <a:pt x="138" y="24"/>
                  </a:lnTo>
                  <a:lnTo>
                    <a:pt x="126" y="23"/>
                  </a:lnTo>
                  <a:lnTo>
                    <a:pt x="114" y="20"/>
                  </a:lnTo>
                  <a:lnTo>
                    <a:pt x="103" y="18"/>
                  </a:lnTo>
                  <a:lnTo>
                    <a:pt x="91" y="16"/>
                  </a:lnTo>
                  <a:lnTo>
                    <a:pt x="80" y="14"/>
                  </a:lnTo>
                  <a:lnTo>
                    <a:pt x="68" y="12"/>
                  </a:lnTo>
                  <a:lnTo>
                    <a:pt x="56" y="10"/>
                  </a:lnTo>
                  <a:lnTo>
                    <a:pt x="46" y="7"/>
                  </a:lnTo>
                  <a:lnTo>
                    <a:pt x="34" y="6"/>
                  </a:lnTo>
                  <a:lnTo>
                    <a:pt x="23" y="3"/>
                  </a:lnTo>
                  <a:lnTo>
                    <a:pt x="12"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40" name="Freeform 13"/>
            <p:cNvSpPr>
              <a:spLocks/>
            </p:cNvSpPr>
            <p:nvPr/>
          </p:nvSpPr>
          <p:spPr bwMode="auto">
            <a:xfrm>
              <a:off x="4353" y="2554"/>
              <a:ext cx="418" cy="467"/>
            </a:xfrm>
            <a:custGeom>
              <a:avLst/>
              <a:gdLst>
                <a:gd name="T0" fmla="*/ 2 w 836"/>
                <a:gd name="T1" fmla="*/ 1 h 933"/>
                <a:gd name="T2" fmla="*/ 2 w 836"/>
                <a:gd name="T3" fmla="*/ 1 h 933"/>
                <a:gd name="T4" fmla="*/ 2 w 836"/>
                <a:gd name="T5" fmla="*/ 1 h 933"/>
                <a:gd name="T6" fmla="*/ 2 w 836"/>
                <a:gd name="T7" fmla="*/ 1 h 933"/>
                <a:gd name="T8" fmla="*/ 2 w 836"/>
                <a:gd name="T9" fmla="*/ 1 h 933"/>
                <a:gd name="T10" fmla="*/ 2 w 836"/>
                <a:gd name="T11" fmla="*/ 1 h 933"/>
                <a:gd name="T12" fmla="*/ 2 w 836"/>
                <a:gd name="T13" fmla="*/ 1 h 933"/>
                <a:gd name="T14" fmla="*/ 2 w 836"/>
                <a:gd name="T15" fmla="*/ 1 h 933"/>
                <a:gd name="T16" fmla="*/ 1 w 836"/>
                <a:gd name="T17" fmla="*/ 1 h 933"/>
                <a:gd name="T18" fmla="*/ 1 w 836"/>
                <a:gd name="T19" fmla="*/ 1 h 933"/>
                <a:gd name="T20" fmla="*/ 1 w 836"/>
                <a:gd name="T21" fmla="*/ 1 h 933"/>
                <a:gd name="T22" fmla="*/ 1 w 836"/>
                <a:gd name="T23" fmla="*/ 1 h 933"/>
                <a:gd name="T24" fmla="*/ 1 w 836"/>
                <a:gd name="T25" fmla="*/ 1 h 933"/>
                <a:gd name="T26" fmla="*/ 1 w 836"/>
                <a:gd name="T27" fmla="*/ 1 h 933"/>
                <a:gd name="T28" fmla="*/ 1 w 836"/>
                <a:gd name="T29" fmla="*/ 1 h 933"/>
                <a:gd name="T30" fmla="*/ 1 w 836"/>
                <a:gd name="T31" fmla="*/ 1 h 933"/>
                <a:gd name="T32" fmla="*/ 1 w 836"/>
                <a:gd name="T33" fmla="*/ 2 h 933"/>
                <a:gd name="T34" fmla="*/ 1 w 836"/>
                <a:gd name="T35" fmla="*/ 2 h 933"/>
                <a:gd name="T36" fmla="*/ 1 w 836"/>
                <a:gd name="T37" fmla="*/ 3 h 933"/>
                <a:gd name="T38" fmla="*/ 1 w 836"/>
                <a:gd name="T39" fmla="*/ 3 h 933"/>
                <a:gd name="T40" fmla="*/ 1 w 836"/>
                <a:gd name="T41" fmla="*/ 4 h 933"/>
                <a:gd name="T42" fmla="*/ 2 w 836"/>
                <a:gd name="T43" fmla="*/ 4 h 933"/>
                <a:gd name="T44" fmla="*/ 2 w 836"/>
                <a:gd name="T45" fmla="*/ 4 h 933"/>
                <a:gd name="T46" fmla="*/ 2 w 836"/>
                <a:gd name="T47" fmla="*/ 4 h 933"/>
                <a:gd name="T48" fmla="*/ 3 w 836"/>
                <a:gd name="T49" fmla="*/ 4 h 933"/>
                <a:gd name="T50" fmla="*/ 4 w 836"/>
                <a:gd name="T51" fmla="*/ 3 h 933"/>
                <a:gd name="T52" fmla="*/ 4 w 836"/>
                <a:gd name="T53" fmla="*/ 3 h 933"/>
                <a:gd name="T54" fmla="*/ 3 w 836"/>
                <a:gd name="T55" fmla="*/ 2 h 933"/>
                <a:gd name="T56" fmla="*/ 4 w 836"/>
                <a:gd name="T57" fmla="*/ 2 h 933"/>
                <a:gd name="T58" fmla="*/ 4 w 836"/>
                <a:gd name="T59" fmla="*/ 2 h 933"/>
                <a:gd name="T60" fmla="*/ 4 w 836"/>
                <a:gd name="T61" fmla="*/ 2 h 933"/>
                <a:gd name="T62" fmla="*/ 4 w 836"/>
                <a:gd name="T63" fmla="*/ 1 h 933"/>
                <a:gd name="T64" fmla="*/ 4 w 836"/>
                <a:gd name="T65" fmla="*/ 1 h 933"/>
                <a:gd name="T66" fmla="*/ 4 w 836"/>
                <a:gd name="T67" fmla="*/ 1 h 933"/>
                <a:gd name="T68" fmla="*/ 4 w 836"/>
                <a:gd name="T69" fmla="*/ 1 h 933"/>
                <a:gd name="T70" fmla="*/ 3 w 836"/>
                <a:gd name="T71" fmla="*/ 1 h 933"/>
                <a:gd name="T72" fmla="*/ 3 w 836"/>
                <a:gd name="T73" fmla="*/ 1 h 933"/>
                <a:gd name="T74" fmla="*/ 3 w 836"/>
                <a:gd name="T75" fmla="*/ 2 h 933"/>
                <a:gd name="T76" fmla="*/ 3 w 836"/>
                <a:gd name="T77" fmla="*/ 2 h 933"/>
                <a:gd name="T78" fmla="*/ 3 w 836"/>
                <a:gd name="T79" fmla="*/ 1 h 933"/>
                <a:gd name="T80" fmla="*/ 3 w 836"/>
                <a:gd name="T81" fmla="*/ 2 h 933"/>
                <a:gd name="T82" fmla="*/ 3 w 836"/>
                <a:gd name="T83" fmla="*/ 2 h 933"/>
                <a:gd name="T84" fmla="*/ 3 w 836"/>
                <a:gd name="T85" fmla="*/ 2 h 933"/>
                <a:gd name="T86" fmla="*/ 3 w 836"/>
                <a:gd name="T87" fmla="*/ 2 h 933"/>
                <a:gd name="T88" fmla="*/ 3 w 836"/>
                <a:gd name="T89" fmla="*/ 2 h 933"/>
                <a:gd name="T90" fmla="*/ 3 w 836"/>
                <a:gd name="T91" fmla="*/ 1 h 933"/>
                <a:gd name="T92" fmla="*/ 3 w 836"/>
                <a:gd name="T93" fmla="*/ 1 h 933"/>
                <a:gd name="T94" fmla="*/ 3 w 836"/>
                <a:gd name="T95" fmla="*/ 1 h 933"/>
                <a:gd name="T96" fmla="*/ 3 w 836"/>
                <a:gd name="T97" fmla="*/ 1 h 933"/>
                <a:gd name="T98" fmla="*/ 3 w 836"/>
                <a:gd name="T99" fmla="*/ 1 h 933"/>
                <a:gd name="T100" fmla="*/ 3 w 836"/>
                <a:gd name="T101" fmla="*/ 1 h 933"/>
                <a:gd name="T102" fmla="*/ 3 w 836"/>
                <a:gd name="T103" fmla="*/ 1 h 933"/>
                <a:gd name="T104" fmla="*/ 2 w 836"/>
                <a:gd name="T105" fmla="*/ 1 h 933"/>
                <a:gd name="T106" fmla="*/ 3 w 836"/>
                <a:gd name="T107" fmla="*/ 1 h 933"/>
                <a:gd name="T108" fmla="*/ 3 w 836"/>
                <a:gd name="T109" fmla="*/ 1 h 933"/>
                <a:gd name="T110" fmla="*/ 3 w 836"/>
                <a:gd name="T111" fmla="*/ 1 h 933"/>
                <a:gd name="T112" fmla="*/ 3 w 836"/>
                <a:gd name="T113" fmla="*/ 1 h 933"/>
                <a:gd name="T114" fmla="*/ 3 w 836"/>
                <a:gd name="T115" fmla="*/ 1 h 933"/>
                <a:gd name="T116" fmla="*/ 2 w 836"/>
                <a:gd name="T117" fmla="*/ 1 h 933"/>
                <a:gd name="T118" fmla="*/ 2 w 836"/>
                <a:gd name="T119" fmla="*/ 1 h 933"/>
                <a:gd name="T120" fmla="*/ 2 w 836"/>
                <a:gd name="T121" fmla="*/ 1 h 9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36" h="933">
                  <a:moveTo>
                    <a:pt x="488" y="155"/>
                  </a:moveTo>
                  <a:lnTo>
                    <a:pt x="487" y="155"/>
                  </a:lnTo>
                  <a:lnTo>
                    <a:pt x="486" y="153"/>
                  </a:lnTo>
                  <a:lnTo>
                    <a:pt x="485" y="153"/>
                  </a:lnTo>
                  <a:lnTo>
                    <a:pt x="484" y="152"/>
                  </a:lnTo>
                  <a:lnTo>
                    <a:pt x="483" y="152"/>
                  </a:lnTo>
                  <a:lnTo>
                    <a:pt x="481" y="151"/>
                  </a:lnTo>
                  <a:lnTo>
                    <a:pt x="480" y="151"/>
                  </a:lnTo>
                  <a:lnTo>
                    <a:pt x="479" y="149"/>
                  </a:lnTo>
                  <a:lnTo>
                    <a:pt x="478" y="148"/>
                  </a:lnTo>
                  <a:lnTo>
                    <a:pt x="477" y="148"/>
                  </a:lnTo>
                  <a:lnTo>
                    <a:pt x="477" y="147"/>
                  </a:lnTo>
                  <a:lnTo>
                    <a:pt x="476" y="147"/>
                  </a:lnTo>
                  <a:lnTo>
                    <a:pt x="474" y="145"/>
                  </a:lnTo>
                  <a:lnTo>
                    <a:pt x="473" y="144"/>
                  </a:lnTo>
                  <a:lnTo>
                    <a:pt x="472" y="143"/>
                  </a:lnTo>
                  <a:lnTo>
                    <a:pt x="471" y="143"/>
                  </a:lnTo>
                  <a:lnTo>
                    <a:pt x="471" y="142"/>
                  </a:lnTo>
                  <a:lnTo>
                    <a:pt x="470" y="142"/>
                  </a:lnTo>
                  <a:lnTo>
                    <a:pt x="470" y="140"/>
                  </a:lnTo>
                  <a:lnTo>
                    <a:pt x="469" y="139"/>
                  </a:lnTo>
                  <a:lnTo>
                    <a:pt x="467" y="138"/>
                  </a:lnTo>
                  <a:lnTo>
                    <a:pt x="466" y="136"/>
                  </a:lnTo>
                  <a:lnTo>
                    <a:pt x="465" y="135"/>
                  </a:lnTo>
                  <a:lnTo>
                    <a:pt x="465" y="134"/>
                  </a:lnTo>
                  <a:lnTo>
                    <a:pt x="464" y="132"/>
                  </a:lnTo>
                  <a:lnTo>
                    <a:pt x="463" y="132"/>
                  </a:lnTo>
                  <a:lnTo>
                    <a:pt x="463" y="74"/>
                  </a:lnTo>
                  <a:lnTo>
                    <a:pt x="463" y="73"/>
                  </a:lnTo>
                  <a:lnTo>
                    <a:pt x="462" y="73"/>
                  </a:lnTo>
                  <a:lnTo>
                    <a:pt x="462" y="71"/>
                  </a:lnTo>
                  <a:lnTo>
                    <a:pt x="460" y="70"/>
                  </a:lnTo>
                  <a:lnTo>
                    <a:pt x="459" y="69"/>
                  </a:lnTo>
                  <a:lnTo>
                    <a:pt x="459" y="68"/>
                  </a:lnTo>
                  <a:lnTo>
                    <a:pt x="458" y="66"/>
                  </a:lnTo>
                  <a:lnTo>
                    <a:pt x="458" y="65"/>
                  </a:lnTo>
                  <a:lnTo>
                    <a:pt x="457" y="64"/>
                  </a:lnTo>
                  <a:lnTo>
                    <a:pt x="457" y="62"/>
                  </a:lnTo>
                  <a:lnTo>
                    <a:pt x="456" y="62"/>
                  </a:lnTo>
                  <a:lnTo>
                    <a:pt x="456" y="61"/>
                  </a:lnTo>
                  <a:lnTo>
                    <a:pt x="456" y="60"/>
                  </a:lnTo>
                  <a:lnTo>
                    <a:pt x="455" y="60"/>
                  </a:lnTo>
                  <a:lnTo>
                    <a:pt x="455" y="59"/>
                  </a:lnTo>
                  <a:lnTo>
                    <a:pt x="453" y="57"/>
                  </a:lnTo>
                  <a:lnTo>
                    <a:pt x="453" y="56"/>
                  </a:lnTo>
                  <a:lnTo>
                    <a:pt x="452" y="55"/>
                  </a:lnTo>
                  <a:lnTo>
                    <a:pt x="452" y="53"/>
                  </a:lnTo>
                  <a:lnTo>
                    <a:pt x="451" y="53"/>
                  </a:lnTo>
                  <a:lnTo>
                    <a:pt x="451" y="52"/>
                  </a:lnTo>
                  <a:lnTo>
                    <a:pt x="450" y="51"/>
                  </a:lnTo>
                  <a:lnTo>
                    <a:pt x="449" y="51"/>
                  </a:lnTo>
                  <a:lnTo>
                    <a:pt x="448" y="51"/>
                  </a:lnTo>
                  <a:lnTo>
                    <a:pt x="446" y="51"/>
                  </a:lnTo>
                  <a:lnTo>
                    <a:pt x="445" y="51"/>
                  </a:lnTo>
                  <a:lnTo>
                    <a:pt x="444" y="49"/>
                  </a:lnTo>
                  <a:lnTo>
                    <a:pt x="443" y="49"/>
                  </a:lnTo>
                  <a:lnTo>
                    <a:pt x="443" y="48"/>
                  </a:lnTo>
                  <a:lnTo>
                    <a:pt x="442" y="48"/>
                  </a:lnTo>
                  <a:lnTo>
                    <a:pt x="441" y="47"/>
                  </a:lnTo>
                  <a:lnTo>
                    <a:pt x="439" y="46"/>
                  </a:lnTo>
                  <a:lnTo>
                    <a:pt x="438" y="44"/>
                  </a:lnTo>
                  <a:lnTo>
                    <a:pt x="438" y="43"/>
                  </a:lnTo>
                  <a:lnTo>
                    <a:pt x="437" y="42"/>
                  </a:lnTo>
                  <a:lnTo>
                    <a:pt x="436" y="40"/>
                  </a:lnTo>
                  <a:lnTo>
                    <a:pt x="436" y="39"/>
                  </a:lnTo>
                  <a:lnTo>
                    <a:pt x="435" y="39"/>
                  </a:lnTo>
                  <a:lnTo>
                    <a:pt x="435" y="38"/>
                  </a:lnTo>
                  <a:lnTo>
                    <a:pt x="434" y="36"/>
                  </a:lnTo>
                  <a:lnTo>
                    <a:pt x="433" y="35"/>
                  </a:lnTo>
                  <a:lnTo>
                    <a:pt x="431" y="35"/>
                  </a:lnTo>
                  <a:lnTo>
                    <a:pt x="431" y="34"/>
                  </a:lnTo>
                  <a:lnTo>
                    <a:pt x="430" y="34"/>
                  </a:lnTo>
                  <a:lnTo>
                    <a:pt x="429" y="34"/>
                  </a:lnTo>
                  <a:lnTo>
                    <a:pt x="420" y="34"/>
                  </a:lnTo>
                  <a:lnTo>
                    <a:pt x="412" y="46"/>
                  </a:lnTo>
                  <a:lnTo>
                    <a:pt x="402" y="34"/>
                  </a:lnTo>
                  <a:lnTo>
                    <a:pt x="401" y="34"/>
                  </a:lnTo>
                  <a:lnTo>
                    <a:pt x="400" y="34"/>
                  </a:lnTo>
                  <a:lnTo>
                    <a:pt x="399" y="34"/>
                  </a:lnTo>
                  <a:lnTo>
                    <a:pt x="398" y="35"/>
                  </a:lnTo>
                  <a:lnTo>
                    <a:pt x="396" y="35"/>
                  </a:lnTo>
                  <a:lnTo>
                    <a:pt x="395" y="35"/>
                  </a:lnTo>
                  <a:lnTo>
                    <a:pt x="393" y="35"/>
                  </a:lnTo>
                  <a:lnTo>
                    <a:pt x="392" y="36"/>
                  </a:lnTo>
                  <a:lnTo>
                    <a:pt x="391" y="36"/>
                  </a:lnTo>
                  <a:lnTo>
                    <a:pt x="389" y="36"/>
                  </a:lnTo>
                  <a:lnTo>
                    <a:pt x="387" y="38"/>
                  </a:lnTo>
                  <a:lnTo>
                    <a:pt x="386" y="38"/>
                  </a:lnTo>
                  <a:lnTo>
                    <a:pt x="385" y="39"/>
                  </a:lnTo>
                  <a:lnTo>
                    <a:pt x="382" y="39"/>
                  </a:lnTo>
                  <a:lnTo>
                    <a:pt x="381" y="40"/>
                  </a:lnTo>
                  <a:lnTo>
                    <a:pt x="380" y="42"/>
                  </a:lnTo>
                  <a:lnTo>
                    <a:pt x="378" y="42"/>
                  </a:lnTo>
                  <a:lnTo>
                    <a:pt x="377" y="43"/>
                  </a:lnTo>
                  <a:lnTo>
                    <a:pt x="376" y="44"/>
                  </a:lnTo>
                  <a:lnTo>
                    <a:pt x="374" y="44"/>
                  </a:lnTo>
                  <a:lnTo>
                    <a:pt x="372" y="46"/>
                  </a:lnTo>
                  <a:lnTo>
                    <a:pt x="371" y="47"/>
                  </a:lnTo>
                  <a:lnTo>
                    <a:pt x="370" y="48"/>
                  </a:lnTo>
                  <a:lnTo>
                    <a:pt x="369" y="48"/>
                  </a:lnTo>
                  <a:lnTo>
                    <a:pt x="367" y="49"/>
                  </a:lnTo>
                  <a:lnTo>
                    <a:pt x="366" y="51"/>
                  </a:lnTo>
                  <a:lnTo>
                    <a:pt x="365" y="52"/>
                  </a:lnTo>
                  <a:lnTo>
                    <a:pt x="364" y="53"/>
                  </a:lnTo>
                  <a:lnTo>
                    <a:pt x="363" y="53"/>
                  </a:lnTo>
                  <a:lnTo>
                    <a:pt x="362" y="55"/>
                  </a:lnTo>
                  <a:lnTo>
                    <a:pt x="360" y="56"/>
                  </a:lnTo>
                  <a:lnTo>
                    <a:pt x="360" y="57"/>
                  </a:lnTo>
                  <a:lnTo>
                    <a:pt x="360" y="56"/>
                  </a:lnTo>
                  <a:lnTo>
                    <a:pt x="360" y="55"/>
                  </a:lnTo>
                  <a:lnTo>
                    <a:pt x="360" y="53"/>
                  </a:lnTo>
                  <a:lnTo>
                    <a:pt x="360" y="52"/>
                  </a:lnTo>
                  <a:lnTo>
                    <a:pt x="360" y="51"/>
                  </a:lnTo>
                  <a:lnTo>
                    <a:pt x="360" y="49"/>
                  </a:lnTo>
                  <a:lnTo>
                    <a:pt x="362" y="48"/>
                  </a:lnTo>
                  <a:lnTo>
                    <a:pt x="362" y="47"/>
                  </a:lnTo>
                  <a:lnTo>
                    <a:pt x="362" y="46"/>
                  </a:lnTo>
                  <a:lnTo>
                    <a:pt x="362" y="44"/>
                  </a:lnTo>
                  <a:lnTo>
                    <a:pt x="363" y="43"/>
                  </a:lnTo>
                  <a:lnTo>
                    <a:pt x="363" y="42"/>
                  </a:lnTo>
                  <a:lnTo>
                    <a:pt x="363" y="40"/>
                  </a:lnTo>
                  <a:lnTo>
                    <a:pt x="363" y="39"/>
                  </a:lnTo>
                  <a:lnTo>
                    <a:pt x="364" y="38"/>
                  </a:lnTo>
                  <a:lnTo>
                    <a:pt x="364" y="36"/>
                  </a:lnTo>
                  <a:lnTo>
                    <a:pt x="364" y="35"/>
                  </a:lnTo>
                  <a:lnTo>
                    <a:pt x="364" y="34"/>
                  </a:lnTo>
                  <a:lnTo>
                    <a:pt x="365" y="33"/>
                  </a:lnTo>
                  <a:lnTo>
                    <a:pt x="365" y="31"/>
                  </a:lnTo>
                  <a:lnTo>
                    <a:pt x="365" y="30"/>
                  </a:lnTo>
                  <a:lnTo>
                    <a:pt x="365" y="29"/>
                  </a:lnTo>
                  <a:lnTo>
                    <a:pt x="365" y="27"/>
                  </a:lnTo>
                  <a:lnTo>
                    <a:pt x="365" y="26"/>
                  </a:lnTo>
                  <a:lnTo>
                    <a:pt x="365" y="25"/>
                  </a:lnTo>
                  <a:lnTo>
                    <a:pt x="365" y="23"/>
                  </a:lnTo>
                  <a:lnTo>
                    <a:pt x="365" y="22"/>
                  </a:lnTo>
                  <a:lnTo>
                    <a:pt x="365" y="21"/>
                  </a:lnTo>
                  <a:lnTo>
                    <a:pt x="365" y="20"/>
                  </a:lnTo>
                  <a:lnTo>
                    <a:pt x="365" y="18"/>
                  </a:lnTo>
                  <a:lnTo>
                    <a:pt x="364" y="17"/>
                  </a:lnTo>
                  <a:lnTo>
                    <a:pt x="360" y="10"/>
                  </a:lnTo>
                  <a:lnTo>
                    <a:pt x="359" y="10"/>
                  </a:lnTo>
                  <a:lnTo>
                    <a:pt x="358" y="10"/>
                  </a:lnTo>
                  <a:lnTo>
                    <a:pt x="357" y="9"/>
                  </a:lnTo>
                  <a:lnTo>
                    <a:pt x="355" y="9"/>
                  </a:lnTo>
                  <a:lnTo>
                    <a:pt x="353" y="9"/>
                  </a:lnTo>
                  <a:lnTo>
                    <a:pt x="352" y="8"/>
                  </a:lnTo>
                  <a:lnTo>
                    <a:pt x="351" y="8"/>
                  </a:lnTo>
                  <a:lnTo>
                    <a:pt x="350" y="8"/>
                  </a:lnTo>
                  <a:lnTo>
                    <a:pt x="349" y="8"/>
                  </a:lnTo>
                  <a:lnTo>
                    <a:pt x="346" y="7"/>
                  </a:lnTo>
                  <a:lnTo>
                    <a:pt x="345" y="7"/>
                  </a:lnTo>
                  <a:lnTo>
                    <a:pt x="344" y="7"/>
                  </a:lnTo>
                  <a:lnTo>
                    <a:pt x="343" y="7"/>
                  </a:lnTo>
                  <a:lnTo>
                    <a:pt x="342" y="5"/>
                  </a:lnTo>
                  <a:lnTo>
                    <a:pt x="339" y="5"/>
                  </a:lnTo>
                  <a:lnTo>
                    <a:pt x="338" y="5"/>
                  </a:lnTo>
                  <a:lnTo>
                    <a:pt x="337" y="5"/>
                  </a:lnTo>
                  <a:lnTo>
                    <a:pt x="336" y="5"/>
                  </a:lnTo>
                  <a:lnTo>
                    <a:pt x="335" y="4"/>
                  </a:lnTo>
                  <a:lnTo>
                    <a:pt x="332" y="4"/>
                  </a:lnTo>
                  <a:lnTo>
                    <a:pt x="331" y="4"/>
                  </a:lnTo>
                  <a:lnTo>
                    <a:pt x="330" y="4"/>
                  </a:lnTo>
                  <a:lnTo>
                    <a:pt x="329" y="3"/>
                  </a:lnTo>
                  <a:lnTo>
                    <a:pt x="328" y="3"/>
                  </a:lnTo>
                  <a:lnTo>
                    <a:pt x="325" y="3"/>
                  </a:lnTo>
                  <a:lnTo>
                    <a:pt x="324" y="3"/>
                  </a:lnTo>
                  <a:lnTo>
                    <a:pt x="323" y="1"/>
                  </a:lnTo>
                  <a:lnTo>
                    <a:pt x="322" y="1"/>
                  </a:lnTo>
                  <a:lnTo>
                    <a:pt x="321" y="1"/>
                  </a:lnTo>
                  <a:lnTo>
                    <a:pt x="320" y="0"/>
                  </a:lnTo>
                  <a:lnTo>
                    <a:pt x="319" y="0"/>
                  </a:lnTo>
                  <a:lnTo>
                    <a:pt x="317" y="0"/>
                  </a:lnTo>
                  <a:lnTo>
                    <a:pt x="305" y="17"/>
                  </a:lnTo>
                  <a:lnTo>
                    <a:pt x="303" y="17"/>
                  </a:lnTo>
                  <a:lnTo>
                    <a:pt x="302" y="17"/>
                  </a:lnTo>
                  <a:lnTo>
                    <a:pt x="300" y="17"/>
                  </a:lnTo>
                  <a:lnTo>
                    <a:pt x="299" y="17"/>
                  </a:lnTo>
                  <a:lnTo>
                    <a:pt x="298" y="17"/>
                  </a:lnTo>
                  <a:lnTo>
                    <a:pt x="296" y="17"/>
                  </a:lnTo>
                  <a:lnTo>
                    <a:pt x="295" y="16"/>
                  </a:lnTo>
                  <a:lnTo>
                    <a:pt x="293" y="16"/>
                  </a:lnTo>
                  <a:lnTo>
                    <a:pt x="292" y="16"/>
                  </a:lnTo>
                  <a:lnTo>
                    <a:pt x="291" y="16"/>
                  </a:lnTo>
                  <a:lnTo>
                    <a:pt x="288" y="16"/>
                  </a:lnTo>
                  <a:lnTo>
                    <a:pt x="287" y="16"/>
                  </a:lnTo>
                  <a:lnTo>
                    <a:pt x="286" y="14"/>
                  </a:lnTo>
                  <a:lnTo>
                    <a:pt x="284" y="14"/>
                  </a:lnTo>
                  <a:lnTo>
                    <a:pt x="282" y="14"/>
                  </a:lnTo>
                  <a:lnTo>
                    <a:pt x="280" y="14"/>
                  </a:lnTo>
                  <a:lnTo>
                    <a:pt x="279" y="13"/>
                  </a:lnTo>
                  <a:lnTo>
                    <a:pt x="278" y="13"/>
                  </a:lnTo>
                  <a:lnTo>
                    <a:pt x="275" y="13"/>
                  </a:lnTo>
                  <a:lnTo>
                    <a:pt x="274" y="13"/>
                  </a:lnTo>
                  <a:lnTo>
                    <a:pt x="273" y="13"/>
                  </a:lnTo>
                  <a:lnTo>
                    <a:pt x="271" y="13"/>
                  </a:lnTo>
                  <a:lnTo>
                    <a:pt x="270" y="12"/>
                  </a:lnTo>
                  <a:lnTo>
                    <a:pt x="268" y="12"/>
                  </a:lnTo>
                  <a:lnTo>
                    <a:pt x="266" y="12"/>
                  </a:lnTo>
                  <a:lnTo>
                    <a:pt x="265" y="12"/>
                  </a:lnTo>
                  <a:lnTo>
                    <a:pt x="264" y="12"/>
                  </a:lnTo>
                  <a:lnTo>
                    <a:pt x="263" y="12"/>
                  </a:lnTo>
                  <a:lnTo>
                    <a:pt x="262" y="12"/>
                  </a:lnTo>
                  <a:lnTo>
                    <a:pt x="259" y="12"/>
                  </a:lnTo>
                  <a:lnTo>
                    <a:pt x="258" y="10"/>
                  </a:lnTo>
                  <a:lnTo>
                    <a:pt x="257" y="10"/>
                  </a:lnTo>
                  <a:lnTo>
                    <a:pt x="244" y="29"/>
                  </a:lnTo>
                  <a:lnTo>
                    <a:pt x="243" y="29"/>
                  </a:lnTo>
                  <a:lnTo>
                    <a:pt x="241" y="29"/>
                  </a:lnTo>
                  <a:lnTo>
                    <a:pt x="239" y="29"/>
                  </a:lnTo>
                  <a:lnTo>
                    <a:pt x="237" y="29"/>
                  </a:lnTo>
                  <a:lnTo>
                    <a:pt x="235" y="29"/>
                  </a:lnTo>
                  <a:lnTo>
                    <a:pt x="234" y="29"/>
                  </a:lnTo>
                  <a:lnTo>
                    <a:pt x="231" y="29"/>
                  </a:lnTo>
                  <a:lnTo>
                    <a:pt x="229" y="29"/>
                  </a:lnTo>
                  <a:lnTo>
                    <a:pt x="228" y="30"/>
                  </a:lnTo>
                  <a:lnTo>
                    <a:pt x="225" y="30"/>
                  </a:lnTo>
                  <a:lnTo>
                    <a:pt x="223" y="30"/>
                  </a:lnTo>
                  <a:lnTo>
                    <a:pt x="221" y="30"/>
                  </a:lnTo>
                  <a:lnTo>
                    <a:pt x="218" y="31"/>
                  </a:lnTo>
                  <a:lnTo>
                    <a:pt x="216" y="31"/>
                  </a:lnTo>
                  <a:lnTo>
                    <a:pt x="214" y="31"/>
                  </a:lnTo>
                  <a:lnTo>
                    <a:pt x="211" y="31"/>
                  </a:lnTo>
                  <a:lnTo>
                    <a:pt x="210" y="33"/>
                  </a:lnTo>
                  <a:lnTo>
                    <a:pt x="208" y="33"/>
                  </a:lnTo>
                  <a:lnTo>
                    <a:pt x="206" y="33"/>
                  </a:lnTo>
                  <a:lnTo>
                    <a:pt x="203" y="34"/>
                  </a:lnTo>
                  <a:lnTo>
                    <a:pt x="201" y="34"/>
                  </a:lnTo>
                  <a:lnTo>
                    <a:pt x="199" y="35"/>
                  </a:lnTo>
                  <a:lnTo>
                    <a:pt x="196" y="35"/>
                  </a:lnTo>
                  <a:lnTo>
                    <a:pt x="195" y="35"/>
                  </a:lnTo>
                  <a:lnTo>
                    <a:pt x="193" y="36"/>
                  </a:lnTo>
                  <a:lnTo>
                    <a:pt x="191" y="36"/>
                  </a:lnTo>
                  <a:lnTo>
                    <a:pt x="189" y="38"/>
                  </a:lnTo>
                  <a:lnTo>
                    <a:pt x="187" y="38"/>
                  </a:lnTo>
                  <a:lnTo>
                    <a:pt x="185" y="38"/>
                  </a:lnTo>
                  <a:lnTo>
                    <a:pt x="184" y="39"/>
                  </a:lnTo>
                  <a:lnTo>
                    <a:pt x="181" y="39"/>
                  </a:lnTo>
                  <a:lnTo>
                    <a:pt x="180" y="40"/>
                  </a:lnTo>
                  <a:lnTo>
                    <a:pt x="179" y="40"/>
                  </a:lnTo>
                  <a:lnTo>
                    <a:pt x="178" y="40"/>
                  </a:lnTo>
                  <a:lnTo>
                    <a:pt x="178" y="42"/>
                  </a:lnTo>
                  <a:lnTo>
                    <a:pt x="177" y="42"/>
                  </a:lnTo>
                  <a:lnTo>
                    <a:pt x="177" y="43"/>
                  </a:lnTo>
                  <a:lnTo>
                    <a:pt x="175" y="43"/>
                  </a:lnTo>
                  <a:lnTo>
                    <a:pt x="175" y="44"/>
                  </a:lnTo>
                  <a:lnTo>
                    <a:pt x="174" y="46"/>
                  </a:lnTo>
                  <a:lnTo>
                    <a:pt x="174" y="47"/>
                  </a:lnTo>
                  <a:lnTo>
                    <a:pt x="173" y="47"/>
                  </a:lnTo>
                  <a:lnTo>
                    <a:pt x="173" y="48"/>
                  </a:lnTo>
                  <a:lnTo>
                    <a:pt x="172" y="49"/>
                  </a:lnTo>
                  <a:lnTo>
                    <a:pt x="172" y="51"/>
                  </a:lnTo>
                  <a:lnTo>
                    <a:pt x="171" y="52"/>
                  </a:lnTo>
                  <a:lnTo>
                    <a:pt x="170" y="53"/>
                  </a:lnTo>
                  <a:lnTo>
                    <a:pt x="170" y="55"/>
                  </a:lnTo>
                  <a:lnTo>
                    <a:pt x="168" y="56"/>
                  </a:lnTo>
                  <a:lnTo>
                    <a:pt x="168" y="57"/>
                  </a:lnTo>
                  <a:lnTo>
                    <a:pt x="167" y="57"/>
                  </a:lnTo>
                  <a:lnTo>
                    <a:pt x="167" y="59"/>
                  </a:lnTo>
                  <a:lnTo>
                    <a:pt x="166" y="60"/>
                  </a:lnTo>
                  <a:lnTo>
                    <a:pt x="166" y="61"/>
                  </a:lnTo>
                  <a:lnTo>
                    <a:pt x="165" y="61"/>
                  </a:lnTo>
                  <a:lnTo>
                    <a:pt x="165" y="62"/>
                  </a:lnTo>
                  <a:lnTo>
                    <a:pt x="164" y="62"/>
                  </a:lnTo>
                  <a:lnTo>
                    <a:pt x="163" y="62"/>
                  </a:lnTo>
                  <a:lnTo>
                    <a:pt x="160" y="65"/>
                  </a:lnTo>
                  <a:lnTo>
                    <a:pt x="157" y="66"/>
                  </a:lnTo>
                  <a:lnTo>
                    <a:pt x="154" y="66"/>
                  </a:lnTo>
                  <a:lnTo>
                    <a:pt x="151" y="68"/>
                  </a:lnTo>
                  <a:lnTo>
                    <a:pt x="148" y="69"/>
                  </a:lnTo>
                  <a:lnTo>
                    <a:pt x="145" y="69"/>
                  </a:lnTo>
                  <a:lnTo>
                    <a:pt x="142" y="69"/>
                  </a:lnTo>
                  <a:lnTo>
                    <a:pt x="139" y="69"/>
                  </a:lnTo>
                  <a:lnTo>
                    <a:pt x="136" y="69"/>
                  </a:lnTo>
                  <a:lnTo>
                    <a:pt x="132" y="69"/>
                  </a:lnTo>
                  <a:lnTo>
                    <a:pt x="130" y="69"/>
                  </a:lnTo>
                  <a:lnTo>
                    <a:pt x="127" y="69"/>
                  </a:lnTo>
                  <a:lnTo>
                    <a:pt x="123" y="69"/>
                  </a:lnTo>
                  <a:lnTo>
                    <a:pt x="120" y="68"/>
                  </a:lnTo>
                  <a:lnTo>
                    <a:pt x="117" y="68"/>
                  </a:lnTo>
                  <a:lnTo>
                    <a:pt x="114" y="68"/>
                  </a:lnTo>
                  <a:lnTo>
                    <a:pt x="110" y="66"/>
                  </a:lnTo>
                  <a:lnTo>
                    <a:pt x="108" y="66"/>
                  </a:lnTo>
                  <a:lnTo>
                    <a:pt x="104" y="65"/>
                  </a:lnTo>
                  <a:lnTo>
                    <a:pt x="101" y="65"/>
                  </a:lnTo>
                  <a:lnTo>
                    <a:pt x="99" y="64"/>
                  </a:lnTo>
                  <a:lnTo>
                    <a:pt x="95" y="64"/>
                  </a:lnTo>
                  <a:lnTo>
                    <a:pt x="93" y="64"/>
                  </a:lnTo>
                  <a:lnTo>
                    <a:pt x="89" y="62"/>
                  </a:lnTo>
                  <a:lnTo>
                    <a:pt x="87" y="62"/>
                  </a:lnTo>
                  <a:lnTo>
                    <a:pt x="84" y="62"/>
                  </a:lnTo>
                  <a:lnTo>
                    <a:pt x="81" y="62"/>
                  </a:lnTo>
                  <a:lnTo>
                    <a:pt x="79" y="62"/>
                  </a:lnTo>
                  <a:lnTo>
                    <a:pt x="75" y="62"/>
                  </a:lnTo>
                  <a:lnTo>
                    <a:pt x="73" y="62"/>
                  </a:lnTo>
                  <a:lnTo>
                    <a:pt x="71" y="62"/>
                  </a:lnTo>
                  <a:lnTo>
                    <a:pt x="68" y="62"/>
                  </a:lnTo>
                  <a:lnTo>
                    <a:pt x="67" y="62"/>
                  </a:lnTo>
                  <a:lnTo>
                    <a:pt x="66" y="62"/>
                  </a:lnTo>
                  <a:lnTo>
                    <a:pt x="66" y="64"/>
                  </a:lnTo>
                  <a:lnTo>
                    <a:pt x="65" y="64"/>
                  </a:lnTo>
                  <a:lnTo>
                    <a:pt x="64" y="64"/>
                  </a:lnTo>
                  <a:lnTo>
                    <a:pt x="63" y="64"/>
                  </a:lnTo>
                  <a:lnTo>
                    <a:pt x="61" y="64"/>
                  </a:lnTo>
                  <a:lnTo>
                    <a:pt x="60" y="65"/>
                  </a:lnTo>
                  <a:lnTo>
                    <a:pt x="59" y="65"/>
                  </a:lnTo>
                  <a:lnTo>
                    <a:pt x="58" y="65"/>
                  </a:lnTo>
                  <a:lnTo>
                    <a:pt x="57" y="66"/>
                  </a:lnTo>
                  <a:lnTo>
                    <a:pt x="56" y="66"/>
                  </a:lnTo>
                  <a:lnTo>
                    <a:pt x="54" y="68"/>
                  </a:lnTo>
                  <a:lnTo>
                    <a:pt x="53" y="68"/>
                  </a:lnTo>
                  <a:lnTo>
                    <a:pt x="52" y="68"/>
                  </a:lnTo>
                  <a:lnTo>
                    <a:pt x="51" y="69"/>
                  </a:lnTo>
                  <a:lnTo>
                    <a:pt x="50" y="69"/>
                  </a:lnTo>
                  <a:lnTo>
                    <a:pt x="49" y="70"/>
                  </a:lnTo>
                  <a:lnTo>
                    <a:pt x="47" y="70"/>
                  </a:lnTo>
                  <a:lnTo>
                    <a:pt x="46" y="70"/>
                  </a:lnTo>
                  <a:lnTo>
                    <a:pt x="45" y="71"/>
                  </a:lnTo>
                  <a:lnTo>
                    <a:pt x="44" y="71"/>
                  </a:lnTo>
                  <a:lnTo>
                    <a:pt x="43" y="71"/>
                  </a:lnTo>
                  <a:lnTo>
                    <a:pt x="42" y="73"/>
                  </a:lnTo>
                  <a:lnTo>
                    <a:pt x="41" y="73"/>
                  </a:lnTo>
                  <a:lnTo>
                    <a:pt x="39" y="73"/>
                  </a:lnTo>
                  <a:lnTo>
                    <a:pt x="38" y="74"/>
                  </a:lnTo>
                  <a:lnTo>
                    <a:pt x="37" y="74"/>
                  </a:lnTo>
                  <a:lnTo>
                    <a:pt x="36" y="74"/>
                  </a:lnTo>
                  <a:lnTo>
                    <a:pt x="35" y="74"/>
                  </a:lnTo>
                  <a:lnTo>
                    <a:pt x="34" y="74"/>
                  </a:lnTo>
                  <a:lnTo>
                    <a:pt x="34" y="75"/>
                  </a:lnTo>
                  <a:lnTo>
                    <a:pt x="32" y="77"/>
                  </a:lnTo>
                  <a:lnTo>
                    <a:pt x="32" y="78"/>
                  </a:lnTo>
                  <a:lnTo>
                    <a:pt x="31" y="79"/>
                  </a:lnTo>
                  <a:lnTo>
                    <a:pt x="31" y="81"/>
                  </a:lnTo>
                  <a:lnTo>
                    <a:pt x="30" y="83"/>
                  </a:lnTo>
                  <a:lnTo>
                    <a:pt x="30" y="84"/>
                  </a:lnTo>
                  <a:lnTo>
                    <a:pt x="29" y="87"/>
                  </a:lnTo>
                  <a:lnTo>
                    <a:pt x="29" y="88"/>
                  </a:lnTo>
                  <a:lnTo>
                    <a:pt x="29" y="91"/>
                  </a:lnTo>
                  <a:lnTo>
                    <a:pt x="28" y="92"/>
                  </a:lnTo>
                  <a:lnTo>
                    <a:pt x="28" y="95"/>
                  </a:lnTo>
                  <a:lnTo>
                    <a:pt x="28" y="97"/>
                  </a:lnTo>
                  <a:lnTo>
                    <a:pt x="27" y="99"/>
                  </a:lnTo>
                  <a:lnTo>
                    <a:pt x="27" y="101"/>
                  </a:lnTo>
                  <a:lnTo>
                    <a:pt x="27" y="104"/>
                  </a:lnTo>
                  <a:lnTo>
                    <a:pt x="27" y="105"/>
                  </a:lnTo>
                  <a:lnTo>
                    <a:pt x="27" y="108"/>
                  </a:lnTo>
                  <a:lnTo>
                    <a:pt x="27" y="110"/>
                  </a:lnTo>
                  <a:lnTo>
                    <a:pt x="27" y="113"/>
                  </a:lnTo>
                  <a:lnTo>
                    <a:pt x="25" y="116"/>
                  </a:lnTo>
                  <a:lnTo>
                    <a:pt x="25" y="117"/>
                  </a:lnTo>
                  <a:lnTo>
                    <a:pt x="25" y="119"/>
                  </a:lnTo>
                  <a:lnTo>
                    <a:pt x="25" y="122"/>
                  </a:lnTo>
                  <a:lnTo>
                    <a:pt x="25" y="123"/>
                  </a:lnTo>
                  <a:lnTo>
                    <a:pt x="25" y="126"/>
                  </a:lnTo>
                  <a:lnTo>
                    <a:pt x="25" y="129"/>
                  </a:lnTo>
                  <a:lnTo>
                    <a:pt x="25" y="130"/>
                  </a:lnTo>
                  <a:lnTo>
                    <a:pt x="25" y="132"/>
                  </a:lnTo>
                  <a:lnTo>
                    <a:pt x="25" y="134"/>
                  </a:lnTo>
                  <a:lnTo>
                    <a:pt x="25" y="135"/>
                  </a:lnTo>
                  <a:lnTo>
                    <a:pt x="25" y="138"/>
                  </a:lnTo>
                  <a:lnTo>
                    <a:pt x="27" y="138"/>
                  </a:lnTo>
                  <a:lnTo>
                    <a:pt x="28" y="138"/>
                  </a:lnTo>
                  <a:lnTo>
                    <a:pt x="29" y="138"/>
                  </a:lnTo>
                  <a:lnTo>
                    <a:pt x="29" y="139"/>
                  </a:lnTo>
                  <a:lnTo>
                    <a:pt x="30" y="139"/>
                  </a:lnTo>
                  <a:lnTo>
                    <a:pt x="31" y="139"/>
                  </a:lnTo>
                  <a:lnTo>
                    <a:pt x="31" y="140"/>
                  </a:lnTo>
                  <a:lnTo>
                    <a:pt x="32" y="140"/>
                  </a:lnTo>
                  <a:lnTo>
                    <a:pt x="34" y="142"/>
                  </a:lnTo>
                  <a:lnTo>
                    <a:pt x="35" y="142"/>
                  </a:lnTo>
                  <a:lnTo>
                    <a:pt x="35" y="143"/>
                  </a:lnTo>
                  <a:lnTo>
                    <a:pt x="36" y="143"/>
                  </a:lnTo>
                  <a:lnTo>
                    <a:pt x="37" y="143"/>
                  </a:lnTo>
                  <a:lnTo>
                    <a:pt x="38" y="143"/>
                  </a:lnTo>
                  <a:lnTo>
                    <a:pt x="36" y="143"/>
                  </a:lnTo>
                  <a:lnTo>
                    <a:pt x="34" y="144"/>
                  </a:lnTo>
                  <a:lnTo>
                    <a:pt x="31" y="145"/>
                  </a:lnTo>
                  <a:lnTo>
                    <a:pt x="29" y="147"/>
                  </a:lnTo>
                  <a:lnTo>
                    <a:pt x="27" y="148"/>
                  </a:lnTo>
                  <a:lnTo>
                    <a:pt x="25" y="151"/>
                  </a:lnTo>
                  <a:lnTo>
                    <a:pt x="24" y="153"/>
                  </a:lnTo>
                  <a:lnTo>
                    <a:pt x="23" y="156"/>
                  </a:lnTo>
                  <a:lnTo>
                    <a:pt x="22" y="160"/>
                  </a:lnTo>
                  <a:lnTo>
                    <a:pt x="21" y="162"/>
                  </a:lnTo>
                  <a:lnTo>
                    <a:pt x="20" y="166"/>
                  </a:lnTo>
                  <a:lnTo>
                    <a:pt x="20" y="170"/>
                  </a:lnTo>
                  <a:lnTo>
                    <a:pt x="18" y="174"/>
                  </a:lnTo>
                  <a:lnTo>
                    <a:pt x="18" y="178"/>
                  </a:lnTo>
                  <a:lnTo>
                    <a:pt x="17" y="182"/>
                  </a:lnTo>
                  <a:lnTo>
                    <a:pt x="17" y="186"/>
                  </a:lnTo>
                  <a:lnTo>
                    <a:pt x="17" y="191"/>
                  </a:lnTo>
                  <a:lnTo>
                    <a:pt x="17" y="195"/>
                  </a:lnTo>
                  <a:lnTo>
                    <a:pt x="17" y="199"/>
                  </a:lnTo>
                  <a:lnTo>
                    <a:pt x="16" y="204"/>
                  </a:lnTo>
                  <a:lnTo>
                    <a:pt x="16" y="208"/>
                  </a:lnTo>
                  <a:lnTo>
                    <a:pt x="16" y="212"/>
                  </a:lnTo>
                  <a:lnTo>
                    <a:pt x="16" y="217"/>
                  </a:lnTo>
                  <a:lnTo>
                    <a:pt x="16" y="221"/>
                  </a:lnTo>
                  <a:lnTo>
                    <a:pt x="16" y="225"/>
                  </a:lnTo>
                  <a:lnTo>
                    <a:pt x="16" y="229"/>
                  </a:lnTo>
                  <a:lnTo>
                    <a:pt x="15" y="232"/>
                  </a:lnTo>
                  <a:lnTo>
                    <a:pt x="15" y="235"/>
                  </a:lnTo>
                  <a:lnTo>
                    <a:pt x="15" y="239"/>
                  </a:lnTo>
                  <a:lnTo>
                    <a:pt x="14" y="241"/>
                  </a:lnTo>
                  <a:lnTo>
                    <a:pt x="14" y="244"/>
                  </a:lnTo>
                  <a:lnTo>
                    <a:pt x="13" y="247"/>
                  </a:lnTo>
                  <a:lnTo>
                    <a:pt x="0" y="264"/>
                  </a:lnTo>
                  <a:lnTo>
                    <a:pt x="1" y="270"/>
                  </a:lnTo>
                  <a:lnTo>
                    <a:pt x="1" y="278"/>
                  </a:lnTo>
                  <a:lnTo>
                    <a:pt x="2" y="284"/>
                  </a:lnTo>
                  <a:lnTo>
                    <a:pt x="2" y="291"/>
                  </a:lnTo>
                  <a:lnTo>
                    <a:pt x="3" y="297"/>
                  </a:lnTo>
                  <a:lnTo>
                    <a:pt x="3" y="304"/>
                  </a:lnTo>
                  <a:lnTo>
                    <a:pt x="3" y="312"/>
                  </a:lnTo>
                  <a:lnTo>
                    <a:pt x="4" y="318"/>
                  </a:lnTo>
                  <a:lnTo>
                    <a:pt x="4" y="325"/>
                  </a:lnTo>
                  <a:lnTo>
                    <a:pt x="4" y="331"/>
                  </a:lnTo>
                  <a:lnTo>
                    <a:pt x="4" y="338"/>
                  </a:lnTo>
                  <a:lnTo>
                    <a:pt x="4" y="344"/>
                  </a:lnTo>
                  <a:lnTo>
                    <a:pt x="3" y="350"/>
                  </a:lnTo>
                  <a:lnTo>
                    <a:pt x="3" y="357"/>
                  </a:lnTo>
                  <a:lnTo>
                    <a:pt x="3" y="363"/>
                  </a:lnTo>
                  <a:lnTo>
                    <a:pt x="3" y="371"/>
                  </a:lnTo>
                  <a:lnTo>
                    <a:pt x="3" y="378"/>
                  </a:lnTo>
                  <a:lnTo>
                    <a:pt x="3" y="384"/>
                  </a:lnTo>
                  <a:lnTo>
                    <a:pt x="2" y="391"/>
                  </a:lnTo>
                  <a:lnTo>
                    <a:pt x="2" y="397"/>
                  </a:lnTo>
                  <a:lnTo>
                    <a:pt x="2" y="405"/>
                  </a:lnTo>
                  <a:lnTo>
                    <a:pt x="2" y="411"/>
                  </a:lnTo>
                  <a:lnTo>
                    <a:pt x="2" y="419"/>
                  </a:lnTo>
                  <a:lnTo>
                    <a:pt x="2" y="426"/>
                  </a:lnTo>
                  <a:lnTo>
                    <a:pt x="2" y="434"/>
                  </a:lnTo>
                  <a:lnTo>
                    <a:pt x="2" y="440"/>
                  </a:lnTo>
                  <a:lnTo>
                    <a:pt x="2" y="448"/>
                  </a:lnTo>
                  <a:lnTo>
                    <a:pt x="2" y="456"/>
                  </a:lnTo>
                  <a:lnTo>
                    <a:pt x="2" y="463"/>
                  </a:lnTo>
                  <a:lnTo>
                    <a:pt x="3" y="471"/>
                  </a:lnTo>
                  <a:lnTo>
                    <a:pt x="3" y="479"/>
                  </a:lnTo>
                  <a:lnTo>
                    <a:pt x="4" y="487"/>
                  </a:lnTo>
                  <a:lnTo>
                    <a:pt x="4" y="492"/>
                  </a:lnTo>
                  <a:lnTo>
                    <a:pt x="4" y="497"/>
                  </a:lnTo>
                  <a:lnTo>
                    <a:pt x="6" y="502"/>
                  </a:lnTo>
                  <a:lnTo>
                    <a:pt x="7" y="508"/>
                  </a:lnTo>
                  <a:lnTo>
                    <a:pt x="8" y="511"/>
                  </a:lnTo>
                  <a:lnTo>
                    <a:pt x="9" y="517"/>
                  </a:lnTo>
                  <a:lnTo>
                    <a:pt x="10" y="522"/>
                  </a:lnTo>
                  <a:lnTo>
                    <a:pt x="13" y="527"/>
                  </a:lnTo>
                  <a:lnTo>
                    <a:pt x="14" y="532"/>
                  </a:lnTo>
                  <a:lnTo>
                    <a:pt x="16" y="537"/>
                  </a:lnTo>
                  <a:lnTo>
                    <a:pt x="18" y="543"/>
                  </a:lnTo>
                  <a:lnTo>
                    <a:pt x="21" y="548"/>
                  </a:lnTo>
                  <a:lnTo>
                    <a:pt x="23" y="553"/>
                  </a:lnTo>
                  <a:lnTo>
                    <a:pt x="25" y="558"/>
                  </a:lnTo>
                  <a:lnTo>
                    <a:pt x="28" y="563"/>
                  </a:lnTo>
                  <a:lnTo>
                    <a:pt x="30" y="569"/>
                  </a:lnTo>
                  <a:lnTo>
                    <a:pt x="32" y="574"/>
                  </a:lnTo>
                  <a:lnTo>
                    <a:pt x="36" y="579"/>
                  </a:lnTo>
                  <a:lnTo>
                    <a:pt x="38" y="584"/>
                  </a:lnTo>
                  <a:lnTo>
                    <a:pt x="41" y="589"/>
                  </a:lnTo>
                  <a:lnTo>
                    <a:pt x="44" y="594"/>
                  </a:lnTo>
                  <a:lnTo>
                    <a:pt x="46" y="600"/>
                  </a:lnTo>
                  <a:lnTo>
                    <a:pt x="49" y="605"/>
                  </a:lnTo>
                  <a:lnTo>
                    <a:pt x="51" y="610"/>
                  </a:lnTo>
                  <a:lnTo>
                    <a:pt x="53" y="615"/>
                  </a:lnTo>
                  <a:lnTo>
                    <a:pt x="56" y="620"/>
                  </a:lnTo>
                  <a:lnTo>
                    <a:pt x="58" y="626"/>
                  </a:lnTo>
                  <a:lnTo>
                    <a:pt x="60" y="632"/>
                  </a:lnTo>
                  <a:lnTo>
                    <a:pt x="63" y="637"/>
                  </a:lnTo>
                  <a:lnTo>
                    <a:pt x="65" y="642"/>
                  </a:lnTo>
                  <a:lnTo>
                    <a:pt x="66" y="648"/>
                  </a:lnTo>
                  <a:lnTo>
                    <a:pt x="68" y="653"/>
                  </a:lnTo>
                  <a:lnTo>
                    <a:pt x="70" y="658"/>
                  </a:lnTo>
                  <a:lnTo>
                    <a:pt x="71" y="662"/>
                  </a:lnTo>
                  <a:lnTo>
                    <a:pt x="73" y="666"/>
                  </a:lnTo>
                  <a:lnTo>
                    <a:pt x="75" y="670"/>
                  </a:lnTo>
                  <a:lnTo>
                    <a:pt x="78" y="674"/>
                  </a:lnTo>
                  <a:lnTo>
                    <a:pt x="80" y="678"/>
                  </a:lnTo>
                  <a:lnTo>
                    <a:pt x="82" y="681"/>
                  </a:lnTo>
                  <a:lnTo>
                    <a:pt x="86" y="685"/>
                  </a:lnTo>
                  <a:lnTo>
                    <a:pt x="88" y="689"/>
                  </a:lnTo>
                  <a:lnTo>
                    <a:pt x="92" y="692"/>
                  </a:lnTo>
                  <a:lnTo>
                    <a:pt x="94" y="696"/>
                  </a:lnTo>
                  <a:lnTo>
                    <a:pt x="97" y="700"/>
                  </a:lnTo>
                  <a:lnTo>
                    <a:pt x="101" y="703"/>
                  </a:lnTo>
                  <a:lnTo>
                    <a:pt x="104" y="706"/>
                  </a:lnTo>
                  <a:lnTo>
                    <a:pt x="108" y="710"/>
                  </a:lnTo>
                  <a:lnTo>
                    <a:pt x="111" y="714"/>
                  </a:lnTo>
                  <a:lnTo>
                    <a:pt x="115" y="716"/>
                  </a:lnTo>
                  <a:lnTo>
                    <a:pt x="118" y="720"/>
                  </a:lnTo>
                  <a:lnTo>
                    <a:pt x="122" y="724"/>
                  </a:lnTo>
                  <a:lnTo>
                    <a:pt x="124" y="728"/>
                  </a:lnTo>
                  <a:lnTo>
                    <a:pt x="128" y="731"/>
                  </a:lnTo>
                  <a:lnTo>
                    <a:pt x="131" y="735"/>
                  </a:lnTo>
                  <a:lnTo>
                    <a:pt x="135" y="739"/>
                  </a:lnTo>
                  <a:lnTo>
                    <a:pt x="137" y="742"/>
                  </a:lnTo>
                  <a:lnTo>
                    <a:pt x="139" y="746"/>
                  </a:lnTo>
                  <a:lnTo>
                    <a:pt x="143" y="749"/>
                  </a:lnTo>
                  <a:lnTo>
                    <a:pt x="145" y="753"/>
                  </a:lnTo>
                  <a:lnTo>
                    <a:pt x="148" y="757"/>
                  </a:lnTo>
                  <a:lnTo>
                    <a:pt x="150" y="762"/>
                  </a:lnTo>
                  <a:lnTo>
                    <a:pt x="151" y="766"/>
                  </a:lnTo>
                  <a:lnTo>
                    <a:pt x="153" y="770"/>
                  </a:lnTo>
                  <a:lnTo>
                    <a:pt x="154" y="774"/>
                  </a:lnTo>
                  <a:lnTo>
                    <a:pt x="157" y="784"/>
                  </a:lnTo>
                  <a:lnTo>
                    <a:pt x="160" y="793"/>
                  </a:lnTo>
                  <a:lnTo>
                    <a:pt x="163" y="802"/>
                  </a:lnTo>
                  <a:lnTo>
                    <a:pt x="166" y="810"/>
                  </a:lnTo>
                  <a:lnTo>
                    <a:pt x="170" y="818"/>
                  </a:lnTo>
                  <a:lnTo>
                    <a:pt x="173" y="825"/>
                  </a:lnTo>
                  <a:lnTo>
                    <a:pt x="177" y="833"/>
                  </a:lnTo>
                  <a:lnTo>
                    <a:pt x="180" y="840"/>
                  </a:lnTo>
                  <a:lnTo>
                    <a:pt x="185" y="846"/>
                  </a:lnTo>
                  <a:lnTo>
                    <a:pt x="188" y="853"/>
                  </a:lnTo>
                  <a:lnTo>
                    <a:pt x="193" y="858"/>
                  </a:lnTo>
                  <a:lnTo>
                    <a:pt x="196" y="863"/>
                  </a:lnTo>
                  <a:lnTo>
                    <a:pt x="201" y="868"/>
                  </a:lnTo>
                  <a:lnTo>
                    <a:pt x="206" y="872"/>
                  </a:lnTo>
                  <a:lnTo>
                    <a:pt x="210" y="876"/>
                  </a:lnTo>
                  <a:lnTo>
                    <a:pt x="216" y="880"/>
                  </a:lnTo>
                  <a:lnTo>
                    <a:pt x="221" y="884"/>
                  </a:lnTo>
                  <a:lnTo>
                    <a:pt x="227" y="886"/>
                  </a:lnTo>
                  <a:lnTo>
                    <a:pt x="231" y="889"/>
                  </a:lnTo>
                  <a:lnTo>
                    <a:pt x="237" y="892"/>
                  </a:lnTo>
                  <a:lnTo>
                    <a:pt x="243" y="893"/>
                  </a:lnTo>
                  <a:lnTo>
                    <a:pt x="249" y="896"/>
                  </a:lnTo>
                  <a:lnTo>
                    <a:pt x="256" y="897"/>
                  </a:lnTo>
                  <a:lnTo>
                    <a:pt x="262" y="898"/>
                  </a:lnTo>
                  <a:lnTo>
                    <a:pt x="268" y="898"/>
                  </a:lnTo>
                  <a:lnTo>
                    <a:pt x="275" y="898"/>
                  </a:lnTo>
                  <a:lnTo>
                    <a:pt x="282" y="898"/>
                  </a:lnTo>
                  <a:lnTo>
                    <a:pt x="289" y="898"/>
                  </a:lnTo>
                  <a:lnTo>
                    <a:pt x="298" y="898"/>
                  </a:lnTo>
                  <a:lnTo>
                    <a:pt x="306" y="897"/>
                  </a:lnTo>
                  <a:lnTo>
                    <a:pt x="313" y="896"/>
                  </a:lnTo>
                  <a:lnTo>
                    <a:pt x="321" y="894"/>
                  </a:lnTo>
                  <a:lnTo>
                    <a:pt x="323" y="894"/>
                  </a:lnTo>
                  <a:lnTo>
                    <a:pt x="324" y="894"/>
                  </a:lnTo>
                  <a:lnTo>
                    <a:pt x="327" y="894"/>
                  </a:lnTo>
                  <a:lnTo>
                    <a:pt x="328" y="893"/>
                  </a:lnTo>
                  <a:lnTo>
                    <a:pt x="330" y="893"/>
                  </a:lnTo>
                  <a:lnTo>
                    <a:pt x="331" y="893"/>
                  </a:lnTo>
                  <a:lnTo>
                    <a:pt x="334" y="892"/>
                  </a:lnTo>
                  <a:lnTo>
                    <a:pt x="335" y="890"/>
                  </a:lnTo>
                  <a:lnTo>
                    <a:pt x="337" y="890"/>
                  </a:lnTo>
                  <a:lnTo>
                    <a:pt x="338" y="889"/>
                  </a:lnTo>
                  <a:lnTo>
                    <a:pt x="341" y="888"/>
                  </a:lnTo>
                  <a:lnTo>
                    <a:pt x="342" y="888"/>
                  </a:lnTo>
                  <a:lnTo>
                    <a:pt x="344" y="886"/>
                  </a:lnTo>
                  <a:lnTo>
                    <a:pt x="345" y="885"/>
                  </a:lnTo>
                  <a:lnTo>
                    <a:pt x="348" y="884"/>
                  </a:lnTo>
                  <a:lnTo>
                    <a:pt x="349" y="883"/>
                  </a:lnTo>
                  <a:lnTo>
                    <a:pt x="351" y="881"/>
                  </a:lnTo>
                  <a:lnTo>
                    <a:pt x="353" y="881"/>
                  </a:lnTo>
                  <a:lnTo>
                    <a:pt x="355" y="880"/>
                  </a:lnTo>
                  <a:lnTo>
                    <a:pt x="357" y="879"/>
                  </a:lnTo>
                  <a:lnTo>
                    <a:pt x="358" y="877"/>
                  </a:lnTo>
                  <a:lnTo>
                    <a:pt x="360" y="876"/>
                  </a:lnTo>
                  <a:lnTo>
                    <a:pt x="362" y="876"/>
                  </a:lnTo>
                  <a:lnTo>
                    <a:pt x="364" y="875"/>
                  </a:lnTo>
                  <a:lnTo>
                    <a:pt x="365" y="873"/>
                  </a:lnTo>
                  <a:lnTo>
                    <a:pt x="367" y="873"/>
                  </a:lnTo>
                  <a:lnTo>
                    <a:pt x="369" y="872"/>
                  </a:lnTo>
                  <a:lnTo>
                    <a:pt x="371" y="872"/>
                  </a:lnTo>
                  <a:lnTo>
                    <a:pt x="372" y="872"/>
                  </a:lnTo>
                  <a:lnTo>
                    <a:pt x="374" y="871"/>
                  </a:lnTo>
                  <a:lnTo>
                    <a:pt x="376" y="871"/>
                  </a:lnTo>
                  <a:lnTo>
                    <a:pt x="377" y="871"/>
                  </a:lnTo>
                  <a:lnTo>
                    <a:pt x="385" y="881"/>
                  </a:lnTo>
                  <a:lnTo>
                    <a:pt x="393" y="890"/>
                  </a:lnTo>
                  <a:lnTo>
                    <a:pt x="401" y="898"/>
                  </a:lnTo>
                  <a:lnTo>
                    <a:pt x="410" y="905"/>
                  </a:lnTo>
                  <a:lnTo>
                    <a:pt x="419" y="911"/>
                  </a:lnTo>
                  <a:lnTo>
                    <a:pt x="428" y="916"/>
                  </a:lnTo>
                  <a:lnTo>
                    <a:pt x="437" y="920"/>
                  </a:lnTo>
                  <a:lnTo>
                    <a:pt x="448" y="924"/>
                  </a:lnTo>
                  <a:lnTo>
                    <a:pt x="457" y="928"/>
                  </a:lnTo>
                  <a:lnTo>
                    <a:pt x="466" y="931"/>
                  </a:lnTo>
                  <a:lnTo>
                    <a:pt x="477" y="932"/>
                  </a:lnTo>
                  <a:lnTo>
                    <a:pt x="487" y="933"/>
                  </a:lnTo>
                  <a:lnTo>
                    <a:pt x="496" y="933"/>
                  </a:lnTo>
                  <a:lnTo>
                    <a:pt x="507" y="933"/>
                  </a:lnTo>
                  <a:lnTo>
                    <a:pt x="517" y="933"/>
                  </a:lnTo>
                  <a:lnTo>
                    <a:pt x="528" y="932"/>
                  </a:lnTo>
                  <a:lnTo>
                    <a:pt x="538" y="931"/>
                  </a:lnTo>
                  <a:lnTo>
                    <a:pt x="549" y="928"/>
                  </a:lnTo>
                  <a:lnTo>
                    <a:pt x="559" y="925"/>
                  </a:lnTo>
                  <a:lnTo>
                    <a:pt x="569" y="923"/>
                  </a:lnTo>
                  <a:lnTo>
                    <a:pt x="579" y="920"/>
                  </a:lnTo>
                  <a:lnTo>
                    <a:pt x="590" y="916"/>
                  </a:lnTo>
                  <a:lnTo>
                    <a:pt x="600" y="912"/>
                  </a:lnTo>
                  <a:lnTo>
                    <a:pt x="609" y="909"/>
                  </a:lnTo>
                  <a:lnTo>
                    <a:pt x="619" y="905"/>
                  </a:lnTo>
                  <a:lnTo>
                    <a:pt x="629" y="899"/>
                  </a:lnTo>
                  <a:lnTo>
                    <a:pt x="638" y="896"/>
                  </a:lnTo>
                  <a:lnTo>
                    <a:pt x="648" y="890"/>
                  </a:lnTo>
                  <a:lnTo>
                    <a:pt x="656" y="885"/>
                  </a:lnTo>
                  <a:lnTo>
                    <a:pt x="665" y="881"/>
                  </a:lnTo>
                  <a:lnTo>
                    <a:pt x="673" y="876"/>
                  </a:lnTo>
                  <a:lnTo>
                    <a:pt x="681" y="871"/>
                  </a:lnTo>
                  <a:lnTo>
                    <a:pt x="686" y="868"/>
                  </a:lnTo>
                  <a:lnTo>
                    <a:pt x="691" y="864"/>
                  </a:lnTo>
                  <a:lnTo>
                    <a:pt x="695" y="862"/>
                  </a:lnTo>
                  <a:lnTo>
                    <a:pt x="700" y="857"/>
                  </a:lnTo>
                  <a:lnTo>
                    <a:pt x="705" y="853"/>
                  </a:lnTo>
                  <a:lnTo>
                    <a:pt x="709" y="848"/>
                  </a:lnTo>
                  <a:lnTo>
                    <a:pt x="713" y="842"/>
                  </a:lnTo>
                  <a:lnTo>
                    <a:pt x="717" y="837"/>
                  </a:lnTo>
                  <a:lnTo>
                    <a:pt x="721" y="831"/>
                  </a:lnTo>
                  <a:lnTo>
                    <a:pt x="724" y="825"/>
                  </a:lnTo>
                  <a:lnTo>
                    <a:pt x="728" y="819"/>
                  </a:lnTo>
                  <a:lnTo>
                    <a:pt x="733" y="812"/>
                  </a:lnTo>
                  <a:lnTo>
                    <a:pt x="735" y="806"/>
                  </a:lnTo>
                  <a:lnTo>
                    <a:pt x="738" y="798"/>
                  </a:lnTo>
                  <a:lnTo>
                    <a:pt x="742" y="792"/>
                  </a:lnTo>
                  <a:lnTo>
                    <a:pt x="745" y="785"/>
                  </a:lnTo>
                  <a:lnTo>
                    <a:pt x="748" y="777"/>
                  </a:lnTo>
                  <a:lnTo>
                    <a:pt x="751" y="770"/>
                  </a:lnTo>
                  <a:lnTo>
                    <a:pt x="754" y="763"/>
                  </a:lnTo>
                  <a:lnTo>
                    <a:pt x="756" y="755"/>
                  </a:lnTo>
                  <a:lnTo>
                    <a:pt x="758" y="749"/>
                  </a:lnTo>
                  <a:lnTo>
                    <a:pt x="761" y="741"/>
                  </a:lnTo>
                  <a:lnTo>
                    <a:pt x="763" y="735"/>
                  </a:lnTo>
                  <a:lnTo>
                    <a:pt x="765" y="727"/>
                  </a:lnTo>
                  <a:lnTo>
                    <a:pt x="766" y="720"/>
                  </a:lnTo>
                  <a:lnTo>
                    <a:pt x="769" y="714"/>
                  </a:lnTo>
                  <a:lnTo>
                    <a:pt x="770" y="706"/>
                  </a:lnTo>
                  <a:lnTo>
                    <a:pt x="772" y="700"/>
                  </a:lnTo>
                  <a:lnTo>
                    <a:pt x="773" y="694"/>
                  </a:lnTo>
                  <a:lnTo>
                    <a:pt x="774" y="688"/>
                  </a:lnTo>
                  <a:lnTo>
                    <a:pt x="776" y="681"/>
                  </a:lnTo>
                  <a:lnTo>
                    <a:pt x="776" y="676"/>
                  </a:lnTo>
                  <a:lnTo>
                    <a:pt x="777" y="670"/>
                  </a:lnTo>
                  <a:lnTo>
                    <a:pt x="778" y="663"/>
                  </a:lnTo>
                  <a:lnTo>
                    <a:pt x="779" y="657"/>
                  </a:lnTo>
                  <a:lnTo>
                    <a:pt x="779" y="650"/>
                  </a:lnTo>
                  <a:lnTo>
                    <a:pt x="780" y="645"/>
                  </a:lnTo>
                  <a:lnTo>
                    <a:pt x="780" y="639"/>
                  </a:lnTo>
                  <a:lnTo>
                    <a:pt x="780" y="632"/>
                  </a:lnTo>
                  <a:lnTo>
                    <a:pt x="780" y="626"/>
                  </a:lnTo>
                  <a:lnTo>
                    <a:pt x="780" y="620"/>
                  </a:lnTo>
                  <a:lnTo>
                    <a:pt x="779" y="614"/>
                  </a:lnTo>
                  <a:lnTo>
                    <a:pt x="779" y="607"/>
                  </a:lnTo>
                  <a:lnTo>
                    <a:pt x="778" y="602"/>
                  </a:lnTo>
                  <a:lnTo>
                    <a:pt x="778" y="596"/>
                  </a:lnTo>
                  <a:lnTo>
                    <a:pt x="777" y="591"/>
                  </a:lnTo>
                  <a:lnTo>
                    <a:pt x="776" y="584"/>
                  </a:lnTo>
                  <a:lnTo>
                    <a:pt x="774" y="579"/>
                  </a:lnTo>
                  <a:lnTo>
                    <a:pt x="773" y="574"/>
                  </a:lnTo>
                  <a:lnTo>
                    <a:pt x="771" y="567"/>
                  </a:lnTo>
                  <a:lnTo>
                    <a:pt x="770" y="562"/>
                  </a:lnTo>
                  <a:lnTo>
                    <a:pt x="769" y="557"/>
                  </a:lnTo>
                  <a:lnTo>
                    <a:pt x="766" y="552"/>
                  </a:lnTo>
                  <a:lnTo>
                    <a:pt x="764" y="546"/>
                  </a:lnTo>
                  <a:lnTo>
                    <a:pt x="762" y="541"/>
                  </a:lnTo>
                  <a:lnTo>
                    <a:pt x="759" y="536"/>
                  </a:lnTo>
                  <a:lnTo>
                    <a:pt x="757" y="531"/>
                  </a:lnTo>
                  <a:lnTo>
                    <a:pt x="755" y="526"/>
                  </a:lnTo>
                  <a:lnTo>
                    <a:pt x="752" y="522"/>
                  </a:lnTo>
                  <a:lnTo>
                    <a:pt x="750" y="517"/>
                  </a:lnTo>
                  <a:lnTo>
                    <a:pt x="747" y="511"/>
                  </a:lnTo>
                  <a:lnTo>
                    <a:pt x="744" y="508"/>
                  </a:lnTo>
                  <a:lnTo>
                    <a:pt x="741" y="502"/>
                  </a:lnTo>
                  <a:lnTo>
                    <a:pt x="737" y="498"/>
                  </a:lnTo>
                  <a:lnTo>
                    <a:pt x="737" y="497"/>
                  </a:lnTo>
                  <a:lnTo>
                    <a:pt x="737" y="496"/>
                  </a:lnTo>
                  <a:lnTo>
                    <a:pt x="737" y="495"/>
                  </a:lnTo>
                  <a:lnTo>
                    <a:pt x="737" y="493"/>
                  </a:lnTo>
                  <a:lnTo>
                    <a:pt x="738" y="492"/>
                  </a:lnTo>
                  <a:lnTo>
                    <a:pt x="738" y="491"/>
                  </a:lnTo>
                  <a:lnTo>
                    <a:pt x="738" y="489"/>
                  </a:lnTo>
                  <a:lnTo>
                    <a:pt x="738" y="488"/>
                  </a:lnTo>
                  <a:lnTo>
                    <a:pt x="740" y="487"/>
                  </a:lnTo>
                  <a:lnTo>
                    <a:pt x="740" y="485"/>
                  </a:lnTo>
                  <a:lnTo>
                    <a:pt x="740" y="484"/>
                  </a:lnTo>
                  <a:lnTo>
                    <a:pt x="740" y="483"/>
                  </a:lnTo>
                  <a:lnTo>
                    <a:pt x="741" y="482"/>
                  </a:lnTo>
                  <a:lnTo>
                    <a:pt x="741" y="480"/>
                  </a:lnTo>
                  <a:lnTo>
                    <a:pt x="741" y="479"/>
                  </a:lnTo>
                  <a:lnTo>
                    <a:pt x="741" y="478"/>
                  </a:lnTo>
                  <a:lnTo>
                    <a:pt x="741" y="476"/>
                  </a:lnTo>
                  <a:lnTo>
                    <a:pt x="742" y="476"/>
                  </a:lnTo>
                  <a:lnTo>
                    <a:pt x="742" y="475"/>
                  </a:lnTo>
                  <a:lnTo>
                    <a:pt x="742" y="474"/>
                  </a:lnTo>
                  <a:lnTo>
                    <a:pt x="742" y="472"/>
                  </a:lnTo>
                  <a:lnTo>
                    <a:pt x="742" y="471"/>
                  </a:lnTo>
                  <a:lnTo>
                    <a:pt x="742" y="470"/>
                  </a:lnTo>
                  <a:lnTo>
                    <a:pt x="745" y="470"/>
                  </a:lnTo>
                  <a:lnTo>
                    <a:pt x="749" y="470"/>
                  </a:lnTo>
                  <a:lnTo>
                    <a:pt x="752" y="469"/>
                  </a:lnTo>
                  <a:lnTo>
                    <a:pt x="756" y="467"/>
                  </a:lnTo>
                  <a:lnTo>
                    <a:pt x="759" y="467"/>
                  </a:lnTo>
                  <a:lnTo>
                    <a:pt x="763" y="466"/>
                  </a:lnTo>
                  <a:lnTo>
                    <a:pt x="766" y="463"/>
                  </a:lnTo>
                  <a:lnTo>
                    <a:pt x="769" y="462"/>
                  </a:lnTo>
                  <a:lnTo>
                    <a:pt x="772" y="461"/>
                  </a:lnTo>
                  <a:lnTo>
                    <a:pt x="776" y="458"/>
                  </a:lnTo>
                  <a:lnTo>
                    <a:pt x="778" y="456"/>
                  </a:lnTo>
                  <a:lnTo>
                    <a:pt x="781" y="453"/>
                  </a:lnTo>
                  <a:lnTo>
                    <a:pt x="784" y="450"/>
                  </a:lnTo>
                  <a:lnTo>
                    <a:pt x="787" y="448"/>
                  </a:lnTo>
                  <a:lnTo>
                    <a:pt x="790" y="445"/>
                  </a:lnTo>
                  <a:lnTo>
                    <a:pt x="792" y="441"/>
                  </a:lnTo>
                  <a:lnTo>
                    <a:pt x="794" y="439"/>
                  </a:lnTo>
                  <a:lnTo>
                    <a:pt x="798" y="436"/>
                  </a:lnTo>
                  <a:lnTo>
                    <a:pt x="800" y="432"/>
                  </a:lnTo>
                  <a:lnTo>
                    <a:pt x="802" y="428"/>
                  </a:lnTo>
                  <a:lnTo>
                    <a:pt x="805" y="426"/>
                  </a:lnTo>
                  <a:lnTo>
                    <a:pt x="807" y="422"/>
                  </a:lnTo>
                  <a:lnTo>
                    <a:pt x="808" y="418"/>
                  </a:lnTo>
                  <a:lnTo>
                    <a:pt x="811" y="414"/>
                  </a:lnTo>
                  <a:lnTo>
                    <a:pt x="813" y="410"/>
                  </a:lnTo>
                  <a:lnTo>
                    <a:pt x="814" y="406"/>
                  </a:lnTo>
                  <a:lnTo>
                    <a:pt x="816" y="402"/>
                  </a:lnTo>
                  <a:lnTo>
                    <a:pt x="818" y="399"/>
                  </a:lnTo>
                  <a:lnTo>
                    <a:pt x="819" y="396"/>
                  </a:lnTo>
                  <a:lnTo>
                    <a:pt x="821" y="392"/>
                  </a:lnTo>
                  <a:lnTo>
                    <a:pt x="822" y="388"/>
                  </a:lnTo>
                  <a:lnTo>
                    <a:pt x="823" y="384"/>
                  </a:lnTo>
                  <a:lnTo>
                    <a:pt x="823" y="382"/>
                  </a:lnTo>
                  <a:lnTo>
                    <a:pt x="825" y="379"/>
                  </a:lnTo>
                  <a:lnTo>
                    <a:pt x="825" y="376"/>
                  </a:lnTo>
                  <a:lnTo>
                    <a:pt x="825" y="374"/>
                  </a:lnTo>
                  <a:lnTo>
                    <a:pt x="826" y="371"/>
                  </a:lnTo>
                  <a:lnTo>
                    <a:pt x="826" y="369"/>
                  </a:lnTo>
                  <a:lnTo>
                    <a:pt x="827" y="365"/>
                  </a:lnTo>
                  <a:lnTo>
                    <a:pt x="827" y="362"/>
                  </a:lnTo>
                  <a:lnTo>
                    <a:pt x="828" y="360"/>
                  </a:lnTo>
                  <a:lnTo>
                    <a:pt x="828" y="356"/>
                  </a:lnTo>
                  <a:lnTo>
                    <a:pt x="828" y="352"/>
                  </a:lnTo>
                  <a:lnTo>
                    <a:pt x="829" y="349"/>
                  </a:lnTo>
                  <a:lnTo>
                    <a:pt x="829" y="345"/>
                  </a:lnTo>
                  <a:lnTo>
                    <a:pt x="829" y="343"/>
                  </a:lnTo>
                  <a:lnTo>
                    <a:pt x="830" y="339"/>
                  </a:lnTo>
                  <a:lnTo>
                    <a:pt x="830" y="335"/>
                  </a:lnTo>
                  <a:lnTo>
                    <a:pt x="830" y="332"/>
                  </a:lnTo>
                  <a:lnTo>
                    <a:pt x="830" y="328"/>
                  </a:lnTo>
                  <a:lnTo>
                    <a:pt x="831" y="325"/>
                  </a:lnTo>
                  <a:lnTo>
                    <a:pt x="831" y="322"/>
                  </a:lnTo>
                  <a:lnTo>
                    <a:pt x="831" y="318"/>
                  </a:lnTo>
                  <a:lnTo>
                    <a:pt x="831" y="314"/>
                  </a:lnTo>
                  <a:lnTo>
                    <a:pt x="831" y="312"/>
                  </a:lnTo>
                  <a:lnTo>
                    <a:pt x="831" y="308"/>
                  </a:lnTo>
                  <a:lnTo>
                    <a:pt x="831" y="305"/>
                  </a:lnTo>
                  <a:lnTo>
                    <a:pt x="830" y="302"/>
                  </a:lnTo>
                  <a:lnTo>
                    <a:pt x="830" y="299"/>
                  </a:lnTo>
                  <a:lnTo>
                    <a:pt x="830" y="296"/>
                  </a:lnTo>
                  <a:lnTo>
                    <a:pt x="829" y="293"/>
                  </a:lnTo>
                  <a:lnTo>
                    <a:pt x="829" y="291"/>
                  </a:lnTo>
                  <a:lnTo>
                    <a:pt x="828" y="288"/>
                  </a:lnTo>
                  <a:lnTo>
                    <a:pt x="828" y="287"/>
                  </a:lnTo>
                  <a:lnTo>
                    <a:pt x="828" y="284"/>
                  </a:lnTo>
                  <a:lnTo>
                    <a:pt x="828" y="282"/>
                  </a:lnTo>
                  <a:lnTo>
                    <a:pt x="829" y="280"/>
                  </a:lnTo>
                  <a:lnTo>
                    <a:pt x="829" y="278"/>
                  </a:lnTo>
                  <a:lnTo>
                    <a:pt x="829" y="275"/>
                  </a:lnTo>
                  <a:lnTo>
                    <a:pt x="830" y="273"/>
                  </a:lnTo>
                  <a:lnTo>
                    <a:pt x="830" y="271"/>
                  </a:lnTo>
                  <a:lnTo>
                    <a:pt x="830" y="269"/>
                  </a:lnTo>
                  <a:lnTo>
                    <a:pt x="831" y="266"/>
                  </a:lnTo>
                  <a:lnTo>
                    <a:pt x="831" y="264"/>
                  </a:lnTo>
                  <a:lnTo>
                    <a:pt x="831" y="261"/>
                  </a:lnTo>
                  <a:lnTo>
                    <a:pt x="833" y="258"/>
                  </a:lnTo>
                  <a:lnTo>
                    <a:pt x="833" y="256"/>
                  </a:lnTo>
                  <a:lnTo>
                    <a:pt x="833" y="254"/>
                  </a:lnTo>
                  <a:lnTo>
                    <a:pt x="834" y="252"/>
                  </a:lnTo>
                  <a:lnTo>
                    <a:pt x="834" y="249"/>
                  </a:lnTo>
                  <a:lnTo>
                    <a:pt x="834" y="247"/>
                  </a:lnTo>
                  <a:lnTo>
                    <a:pt x="834" y="244"/>
                  </a:lnTo>
                  <a:lnTo>
                    <a:pt x="835" y="241"/>
                  </a:lnTo>
                  <a:lnTo>
                    <a:pt x="835" y="239"/>
                  </a:lnTo>
                  <a:lnTo>
                    <a:pt x="835" y="238"/>
                  </a:lnTo>
                  <a:lnTo>
                    <a:pt x="835" y="235"/>
                  </a:lnTo>
                  <a:lnTo>
                    <a:pt x="835" y="232"/>
                  </a:lnTo>
                  <a:lnTo>
                    <a:pt x="836" y="230"/>
                  </a:lnTo>
                  <a:lnTo>
                    <a:pt x="836" y="227"/>
                  </a:lnTo>
                  <a:lnTo>
                    <a:pt x="836" y="226"/>
                  </a:lnTo>
                  <a:lnTo>
                    <a:pt x="836" y="223"/>
                  </a:lnTo>
                  <a:lnTo>
                    <a:pt x="836" y="221"/>
                  </a:lnTo>
                  <a:lnTo>
                    <a:pt x="836" y="218"/>
                  </a:lnTo>
                  <a:lnTo>
                    <a:pt x="836" y="217"/>
                  </a:lnTo>
                  <a:lnTo>
                    <a:pt x="836" y="214"/>
                  </a:lnTo>
                  <a:lnTo>
                    <a:pt x="836" y="212"/>
                  </a:lnTo>
                  <a:lnTo>
                    <a:pt x="835" y="210"/>
                  </a:lnTo>
                  <a:lnTo>
                    <a:pt x="834" y="209"/>
                  </a:lnTo>
                  <a:lnTo>
                    <a:pt x="833" y="208"/>
                  </a:lnTo>
                  <a:lnTo>
                    <a:pt x="831" y="205"/>
                  </a:lnTo>
                  <a:lnTo>
                    <a:pt x="830" y="204"/>
                  </a:lnTo>
                  <a:lnTo>
                    <a:pt x="829" y="203"/>
                  </a:lnTo>
                  <a:lnTo>
                    <a:pt x="828" y="201"/>
                  </a:lnTo>
                  <a:lnTo>
                    <a:pt x="827" y="199"/>
                  </a:lnTo>
                  <a:lnTo>
                    <a:pt x="826" y="197"/>
                  </a:lnTo>
                  <a:lnTo>
                    <a:pt x="825" y="196"/>
                  </a:lnTo>
                  <a:lnTo>
                    <a:pt x="822" y="195"/>
                  </a:lnTo>
                  <a:lnTo>
                    <a:pt x="821" y="193"/>
                  </a:lnTo>
                  <a:lnTo>
                    <a:pt x="820" y="192"/>
                  </a:lnTo>
                  <a:lnTo>
                    <a:pt x="819" y="191"/>
                  </a:lnTo>
                  <a:lnTo>
                    <a:pt x="818" y="190"/>
                  </a:lnTo>
                  <a:lnTo>
                    <a:pt x="816" y="188"/>
                  </a:lnTo>
                  <a:lnTo>
                    <a:pt x="815" y="187"/>
                  </a:lnTo>
                  <a:lnTo>
                    <a:pt x="814" y="186"/>
                  </a:lnTo>
                  <a:lnTo>
                    <a:pt x="813" y="184"/>
                  </a:lnTo>
                  <a:lnTo>
                    <a:pt x="811" y="184"/>
                  </a:lnTo>
                  <a:lnTo>
                    <a:pt x="809" y="183"/>
                  </a:lnTo>
                  <a:lnTo>
                    <a:pt x="808" y="182"/>
                  </a:lnTo>
                  <a:lnTo>
                    <a:pt x="807" y="180"/>
                  </a:lnTo>
                  <a:lnTo>
                    <a:pt x="806" y="180"/>
                  </a:lnTo>
                  <a:lnTo>
                    <a:pt x="804" y="179"/>
                  </a:lnTo>
                  <a:lnTo>
                    <a:pt x="802" y="179"/>
                  </a:lnTo>
                  <a:lnTo>
                    <a:pt x="801" y="179"/>
                  </a:lnTo>
                  <a:lnTo>
                    <a:pt x="799" y="178"/>
                  </a:lnTo>
                  <a:lnTo>
                    <a:pt x="798" y="178"/>
                  </a:lnTo>
                  <a:lnTo>
                    <a:pt x="797" y="178"/>
                  </a:lnTo>
                  <a:lnTo>
                    <a:pt x="794" y="178"/>
                  </a:lnTo>
                  <a:lnTo>
                    <a:pt x="793" y="178"/>
                  </a:lnTo>
                  <a:lnTo>
                    <a:pt x="785" y="190"/>
                  </a:lnTo>
                  <a:lnTo>
                    <a:pt x="785" y="191"/>
                  </a:lnTo>
                  <a:lnTo>
                    <a:pt x="785" y="192"/>
                  </a:lnTo>
                  <a:lnTo>
                    <a:pt x="785" y="193"/>
                  </a:lnTo>
                  <a:lnTo>
                    <a:pt x="785" y="195"/>
                  </a:lnTo>
                  <a:lnTo>
                    <a:pt x="785" y="196"/>
                  </a:lnTo>
                  <a:lnTo>
                    <a:pt x="785" y="197"/>
                  </a:lnTo>
                  <a:lnTo>
                    <a:pt x="785" y="199"/>
                  </a:lnTo>
                  <a:lnTo>
                    <a:pt x="785" y="200"/>
                  </a:lnTo>
                  <a:lnTo>
                    <a:pt x="785" y="201"/>
                  </a:lnTo>
                  <a:lnTo>
                    <a:pt x="786" y="203"/>
                  </a:lnTo>
                  <a:lnTo>
                    <a:pt x="786" y="204"/>
                  </a:lnTo>
                  <a:lnTo>
                    <a:pt x="786" y="205"/>
                  </a:lnTo>
                  <a:lnTo>
                    <a:pt x="786" y="206"/>
                  </a:lnTo>
                  <a:lnTo>
                    <a:pt x="786" y="208"/>
                  </a:lnTo>
                  <a:lnTo>
                    <a:pt x="786" y="209"/>
                  </a:lnTo>
                  <a:lnTo>
                    <a:pt x="786" y="210"/>
                  </a:lnTo>
                  <a:lnTo>
                    <a:pt x="786" y="212"/>
                  </a:lnTo>
                  <a:lnTo>
                    <a:pt x="786" y="213"/>
                  </a:lnTo>
                  <a:lnTo>
                    <a:pt x="786" y="214"/>
                  </a:lnTo>
                  <a:lnTo>
                    <a:pt x="786" y="216"/>
                  </a:lnTo>
                  <a:lnTo>
                    <a:pt x="786" y="217"/>
                  </a:lnTo>
                  <a:lnTo>
                    <a:pt x="786" y="218"/>
                  </a:lnTo>
                  <a:lnTo>
                    <a:pt x="786" y="219"/>
                  </a:lnTo>
                  <a:lnTo>
                    <a:pt x="786" y="221"/>
                  </a:lnTo>
                  <a:lnTo>
                    <a:pt x="785" y="221"/>
                  </a:lnTo>
                  <a:lnTo>
                    <a:pt x="785" y="222"/>
                  </a:lnTo>
                  <a:lnTo>
                    <a:pt x="785" y="223"/>
                  </a:lnTo>
                  <a:lnTo>
                    <a:pt x="784" y="223"/>
                  </a:lnTo>
                  <a:lnTo>
                    <a:pt x="784" y="222"/>
                  </a:lnTo>
                  <a:lnTo>
                    <a:pt x="783" y="221"/>
                  </a:lnTo>
                  <a:lnTo>
                    <a:pt x="781" y="219"/>
                  </a:lnTo>
                  <a:lnTo>
                    <a:pt x="781" y="218"/>
                  </a:lnTo>
                  <a:lnTo>
                    <a:pt x="780" y="218"/>
                  </a:lnTo>
                  <a:lnTo>
                    <a:pt x="780" y="217"/>
                  </a:lnTo>
                  <a:lnTo>
                    <a:pt x="780" y="216"/>
                  </a:lnTo>
                  <a:lnTo>
                    <a:pt x="779" y="216"/>
                  </a:lnTo>
                  <a:lnTo>
                    <a:pt x="779" y="214"/>
                  </a:lnTo>
                  <a:lnTo>
                    <a:pt x="778" y="213"/>
                  </a:lnTo>
                  <a:lnTo>
                    <a:pt x="778" y="212"/>
                  </a:lnTo>
                  <a:lnTo>
                    <a:pt x="777" y="210"/>
                  </a:lnTo>
                  <a:lnTo>
                    <a:pt x="777" y="209"/>
                  </a:lnTo>
                  <a:lnTo>
                    <a:pt x="777" y="208"/>
                  </a:lnTo>
                  <a:lnTo>
                    <a:pt x="777" y="206"/>
                  </a:lnTo>
                  <a:lnTo>
                    <a:pt x="777" y="205"/>
                  </a:lnTo>
                  <a:lnTo>
                    <a:pt x="776" y="205"/>
                  </a:lnTo>
                  <a:lnTo>
                    <a:pt x="776" y="204"/>
                  </a:lnTo>
                  <a:lnTo>
                    <a:pt x="776" y="203"/>
                  </a:lnTo>
                  <a:lnTo>
                    <a:pt x="776" y="201"/>
                  </a:lnTo>
                  <a:lnTo>
                    <a:pt x="776" y="200"/>
                  </a:lnTo>
                  <a:lnTo>
                    <a:pt x="768" y="212"/>
                  </a:lnTo>
                  <a:lnTo>
                    <a:pt x="766" y="212"/>
                  </a:lnTo>
                  <a:lnTo>
                    <a:pt x="765" y="212"/>
                  </a:lnTo>
                  <a:lnTo>
                    <a:pt x="764" y="212"/>
                  </a:lnTo>
                  <a:lnTo>
                    <a:pt x="764" y="210"/>
                  </a:lnTo>
                  <a:lnTo>
                    <a:pt x="763" y="210"/>
                  </a:lnTo>
                  <a:lnTo>
                    <a:pt x="762" y="210"/>
                  </a:lnTo>
                  <a:lnTo>
                    <a:pt x="762" y="209"/>
                  </a:lnTo>
                  <a:lnTo>
                    <a:pt x="761" y="209"/>
                  </a:lnTo>
                  <a:lnTo>
                    <a:pt x="759" y="208"/>
                  </a:lnTo>
                  <a:lnTo>
                    <a:pt x="758" y="208"/>
                  </a:lnTo>
                  <a:lnTo>
                    <a:pt x="757" y="206"/>
                  </a:lnTo>
                  <a:lnTo>
                    <a:pt x="756" y="206"/>
                  </a:lnTo>
                  <a:lnTo>
                    <a:pt x="755" y="206"/>
                  </a:lnTo>
                  <a:lnTo>
                    <a:pt x="755" y="208"/>
                  </a:lnTo>
                  <a:lnTo>
                    <a:pt x="754" y="208"/>
                  </a:lnTo>
                  <a:lnTo>
                    <a:pt x="754" y="209"/>
                  </a:lnTo>
                  <a:lnTo>
                    <a:pt x="754" y="210"/>
                  </a:lnTo>
                  <a:lnTo>
                    <a:pt x="752" y="212"/>
                  </a:lnTo>
                  <a:lnTo>
                    <a:pt x="752" y="213"/>
                  </a:lnTo>
                  <a:lnTo>
                    <a:pt x="752" y="214"/>
                  </a:lnTo>
                  <a:lnTo>
                    <a:pt x="751" y="214"/>
                  </a:lnTo>
                  <a:lnTo>
                    <a:pt x="751" y="216"/>
                  </a:lnTo>
                  <a:lnTo>
                    <a:pt x="751" y="217"/>
                  </a:lnTo>
                  <a:lnTo>
                    <a:pt x="750" y="217"/>
                  </a:lnTo>
                  <a:lnTo>
                    <a:pt x="750" y="218"/>
                  </a:lnTo>
                  <a:lnTo>
                    <a:pt x="750" y="219"/>
                  </a:lnTo>
                  <a:lnTo>
                    <a:pt x="749" y="219"/>
                  </a:lnTo>
                  <a:lnTo>
                    <a:pt x="749" y="221"/>
                  </a:lnTo>
                  <a:lnTo>
                    <a:pt x="748" y="221"/>
                  </a:lnTo>
                  <a:lnTo>
                    <a:pt x="748" y="222"/>
                  </a:lnTo>
                  <a:lnTo>
                    <a:pt x="747" y="222"/>
                  </a:lnTo>
                  <a:lnTo>
                    <a:pt x="745" y="223"/>
                  </a:lnTo>
                  <a:lnTo>
                    <a:pt x="744" y="223"/>
                  </a:lnTo>
                  <a:lnTo>
                    <a:pt x="743" y="223"/>
                  </a:lnTo>
                  <a:lnTo>
                    <a:pt x="742" y="223"/>
                  </a:lnTo>
                  <a:lnTo>
                    <a:pt x="742" y="226"/>
                  </a:lnTo>
                  <a:lnTo>
                    <a:pt x="742" y="229"/>
                  </a:lnTo>
                  <a:lnTo>
                    <a:pt x="742" y="231"/>
                  </a:lnTo>
                  <a:lnTo>
                    <a:pt x="742" y="234"/>
                  </a:lnTo>
                  <a:lnTo>
                    <a:pt x="742" y="238"/>
                  </a:lnTo>
                  <a:lnTo>
                    <a:pt x="743" y="240"/>
                  </a:lnTo>
                  <a:lnTo>
                    <a:pt x="743" y="244"/>
                  </a:lnTo>
                  <a:lnTo>
                    <a:pt x="743" y="248"/>
                  </a:lnTo>
                  <a:lnTo>
                    <a:pt x="743" y="251"/>
                  </a:lnTo>
                  <a:lnTo>
                    <a:pt x="744" y="254"/>
                  </a:lnTo>
                  <a:lnTo>
                    <a:pt x="744" y="258"/>
                  </a:lnTo>
                  <a:lnTo>
                    <a:pt x="744" y="262"/>
                  </a:lnTo>
                  <a:lnTo>
                    <a:pt x="744" y="266"/>
                  </a:lnTo>
                  <a:lnTo>
                    <a:pt x="744" y="270"/>
                  </a:lnTo>
                  <a:lnTo>
                    <a:pt x="744" y="274"/>
                  </a:lnTo>
                  <a:lnTo>
                    <a:pt x="744" y="278"/>
                  </a:lnTo>
                  <a:lnTo>
                    <a:pt x="744" y="282"/>
                  </a:lnTo>
                  <a:lnTo>
                    <a:pt x="744" y="286"/>
                  </a:lnTo>
                  <a:lnTo>
                    <a:pt x="744" y="288"/>
                  </a:lnTo>
                  <a:lnTo>
                    <a:pt x="743" y="292"/>
                  </a:lnTo>
                  <a:lnTo>
                    <a:pt x="743" y="295"/>
                  </a:lnTo>
                  <a:lnTo>
                    <a:pt x="742" y="299"/>
                  </a:lnTo>
                  <a:lnTo>
                    <a:pt x="741" y="301"/>
                  </a:lnTo>
                  <a:lnTo>
                    <a:pt x="740" y="304"/>
                  </a:lnTo>
                  <a:lnTo>
                    <a:pt x="738" y="306"/>
                  </a:lnTo>
                  <a:lnTo>
                    <a:pt x="737" y="309"/>
                  </a:lnTo>
                  <a:lnTo>
                    <a:pt x="736" y="310"/>
                  </a:lnTo>
                  <a:lnTo>
                    <a:pt x="734" y="312"/>
                  </a:lnTo>
                  <a:lnTo>
                    <a:pt x="731" y="313"/>
                  </a:lnTo>
                  <a:lnTo>
                    <a:pt x="730" y="314"/>
                  </a:lnTo>
                  <a:lnTo>
                    <a:pt x="727" y="314"/>
                  </a:lnTo>
                  <a:lnTo>
                    <a:pt x="724" y="315"/>
                  </a:lnTo>
                  <a:lnTo>
                    <a:pt x="726" y="313"/>
                  </a:lnTo>
                  <a:lnTo>
                    <a:pt x="726" y="309"/>
                  </a:lnTo>
                  <a:lnTo>
                    <a:pt x="727" y="306"/>
                  </a:lnTo>
                  <a:lnTo>
                    <a:pt x="727" y="304"/>
                  </a:lnTo>
                  <a:lnTo>
                    <a:pt x="728" y="301"/>
                  </a:lnTo>
                  <a:lnTo>
                    <a:pt x="728" y="299"/>
                  </a:lnTo>
                  <a:lnTo>
                    <a:pt x="729" y="296"/>
                  </a:lnTo>
                  <a:lnTo>
                    <a:pt x="729" y="293"/>
                  </a:lnTo>
                  <a:lnTo>
                    <a:pt x="729" y="291"/>
                  </a:lnTo>
                  <a:lnTo>
                    <a:pt x="729" y="288"/>
                  </a:lnTo>
                  <a:lnTo>
                    <a:pt x="729" y="286"/>
                  </a:lnTo>
                  <a:lnTo>
                    <a:pt x="729" y="283"/>
                  </a:lnTo>
                  <a:lnTo>
                    <a:pt x="729" y="280"/>
                  </a:lnTo>
                  <a:lnTo>
                    <a:pt x="729" y="278"/>
                  </a:lnTo>
                  <a:lnTo>
                    <a:pt x="729" y="275"/>
                  </a:lnTo>
                  <a:lnTo>
                    <a:pt x="729" y="273"/>
                  </a:lnTo>
                  <a:lnTo>
                    <a:pt x="729" y="270"/>
                  </a:lnTo>
                  <a:lnTo>
                    <a:pt x="728" y="266"/>
                  </a:lnTo>
                  <a:lnTo>
                    <a:pt x="728" y="264"/>
                  </a:lnTo>
                  <a:lnTo>
                    <a:pt x="728" y="261"/>
                  </a:lnTo>
                  <a:lnTo>
                    <a:pt x="727" y="258"/>
                  </a:lnTo>
                  <a:lnTo>
                    <a:pt x="727" y="256"/>
                  </a:lnTo>
                  <a:lnTo>
                    <a:pt x="727" y="253"/>
                  </a:lnTo>
                  <a:lnTo>
                    <a:pt x="726" y="251"/>
                  </a:lnTo>
                  <a:lnTo>
                    <a:pt x="726" y="248"/>
                  </a:lnTo>
                  <a:lnTo>
                    <a:pt x="724" y="245"/>
                  </a:lnTo>
                  <a:lnTo>
                    <a:pt x="724" y="243"/>
                  </a:lnTo>
                  <a:lnTo>
                    <a:pt x="723" y="240"/>
                  </a:lnTo>
                  <a:lnTo>
                    <a:pt x="722" y="238"/>
                  </a:lnTo>
                  <a:lnTo>
                    <a:pt x="722" y="235"/>
                  </a:lnTo>
                  <a:lnTo>
                    <a:pt x="721" y="232"/>
                  </a:lnTo>
                  <a:lnTo>
                    <a:pt x="721" y="230"/>
                  </a:lnTo>
                  <a:lnTo>
                    <a:pt x="712" y="240"/>
                  </a:lnTo>
                  <a:lnTo>
                    <a:pt x="712" y="245"/>
                  </a:lnTo>
                  <a:lnTo>
                    <a:pt x="712" y="251"/>
                  </a:lnTo>
                  <a:lnTo>
                    <a:pt x="712" y="256"/>
                  </a:lnTo>
                  <a:lnTo>
                    <a:pt x="713" y="260"/>
                  </a:lnTo>
                  <a:lnTo>
                    <a:pt x="713" y="265"/>
                  </a:lnTo>
                  <a:lnTo>
                    <a:pt x="713" y="270"/>
                  </a:lnTo>
                  <a:lnTo>
                    <a:pt x="714" y="275"/>
                  </a:lnTo>
                  <a:lnTo>
                    <a:pt x="714" y="280"/>
                  </a:lnTo>
                  <a:lnTo>
                    <a:pt x="714" y="286"/>
                  </a:lnTo>
                  <a:lnTo>
                    <a:pt x="715" y="289"/>
                  </a:lnTo>
                  <a:lnTo>
                    <a:pt x="715" y="295"/>
                  </a:lnTo>
                  <a:lnTo>
                    <a:pt x="715" y="300"/>
                  </a:lnTo>
                  <a:lnTo>
                    <a:pt x="716" y="305"/>
                  </a:lnTo>
                  <a:lnTo>
                    <a:pt x="716" y="310"/>
                  </a:lnTo>
                  <a:lnTo>
                    <a:pt x="716" y="314"/>
                  </a:lnTo>
                  <a:lnTo>
                    <a:pt x="716" y="319"/>
                  </a:lnTo>
                  <a:lnTo>
                    <a:pt x="716" y="325"/>
                  </a:lnTo>
                  <a:lnTo>
                    <a:pt x="716" y="330"/>
                  </a:lnTo>
                  <a:lnTo>
                    <a:pt x="716" y="334"/>
                  </a:lnTo>
                  <a:lnTo>
                    <a:pt x="716" y="339"/>
                  </a:lnTo>
                  <a:lnTo>
                    <a:pt x="715" y="343"/>
                  </a:lnTo>
                  <a:lnTo>
                    <a:pt x="715" y="348"/>
                  </a:lnTo>
                  <a:lnTo>
                    <a:pt x="714" y="352"/>
                  </a:lnTo>
                  <a:lnTo>
                    <a:pt x="714" y="357"/>
                  </a:lnTo>
                  <a:lnTo>
                    <a:pt x="713" y="361"/>
                  </a:lnTo>
                  <a:lnTo>
                    <a:pt x="712" y="366"/>
                  </a:lnTo>
                  <a:lnTo>
                    <a:pt x="709" y="370"/>
                  </a:lnTo>
                  <a:lnTo>
                    <a:pt x="708" y="374"/>
                  </a:lnTo>
                  <a:lnTo>
                    <a:pt x="706" y="378"/>
                  </a:lnTo>
                  <a:lnTo>
                    <a:pt x="704" y="382"/>
                  </a:lnTo>
                  <a:lnTo>
                    <a:pt x="701" y="386"/>
                  </a:lnTo>
                  <a:lnTo>
                    <a:pt x="699" y="389"/>
                  </a:lnTo>
                  <a:lnTo>
                    <a:pt x="699" y="387"/>
                  </a:lnTo>
                  <a:lnTo>
                    <a:pt x="698" y="386"/>
                  </a:lnTo>
                  <a:lnTo>
                    <a:pt x="698" y="383"/>
                  </a:lnTo>
                  <a:lnTo>
                    <a:pt x="697" y="382"/>
                  </a:lnTo>
                  <a:lnTo>
                    <a:pt x="697" y="380"/>
                  </a:lnTo>
                  <a:lnTo>
                    <a:pt x="695" y="379"/>
                  </a:lnTo>
                  <a:lnTo>
                    <a:pt x="694" y="379"/>
                  </a:lnTo>
                  <a:lnTo>
                    <a:pt x="693" y="379"/>
                  </a:lnTo>
                  <a:lnTo>
                    <a:pt x="693" y="380"/>
                  </a:lnTo>
                  <a:lnTo>
                    <a:pt x="692" y="380"/>
                  </a:lnTo>
                  <a:lnTo>
                    <a:pt x="692" y="382"/>
                  </a:lnTo>
                  <a:lnTo>
                    <a:pt x="691" y="383"/>
                  </a:lnTo>
                  <a:lnTo>
                    <a:pt x="690" y="383"/>
                  </a:lnTo>
                  <a:lnTo>
                    <a:pt x="690" y="384"/>
                  </a:lnTo>
                  <a:lnTo>
                    <a:pt x="688" y="386"/>
                  </a:lnTo>
                  <a:lnTo>
                    <a:pt x="687" y="387"/>
                  </a:lnTo>
                  <a:lnTo>
                    <a:pt x="687" y="388"/>
                  </a:lnTo>
                  <a:lnTo>
                    <a:pt x="686" y="389"/>
                  </a:lnTo>
                  <a:lnTo>
                    <a:pt x="685" y="391"/>
                  </a:lnTo>
                  <a:lnTo>
                    <a:pt x="684" y="392"/>
                  </a:lnTo>
                  <a:lnTo>
                    <a:pt x="683" y="393"/>
                  </a:lnTo>
                  <a:lnTo>
                    <a:pt x="683" y="395"/>
                  </a:lnTo>
                  <a:lnTo>
                    <a:pt x="681" y="396"/>
                  </a:lnTo>
                  <a:lnTo>
                    <a:pt x="680" y="397"/>
                  </a:lnTo>
                  <a:lnTo>
                    <a:pt x="679" y="399"/>
                  </a:lnTo>
                  <a:lnTo>
                    <a:pt x="678" y="400"/>
                  </a:lnTo>
                  <a:lnTo>
                    <a:pt x="677" y="400"/>
                  </a:lnTo>
                  <a:lnTo>
                    <a:pt x="676" y="401"/>
                  </a:lnTo>
                  <a:lnTo>
                    <a:pt x="674" y="401"/>
                  </a:lnTo>
                  <a:lnTo>
                    <a:pt x="673" y="401"/>
                  </a:lnTo>
                  <a:lnTo>
                    <a:pt x="669" y="395"/>
                  </a:lnTo>
                  <a:lnTo>
                    <a:pt x="667" y="396"/>
                  </a:lnTo>
                  <a:lnTo>
                    <a:pt x="666" y="396"/>
                  </a:lnTo>
                  <a:lnTo>
                    <a:pt x="666" y="397"/>
                  </a:lnTo>
                  <a:lnTo>
                    <a:pt x="665" y="397"/>
                  </a:lnTo>
                  <a:lnTo>
                    <a:pt x="665" y="399"/>
                  </a:lnTo>
                  <a:lnTo>
                    <a:pt x="664" y="399"/>
                  </a:lnTo>
                  <a:lnTo>
                    <a:pt x="664" y="400"/>
                  </a:lnTo>
                  <a:lnTo>
                    <a:pt x="663" y="401"/>
                  </a:lnTo>
                  <a:lnTo>
                    <a:pt x="662" y="402"/>
                  </a:lnTo>
                  <a:lnTo>
                    <a:pt x="660" y="404"/>
                  </a:lnTo>
                  <a:lnTo>
                    <a:pt x="660" y="405"/>
                  </a:lnTo>
                  <a:lnTo>
                    <a:pt x="659" y="405"/>
                  </a:lnTo>
                  <a:lnTo>
                    <a:pt x="658" y="406"/>
                  </a:lnTo>
                  <a:lnTo>
                    <a:pt x="658" y="408"/>
                  </a:lnTo>
                  <a:lnTo>
                    <a:pt x="657" y="409"/>
                  </a:lnTo>
                  <a:lnTo>
                    <a:pt x="657" y="410"/>
                  </a:lnTo>
                  <a:lnTo>
                    <a:pt x="656" y="411"/>
                  </a:lnTo>
                  <a:lnTo>
                    <a:pt x="655" y="413"/>
                  </a:lnTo>
                  <a:lnTo>
                    <a:pt x="655" y="414"/>
                  </a:lnTo>
                  <a:lnTo>
                    <a:pt x="654" y="414"/>
                  </a:lnTo>
                  <a:lnTo>
                    <a:pt x="654" y="415"/>
                  </a:lnTo>
                  <a:lnTo>
                    <a:pt x="652" y="417"/>
                  </a:lnTo>
                  <a:lnTo>
                    <a:pt x="652" y="418"/>
                  </a:lnTo>
                  <a:lnTo>
                    <a:pt x="651" y="418"/>
                  </a:lnTo>
                  <a:lnTo>
                    <a:pt x="651" y="414"/>
                  </a:lnTo>
                  <a:lnTo>
                    <a:pt x="651" y="409"/>
                  </a:lnTo>
                  <a:lnTo>
                    <a:pt x="651" y="404"/>
                  </a:lnTo>
                  <a:lnTo>
                    <a:pt x="651" y="400"/>
                  </a:lnTo>
                  <a:lnTo>
                    <a:pt x="651" y="395"/>
                  </a:lnTo>
                  <a:lnTo>
                    <a:pt x="651" y="389"/>
                  </a:lnTo>
                  <a:lnTo>
                    <a:pt x="651" y="383"/>
                  </a:lnTo>
                  <a:lnTo>
                    <a:pt x="651" y="378"/>
                  </a:lnTo>
                  <a:lnTo>
                    <a:pt x="651" y="373"/>
                  </a:lnTo>
                  <a:lnTo>
                    <a:pt x="651" y="366"/>
                  </a:lnTo>
                  <a:lnTo>
                    <a:pt x="651" y="361"/>
                  </a:lnTo>
                  <a:lnTo>
                    <a:pt x="650" y="354"/>
                  </a:lnTo>
                  <a:lnTo>
                    <a:pt x="650" y="349"/>
                  </a:lnTo>
                  <a:lnTo>
                    <a:pt x="650" y="343"/>
                  </a:lnTo>
                  <a:lnTo>
                    <a:pt x="649" y="338"/>
                  </a:lnTo>
                  <a:lnTo>
                    <a:pt x="649" y="331"/>
                  </a:lnTo>
                  <a:lnTo>
                    <a:pt x="648" y="325"/>
                  </a:lnTo>
                  <a:lnTo>
                    <a:pt x="647" y="319"/>
                  </a:lnTo>
                  <a:lnTo>
                    <a:pt x="647" y="313"/>
                  </a:lnTo>
                  <a:lnTo>
                    <a:pt x="645" y="308"/>
                  </a:lnTo>
                  <a:lnTo>
                    <a:pt x="644" y="302"/>
                  </a:lnTo>
                  <a:lnTo>
                    <a:pt x="643" y="297"/>
                  </a:lnTo>
                  <a:lnTo>
                    <a:pt x="642" y="291"/>
                  </a:lnTo>
                  <a:lnTo>
                    <a:pt x="641" y="286"/>
                  </a:lnTo>
                  <a:lnTo>
                    <a:pt x="640" y="282"/>
                  </a:lnTo>
                  <a:lnTo>
                    <a:pt x="638" y="277"/>
                  </a:lnTo>
                  <a:lnTo>
                    <a:pt x="636" y="271"/>
                  </a:lnTo>
                  <a:lnTo>
                    <a:pt x="635" y="267"/>
                  </a:lnTo>
                  <a:lnTo>
                    <a:pt x="633" y="264"/>
                  </a:lnTo>
                  <a:lnTo>
                    <a:pt x="630" y="260"/>
                  </a:lnTo>
                  <a:lnTo>
                    <a:pt x="628" y="256"/>
                  </a:lnTo>
                  <a:lnTo>
                    <a:pt x="626" y="252"/>
                  </a:lnTo>
                  <a:lnTo>
                    <a:pt x="626" y="251"/>
                  </a:lnTo>
                  <a:lnTo>
                    <a:pt x="626" y="249"/>
                  </a:lnTo>
                  <a:lnTo>
                    <a:pt x="626" y="248"/>
                  </a:lnTo>
                  <a:lnTo>
                    <a:pt x="626" y="247"/>
                  </a:lnTo>
                  <a:lnTo>
                    <a:pt x="627" y="245"/>
                  </a:lnTo>
                  <a:lnTo>
                    <a:pt x="627" y="244"/>
                  </a:lnTo>
                  <a:lnTo>
                    <a:pt x="627" y="243"/>
                  </a:lnTo>
                  <a:lnTo>
                    <a:pt x="627" y="241"/>
                  </a:lnTo>
                  <a:lnTo>
                    <a:pt x="627" y="240"/>
                  </a:lnTo>
                  <a:lnTo>
                    <a:pt x="627" y="239"/>
                  </a:lnTo>
                  <a:lnTo>
                    <a:pt x="628" y="239"/>
                  </a:lnTo>
                  <a:lnTo>
                    <a:pt x="628" y="238"/>
                  </a:lnTo>
                  <a:lnTo>
                    <a:pt x="628" y="236"/>
                  </a:lnTo>
                  <a:lnTo>
                    <a:pt x="628" y="235"/>
                  </a:lnTo>
                  <a:lnTo>
                    <a:pt x="629" y="234"/>
                  </a:lnTo>
                  <a:lnTo>
                    <a:pt x="629" y="232"/>
                  </a:lnTo>
                  <a:lnTo>
                    <a:pt x="629" y="231"/>
                  </a:lnTo>
                  <a:lnTo>
                    <a:pt x="629" y="230"/>
                  </a:lnTo>
                  <a:lnTo>
                    <a:pt x="629" y="229"/>
                  </a:lnTo>
                  <a:lnTo>
                    <a:pt x="630" y="229"/>
                  </a:lnTo>
                  <a:lnTo>
                    <a:pt x="630" y="227"/>
                  </a:lnTo>
                  <a:lnTo>
                    <a:pt x="630" y="226"/>
                  </a:lnTo>
                  <a:lnTo>
                    <a:pt x="630" y="225"/>
                  </a:lnTo>
                  <a:lnTo>
                    <a:pt x="630" y="223"/>
                  </a:lnTo>
                  <a:lnTo>
                    <a:pt x="617" y="240"/>
                  </a:lnTo>
                  <a:lnTo>
                    <a:pt x="592" y="240"/>
                  </a:lnTo>
                  <a:lnTo>
                    <a:pt x="608" y="218"/>
                  </a:lnTo>
                  <a:lnTo>
                    <a:pt x="607" y="218"/>
                  </a:lnTo>
                  <a:lnTo>
                    <a:pt x="606" y="218"/>
                  </a:lnTo>
                  <a:lnTo>
                    <a:pt x="605" y="218"/>
                  </a:lnTo>
                  <a:lnTo>
                    <a:pt x="605" y="219"/>
                  </a:lnTo>
                  <a:lnTo>
                    <a:pt x="603" y="219"/>
                  </a:lnTo>
                  <a:lnTo>
                    <a:pt x="602" y="221"/>
                  </a:lnTo>
                  <a:lnTo>
                    <a:pt x="601" y="221"/>
                  </a:lnTo>
                  <a:lnTo>
                    <a:pt x="601" y="222"/>
                  </a:lnTo>
                  <a:lnTo>
                    <a:pt x="600" y="222"/>
                  </a:lnTo>
                  <a:lnTo>
                    <a:pt x="599" y="222"/>
                  </a:lnTo>
                  <a:lnTo>
                    <a:pt x="599" y="223"/>
                  </a:lnTo>
                  <a:lnTo>
                    <a:pt x="598" y="223"/>
                  </a:lnTo>
                  <a:lnTo>
                    <a:pt x="597" y="223"/>
                  </a:lnTo>
                  <a:lnTo>
                    <a:pt x="595" y="223"/>
                  </a:lnTo>
                  <a:lnTo>
                    <a:pt x="595" y="222"/>
                  </a:lnTo>
                  <a:lnTo>
                    <a:pt x="595" y="221"/>
                  </a:lnTo>
                  <a:lnTo>
                    <a:pt x="597" y="219"/>
                  </a:lnTo>
                  <a:lnTo>
                    <a:pt x="597" y="218"/>
                  </a:lnTo>
                  <a:lnTo>
                    <a:pt x="597" y="217"/>
                  </a:lnTo>
                  <a:lnTo>
                    <a:pt x="597" y="216"/>
                  </a:lnTo>
                  <a:lnTo>
                    <a:pt x="598" y="216"/>
                  </a:lnTo>
                  <a:lnTo>
                    <a:pt x="598" y="214"/>
                  </a:lnTo>
                  <a:lnTo>
                    <a:pt x="599" y="213"/>
                  </a:lnTo>
                  <a:lnTo>
                    <a:pt x="600" y="212"/>
                  </a:lnTo>
                  <a:lnTo>
                    <a:pt x="601" y="212"/>
                  </a:lnTo>
                  <a:lnTo>
                    <a:pt x="601" y="210"/>
                  </a:lnTo>
                  <a:lnTo>
                    <a:pt x="602" y="210"/>
                  </a:lnTo>
                  <a:lnTo>
                    <a:pt x="603" y="210"/>
                  </a:lnTo>
                  <a:lnTo>
                    <a:pt x="603" y="209"/>
                  </a:lnTo>
                  <a:lnTo>
                    <a:pt x="605" y="209"/>
                  </a:lnTo>
                  <a:lnTo>
                    <a:pt x="606" y="208"/>
                  </a:lnTo>
                  <a:lnTo>
                    <a:pt x="607" y="208"/>
                  </a:lnTo>
                  <a:lnTo>
                    <a:pt x="608" y="206"/>
                  </a:lnTo>
                  <a:lnTo>
                    <a:pt x="592" y="206"/>
                  </a:lnTo>
                  <a:lnTo>
                    <a:pt x="613" y="190"/>
                  </a:lnTo>
                  <a:lnTo>
                    <a:pt x="613" y="178"/>
                  </a:lnTo>
                  <a:lnTo>
                    <a:pt x="613" y="177"/>
                  </a:lnTo>
                  <a:lnTo>
                    <a:pt x="613" y="175"/>
                  </a:lnTo>
                  <a:lnTo>
                    <a:pt x="612" y="175"/>
                  </a:lnTo>
                  <a:lnTo>
                    <a:pt x="610" y="174"/>
                  </a:lnTo>
                  <a:lnTo>
                    <a:pt x="609" y="173"/>
                  </a:lnTo>
                  <a:lnTo>
                    <a:pt x="608" y="173"/>
                  </a:lnTo>
                  <a:lnTo>
                    <a:pt x="607" y="173"/>
                  </a:lnTo>
                  <a:lnTo>
                    <a:pt x="606" y="171"/>
                  </a:lnTo>
                  <a:lnTo>
                    <a:pt x="605" y="171"/>
                  </a:lnTo>
                  <a:lnTo>
                    <a:pt x="603" y="170"/>
                  </a:lnTo>
                  <a:lnTo>
                    <a:pt x="602" y="170"/>
                  </a:lnTo>
                  <a:lnTo>
                    <a:pt x="601" y="170"/>
                  </a:lnTo>
                  <a:lnTo>
                    <a:pt x="600" y="169"/>
                  </a:lnTo>
                  <a:lnTo>
                    <a:pt x="599" y="169"/>
                  </a:lnTo>
                  <a:lnTo>
                    <a:pt x="598" y="168"/>
                  </a:lnTo>
                  <a:lnTo>
                    <a:pt x="595" y="168"/>
                  </a:lnTo>
                  <a:lnTo>
                    <a:pt x="594" y="166"/>
                  </a:lnTo>
                  <a:lnTo>
                    <a:pt x="593" y="166"/>
                  </a:lnTo>
                  <a:lnTo>
                    <a:pt x="592" y="166"/>
                  </a:lnTo>
                  <a:lnTo>
                    <a:pt x="591" y="165"/>
                  </a:lnTo>
                  <a:lnTo>
                    <a:pt x="590" y="165"/>
                  </a:lnTo>
                  <a:lnTo>
                    <a:pt x="588" y="164"/>
                  </a:lnTo>
                  <a:lnTo>
                    <a:pt x="587" y="164"/>
                  </a:lnTo>
                  <a:lnTo>
                    <a:pt x="586" y="164"/>
                  </a:lnTo>
                  <a:lnTo>
                    <a:pt x="586" y="162"/>
                  </a:lnTo>
                  <a:lnTo>
                    <a:pt x="585" y="162"/>
                  </a:lnTo>
                  <a:lnTo>
                    <a:pt x="584" y="161"/>
                  </a:lnTo>
                  <a:lnTo>
                    <a:pt x="584" y="160"/>
                  </a:lnTo>
                  <a:lnTo>
                    <a:pt x="585" y="161"/>
                  </a:lnTo>
                  <a:lnTo>
                    <a:pt x="586" y="161"/>
                  </a:lnTo>
                  <a:lnTo>
                    <a:pt x="587" y="161"/>
                  </a:lnTo>
                  <a:lnTo>
                    <a:pt x="587" y="162"/>
                  </a:lnTo>
                  <a:lnTo>
                    <a:pt x="588" y="162"/>
                  </a:lnTo>
                  <a:lnTo>
                    <a:pt x="590" y="162"/>
                  </a:lnTo>
                  <a:lnTo>
                    <a:pt x="590" y="164"/>
                  </a:lnTo>
                  <a:lnTo>
                    <a:pt x="591" y="164"/>
                  </a:lnTo>
                  <a:lnTo>
                    <a:pt x="591" y="165"/>
                  </a:lnTo>
                  <a:lnTo>
                    <a:pt x="592" y="165"/>
                  </a:lnTo>
                  <a:lnTo>
                    <a:pt x="593" y="165"/>
                  </a:lnTo>
                  <a:lnTo>
                    <a:pt x="593" y="166"/>
                  </a:lnTo>
                  <a:lnTo>
                    <a:pt x="594" y="166"/>
                  </a:lnTo>
                  <a:lnTo>
                    <a:pt x="595" y="166"/>
                  </a:lnTo>
                  <a:lnTo>
                    <a:pt x="597" y="166"/>
                  </a:lnTo>
                  <a:lnTo>
                    <a:pt x="597" y="165"/>
                  </a:lnTo>
                  <a:lnTo>
                    <a:pt x="598" y="164"/>
                  </a:lnTo>
                  <a:lnTo>
                    <a:pt x="598" y="162"/>
                  </a:lnTo>
                  <a:lnTo>
                    <a:pt x="599" y="162"/>
                  </a:lnTo>
                  <a:lnTo>
                    <a:pt x="599" y="161"/>
                  </a:lnTo>
                  <a:lnTo>
                    <a:pt x="600" y="161"/>
                  </a:lnTo>
                  <a:lnTo>
                    <a:pt x="600" y="160"/>
                  </a:lnTo>
                  <a:lnTo>
                    <a:pt x="601" y="158"/>
                  </a:lnTo>
                  <a:lnTo>
                    <a:pt x="601" y="157"/>
                  </a:lnTo>
                  <a:lnTo>
                    <a:pt x="602" y="156"/>
                  </a:lnTo>
                  <a:lnTo>
                    <a:pt x="602" y="155"/>
                  </a:lnTo>
                  <a:lnTo>
                    <a:pt x="602" y="153"/>
                  </a:lnTo>
                  <a:lnTo>
                    <a:pt x="603" y="153"/>
                  </a:lnTo>
                  <a:lnTo>
                    <a:pt x="603" y="152"/>
                  </a:lnTo>
                  <a:lnTo>
                    <a:pt x="603" y="151"/>
                  </a:lnTo>
                  <a:lnTo>
                    <a:pt x="603" y="149"/>
                  </a:lnTo>
                  <a:lnTo>
                    <a:pt x="605" y="149"/>
                  </a:lnTo>
                  <a:lnTo>
                    <a:pt x="605" y="148"/>
                  </a:lnTo>
                  <a:lnTo>
                    <a:pt x="605" y="147"/>
                  </a:lnTo>
                  <a:lnTo>
                    <a:pt x="605" y="145"/>
                  </a:lnTo>
                  <a:lnTo>
                    <a:pt x="605" y="144"/>
                  </a:lnTo>
                  <a:lnTo>
                    <a:pt x="605" y="143"/>
                  </a:lnTo>
                  <a:lnTo>
                    <a:pt x="603" y="143"/>
                  </a:lnTo>
                  <a:lnTo>
                    <a:pt x="602" y="143"/>
                  </a:lnTo>
                  <a:lnTo>
                    <a:pt x="601" y="143"/>
                  </a:lnTo>
                  <a:lnTo>
                    <a:pt x="600" y="144"/>
                  </a:lnTo>
                  <a:lnTo>
                    <a:pt x="599" y="144"/>
                  </a:lnTo>
                  <a:lnTo>
                    <a:pt x="598" y="144"/>
                  </a:lnTo>
                  <a:lnTo>
                    <a:pt x="597" y="144"/>
                  </a:lnTo>
                  <a:lnTo>
                    <a:pt x="595" y="145"/>
                  </a:lnTo>
                  <a:lnTo>
                    <a:pt x="594" y="145"/>
                  </a:lnTo>
                  <a:lnTo>
                    <a:pt x="592" y="145"/>
                  </a:lnTo>
                  <a:lnTo>
                    <a:pt x="591" y="145"/>
                  </a:lnTo>
                  <a:lnTo>
                    <a:pt x="590" y="147"/>
                  </a:lnTo>
                  <a:lnTo>
                    <a:pt x="588" y="147"/>
                  </a:lnTo>
                  <a:lnTo>
                    <a:pt x="587" y="147"/>
                  </a:lnTo>
                  <a:lnTo>
                    <a:pt x="586" y="148"/>
                  </a:lnTo>
                  <a:lnTo>
                    <a:pt x="585" y="148"/>
                  </a:lnTo>
                  <a:lnTo>
                    <a:pt x="584" y="148"/>
                  </a:lnTo>
                  <a:lnTo>
                    <a:pt x="583" y="149"/>
                  </a:lnTo>
                  <a:lnTo>
                    <a:pt x="581" y="149"/>
                  </a:lnTo>
                  <a:lnTo>
                    <a:pt x="580" y="149"/>
                  </a:lnTo>
                  <a:lnTo>
                    <a:pt x="579" y="149"/>
                  </a:lnTo>
                  <a:lnTo>
                    <a:pt x="578" y="151"/>
                  </a:lnTo>
                  <a:lnTo>
                    <a:pt x="577" y="151"/>
                  </a:lnTo>
                  <a:lnTo>
                    <a:pt x="576" y="151"/>
                  </a:lnTo>
                  <a:lnTo>
                    <a:pt x="574" y="151"/>
                  </a:lnTo>
                  <a:lnTo>
                    <a:pt x="573" y="151"/>
                  </a:lnTo>
                  <a:lnTo>
                    <a:pt x="572" y="151"/>
                  </a:lnTo>
                  <a:lnTo>
                    <a:pt x="571" y="151"/>
                  </a:lnTo>
                  <a:lnTo>
                    <a:pt x="570" y="151"/>
                  </a:lnTo>
                  <a:lnTo>
                    <a:pt x="569" y="149"/>
                  </a:lnTo>
                  <a:lnTo>
                    <a:pt x="567" y="149"/>
                  </a:lnTo>
                  <a:lnTo>
                    <a:pt x="566" y="149"/>
                  </a:lnTo>
                  <a:lnTo>
                    <a:pt x="584" y="149"/>
                  </a:lnTo>
                  <a:lnTo>
                    <a:pt x="592" y="138"/>
                  </a:lnTo>
                  <a:lnTo>
                    <a:pt x="574" y="126"/>
                  </a:lnTo>
                  <a:lnTo>
                    <a:pt x="573" y="127"/>
                  </a:lnTo>
                  <a:lnTo>
                    <a:pt x="571" y="129"/>
                  </a:lnTo>
                  <a:lnTo>
                    <a:pt x="569" y="130"/>
                  </a:lnTo>
                  <a:lnTo>
                    <a:pt x="567" y="131"/>
                  </a:lnTo>
                  <a:lnTo>
                    <a:pt x="565" y="132"/>
                  </a:lnTo>
                  <a:lnTo>
                    <a:pt x="563" y="134"/>
                  </a:lnTo>
                  <a:lnTo>
                    <a:pt x="560" y="135"/>
                  </a:lnTo>
                  <a:lnTo>
                    <a:pt x="558" y="136"/>
                  </a:lnTo>
                  <a:lnTo>
                    <a:pt x="555" y="138"/>
                  </a:lnTo>
                  <a:lnTo>
                    <a:pt x="552" y="139"/>
                  </a:lnTo>
                  <a:lnTo>
                    <a:pt x="550" y="140"/>
                  </a:lnTo>
                  <a:lnTo>
                    <a:pt x="546" y="142"/>
                  </a:lnTo>
                  <a:lnTo>
                    <a:pt x="544" y="143"/>
                  </a:lnTo>
                  <a:lnTo>
                    <a:pt x="541" y="144"/>
                  </a:lnTo>
                  <a:lnTo>
                    <a:pt x="538" y="145"/>
                  </a:lnTo>
                  <a:lnTo>
                    <a:pt x="535" y="147"/>
                  </a:lnTo>
                  <a:lnTo>
                    <a:pt x="533" y="148"/>
                  </a:lnTo>
                  <a:lnTo>
                    <a:pt x="529" y="148"/>
                  </a:lnTo>
                  <a:lnTo>
                    <a:pt x="527" y="149"/>
                  </a:lnTo>
                  <a:lnTo>
                    <a:pt x="523" y="149"/>
                  </a:lnTo>
                  <a:lnTo>
                    <a:pt x="521" y="149"/>
                  </a:lnTo>
                  <a:lnTo>
                    <a:pt x="519" y="149"/>
                  </a:lnTo>
                  <a:lnTo>
                    <a:pt x="515" y="149"/>
                  </a:lnTo>
                  <a:lnTo>
                    <a:pt x="513" y="149"/>
                  </a:lnTo>
                  <a:lnTo>
                    <a:pt x="509" y="149"/>
                  </a:lnTo>
                  <a:lnTo>
                    <a:pt x="507" y="148"/>
                  </a:lnTo>
                  <a:lnTo>
                    <a:pt x="505" y="147"/>
                  </a:lnTo>
                  <a:lnTo>
                    <a:pt x="502" y="145"/>
                  </a:lnTo>
                  <a:lnTo>
                    <a:pt x="500" y="144"/>
                  </a:lnTo>
                  <a:lnTo>
                    <a:pt x="498" y="142"/>
                  </a:lnTo>
                  <a:lnTo>
                    <a:pt x="495" y="140"/>
                  </a:lnTo>
                  <a:lnTo>
                    <a:pt x="493" y="138"/>
                  </a:lnTo>
                  <a:lnTo>
                    <a:pt x="494" y="138"/>
                  </a:lnTo>
                  <a:lnTo>
                    <a:pt x="495" y="138"/>
                  </a:lnTo>
                  <a:lnTo>
                    <a:pt x="496" y="138"/>
                  </a:lnTo>
                  <a:lnTo>
                    <a:pt x="498" y="138"/>
                  </a:lnTo>
                  <a:lnTo>
                    <a:pt x="499" y="139"/>
                  </a:lnTo>
                  <a:lnTo>
                    <a:pt x="500" y="139"/>
                  </a:lnTo>
                  <a:lnTo>
                    <a:pt x="502" y="140"/>
                  </a:lnTo>
                  <a:lnTo>
                    <a:pt x="503" y="140"/>
                  </a:lnTo>
                  <a:lnTo>
                    <a:pt x="505" y="142"/>
                  </a:lnTo>
                  <a:lnTo>
                    <a:pt x="507" y="142"/>
                  </a:lnTo>
                  <a:lnTo>
                    <a:pt x="509" y="143"/>
                  </a:lnTo>
                  <a:lnTo>
                    <a:pt x="510" y="144"/>
                  </a:lnTo>
                  <a:lnTo>
                    <a:pt x="513" y="144"/>
                  </a:lnTo>
                  <a:lnTo>
                    <a:pt x="514" y="145"/>
                  </a:lnTo>
                  <a:lnTo>
                    <a:pt x="516" y="145"/>
                  </a:lnTo>
                  <a:lnTo>
                    <a:pt x="519" y="147"/>
                  </a:lnTo>
                  <a:lnTo>
                    <a:pt x="520" y="147"/>
                  </a:lnTo>
                  <a:lnTo>
                    <a:pt x="522" y="148"/>
                  </a:lnTo>
                  <a:lnTo>
                    <a:pt x="523" y="148"/>
                  </a:lnTo>
                  <a:lnTo>
                    <a:pt x="526" y="149"/>
                  </a:lnTo>
                  <a:lnTo>
                    <a:pt x="528" y="149"/>
                  </a:lnTo>
                  <a:lnTo>
                    <a:pt x="529" y="149"/>
                  </a:lnTo>
                  <a:lnTo>
                    <a:pt x="530" y="149"/>
                  </a:lnTo>
                  <a:lnTo>
                    <a:pt x="533" y="149"/>
                  </a:lnTo>
                  <a:lnTo>
                    <a:pt x="534" y="149"/>
                  </a:lnTo>
                  <a:lnTo>
                    <a:pt x="535" y="149"/>
                  </a:lnTo>
                  <a:lnTo>
                    <a:pt x="536" y="148"/>
                  </a:lnTo>
                  <a:lnTo>
                    <a:pt x="537" y="148"/>
                  </a:lnTo>
                  <a:lnTo>
                    <a:pt x="538" y="147"/>
                  </a:lnTo>
                  <a:lnTo>
                    <a:pt x="540" y="145"/>
                  </a:lnTo>
                  <a:lnTo>
                    <a:pt x="540" y="144"/>
                  </a:lnTo>
                  <a:lnTo>
                    <a:pt x="541" y="143"/>
                  </a:lnTo>
                  <a:lnTo>
                    <a:pt x="536" y="138"/>
                  </a:lnTo>
                  <a:lnTo>
                    <a:pt x="536" y="136"/>
                  </a:lnTo>
                  <a:lnTo>
                    <a:pt x="537" y="135"/>
                  </a:lnTo>
                  <a:lnTo>
                    <a:pt x="538" y="134"/>
                  </a:lnTo>
                  <a:lnTo>
                    <a:pt x="540" y="132"/>
                  </a:lnTo>
                  <a:lnTo>
                    <a:pt x="541" y="132"/>
                  </a:lnTo>
                  <a:lnTo>
                    <a:pt x="542" y="131"/>
                  </a:lnTo>
                  <a:lnTo>
                    <a:pt x="543" y="131"/>
                  </a:lnTo>
                  <a:lnTo>
                    <a:pt x="544" y="131"/>
                  </a:lnTo>
                  <a:lnTo>
                    <a:pt x="545" y="130"/>
                  </a:lnTo>
                  <a:lnTo>
                    <a:pt x="546" y="130"/>
                  </a:lnTo>
                  <a:lnTo>
                    <a:pt x="548" y="129"/>
                  </a:lnTo>
                  <a:lnTo>
                    <a:pt x="549" y="129"/>
                  </a:lnTo>
                  <a:lnTo>
                    <a:pt x="550" y="127"/>
                  </a:lnTo>
                  <a:lnTo>
                    <a:pt x="551" y="126"/>
                  </a:lnTo>
                  <a:lnTo>
                    <a:pt x="552" y="126"/>
                  </a:lnTo>
                  <a:lnTo>
                    <a:pt x="553" y="125"/>
                  </a:lnTo>
                  <a:lnTo>
                    <a:pt x="555" y="125"/>
                  </a:lnTo>
                  <a:lnTo>
                    <a:pt x="556" y="123"/>
                  </a:lnTo>
                  <a:lnTo>
                    <a:pt x="557" y="122"/>
                  </a:lnTo>
                  <a:lnTo>
                    <a:pt x="558" y="122"/>
                  </a:lnTo>
                  <a:lnTo>
                    <a:pt x="558" y="121"/>
                  </a:lnTo>
                  <a:lnTo>
                    <a:pt x="559" y="121"/>
                  </a:lnTo>
                  <a:lnTo>
                    <a:pt x="560" y="119"/>
                  </a:lnTo>
                  <a:lnTo>
                    <a:pt x="560" y="118"/>
                  </a:lnTo>
                  <a:lnTo>
                    <a:pt x="560" y="117"/>
                  </a:lnTo>
                  <a:lnTo>
                    <a:pt x="562" y="117"/>
                  </a:lnTo>
                  <a:lnTo>
                    <a:pt x="562" y="116"/>
                  </a:lnTo>
                  <a:lnTo>
                    <a:pt x="562" y="114"/>
                  </a:lnTo>
                  <a:lnTo>
                    <a:pt x="557" y="109"/>
                  </a:lnTo>
                  <a:lnTo>
                    <a:pt x="557" y="108"/>
                  </a:lnTo>
                  <a:lnTo>
                    <a:pt x="557" y="107"/>
                  </a:lnTo>
                  <a:lnTo>
                    <a:pt x="558" y="105"/>
                  </a:lnTo>
                  <a:lnTo>
                    <a:pt x="558" y="104"/>
                  </a:lnTo>
                  <a:lnTo>
                    <a:pt x="559" y="103"/>
                  </a:lnTo>
                  <a:lnTo>
                    <a:pt x="559" y="101"/>
                  </a:lnTo>
                  <a:lnTo>
                    <a:pt x="560" y="101"/>
                  </a:lnTo>
                  <a:lnTo>
                    <a:pt x="560" y="100"/>
                  </a:lnTo>
                  <a:lnTo>
                    <a:pt x="562" y="99"/>
                  </a:lnTo>
                  <a:lnTo>
                    <a:pt x="563" y="97"/>
                  </a:lnTo>
                  <a:lnTo>
                    <a:pt x="564" y="96"/>
                  </a:lnTo>
                  <a:lnTo>
                    <a:pt x="565" y="95"/>
                  </a:lnTo>
                  <a:lnTo>
                    <a:pt x="566" y="94"/>
                  </a:lnTo>
                  <a:lnTo>
                    <a:pt x="566" y="92"/>
                  </a:lnTo>
                  <a:lnTo>
                    <a:pt x="567" y="92"/>
                  </a:lnTo>
                  <a:lnTo>
                    <a:pt x="567" y="91"/>
                  </a:lnTo>
                  <a:lnTo>
                    <a:pt x="569" y="90"/>
                  </a:lnTo>
                  <a:lnTo>
                    <a:pt x="569" y="88"/>
                  </a:lnTo>
                  <a:lnTo>
                    <a:pt x="570" y="87"/>
                  </a:lnTo>
                  <a:lnTo>
                    <a:pt x="570" y="86"/>
                  </a:lnTo>
                  <a:lnTo>
                    <a:pt x="570" y="84"/>
                  </a:lnTo>
                  <a:lnTo>
                    <a:pt x="570" y="83"/>
                  </a:lnTo>
                  <a:lnTo>
                    <a:pt x="570" y="82"/>
                  </a:lnTo>
                  <a:lnTo>
                    <a:pt x="570" y="81"/>
                  </a:lnTo>
                  <a:lnTo>
                    <a:pt x="569" y="79"/>
                  </a:lnTo>
                  <a:lnTo>
                    <a:pt x="567" y="79"/>
                  </a:lnTo>
                  <a:lnTo>
                    <a:pt x="566" y="79"/>
                  </a:lnTo>
                  <a:lnTo>
                    <a:pt x="565" y="79"/>
                  </a:lnTo>
                  <a:lnTo>
                    <a:pt x="565" y="78"/>
                  </a:lnTo>
                  <a:lnTo>
                    <a:pt x="564" y="78"/>
                  </a:lnTo>
                  <a:lnTo>
                    <a:pt x="563" y="78"/>
                  </a:lnTo>
                  <a:lnTo>
                    <a:pt x="562" y="78"/>
                  </a:lnTo>
                  <a:lnTo>
                    <a:pt x="562" y="77"/>
                  </a:lnTo>
                  <a:lnTo>
                    <a:pt x="560" y="77"/>
                  </a:lnTo>
                  <a:lnTo>
                    <a:pt x="559" y="77"/>
                  </a:lnTo>
                  <a:lnTo>
                    <a:pt x="558" y="77"/>
                  </a:lnTo>
                  <a:lnTo>
                    <a:pt x="557" y="75"/>
                  </a:lnTo>
                  <a:lnTo>
                    <a:pt x="556" y="75"/>
                  </a:lnTo>
                  <a:lnTo>
                    <a:pt x="555" y="75"/>
                  </a:lnTo>
                  <a:lnTo>
                    <a:pt x="553" y="75"/>
                  </a:lnTo>
                  <a:lnTo>
                    <a:pt x="552" y="74"/>
                  </a:lnTo>
                  <a:lnTo>
                    <a:pt x="551" y="74"/>
                  </a:lnTo>
                  <a:lnTo>
                    <a:pt x="550" y="74"/>
                  </a:lnTo>
                  <a:lnTo>
                    <a:pt x="549" y="74"/>
                  </a:lnTo>
                  <a:lnTo>
                    <a:pt x="549" y="75"/>
                  </a:lnTo>
                  <a:lnTo>
                    <a:pt x="549" y="77"/>
                  </a:lnTo>
                  <a:lnTo>
                    <a:pt x="549" y="78"/>
                  </a:lnTo>
                  <a:lnTo>
                    <a:pt x="548" y="78"/>
                  </a:lnTo>
                  <a:lnTo>
                    <a:pt x="548" y="79"/>
                  </a:lnTo>
                  <a:lnTo>
                    <a:pt x="548" y="81"/>
                  </a:lnTo>
                  <a:lnTo>
                    <a:pt x="546" y="82"/>
                  </a:lnTo>
                  <a:lnTo>
                    <a:pt x="546" y="83"/>
                  </a:lnTo>
                  <a:lnTo>
                    <a:pt x="546" y="84"/>
                  </a:lnTo>
                  <a:lnTo>
                    <a:pt x="545" y="84"/>
                  </a:lnTo>
                  <a:lnTo>
                    <a:pt x="545" y="86"/>
                  </a:lnTo>
                  <a:lnTo>
                    <a:pt x="545" y="87"/>
                  </a:lnTo>
                  <a:lnTo>
                    <a:pt x="545" y="88"/>
                  </a:lnTo>
                  <a:lnTo>
                    <a:pt x="544" y="90"/>
                  </a:lnTo>
                  <a:lnTo>
                    <a:pt x="544" y="91"/>
                  </a:lnTo>
                  <a:lnTo>
                    <a:pt x="544" y="92"/>
                  </a:lnTo>
                  <a:lnTo>
                    <a:pt x="536" y="81"/>
                  </a:lnTo>
                  <a:lnTo>
                    <a:pt x="534" y="81"/>
                  </a:lnTo>
                  <a:lnTo>
                    <a:pt x="533" y="81"/>
                  </a:lnTo>
                  <a:lnTo>
                    <a:pt x="531" y="81"/>
                  </a:lnTo>
                  <a:lnTo>
                    <a:pt x="529" y="81"/>
                  </a:lnTo>
                  <a:lnTo>
                    <a:pt x="528" y="81"/>
                  </a:lnTo>
                  <a:lnTo>
                    <a:pt x="526" y="81"/>
                  </a:lnTo>
                  <a:lnTo>
                    <a:pt x="524" y="82"/>
                  </a:lnTo>
                  <a:lnTo>
                    <a:pt x="523" y="82"/>
                  </a:lnTo>
                  <a:lnTo>
                    <a:pt x="521" y="82"/>
                  </a:lnTo>
                  <a:lnTo>
                    <a:pt x="520" y="83"/>
                  </a:lnTo>
                  <a:lnTo>
                    <a:pt x="519" y="83"/>
                  </a:lnTo>
                  <a:lnTo>
                    <a:pt x="516" y="83"/>
                  </a:lnTo>
                  <a:lnTo>
                    <a:pt x="515" y="84"/>
                  </a:lnTo>
                  <a:lnTo>
                    <a:pt x="513" y="84"/>
                  </a:lnTo>
                  <a:lnTo>
                    <a:pt x="512" y="86"/>
                  </a:lnTo>
                  <a:lnTo>
                    <a:pt x="510" y="86"/>
                  </a:lnTo>
                  <a:lnTo>
                    <a:pt x="508" y="87"/>
                  </a:lnTo>
                  <a:lnTo>
                    <a:pt x="507" y="87"/>
                  </a:lnTo>
                  <a:lnTo>
                    <a:pt x="506" y="87"/>
                  </a:lnTo>
                  <a:lnTo>
                    <a:pt x="503" y="88"/>
                  </a:lnTo>
                  <a:lnTo>
                    <a:pt x="502" y="88"/>
                  </a:lnTo>
                  <a:lnTo>
                    <a:pt x="500" y="90"/>
                  </a:lnTo>
                  <a:lnTo>
                    <a:pt x="499" y="90"/>
                  </a:lnTo>
                  <a:lnTo>
                    <a:pt x="498" y="90"/>
                  </a:lnTo>
                  <a:lnTo>
                    <a:pt x="495" y="90"/>
                  </a:lnTo>
                  <a:lnTo>
                    <a:pt x="494" y="91"/>
                  </a:lnTo>
                  <a:lnTo>
                    <a:pt x="493" y="91"/>
                  </a:lnTo>
                  <a:lnTo>
                    <a:pt x="491" y="91"/>
                  </a:lnTo>
                  <a:lnTo>
                    <a:pt x="490" y="91"/>
                  </a:lnTo>
                  <a:lnTo>
                    <a:pt x="487" y="91"/>
                  </a:lnTo>
                  <a:lnTo>
                    <a:pt x="486" y="92"/>
                  </a:lnTo>
                  <a:lnTo>
                    <a:pt x="485" y="92"/>
                  </a:lnTo>
                  <a:lnTo>
                    <a:pt x="485" y="94"/>
                  </a:lnTo>
                  <a:lnTo>
                    <a:pt x="485" y="95"/>
                  </a:lnTo>
                  <a:lnTo>
                    <a:pt x="484" y="96"/>
                  </a:lnTo>
                  <a:lnTo>
                    <a:pt x="484" y="97"/>
                  </a:lnTo>
                  <a:lnTo>
                    <a:pt x="484" y="99"/>
                  </a:lnTo>
                  <a:lnTo>
                    <a:pt x="484" y="100"/>
                  </a:lnTo>
                  <a:lnTo>
                    <a:pt x="484" y="101"/>
                  </a:lnTo>
                  <a:lnTo>
                    <a:pt x="484" y="103"/>
                  </a:lnTo>
                  <a:lnTo>
                    <a:pt x="484" y="104"/>
                  </a:lnTo>
                  <a:lnTo>
                    <a:pt x="484" y="105"/>
                  </a:lnTo>
                  <a:lnTo>
                    <a:pt x="483" y="107"/>
                  </a:lnTo>
                  <a:lnTo>
                    <a:pt x="483" y="108"/>
                  </a:lnTo>
                  <a:lnTo>
                    <a:pt x="483" y="109"/>
                  </a:lnTo>
                  <a:lnTo>
                    <a:pt x="483" y="110"/>
                  </a:lnTo>
                  <a:lnTo>
                    <a:pt x="483" y="112"/>
                  </a:lnTo>
                  <a:lnTo>
                    <a:pt x="483" y="113"/>
                  </a:lnTo>
                  <a:lnTo>
                    <a:pt x="481" y="114"/>
                  </a:lnTo>
                  <a:lnTo>
                    <a:pt x="481" y="116"/>
                  </a:lnTo>
                  <a:lnTo>
                    <a:pt x="481" y="117"/>
                  </a:lnTo>
                  <a:lnTo>
                    <a:pt x="481" y="118"/>
                  </a:lnTo>
                  <a:lnTo>
                    <a:pt x="481" y="119"/>
                  </a:lnTo>
                  <a:lnTo>
                    <a:pt x="481" y="121"/>
                  </a:lnTo>
                  <a:lnTo>
                    <a:pt x="481" y="122"/>
                  </a:lnTo>
                  <a:lnTo>
                    <a:pt x="480" y="123"/>
                  </a:lnTo>
                  <a:lnTo>
                    <a:pt x="480" y="125"/>
                  </a:lnTo>
                  <a:lnTo>
                    <a:pt x="480" y="126"/>
                  </a:lnTo>
                  <a:lnTo>
                    <a:pt x="480" y="127"/>
                  </a:lnTo>
                  <a:lnTo>
                    <a:pt x="480" y="129"/>
                  </a:lnTo>
                  <a:lnTo>
                    <a:pt x="480" y="130"/>
                  </a:lnTo>
                  <a:lnTo>
                    <a:pt x="480" y="131"/>
                  </a:lnTo>
                  <a:lnTo>
                    <a:pt x="480" y="132"/>
                  </a:lnTo>
                  <a:lnTo>
                    <a:pt x="493" y="149"/>
                  </a:lnTo>
                  <a:lnTo>
                    <a:pt x="492" y="149"/>
                  </a:lnTo>
                  <a:lnTo>
                    <a:pt x="491" y="149"/>
                  </a:lnTo>
                  <a:lnTo>
                    <a:pt x="490" y="148"/>
                  </a:lnTo>
                  <a:lnTo>
                    <a:pt x="488" y="148"/>
                  </a:lnTo>
                  <a:lnTo>
                    <a:pt x="487" y="148"/>
                  </a:lnTo>
                  <a:lnTo>
                    <a:pt x="486" y="148"/>
                  </a:lnTo>
                  <a:lnTo>
                    <a:pt x="485" y="148"/>
                  </a:lnTo>
                  <a:lnTo>
                    <a:pt x="484" y="148"/>
                  </a:lnTo>
                  <a:lnTo>
                    <a:pt x="485" y="148"/>
                  </a:lnTo>
                  <a:lnTo>
                    <a:pt x="485" y="149"/>
                  </a:lnTo>
                  <a:lnTo>
                    <a:pt x="486" y="151"/>
                  </a:lnTo>
                  <a:lnTo>
                    <a:pt x="486" y="152"/>
                  </a:lnTo>
                  <a:lnTo>
                    <a:pt x="487" y="152"/>
                  </a:lnTo>
                  <a:lnTo>
                    <a:pt x="488" y="153"/>
                  </a:lnTo>
                  <a:lnTo>
                    <a:pt x="488" y="155"/>
                  </a:lnTo>
                  <a:close/>
                </a:path>
              </a:pathLst>
            </a:custGeom>
            <a:solidFill>
              <a:srgbClr val="FFB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1" name="Freeform 14"/>
            <p:cNvSpPr>
              <a:spLocks/>
            </p:cNvSpPr>
            <p:nvPr/>
          </p:nvSpPr>
          <p:spPr bwMode="auto">
            <a:xfrm>
              <a:off x="4353" y="2554"/>
              <a:ext cx="418" cy="467"/>
            </a:xfrm>
            <a:custGeom>
              <a:avLst/>
              <a:gdLst>
                <a:gd name="T0" fmla="*/ 2 w 836"/>
                <a:gd name="T1" fmla="*/ 1 h 933"/>
                <a:gd name="T2" fmla="*/ 2 w 836"/>
                <a:gd name="T3" fmla="*/ 1 h 933"/>
                <a:gd name="T4" fmla="*/ 2 w 836"/>
                <a:gd name="T5" fmla="*/ 1 h 933"/>
                <a:gd name="T6" fmla="*/ 2 w 836"/>
                <a:gd name="T7" fmla="*/ 1 h 933"/>
                <a:gd name="T8" fmla="*/ 2 w 836"/>
                <a:gd name="T9" fmla="*/ 1 h 933"/>
                <a:gd name="T10" fmla="*/ 2 w 836"/>
                <a:gd name="T11" fmla="*/ 1 h 933"/>
                <a:gd name="T12" fmla="*/ 2 w 836"/>
                <a:gd name="T13" fmla="*/ 1 h 933"/>
                <a:gd name="T14" fmla="*/ 2 w 836"/>
                <a:gd name="T15" fmla="*/ 1 h 933"/>
                <a:gd name="T16" fmla="*/ 1 w 836"/>
                <a:gd name="T17" fmla="*/ 1 h 933"/>
                <a:gd name="T18" fmla="*/ 1 w 836"/>
                <a:gd name="T19" fmla="*/ 1 h 933"/>
                <a:gd name="T20" fmla="*/ 1 w 836"/>
                <a:gd name="T21" fmla="*/ 1 h 933"/>
                <a:gd name="T22" fmla="*/ 1 w 836"/>
                <a:gd name="T23" fmla="*/ 1 h 933"/>
                <a:gd name="T24" fmla="*/ 1 w 836"/>
                <a:gd name="T25" fmla="*/ 1 h 933"/>
                <a:gd name="T26" fmla="*/ 1 w 836"/>
                <a:gd name="T27" fmla="*/ 1 h 933"/>
                <a:gd name="T28" fmla="*/ 1 w 836"/>
                <a:gd name="T29" fmla="*/ 1 h 933"/>
                <a:gd name="T30" fmla="*/ 1 w 836"/>
                <a:gd name="T31" fmla="*/ 1 h 933"/>
                <a:gd name="T32" fmla="*/ 1 w 836"/>
                <a:gd name="T33" fmla="*/ 2 h 933"/>
                <a:gd name="T34" fmla="*/ 1 w 836"/>
                <a:gd name="T35" fmla="*/ 2 h 933"/>
                <a:gd name="T36" fmla="*/ 1 w 836"/>
                <a:gd name="T37" fmla="*/ 3 h 933"/>
                <a:gd name="T38" fmla="*/ 1 w 836"/>
                <a:gd name="T39" fmla="*/ 3 h 933"/>
                <a:gd name="T40" fmla="*/ 1 w 836"/>
                <a:gd name="T41" fmla="*/ 4 h 933"/>
                <a:gd name="T42" fmla="*/ 2 w 836"/>
                <a:gd name="T43" fmla="*/ 4 h 933"/>
                <a:gd name="T44" fmla="*/ 2 w 836"/>
                <a:gd name="T45" fmla="*/ 4 h 933"/>
                <a:gd name="T46" fmla="*/ 2 w 836"/>
                <a:gd name="T47" fmla="*/ 4 h 933"/>
                <a:gd name="T48" fmla="*/ 3 w 836"/>
                <a:gd name="T49" fmla="*/ 4 h 933"/>
                <a:gd name="T50" fmla="*/ 4 w 836"/>
                <a:gd name="T51" fmla="*/ 3 h 933"/>
                <a:gd name="T52" fmla="*/ 4 w 836"/>
                <a:gd name="T53" fmla="*/ 3 h 933"/>
                <a:gd name="T54" fmla="*/ 3 w 836"/>
                <a:gd name="T55" fmla="*/ 2 h 933"/>
                <a:gd name="T56" fmla="*/ 4 w 836"/>
                <a:gd name="T57" fmla="*/ 2 h 933"/>
                <a:gd name="T58" fmla="*/ 4 w 836"/>
                <a:gd name="T59" fmla="*/ 2 h 933"/>
                <a:gd name="T60" fmla="*/ 4 w 836"/>
                <a:gd name="T61" fmla="*/ 2 h 933"/>
                <a:gd name="T62" fmla="*/ 4 w 836"/>
                <a:gd name="T63" fmla="*/ 1 h 933"/>
                <a:gd name="T64" fmla="*/ 4 w 836"/>
                <a:gd name="T65" fmla="*/ 1 h 933"/>
                <a:gd name="T66" fmla="*/ 4 w 836"/>
                <a:gd name="T67" fmla="*/ 1 h 933"/>
                <a:gd name="T68" fmla="*/ 4 w 836"/>
                <a:gd name="T69" fmla="*/ 1 h 933"/>
                <a:gd name="T70" fmla="*/ 3 w 836"/>
                <a:gd name="T71" fmla="*/ 1 h 933"/>
                <a:gd name="T72" fmla="*/ 3 w 836"/>
                <a:gd name="T73" fmla="*/ 1 h 933"/>
                <a:gd name="T74" fmla="*/ 3 w 836"/>
                <a:gd name="T75" fmla="*/ 2 h 933"/>
                <a:gd name="T76" fmla="*/ 3 w 836"/>
                <a:gd name="T77" fmla="*/ 2 h 933"/>
                <a:gd name="T78" fmla="*/ 3 w 836"/>
                <a:gd name="T79" fmla="*/ 1 h 933"/>
                <a:gd name="T80" fmla="*/ 3 w 836"/>
                <a:gd name="T81" fmla="*/ 2 h 933"/>
                <a:gd name="T82" fmla="*/ 3 w 836"/>
                <a:gd name="T83" fmla="*/ 2 h 933"/>
                <a:gd name="T84" fmla="*/ 3 w 836"/>
                <a:gd name="T85" fmla="*/ 2 h 933"/>
                <a:gd name="T86" fmla="*/ 3 w 836"/>
                <a:gd name="T87" fmla="*/ 2 h 933"/>
                <a:gd name="T88" fmla="*/ 3 w 836"/>
                <a:gd name="T89" fmla="*/ 2 h 933"/>
                <a:gd name="T90" fmla="*/ 3 w 836"/>
                <a:gd name="T91" fmla="*/ 1 h 933"/>
                <a:gd name="T92" fmla="*/ 3 w 836"/>
                <a:gd name="T93" fmla="*/ 1 h 933"/>
                <a:gd name="T94" fmla="*/ 3 w 836"/>
                <a:gd name="T95" fmla="*/ 1 h 933"/>
                <a:gd name="T96" fmla="*/ 3 w 836"/>
                <a:gd name="T97" fmla="*/ 1 h 933"/>
                <a:gd name="T98" fmla="*/ 3 w 836"/>
                <a:gd name="T99" fmla="*/ 1 h 933"/>
                <a:gd name="T100" fmla="*/ 3 w 836"/>
                <a:gd name="T101" fmla="*/ 1 h 933"/>
                <a:gd name="T102" fmla="*/ 3 w 836"/>
                <a:gd name="T103" fmla="*/ 1 h 933"/>
                <a:gd name="T104" fmla="*/ 2 w 836"/>
                <a:gd name="T105" fmla="*/ 1 h 933"/>
                <a:gd name="T106" fmla="*/ 3 w 836"/>
                <a:gd name="T107" fmla="*/ 1 h 933"/>
                <a:gd name="T108" fmla="*/ 3 w 836"/>
                <a:gd name="T109" fmla="*/ 1 h 933"/>
                <a:gd name="T110" fmla="*/ 3 w 836"/>
                <a:gd name="T111" fmla="*/ 1 h 933"/>
                <a:gd name="T112" fmla="*/ 3 w 836"/>
                <a:gd name="T113" fmla="*/ 1 h 933"/>
                <a:gd name="T114" fmla="*/ 3 w 836"/>
                <a:gd name="T115" fmla="*/ 1 h 933"/>
                <a:gd name="T116" fmla="*/ 2 w 836"/>
                <a:gd name="T117" fmla="*/ 1 h 933"/>
                <a:gd name="T118" fmla="*/ 2 w 836"/>
                <a:gd name="T119" fmla="*/ 1 h 933"/>
                <a:gd name="T120" fmla="*/ 2 w 836"/>
                <a:gd name="T121" fmla="*/ 1 h 9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36" h="933">
                  <a:moveTo>
                    <a:pt x="488" y="155"/>
                  </a:moveTo>
                  <a:lnTo>
                    <a:pt x="487" y="155"/>
                  </a:lnTo>
                  <a:lnTo>
                    <a:pt x="486" y="153"/>
                  </a:lnTo>
                  <a:lnTo>
                    <a:pt x="485" y="153"/>
                  </a:lnTo>
                  <a:lnTo>
                    <a:pt x="484" y="152"/>
                  </a:lnTo>
                  <a:lnTo>
                    <a:pt x="483" y="152"/>
                  </a:lnTo>
                  <a:lnTo>
                    <a:pt x="481" y="151"/>
                  </a:lnTo>
                  <a:lnTo>
                    <a:pt x="480" y="151"/>
                  </a:lnTo>
                  <a:lnTo>
                    <a:pt x="479" y="149"/>
                  </a:lnTo>
                  <a:lnTo>
                    <a:pt x="478" y="148"/>
                  </a:lnTo>
                  <a:lnTo>
                    <a:pt x="477" y="148"/>
                  </a:lnTo>
                  <a:lnTo>
                    <a:pt x="477" y="147"/>
                  </a:lnTo>
                  <a:lnTo>
                    <a:pt x="476" y="147"/>
                  </a:lnTo>
                  <a:lnTo>
                    <a:pt x="474" y="145"/>
                  </a:lnTo>
                  <a:lnTo>
                    <a:pt x="473" y="144"/>
                  </a:lnTo>
                  <a:lnTo>
                    <a:pt x="472" y="143"/>
                  </a:lnTo>
                  <a:lnTo>
                    <a:pt x="471" y="143"/>
                  </a:lnTo>
                  <a:lnTo>
                    <a:pt x="471" y="142"/>
                  </a:lnTo>
                  <a:lnTo>
                    <a:pt x="470" y="142"/>
                  </a:lnTo>
                  <a:lnTo>
                    <a:pt x="470" y="140"/>
                  </a:lnTo>
                  <a:lnTo>
                    <a:pt x="469" y="139"/>
                  </a:lnTo>
                  <a:lnTo>
                    <a:pt x="467" y="138"/>
                  </a:lnTo>
                  <a:lnTo>
                    <a:pt x="466" y="136"/>
                  </a:lnTo>
                  <a:lnTo>
                    <a:pt x="465" y="135"/>
                  </a:lnTo>
                  <a:lnTo>
                    <a:pt x="465" y="134"/>
                  </a:lnTo>
                  <a:lnTo>
                    <a:pt x="464" y="132"/>
                  </a:lnTo>
                  <a:lnTo>
                    <a:pt x="463" y="132"/>
                  </a:lnTo>
                  <a:lnTo>
                    <a:pt x="463" y="74"/>
                  </a:lnTo>
                  <a:lnTo>
                    <a:pt x="463" y="73"/>
                  </a:lnTo>
                  <a:lnTo>
                    <a:pt x="462" y="73"/>
                  </a:lnTo>
                  <a:lnTo>
                    <a:pt x="462" y="71"/>
                  </a:lnTo>
                  <a:lnTo>
                    <a:pt x="460" y="70"/>
                  </a:lnTo>
                  <a:lnTo>
                    <a:pt x="459" y="69"/>
                  </a:lnTo>
                  <a:lnTo>
                    <a:pt x="459" y="68"/>
                  </a:lnTo>
                  <a:lnTo>
                    <a:pt x="458" y="66"/>
                  </a:lnTo>
                  <a:lnTo>
                    <a:pt x="458" y="65"/>
                  </a:lnTo>
                  <a:lnTo>
                    <a:pt x="457" y="64"/>
                  </a:lnTo>
                  <a:lnTo>
                    <a:pt x="457" y="62"/>
                  </a:lnTo>
                  <a:lnTo>
                    <a:pt x="456" y="62"/>
                  </a:lnTo>
                  <a:lnTo>
                    <a:pt x="456" y="61"/>
                  </a:lnTo>
                  <a:lnTo>
                    <a:pt x="456" y="60"/>
                  </a:lnTo>
                  <a:lnTo>
                    <a:pt x="455" y="60"/>
                  </a:lnTo>
                  <a:lnTo>
                    <a:pt x="455" y="59"/>
                  </a:lnTo>
                  <a:lnTo>
                    <a:pt x="453" y="57"/>
                  </a:lnTo>
                  <a:lnTo>
                    <a:pt x="453" y="56"/>
                  </a:lnTo>
                  <a:lnTo>
                    <a:pt x="452" y="55"/>
                  </a:lnTo>
                  <a:lnTo>
                    <a:pt x="452" y="53"/>
                  </a:lnTo>
                  <a:lnTo>
                    <a:pt x="451" y="53"/>
                  </a:lnTo>
                  <a:lnTo>
                    <a:pt x="451" y="52"/>
                  </a:lnTo>
                  <a:lnTo>
                    <a:pt x="450" y="51"/>
                  </a:lnTo>
                  <a:lnTo>
                    <a:pt x="449" y="51"/>
                  </a:lnTo>
                  <a:lnTo>
                    <a:pt x="448" y="51"/>
                  </a:lnTo>
                  <a:lnTo>
                    <a:pt x="446" y="51"/>
                  </a:lnTo>
                  <a:lnTo>
                    <a:pt x="445" y="51"/>
                  </a:lnTo>
                  <a:lnTo>
                    <a:pt x="444" y="49"/>
                  </a:lnTo>
                  <a:lnTo>
                    <a:pt x="443" y="49"/>
                  </a:lnTo>
                  <a:lnTo>
                    <a:pt x="443" y="48"/>
                  </a:lnTo>
                  <a:lnTo>
                    <a:pt x="442" y="48"/>
                  </a:lnTo>
                  <a:lnTo>
                    <a:pt x="441" y="47"/>
                  </a:lnTo>
                  <a:lnTo>
                    <a:pt x="439" y="46"/>
                  </a:lnTo>
                  <a:lnTo>
                    <a:pt x="438" y="44"/>
                  </a:lnTo>
                  <a:lnTo>
                    <a:pt x="438" y="43"/>
                  </a:lnTo>
                  <a:lnTo>
                    <a:pt x="437" y="42"/>
                  </a:lnTo>
                  <a:lnTo>
                    <a:pt x="436" y="40"/>
                  </a:lnTo>
                  <a:lnTo>
                    <a:pt x="436" y="39"/>
                  </a:lnTo>
                  <a:lnTo>
                    <a:pt x="435" y="39"/>
                  </a:lnTo>
                  <a:lnTo>
                    <a:pt x="435" y="38"/>
                  </a:lnTo>
                  <a:lnTo>
                    <a:pt x="434" y="36"/>
                  </a:lnTo>
                  <a:lnTo>
                    <a:pt x="433" y="35"/>
                  </a:lnTo>
                  <a:lnTo>
                    <a:pt x="431" y="35"/>
                  </a:lnTo>
                  <a:lnTo>
                    <a:pt x="431" y="34"/>
                  </a:lnTo>
                  <a:lnTo>
                    <a:pt x="430" y="34"/>
                  </a:lnTo>
                  <a:lnTo>
                    <a:pt x="429" y="34"/>
                  </a:lnTo>
                  <a:lnTo>
                    <a:pt x="420" y="34"/>
                  </a:lnTo>
                  <a:lnTo>
                    <a:pt x="412" y="46"/>
                  </a:lnTo>
                  <a:lnTo>
                    <a:pt x="402" y="34"/>
                  </a:lnTo>
                  <a:lnTo>
                    <a:pt x="401" y="34"/>
                  </a:lnTo>
                  <a:lnTo>
                    <a:pt x="400" y="34"/>
                  </a:lnTo>
                  <a:lnTo>
                    <a:pt x="399" y="34"/>
                  </a:lnTo>
                  <a:lnTo>
                    <a:pt x="398" y="35"/>
                  </a:lnTo>
                  <a:lnTo>
                    <a:pt x="396" y="35"/>
                  </a:lnTo>
                  <a:lnTo>
                    <a:pt x="395" y="35"/>
                  </a:lnTo>
                  <a:lnTo>
                    <a:pt x="393" y="35"/>
                  </a:lnTo>
                  <a:lnTo>
                    <a:pt x="392" y="36"/>
                  </a:lnTo>
                  <a:lnTo>
                    <a:pt x="391" y="36"/>
                  </a:lnTo>
                  <a:lnTo>
                    <a:pt x="389" y="36"/>
                  </a:lnTo>
                  <a:lnTo>
                    <a:pt x="387" y="38"/>
                  </a:lnTo>
                  <a:lnTo>
                    <a:pt x="386" y="38"/>
                  </a:lnTo>
                  <a:lnTo>
                    <a:pt x="385" y="39"/>
                  </a:lnTo>
                  <a:lnTo>
                    <a:pt x="382" y="39"/>
                  </a:lnTo>
                  <a:lnTo>
                    <a:pt x="381" y="40"/>
                  </a:lnTo>
                  <a:lnTo>
                    <a:pt x="380" y="42"/>
                  </a:lnTo>
                  <a:lnTo>
                    <a:pt x="378" y="42"/>
                  </a:lnTo>
                  <a:lnTo>
                    <a:pt x="377" y="43"/>
                  </a:lnTo>
                  <a:lnTo>
                    <a:pt x="376" y="44"/>
                  </a:lnTo>
                  <a:lnTo>
                    <a:pt x="374" y="44"/>
                  </a:lnTo>
                  <a:lnTo>
                    <a:pt x="372" y="46"/>
                  </a:lnTo>
                  <a:lnTo>
                    <a:pt x="371" y="47"/>
                  </a:lnTo>
                  <a:lnTo>
                    <a:pt x="370" y="48"/>
                  </a:lnTo>
                  <a:lnTo>
                    <a:pt x="369" y="48"/>
                  </a:lnTo>
                  <a:lnTo>
                    <a:pt x="367" y="49"/>
                  </a:lnTo>
                  <a:lnTo>
                    <a:pt x="366" y="51"/>
                  </a:lnTo>
                  <a:lnTo>
                    <a:pt x="365" y="52"/>
                  </a:lnTo>
                  <a:lnTo>
                    <a:pt x="364" y="53"/>
                  </a:lnTo>
                  <a:lnTo>
                    <a:pt x="363" y="53"/>
                  </a:lnTo>
                  <a:lnTo>
                    <a:pt x="362" y="55"/>
                  </a:lnTo>
                  <a:lnTo>
                    <a:pt x="360" y="56"/>
                  </a:lnTo>
                  <a:lnTo>
                    <a:pt x="360" y="57"/>
                  </a:lnTo>
                  <a:lnTo>
                    <a:pt x="360" y="56"/>
                  </a:lnTo>
                  <a:lnTo>
                    <a:pt x="360" y="55"/>
                  </a:lnTo>
                  <a:lnTo>
                    <a:pt x="360" y="53"/>
                  </a:lnTo>
                  <a:lnTo>
                    <a:pt x="360" y="52"/>
                  </a:lnTo>
                  <a:lnTo>
                    <a:pt x="360" y="51"/>
                  </a:lnTo>
                  <a:lnTo>
                    <a:pt x="360" y="49"/>
                  </a:lnTo>
                  <a:lnTo>
                    <a:pt x="362" y="48"/>
                  </a:lnTo>
                  <a:lnTo>
                    <a:pt x="362" y="47"/>
                  </a:lnTo>
                  <a:lnTo>
                    <a:pt x="362" y="46"/>
                  </a:lnTo>
                  <a:lnTo>
                    <a:pt x="362" y="44"/>
                  </a:lnTo>
                  <a:lnTo>
                    <a:pt x="363" y="43"/>
                  </a:lnTo>
                  <a:lnTo>
                    <a:pt x="363" y="42"/>
                  </a:lnTo>
                  <a:lnTo>
                    <a:pt x="363" y="40"/>
                  </a:lnTo>
                  <a:lnTo>
                    <a:pt x="363" y="39"/>
                  </a:lnTo>
                  <a:lnTo>
                    <a:pt x="364" y="38"/>
                  </a:lnTo>
                  <a:lnTo>
                    <a:pt x="364" y="36"/>
                  </a:lnTo>
                  <a:lnTo>
                    <a:pt x="364" y="35"/>
                  </a:lnTo>
                  <a:lnTo>
                    <a:pt x="364" y="34"/>
                  </a:lnTo>
                  <a:lnTo>
                    <a:pt x="365" y="33"/>
                  </a:lnTo>
                  <a:lnTo>
                    <a:pt x="365" y="31"/>
                  </a:lnTo>
                  <a:lnTo>
                    <a:pt x="365" y="30"/>
                  </a:lnTo>
                  <a:lnTo>
                    <a:pt x="365" y="29"/>
                  </a:lnTo>
                  <a:lnTo>
                    <a:pt x="365" y="27"/>
                  </a:lnTo>
                  <a:lnTo>
                    <a:pt x="365" y="26"/>
                  </a:lnTo>
                  <a:lnTo>
                    <a:pt x="365" y="25"/>
                  </a:lnTo>
                  <a:lnTo>
                    <a:pt x="365" y="23"/>
                  </a:lnTo>
                  <a:lnTo>
                    <a:pt x="365" y="22"/>
                  </a:lnTo>
                  <a:lnTo>
                    <a:pt x="365" y="21"/>
                  </a:lnTo>
                  <a:lnTo>
                    <a:pt x="365" y="20"/>
                  </a:lnTo>
                  <a:lnTo>
                    <a:pt x="365" y="18"/>
                  </a:lnTo>
                  <a:lnTo>
                    <a:pt x="364" y="17"/>
                  </a:lnTo>
                  <a:lnTo>
                    <a:pt x="360" y="10"/>
                  </a:lnTo>
                  <a:lnTo>
                    <a:pt x="359" y="10"/>
                  </a:lnTo>
                  <a:lnTo>
                    <a:pt x="358" y="10"/>
                  </a:lnTo>
                  <a:lnTo>
                    <a:pt x="357" y="9"/>
                  </a:lnTo>
                  <a:lnTo>
                    <a:pt x="355" y="9"/>
                  </a:lnTo>
                  <a:lnTo>
                    <a:pt x="353" y="9"/>
                  </a:lnTo>
                  <a:lnTo>
                    <a:pt x="352" y="8"/>
                  </a:lnTo>
                  <a:lnTo>
                    <a:pt x="351" y="8"/>
                  </a:lnTo>
                  <a:lnTo>
                    <a:pt x="350" y="8"/>
                  </a:lnTo>
                  <a:lnTo>
                    <a:pt x="349" y="8"/>
                  </a:lnTo>
                  <a:lnTo>
                    <a:pt x="346" y="7"/>
                  </a:lnTo>
                  <a:lnTo>
                    <a:pt x="345" y="7"/>
                  </a:lnTo>
                  <a:lnTo>
                    <a:pt x="344" y="7"/>
                  </a:lnTo>
                  <a:lnTo>
                    <a:pt x="343" y="7"/>
                  </a:lnTo>
                  <a:lnTo>
                    <a:pt x="342" y="5"/>
                  </a:lnTo>
                  <a:lnTo>
                    <a:pt x="339" y="5"/>
                  </a:lnTo>
                  <a:lnTo>
                    <a:pt x="338" y="5"/>
                  </a:lnTo>
                  <a:lnTo>
                    <a:pt x="337" y="5"/>
                  </a:lnTo>
                  <a:lnTo>
                    <a:pt x="336" y="5"/>
                  </a:lnTo>
                  <a:lnTo>
                    <a:pt x="335" y="4"/>
                  </a:lnTo>
                  <a:lnTo>
                    <a:pt x="332" y="4"/>
                  </a:lnTo>
                  <a:lnTo>
                    <a:pt x="331" y="4"/>
                  </a:lnTo>
                  <a:lnTo>
                    <a:pt x="330" y="4"/>
                  </a:lnTo>
                  <a:lnTo>
                    <a:pt x="329" y="3"/>
                  </a:lnTo>
                  <a:lnTo>
                    <a:pt x="328" y="3"/>
                  </a:lnTo>
                  <a:lnTo>
                    <a:pt x="325" y="3"/>
                  </a:lnTo>
                  <a:lnTo>
                    <a:pt x="324" y="3"/>
                  </a:lnTo>
                  <a:lnTo>
                    <a:pt x="323" y="1"/>
                  </a:lnTo>
                  <a:lnTo>
                    <a:pt x="322" y="1"/>
                  </a:lnTo>
                  <a:lnTo>
                    <a:pt x="321" y="1"/>
                  </a:lnTo>
                  <a:lnTo>
                    <a:pt x="320" y="0"/>
                  </a:lnTo>
                  <a:lnTo>
                    <a:pt x="319" y="0"/>
                  </a:lnTo>
                  <a:lnTo>
                    <a:pt x="317" y="0"/>
                  </a:lnTo>
                  <a:lnTo>
                    <a:pt x="305" y="17"/>
                  </a:lnTo>
                  <a:lnTo>
                    <a:pt x="303" y="17"/>
                  </a:lnTo>
                  <a:lnTo>
                    <a:pt x="302" y="17"/>
                  </a:lnTo>
                  <a:lnTo>
                    <a:pt x="300" y="17"/>
                  </a:lnTo>
                  <a:lnTo>
                    <a:pt x="299" y="17"/>
                  </a:lnTo>
                  <a:lnTo>
                    <a:pt x="298" y="17"/>
                  </a:lnTo>
                  <a:lnTo>
                    <a:pt x="296" y="17"/>
                  </a:lnTo>
                  <a:lnTo>
                    <a:pt x="295" y="16"/>
                  </a:lnTo>
                  <a:lnTo>
                    <a:pt x="293" y="16"/>
                  </a:lnTo>
                  <a:lnTo>
                    <a:pt x="292" y="16"/>
                  </a:lnTo>
                  <a:lnTo>
                    <a:pt x="291" y="16"/>
                  </a:lnTo>
                  <a:lnTo>
                    <a:pt x="288" y="16"/>
                  </a:lnTo>
                  <a:lnTo>
                    <a:pt x="287" y="16"/>
                  </a:lnTo>
                  <a:lnTo>
                    <a:pt x="286" y="14"/>
                  </a:lnTo>
                  <a:lnTo>
                    <a:pt x="284" y="14"/>
                  </a:lnTo>
                  <a:lnTo>
                    <a:pt x="282" y="14"/>
                  </a:lnTo>
                  <a:lnTo>
                    <a:pt x="280" y="14"/>
                  </a:lnTo>
                  <a:lnTo>
                    <a:pt x="279" y="13"/>
                  </a:lnTo>
                  <a:lnTo>
                    <a:pt x="278" y="13"/>
                  </a:lnTo>
                  <a:lnTo>
                    <a:pt x="275" y="13"/>
                  </a:lnTo>
                  <a:lnTo>
                    <a:pt x="274" y="13"/>
                  </a:lnTo>
                  <a:lnTo>
                    <a:pt x="273" y="13"/>
                  </a:lnTo>
                  <a:lnTo>
                    <a:pt x="271" y="13"/>
                  </a:lnTo>
                  <a:lnTo>
                    <a:pt x="270" y="12"/>
                  </a:lnTo>
                  <a:lnTo>
                    <a:pt x="268" y="12"/>
                  </a:lnTo>
                  <a:lnTo>
                    <a:pt x="266" y="12"/>
                  </a:lnTo>
                  <a:lnTo>
                    <a:pt x="265" y="12"/>
                  </a:lnTo>
                  <a:lnTo>
                    <a:pt x="264" y="12"/>
                  </a:lnTo>
                  <a:lnTo>
                    <a:pt x="263" y="12"/>
                  </a:lnTo>
                  <a:lnTo>
                    <a:pt x="262" y="12"/>
                  </a:lnTo>
                  <a:lnTo>
                    <a:pt x="259" y="12"/>
                  </a:lnTo>
                  <a:lnTo>
                    <a:pt x="258" y="10"/>
                  </a:lnTo>
                  <a:lnTo>
                    <a:pt x="257" y="10"/>
                  </a:lnTo>
                  <a:lnTo>
                    <a:pt x="244" y="29"/>
                  </a:lnTo>
                  <a:lnTo>
                    <a:pt x="243" y="29"/>
                  </a:lnTo>
                  <a:lnTo>
                    <a:pt x="241" y="29"/>
                  </a:lnTo>
                  <a:lnTo>
                    <a:pt x="239" y="29"/>
                  </a:lnTo>
                  <a:lnTo>
                    <a:pt x="237" y="29"/>
                  </a:lnTo>
                  <a:lnTo>
                    <a:pt x="235" y="29"/>
                  </a:lnTo>
                  <a:lnTo>
                    <a:pt x="234" y="29"/>
                  </a:lnTo>
                  <a:lnTo>
                    <a:pt x="231" y="29"/>
                  </a:lnTo>
                  <a:lnTo>
                    <a:pt x="229" y="29"/>
                  </a:lnTo>
                  <a:lnTo>
                    <a:pt x="228" y="30"/>
                  </a:lnTo>
                  <a:lnTo>
                    <a:pt x="225" y="30"/>
                  </a:lnTo>
                  <a:lnTo>
                    <a:pt x="223" y="30"/>
                  </a:lnTo>
                  <a:lnTo>
                    <a:pt x="221" y="30"/>
                  </a:lnTo>
                  <a:lnTo>
                    <a:pt x="218" y="31"/>
                  </a:lnTo>
                  <a:lnTo>
                    <a:pt x="216" y="31"/>
                  </a:lnTo>
                  <a:lnTo>
                    <a:pt x="214" y="31"/>
                  </a:lnTo>
                  <a:lnTo>
                    <a:pt x="211" y="31"/>
                  </a:lnTo>
                  <a:lnTo>
                    <a:pt x="210" y="33"/>
                  </a:lnTo>
                  <a:lnTo>
                    <a:pt x="208" y="33"/>
                  </a:lnTo>
                  <a:lnTo>
                    <a:pt x="206" y="33"/>
                  </a:lnTo>
                  <a:lnTo>
                    <a:pt x="203" y="34"/>
                  </a:lnTo>
                  <a:lnTo>
                    <a:pt x="201" y="34"/>
                  </a:lnTo>
                  <a:lnTo>
                    <a:pt x="199" y="35"/>
                  </a:lnTo>
                  <a:lnTo>
                    <a:pt x="196" y="35"/>
                  </a:lnTo>
                  <a:lnTo>
                    <a:pt x="195" y="35"/>
                  </a:lnTo>
                  <a:lnTo>
                    <a:pt x="193" y="36"/>
                  </a:lnTo>
                  <a:lnTo>
                    <a:pt x="191" y="36"/>
                  </a:lnTo>
                  <a:lnTo>
                    <a:pt x="189" y="38"/>
                  </a:lnTo>
                  <a:lnTo>
                    <a:pt x="187" y="38"/>
                  </a:lnTo>
                  <a:lnTo>
                    <a:pt x="185" y="38"/>
                  </a:lnTo>
                  <a:lnTo>
                    <a:pt x="184" y="39"/>
                  </a:lnTo>
                  <a:lnTo>
                    <a:pt x="181" y="39"/>
                  </a:lnTo>
                  <a:lnTo>
                    <a:pt x="180" y="40"/>
                  </a:lnTo>
                  <a:lnTo>
                    <a:pt x="179" y="40"/>
                  </a:lnTo>
                  <a:lnTo>
                    <a:pt x="178" y="40"/>
                  </a:lnTo>
                  <a:lnTo>
                    <a:pt x="178" y="42"/>
                  </a:lnTo>
                  <a:lnTo>
                    <a:pt x="177" y="42"/>
                  </a:lnTo>
                  <a:lnTo>
                    <a:pt x="177" y="43"/>
                  </a:lnTo>
                  <a:lnTo>
                    <a:pt x="175" y="43"/>
                  </a:lnTo>
                  <a:lnTo>
                    <a:pt x="175" y="44"/>
                  </a:lnTo>
                  <a:lnTo>
                    <a:pt x="174" y="46"/>
                  </a:lnTo>
                  <a:lnTo>
                    <a:pt x="174" y="47"/>
                  </a:lnTo>
                  <a:lnTo>
                    <a:pt x="173" y="47"/>
                  </a:lnTo>
                  <a:lnTo>
                    <a:pt x="173" y="48"/>
                  </a:lnTo>
                  <a:lnTo>
                    <a:pt x="172" y="49"/>
                  </a:lnTo>
                  <a:lnTo>
                    <a:pt x="172" y="51"/>
                  </a:lnTo>
                  <a:lnTo>
                    <a:pt x="171" y="52"/>
                  </a:lnTo>
                  <a:lnTo>
                    <a:pt x="170" y="53"/>
                  </a:lnTo>
                  <a:lnTo>
                    <a:pt x="170" y="55"/>
                  </a:lnTo>
                  <a:lnTo>
                    <a:pt x="168" y="56"/>
                  </a:lnTo>
                  <a:lnTo>
                    <a:pt x="168" y="57"/>
                  </a:lnTo>
                  <a:lnTo>
                    <a:pt x="167" y="57"/>
                  </a:lnTo>
                  <a:lnTo>
                    <a:pt x="167" y="59"/>
                  </a:lnTo>
                  <a:lnTo>
                    <a:pt x="166" y="60"/>
                  </a:lnTo>
                  <a:lnTo>
                    <a:pt x="166" y="61"/>
                  </a:lnTo>
                  <a:lnTo>
                    <a:pt x="165" y="61"/>
                  </a:lnTo>
                  <a:lnTo>
                    <a:pt x="165" y="62"/>
                  </a:lnTo>
                  <a:lnTo>
                    <a:pt x="164" y="62"/>
                  </a:lnTo>
                  <a:lnTo>
                    <a:pt x="163" y="62"/>
                  </a:lnTo>
                  <a:lnTo>
                    <a:pt x="160" y="65"/>
                  </a:lnTo>
                  <a:lnTo>
                    <a:pt x="157" y="66"/>
                  </a:lnTo>
                  <a:lnTo>
                    <a:pt x="154" y="66"/>
                  </a:lnTo>
                  <a:lnTo>
                    <a:pt x="151" y="68"/>
                  </a:lnTo>
                  <a:lnTo>
                    <a:pt x="148" y="69"/>
                  </a:lnTo>
                  <a:lnTo>
                    <a:pt x="145" y="69"/>
                  </a:lnTo>
                  <a:lnTo>
                    <a:pt x="142" y="69"/>
                  </a:lnTo>
                  <a:lnTo>
                    <a:pt x="139" y="69"/>
                  </a:lnTo>
                  <a:lnTo>
                    <a:pt x="136" y="69"/>
                  </a:lnTo>
                  <a:lnTo>
                    <a:pt x="132" y="69"/>
                  </a:lnTo>
                  <a:lnTo>
                    <a:pt x="130" y="69"/>
                  </a:lnTo>
                  <a:lnTo>
                    <a:pt x="127" y="69"/>
                  </a:lnTo>
                  <a:lnTo>
                    <a:pt x="123" y="69"/>
                  </a:lnTo>
                  <a:lnTo>
                    <a:pt x="120" y="68"/>
                  </a:lnTo>
                  <a:lnTo>
                    <a:pt x="117" y="68"/>
                  </a:lnTo>
                  <a:lnTo>
                    <a:pt x="114" y="68"/>
                  </a:lnTo>
                  <a:lnTo>
                    <a:pt x="110" y="66"/>
                  </a:lnTo>
                  <a:lnTo>
                    <a:pt x="108" y="66"/>
                  </a:lnTo>
                  <a:lnTo>
                    <a:pt x="104" y="65"/>
                  </a:lnTo>
                  <a:lnTo>
                    <a:pt x="101" y="65"/>
                  </a:lnTo>
                  <a:lnTo>
                    <a:pt x="99" y="64"/>
                  </a:lnTo>
                  <a:lnTo>
                    <a:pt x="95" y="64"/>
                  </a:lnTo>
                  <a:lnTo>
                    <a:pt x="93" y="64"/>
                  </a:lnTo>
                  <a:lnTo>
                    <a:pt x="89" y="62"/>
                  </a:lnTo>
                  <a:lnTo>
                    <a:pt x="87" y="62"/>
                  </a:lnTo>
                  <a:lnTo>
                    <a:pt x="84" y="62"/>
                  </a:lnTo>
                  <a:lnTo>
                    <a:pt x="81" y="62"/>
                  </a:lnTo>
                  <a:lnTo>
                    <a:pt x="79" y="62"/>
                  </a:lnTo>
                  <a:lnTo>
                    <a:pt x="75" y="62"/>
                  </a:lnTo>
                  <a:lnTo>
                    <a:pt x="73" y="62"/>
                  </a:lnTo>
                  <a:lnTo>
                    <a:pt x="71" y="62"/>
                  </a:lnTo>
                  <a:lnTo>
                    <a:pt x="68" y="62"/>
                  </a:lnTo>
                  <a:lnTo>
                    <a:pt x="67" y="62"/>
                  </a:lnTo>
                  <a:lnTo>
                    <a:pt x="66" y="62"/>
                  </a:lnTo>
                  <a:lnTo>
                    <a:pt x="66" y="64"/>
                  </a:lnTo>
                  <a:lnTo>
                    <a:pt x="65" y="64"/>
                  </a:lnTo>
                  <a:lnTo>
                    <a:pt x="64" y="64"/>
                  </a:lnTo>
                  <a:lnTo>
                    <a:pt x="63" y="64"/>
                  </a:lnTo>
                  <a:lnTo>
                    <a:pt x="61" y="64"/>
                  </a:lnTo>
                  <a:lnTo>
                    <a:pt x="60" y="65"/>
                  </a:lnTo>
                  <a:lnTo>
                    <a:pt x="59" y="65"/>
                  </a:lnTo>
                  <a:lnTo>
                    <a:pt x="58" y="65"/>
                  </a:lnTo>
                  <a:lnTo>
                    <a:pt x="57" y="66"/>
                  </a:lnTo>
                  <a:lnTo>
                    <a:pt x="56" y="66"/>
                  </a:lnTo>
                  <a:lnTo>
                    <a:pt x="54" y="68"/>
                  </a:lnTo>
                  <a:lnTo>
                    <a:pt x="53" y="68"/>
                  </a:lnTo>
                  <a:lnTo>
                    <a:pt x="52" y="68"/>
                  </a:lnTo>
                  <a:lnTo>
                    <a:pt x="51" y="69"/>
                  </a:lnTo>
                  <a:lnTo>
                    <a:pt x="50" y="69"/>
                  </a:lnTo>
                  <a:lnTo>
                    <a:pt x="49" y="70"/>
                  </a:lnTo>
                  <a:lnTo>
                    <a:pt x="47" y="70"/>
                  </a:lnTo>
                  <a:lnTo>
                    <a:pt x="46" y="70"/>
                  </a:lnTo>
                  <a:lnTo>
                    <a:pt x="45" y="71"/>
                  </a:lnTo>
                  <a:lnTo>
                    <a:pt x="44" y="71"/>
                  </a:lnTo>
                  <a:lnTo>
                    <a:pt x="43" y="71"/>
                  </a:lnTo>
                  <a:lnTo>
                    <a:pt x="42" y="73"/>
                  </a:lnTo>
                  <a:lnTo>
                    <a:pt x="41" y="73"/>
                  </a:lnTo>
                  <a:lnTo>
                    <a:pt x="39" y="73"/>
                  </a:lnTo>
                  <a:lnTo>
                    <a:pt x="38" y="74"/>
                  </a:lnTo>
                  <a:lnTo>
                    <a:pt x="37" y="74"/>
                  </a:lnTo>
                  <a:lnTo>
                    <a:pt x="36" y="74"/>
                  </a:lnTo>
                  <a:lnTo>
                    <a:pt x="35" y="74"/>
                  </a:lnTo>
                  <a:lnTo>
                    <a:pt x="34" y="74"/>
                  </a:lnTo>
                  <a:lnTo>
                    <a:pt x="34" y="75"/>
                  </a:lnTo>
                  <a:lnTo>
                    <a:pt x="32" y="77"/>
                  </a:lnTo>
                  <a:lnTo>
                    <a:pt x="32" y="78"/>
                  </a:lnTo>
                  <a:lnTo>
                    <a:pt x="31" y="79"/>
                  </a:lnTo>
                  <a:lnTo>
                    <a:pt x="31" y="81"/>
                  </a:lnTo>
                  <a:lnTo>
                    <a:pt x="30" y="83"/>
                  </a:lnTo>
                  <a:lnTo>
                    <a:pt x="30" y="84"/>
                  </a:lnTo>
                  <a:lnTo>
                    <a:pt x="29" y="86"/>
                  </a:lnTo>
                  <a:lnTo>
                    <a:pt x="29" y="88"/>
                  </a:lnTo>
                  <a:lnTo>
                    <a:pt x="29" y="91"/>
                  </a:lnTo>
                  <a:lnTo>
                    <a:pt x="28" y="92"/>
                  </a:lnTo>
                  <a:lnTo>
                    <a:pt x="28" y="95"/>
                  </a:lnTo>
                  <a:lnTo>
                    <a:pt x="28" y="97"/>
                  </a:lnTo>
                  <a:lnTo>
                    <a:pt x="27" y="99"/>
                  </a:lnTo>
                  <a:lnTo>
                    <a:pt x="27" y="101"/>
                  </a:lnTo>
                  <a:lnTo>
                    <a:pt x="27" y="104"/>
                  </a:lnTo>
                  <a:lnTo>
                    <a:pt x="27" y="105"/>
                  </a:lnTo>
                  <a:lnTo>
                    <a:pt x="27" y="108"/>
                  </a:lnTo>
                  <a:lnTo>
                    <a:pt x="27" y="110"/>
                  </a:lnTo>
                  <a:lnTo>
                    <a:pt x="27" y="113"/>
                  </a:lnTo>
                  <a:lnTo>
                    <a:pt x="25" y="116"/>
                  </a:lnTo>
                  <a:lnTo>
                    <a:pt x="25" y="117"/>
                  </a:lnTo>
                  <a:lnTo>
                    <a:pt x="25" y="119"/>
                  </a:lnTo>
                  <a:lnTo>
                    <a:pt x="25" y="122"/>
                  </a:lnTo>
                  <a:lnTo>
                    <a:pt x="25" y="123"/>
                  </a:lnTo>
                  <a:lnTo>
                    <a:pt x="25" y="126"/>
                  </a:lnTo>
                  <a:lnTo>
                    <a:pt x="25" y="129"/>
                  </a:lnTo>
                  <a:lnTo>
                    <a:pt x="25" y="130"/>
                  </a:lnTo>
                  <a:lnTo>
                    <a:pt x="25" y="132"/>
                  </a:lnTo>
                  <a:lnTo>
                    <a:pt x="25" y="134"/>
                  </a:lnTo>
                  <a:lnTo>
                    <a:pt x="25" y="135"/>
                  </a:lnTo>
                  <a:lnTo>
                    <a:pt x="25" y="138"/>
                  </a:lnTo>
                  <a:lnTo>
                    <a:pt x="27" y="138"/>
                  </a:lnTo>
                  <a:lnTo>
                    <a:pt x="28" y="138"/>
                  </a:lnTo>
                  <a:lnTo>
                    <a:pt x="29" y="138"/>
                  </a:lnTo>
                  <a:lnTo>
                    <a:pt x="29" y="139"/>
                  </a:lnTo>
                  <a:lnTo>
                    <a:pt x="30" y="139"/>
                  </a:lnTo>
                  <a:lnTo>
                    <a:pt x="31" y="139"/>
                  </a:lnTo>
                  <a:lnTo>
                    <a:pt x="31" y="140"/>
                  </a:lnTo>
                  <a:lnTo>
                    <a:pt x="32" y="140"/>
                  </a:lnTo>
                  <a:lnTo>
                    <a:pt x="34" y="142"/>
                  </a:lnTo>
                  <a:lnTo>
                    <a:pt x="35" y="142"/>
                  </a:lnTo>
                  <a:lnTo>
                    <a:pt x="35" y="143"/>
                  </a:lnTo>
                  <a:lnTo>
                    <a:pt x="36" y="143"/>
                  </a:lnTo>
                  <a:lnTo>
                    <a:pt x="37" y="143"/>
                  </a:lnTo>
                  <a:lnTo>
                    <a:pt x="38" y="143"/>
                  </a:lnTo>
                  <a:lnTo>
                    <a:pt x="36" y="143"/>
                  </a:lnTo>
                  <a:lnTo>
                    <a:pt x="34" y="144"/>
                  </a:lnTo>
                  <a:lnTo>
                    <a:pt x="31" y="145"/>
                  </a:lnTo>
                  <a:lnTo>
                    <a:pt x="29" y="147"/>
                  </a:lnTo>
                  <a:lnTo>
                    <a:pt x="27" y="148"/>
                  </a:lnTo>
                  <a:lnTo>
                    <a:pt x="25" y="151"/>
                  </a:lnTo>
                  <a:lnTo>
                    <a:pt x="24" y="153"/>
                  </a:lnTo>
                  <a:lnTo>
                    <a:pt x="23" y="156"/>
                  </a:lnTo>
                  <a:lnTo>
                    <a:pt x="22" y="160"/>
                  </a:lnTo>
                  <a:lnTo>
                    <a:pt x="21" y="162"/>
                  </a:lnTo>
                  <a:lnTo>
                    <a:pt x="20" y="166"/>
                  </a:lnTo>
                  <a:lnTo>
                    <a:pt x="20" y="170"/>
                  </a:lnTo>
                  <a:lnTo>
                    <a:pt x="18" y="174"/>
                  </a:lnTo>
                  <a:lnTo>
                    <a:pt x="18" y="178"/>
                  </a:lnTo>
                  <a:lnTo>
                    <a:pt x="17" y="182"/>
                  </a:lnTo>
                  <a:lnTo>
                    <a:pt x="17" y="186"/>
                  </a:lnTo>
                  <a:lnTo>
                    <a:pt x="17" y="191"/>
                  </a:lnTo>
                  <a:lnTo>
                    <a:pt x="17" y="195"/>
                  </a:lnTo>
                  <a:lnTo>
                    <a:pt x="17" y="199"/>
                  </a:lnTo>
                  <a:lnTo>
                    <a:pt x="16" y="204"/>
                  </a:lnTo>
                  <a:lnTo>
                    <a:pt x="16" y="208"/>
                  </a:lnTo>
                  <a:lnTo>
                    <a:pt x="16" y="212"/>
                  </a:lnTo>
                  <a:lnTo>
                    <a:pt x="16" y="217"/>
                  </a:lnTo>
                  <a:lnTo>
                    <a:pt x="16" y="221"/>
                  </a:lnTo>
                  <a:lnTo>
                    <a:pt x="16" y="225"/>
                  </a:lnTo>
                  <a:lnTo>
                    <a:pt x="16" y="229"/>
                  </a:lnTo>
                  <a:lnTo>
                    <a:pt x="15" y="232"/>
                  </a:lnTo>
                  <a:lnTo>
                    <a:pt x="15" y="235"/>
                  </a:lnTo>
                  <a:lnTo>
                    <a:pt x="15" y="239"/>
                  </a:lnTo>
                  <a:lnTo>
                    <a:pt x="14" y="241"/>
                  </a:lnTo>
                  <a:lnTo>
                    <a:pt x="14" y="244"/>
                  </a:lnTo>
                  <a:lnTo>
                    <a:pt x="13" y="247"/>
                  </a:lnTo>
                  <a:lnTo>
                    <a:pt x="0" y="264"/>
                  </a:lnTo>
                  <a:lnTo>
                    <a:pt x="1" y="270"/>
                  </a:lnTo>
                  <a:lnTo>
                    <a:pt x="1" y="278"/>
                  </a:lnTo>
                  <a:lnTo>
                    <a:pt x="2" y="284"/>
                  </a:lnTo>
                  <a:lnTo>
                    <a:pt x="2" y="291"/>
                  </a:lnTo>
                  <a:lnTo>
                    <a:pt x="3" y="297"/>
                  </a:lnTo>
                  <a:lnTo>
                    <a:pt x="3" y="304"/>
                  </a:lnTo>
                  <a:lnTo>
                    <a:pt x="3" y="312"/>
                  </a:lnTo>
                  <a:lnTo>
                    <a:pt x="4" y="318"/>
                  </a:lnTo>
                  <a:lnTo>
                    <a:pt x="4" y="325"/>
                  </a:lnTo>
                  <a:lnTo>
                    <a:pt x="4" y="331"/>
                  </a:lnTo>
                  <a:lnTo>
                    <a:pt x="4" y="338"/>
                  </a:lnTo>
                  <a:lnTo>
                    <a:pt x="4" y="344"/>
                  </a:lnTo>
                  <a:lnTo>
                    <a:pt x="3" y="350"/>
                  </a:lnTo>
                  <a:lnTo>
                    <a:pt x="3" y="357"/>
                  </a:lnTo>
                  <a:lnTo>
                    <a:pt x="3" y="363"/>
                  </a:lnTo>
                  <a:lnTo>
                    <a:pt x="3" y="371"/>
                  </a:lnTo>
                  <a:lnTo>
                    <a:pt x="3" y="378"/>
                  </a:lnTo>
                  <a:lnTo>
                    <a:pt x="3" y="384"/>
                  </a:lnTo>
                  <a:lnTo>
                    <a:pt x="2" y="391"/>
                  </a:lnTo>
                  <a:lnTo>
                    <a:pt x="2" y="397"/>
                  </a:lnTo>
                  <a:lnTo>
                    <a:pt x="2" y="405"/>
                  </a:lnTo>
                  <a:lnTo>
                    <a:pt x="2" y="411"/>
                  </a:lnTo>
                  <a:lnTo>
                    <a:pt x="2" y="419"/>
                  </a:lnTo>
                  <a:lnTo>
                    <a:pt x="2" y="426"/>
                  </a:lnTo>
                  <a:lnTo>
                    <a:pt x="2" y="434"/>
                  </a:lnTo>
                  <a:lnTo>
                    <a:pt x="2" y="440"/>
                  </a:lnTo>
                  <a:lnTo>
                    <a:pt x="2" y="448"/>
                  </a:lnTo>
                  <a:lnTo>
                    <a:pt x="2" y="456"/>
                  </a:lnTo>
                  <a:lnTo>
                    <a:pt x="2" y="463"/>
                  </a:lnTo>
                  <a:lnTo>
                    <a:pt x="3" y="471"/>
                  </a:lnTo>
                  <a:lnTo>
                    <a:pt x="3" y="479"/>
                  </a:lnTo>
                  <a:lnTo>
                    <a:pt x="4" y="487"/>
                  </a:lnTo>
                  <a:lnTo>
                    <a:pt x="4" y="492"/>
                  </a:lnTo>
                  <a:lnTo>
                    <a:pt x="4" y="497"/>
                  </a:lnTo>
                  <a:lnTo>
                    <a:pt x="6" y="502"/>
                  </a:lnTo>
                  <a:lnTo>
                    <a:pt x="7" y="508"/>
                  </a:lnTo>
                  <a:lnTo>
                    <a:pt x="8" y="511"/>
                  </a:lnTo>
                  <a:lnTo>
                    <a:pt x="9" y="517"/>
                  </a:lnTo>
                  <a:lnTo>
                    <a:pt x="10" y="522"/>
                  </a:lnTo>
                  <a:lnTo>
                    <a:pt x="13" y="527"/>
                  </a:lnTo>
                  <a:lnTo>
                    <a:pt x="14" y="532"/>
                  </a:lnTo>
                  <a:lnTo>
                    <a:pt x="16" y="537"/>
                  </a:lnTo>
                  <a:lnTo>
                    <a:pt x="18" y="543"/>
                  </a:lnTo>
                  <a:lnTo>
                    <a:pt x="21" y="548"/>
                  </a:lnTo>
                  <a:lnTo>
                    <a:pt x="23" y="553"/>
                  </a:lnTo>
                  <a:lnTo>
                    <a:pt x="25" y="558"/>
                  </a:lnTo>
                  <a:lnTo>
                    <a:pt x="28" y="563"/>
                  </a:lnTo>
                  <a:lnTo>
                    <a:pt x="30" y="569"/>
                  </a:lnTo>
                  <a:lnTo>
                    <a:pt x="32" y="574"/>
                  </a:lnTo>
                  <a:lnTo>
                    <a:pt x="36" y="579"/>
                  </a:lnTo>
                  <a:lnTo>
                    <a:pt x="38" y="584"/>
                  </a:lnTo>
                  <a:lnTo>
                    <a:pt x="41" y="589"/>
                  </a:lnTo>
                  <a:lnTo>
                    <a:pt x="44" y="594"/>
                  </a:lnTo>
                  <a:lnTo>
                    <a:pt x="46" y="600"/>
                  </a:lnTo>
                  <a:lnTo>
                    <a:pt x="49" y="605"/>
                  </a:lnTo>
                  <a:lnTo>
                    <a:pt x="51" y="610"/>
                  </a:lnTo>
                  <a:lnTo>
                    <a:pt x="53" y="615"/>
                  </a:lnTo>
                  <a:lnTo>
                    <a:pt x="56" y="620"/>
                  </a:lnTo>
                  <a:lnTo>
                    <a:pt x="58" y="626"/>
                  </a:lnTo>
                  <a:lnTo>
                    <a:pt x="60" y="632"/>
                  </a:lnTo>
                  <a:lnTo>
                    <a:pt x="63" y="637"/>
                  </a:lnTo>
                  <a:lnTo>
                    <a:pt x="65" y="642"/>
                  </a:lnTo>
                  <a:lnTo>
                    <a:pt x="66" y="648"/>
                  </a:lnTo>
                  <a:lnTo>
                    <a:pt x="68" y="653"/>
                  </a:lnTo>
                  <a:lnTo>
                    <a:pt x="70" y="658"/>
                  </a:lnTo>
                  <a:lnTo>
                    <a:pt x="71" y="662"/>
                  </a:lnTo>
                  <a:lnTo>
                    <a:pt x="73" y="666"/>
                  </a:lnTo>
                  <a:lnTo>
                    <a:pt x="75" y="670"/>
                  </a:lnTo>
                  <a:lnTo>
                    <a:pt x="78" y="674"/>
                  </a:lnTo>
                  <a:lnTo>
                    <a:pt x="80" y="678"/>
                  </a:lnTo>
                  <a:lnTo>
                    <a:pt x="82" y="681"/>
                  </a:lnTo>
                  <a:lnTo>
                    <a:pt x="86" y="685"/>
                  </a:lnTo>
                  <a:lnTo>
                    <a:pt x="88" y="689"/>
                  </a:lnTo>
                  <a:lnTo>
                    <a:pt x="92" y="692"/>
                  </a:lnTo>
                  <a:lnTo>
                    <a:pt x="94" y="696"/>
                  </a:lnTo>
                  <a:lnTo>
                    <a:pt x="97" y="700"/>
                  </a:lnTo>
                  <a:lnTo>
                    <a:pt x="101" y="703"/>
                  </a:lnTo>
                  <a:lnTo>
                    <a:pt x="104" y="706"/>
                  </a:lnTo>
                  <a:lnTo>
                    <a:pt x="108" y="710"/>
                  </a:lnTo>
                  <a:lnTo>
                    <a:pt x="111" y="714"/>
                  </a:lnTo>
                  <a:lnTo>
                    <a:pt x="115" y="716"/>
                  </a:lnTo>
                  <a:lnTo>
                    <a:pt x="118" y="720"/>
                  </a:lnTo>
                  <a:lnTo>
                    <a:pt x="122" y="724"/>
                  </a:lnTo>
                  <a:lnTo>
                    <a:pt x="124" y="728"/>
                  </a:lnTo>
                  <a:lnTo>
                    <a:pt x="128" y="731"/>
                  </a:lnTo>
                  <a:lnTo>
                    <a:pt x="131" y="735"/>
                  </a:lnTo>
                  <a:lnTo>
                    <a:pt x="135" y="739"/>
                  </a:lnTo>
                  <a:lnTo>
                    <a:pt x="137" y="742"/>
                  </a:lnTo>
                  <a:lnTo>
                    <a:pt x="139" y="746"/>
                  </a:lnTo>
                  <a:lnTo>
                    <a:pt x="143" y="749"/>
                  </a:lnTo>
                  <a:lnTo>
                    <a:pt x="145" y="753"/>
                  </a:lnTo>
                  <a:lnTo>
                    <a:pt x="148" y="757"/>
                  </a:lnTo>
                  <a:lnTo>
                    <a:pt x="150" y="762"/>
                  </a:lnTo>
                  <a:lnTo>
                    <a:pt x="151" y="766"/>
                  </a:lnTo>
                  <a:lnTo>
                    <a:pt x="153" y="770"/>
                  </a:lnTo>
                  <a:lnTo>
                    <a:pt x="154" y="774"/>
                  </a:lnTo>
                  <a:lnTo>
                    <a:pt x="157" y="784"/>
                  </a:lnTo>
                  <a:lnTo>
                    <a:pt x="160" y="793"/>
                  </a:lnTo>
                  <a:lnTo>
                    <a:pt x="163" y="802"/>
                  </a:lnTo>
                  <a:lnTo>
                    <a:pt x="166" y="810"/>
                  </a:lnTo>
                  <a:lnTo>
                    <a:pt x="170" y="818"/>
                  </a:lnTo>
                  <a:lnTo>
                    <a:pt x="173" y="825"/>
                  </a:lnTo>
                  <a:lnTo>
                    <a:pt x="177" y="833"/>
                  </a:lnTo>
                  <a:lnTo>
                    <a:pt x="180" y="840"/>
                  </a:lnTo>
                  <a:lnTo>
                    <a:pt x="185" y="846"/>
                  </a:lnTo>
                  <a:lnTo>
                    <a:pt x="188" y="853"/>
                  </a:lnTo>
                  <a:lnTo>
                    <a:pt x="193" y="858"/>
                  </a:lnTo>
                  <a:lnTo>
                    <a:pt x="196" y="863"/>
                  </a:lnTo>
                  <a:lnTo>
                    <a:pt x="201" y="868"/>
                  </a:lnTo>
                  <a:lnTo>
                    <a:pt x="206" y="872"/>
                  </a:lnTo>
                  <a:lnTo>
                    <a:pt x="210" y="876"/>
                  </a:lnTo>
                  <a:lnTo>
                    <a:pt x="216" y="880"/>
                  </a:lnTo>
                  <a:lnTo>
                    <a:pt x="221" y="884"/>
                  </a:lnTo>
                  <a:lnTo>
                    <a:pt x="227" y="886"/>
                  </a:lnTo>
                  <a:lnTo>
                    <a:pt x="231" y="889"/>
                  </a:lnTo>
                  <a:lnTo>
                    <a:pt x="237" y="892"/>
                  </a:lnTo>
                  <a:lnTo>
                    <a:pt x="243" y="893"/>
                  </a:lnTo>
                  <a:lnTo>
                    <a:pt x="249" y="896"/>
                  </a:lnTo>
                  <a:lnTo>
                    <a:pt x="256" y="897"/>
                  </a:lnTo>
                  <a:lnTo>
                    <a:pt x="262" y="898"/>
                  </a:lnTo>
                  <a:lnTo>
                    <a:pt x="268" y="898"/>
                  </a:lnTo>
                  <a:lnTo>
                    <a:pt x="275" y="898"/>
                  </a:lnTo>
                  <a:lnTo>
                    <a:pt x="282" y="898"/>
                  </a:lnTo>
                  <a:lnTo>
                    <a:pt x="289" y="898"/>
                  </a:lnTo>
                  <a:lnTo>
                    <a:pt x="298" y="898"/>
                  </a:lnTo>
                  <a:lnTo>
                    <a:pt x="306" y="897"/>
                  </a:lnTo>
                  <a:lnTo>
                    <a:pt x="313" y="896"/>
                  </a:lnTo>
                  <a:lnTo>
                    <a:pt x="321" y="894"/>
                  </a:lnTo>
                  <a:lnTo>
                    <a:pt x="323" y="894"/>
                  </a:lnTo>
                  <a:lnTo>
                    <a:pt x="324" y="894"/>
                  </a:lnTo>
                  <a:lnTo>
                    <a:pt x="327" y="894"/>
                  </a:lnTo>
                  <a:lnTo>
                    <a:pt x="328" y="893"/>
                  </a:lnTo>
                  <a:lnTo>
                    <a:pt x="330" y="893"/>
                  </a:lnTo>
                  <a:lnTo>
                    <a:pt x="331" y="893"/>
                  </a:lnTo>
                  <a:lnTo>
                    <a:pt x="334" y="892"/>
                  </a:lnTo>
                  <a:lnTo>
                    <a:pt x="335" y="890"/>
                  </a:lnTo>
                  <a:lnTo>
                    <a:pt x="337" y="890"/>
                  </a:lnTo>
                  <a:lnTo>
                    <a:pt x="338" y="889"/>
                  </a:lnTo>
                  <a:lnTo>
                    <a:pt x="341" y="888"/>
                  </a:lnTo>
                  <a:lnTo>
                    <a:pt x="342" y="888"/>
                  </a:lnTo>
                  <a:lnTo>
                    <a:pt x="344" y="886"/>
                  </a:lnTo>
                  <a:lnTo>
                    <a:pt x="345" y="885"/>
                  </a:lnTo>
                  <a:lnTo>
                    <a:pt x="348" y="884"/>
                  </a:lnTo>
                  <a:lnTo>
                    <a:pt x="349" y="883"/>
                  </a:lnTo>
                  <a:lnTo>
                    <a:pt x="351" y="881"/>
                  </a:lnTo>
                  <a:lnTo>
                    <a:pt x="353" y="881"/>
                  </a:lnTo>
                  <a:lnTo>
                    <a:pt x="355" y="880"/>
                  </a:lnTo>
                  <a:lnTo>
                    <a:pt x="357" y="879"/>
                  </a:lnTo>
                  <a:lnTo>
                    <a:pt x="358" y="877"/>
                  </a:lnTo>
                  <a:lnTo>
                    <a:pt x="360" y="876"/>
                  </a:lnTo>
                  <a:lnTo>
                    <a:pt x="362" y="876"/>
                  </a:lnTo>
                  <a:lnTo>
                    <a:pt x="364" y="875"/>
                  </a:lnTo>
                  <a:lnTo>
                    <a:pt x="365" y="873"/>
                  </a:lnTo>
                  <a:lnTo>
                    <a:pt x="367" y="873"/>
                  </a:lnTo>
                  <a:lnTo>
                    <a:pt x="369" y="872"/>
                  </a:lnTo>
                  <a:lnTo>
                    <a:pt x="371" y="872"/>
                  </a:lnTo>
                  <a:lnTo>
                    <a:pt x="372" y="872"/>
                  </a:lnTo>
                  <a:lnTo>
                    <a:pt x="374" y="871"/>
                  </a:lnTo>
                  <a:lnTo>
                    <a:pt x="376" y="871"/>
                  </a:lnTo>
                  <a:lnTo>
                    <a:pt x="377" y="871"/>
                  </a:lnTo>
                  <a:lnTo>
                    <a:pt x="385" y="881"/>
                  </a:lnTo>
                  <a:lnTo>
                    <a:pt x="393" y="890"/>
                  </a:lnTo>
                  <a:lnTo>
                    <a:pt x="401" y="898"/>
                  </a:lnTo>
                  <a:lnTo>
                    <a:pt x="410" y="905"/>
                  </a:lnTo>
                  <a:lnTo>
                    <a:pt x="419" y="911"/>
                  </a:lnTo>
                  <a:lnTo>
                    <a:pt x="428" y="916"/>
                  </a:lnTo>
                  <a:lnTo>
                    <a:pt x="437" y="920"/>
                  </a:lnTo>
                  <a:lnTo>
                    <a:pt x="448" y="924"/>
                  </a:lnTo>
                  <a:lnTo>
                    <a:pt x="457" y="928"/>
                  </a:lnTo>
                  <a:lnTo>
                    <a:pt x="466" y="931"/>
                  </a:lnTo>
                  <a:lnTo>
                    <a:pt x="477" y="932"/>
                  </a:lnTo>
                  <a:lnTo>
                    <a:pt x="487" y="933"/>
                  </a:lnTo>
                  <a:lnTo>
                    <a:pt x="496" y="933"/>
                  </a:lnTo>
                  <a:lnTo>
                    <a:pt x="507" y="933"/>
                  </a:lnTo>
                  <a:lnTo>
                    <a:pt x="517" y="933"/>
                  </a:lnTo>
                  <a:lnTo>
                    <a:pt x="528" y="932"/>
                  </a:lnTo>
                  <a:lnTo>
                    <a:pt x="538" y="931"/>
                  </a:lnTo>
                  <a:lnTo>
                    <a:pt x="549" y="928"/>
                  </a:lnTo>
                  <a:lnTo>
                    <a:pt x="559" y="925"/>
                  </a:lnTo>
                  <a:lnTo>
                    <a:pt x="569" y="923"/>
                  </a:lnTo>
                  <a:lnTo>
                    <a:pt x="579" y="920"/>
                  </a:lnTo>
                  <a:lnTo>
                    <a:pt x="590" y="916"/>
                  </a:lnTo>
                  <a:lnTo>
                    <a:pt x="600" y="912"/>
                  </a:lnTo>
                  <a:lnTo>
                    <a:pt x="609" y="909"/>
                  </a:lnTo>
                  <a:lnTo>
                    <a:pt x="619" y="905"/>
                  </a:lnTo>
                  <a:lnTo>
                    <a:pt x="629" y="899"/>
                  </a:lnTo>
                  <a:lnTo>
                    <a:pt x="638" y="896"/>
                  </a:lnTo>
                  <a:lnTo>
                    <a:pt x="648" y="890"/>
                  </a:lnTo>
                  <a:lnTo>
                    <a:pt x="656" y="885"/>
                  </a:lnTo>
                  <a:lnTo>
                    <a:pt x="665" y="881"/>
                  </a:lnTo>
                  <a:lnTo>
                    <a:pt x="673" y="876"/>
                  </a:lnTo>
                  <a:lnTo>
                    <a:pt x="681" y="871"/>
                  </a:lnTo>
                  <a:lnTo>
                    <a:pt x="686" y="868"/>
                  </a:lnTo>
                  <a:lnTo>
                    <a:pt x="691" y="864"/>
                  </a:lnTo>
                  <a:lnTo>
                    <a:pt x="695" y="862"/>
                  </a:lnTo>
                  <a:lnTo>
                    <a:pt x="700" y="857"/>
                  </a:lnTo>
                  <a:lnTo>
                    <a:pt x="705" y="853"/>
                  </a:lnTo>
                  <a:lnTo>
                    <a:pt x="709" y="848"/>
                  </a:lnTo>
                  <a:lnTo>
                    <a:pt x="713" y="842"/>
                  </a:lnTo>
                  <a:lnTo>
                    <a:pt x="717" y="837"/>
                  </a:lnTo>
                  <a:lnTo>
                    <a:pt x="721" y="831"/>
                  </a:lnTo>
                  <a:lnTo>
                    <a:pt x="724" y="825"/>
                  </a:lnTo>
                  <a:lnTo>
                    <a:pt x="728" y="819"/>
                  </a:lnTo>
                  <a:lnTo>
                    <a:pt x="733" y="812"/>
                  </a:lnTo>
                  <a:lnTo>
                    <a:pt x="735" y="806"/>
                  </a:lnTo>
                  <a:lnTo>
                    <a:pt x="738" y="798"/>
                  </a:lnTo>
                  <a:lnTo>
                    <a:pt x="742" y="792"/>
                  </a:lnTo>
                  <a:lnTo>
                    <a:pt x="745" y="785"/>
                  </a:lnTo>
                  <a:lnTo>
                    <a:pt x="748" y="777"/>
                  </a:lnTo>
                  <a:lnTo>
                    <a:pt x="751" y="770"/>
                  </a:lnTo>
                  <a:lnTo>
                    <a:pt x="754" y="763"/>
                  </a:lnTo>
                  <a:lnTo>
                    <a:pt x="756" y="755"/>
                  </a:lnTo>
                  <a:lnTo>
                    <a:pt x="758" y="749"/>
                  </a:lnTo>
                  <a:lnTo>
                    <a:pt x="761" y="741"/>
                  </a:lnTo>
                  <a:lnTo>
                    <a:pt x="763" y="735"/>
                  </a:lnTo>
                  <a:lnTo>
                    <a:pt x="765" y="727"/>
                  </a:lnTo>
                  <a:lnTo>
                    <a:pt x="766" y="720"/>
                  </a:lnTo>
                  <a:lnTo>
                    <a:pt x="769" y="714"/>
                  </a:lnTo>
                  <a:lnTo>
                    <a:pt x="770" y="706"/>
                  </a:lnTo>
                  <a:lnTo>
                    <a:pt x="772" y="700"/>
                  </a:lnTo>
                  <a:lnTo>
                    <a:pt x="773" y="694"/>
                  </a:lnTo>
                  <a:lnTo>
                    <a:pt x="774" y="688"/>
                  </a:lnTo>
                  <a:lnTo>
                    <a:pt x="776" y="681"/>
                  </a:lnTo>
                  <a:lnTo>
                    <a:pt x="776" y="676"/>
                  </a:lnTo>
                  <a:lnTo>
                    <a:pt x="777" y="670"/>
                  </a:lnTo>
                  <a:lnTo>
                    <a:pt x="778" y="663"/>
                  </a:lnTo>
                  <a:lnTo>
                    <a:pt x="779" y="657"/>
                  </a:lnTo>
                  <a:lnTo>
                    <a:pt x="779" y="650"/>
                  </a:lnTo>
                  <a:lnTo>
                    <a:pt x="780" y="645"/>
                  </a:lnTo>
                  <a:lnTo>
                    <a:pt x="780" y="639"/>
                  </a:lnTo>
                  <a:lnTo>
                    <a:pt x="780" y="632"/>
                  </a:lnTo>
                  <a:lnTo>
                    <a:pt x="780" y="626"/>
                  </a:lnTo>
                  <a:lnTo>
                    <a:pt x="780" y="620"/>
                  </a:lnTo>
                  <a:lnTo>
                    <a:pt x="779" y="614"/>
                  </a:lnTo>
                  <a:lnTo>
                    <a:pt x="779" y="607"/>
                  </a:lnTo>
                  <a:lnTo>
                    <a:pt x="778" y="602"/>
                  </a:lnTo>
                  <a:lnTo>
                    <a:pt x="778" y="596"/>
                  </a:lnTo>
                  <a:lnTo>
                    <a:pt x="777" y="591"/>
                  </a:lnTo>
                  <a:lnTo>
                    <a:pt x="776" y="584"/>
                  </a:lnTo>
                  <a:lnTo>
                    <a:pt x="774" y="579"/>
                  </a:lnTo>
                  <a:lnTo>
                    <a:pt x="773" y="574"/>
                  </a:lnTo>
                  <a:lnTo>
                    <a:pt x="771" y="567"/>
                  </a:lnTo>
                  <a:lnTo>
                    <a:pt x="770" y="562"/>
                  </a:lnTo>
                  <a:lnTo>
                    <a:pt x="769" y="557"/>
                  </a:lnTo>
                  <a:lnTo>
                    <a:pt x="766" y="552"/>
                  </a:lnTo>
                  <a:lnTo>
                    <a:pt x="764" y="546"/>
                  </a:lnTo>
                  <a:lnTo>
                    <a:pt x="762" y="541"/>
                  </a:lnTo>
                  <a:lnTo>
                    <a:pt x="759" y="536"/>
                  </a:lnTo>
                  <a:lnTo>
                    <a:pt x="757" y="531"/>
                  </a:lnTo>
                  <a:lnTo>
                    <a:pt x="755" y="526"/>
                  </a:lnTo>
                  <a:lnTo>
                    <a:pt x="752" y="522"/>
                  </a:lnTo>
                  <a:lnTo>
                    <a:pt x="750" y="517"/>
                  </a:lnTo>
                  <a:lnTo>
                    <a:pt x="747" y="511"/>
                  </a:lnTo>
                  <a:lnTo>
                    <a:pt x="744" y="508"/>
                  </a:lnTo>
                  <a:lnTo>
                    <a:pt x="741" y="502"/>
                  </a:lnTo>
                  <a:lnTo>
                    <a:pt x="737" y="498"/>
                  </a:lnTo>
                  <a:lnTo>
                    <a:pt x="737" y="497"/>
                  </a:lnTo>
                  <a:lnTo>
                    <a:pt x="737" y="496"/>
                  </a:lnTo>
                  <a:lnTo>
                    <a:pt x="737" y="495"/>
                  </a:lnTo>
                  <a:lnTo>
                    <a:pt x="737" y="493"/>
                  </a:lnTo>
                  <a:lnTo>
                    <a:pt x="738" y="492"/>
                  </a:lnTo>
                  <a:lnTo>
                    <a:pt x="738" y="491"/>
                  </a:lnTo>
                  <a:lnTo>
                    <a:pt x="738" y="489"/>
                  </a:lnTo>
                  <a:lnTo>
                    <a:pt x="738" y="488"/>
                  </a:lnTo>
                  <a:lnTo>
                    <a:pt x="740" y="487"/>
                  </a:lnTo>
                  <a:lnTo>
                    <a:pt x="740" y="485"/>
                  </a:lnTo>
                  <a:lnTo>
                    <a:pt x="740" y="484"/>
                  </a:lnTo>
                  <a:lnTo>
                    <a:pt x="740" y="483"/>
                  </a:lnTo>
                  <a:lnTo>
                    <a:pt x="741" y="482"/>
                  </a:lnTo>
                  <a:lnTo>
                    <a:pt x="741" y="480"/>
                  </a:lnTo>
                  <a:lnTo>
                    <a:pt x="741" y="479"/>
                  </a:lnTo>
                  <a:lnTo>
                    <a:pt x="741" y="478"/>
                  </a:lnTo>
                  <a:lnTo>
                    <a:pt x="741" y="476"/>
                  </a:lnTo>
                  <a:lnTo>
                    <a:pt x="742" y="476"/>
                  </a:lnTo>
                  <a:lnTo>
                    <a:pt x="742" y="475"/>
                  </a:lnTo>
                  <a:lnTo>
                    <a:pt x="742" y="474"/>
                  </a:lnTo>
                  <a:lnTo>
                    <a:pt x="742" y="472"/>
                  </a:lnTo>
                  <a:lnTo>
                    <a:pt x="742" y="471"/>
                  </a:lnTo>
                  <a:lnTo>
                    <a:pt x="742" y="470"/>
                  </a:lnTo>
                  <a:lnTo>
                    <a:pt x="745" y="470"/>
                  </a:lnTo>
                  <a:lnTo>
                    <a:pt x="749" y="470"/>
                  </a:lnTo>
                  <a:lnTo>
                    <a:pt x="752" y="469"/>
                  </a:lnTo>
                  <a:lnTo>
                    <a:pt x="756" y="467"/>
                  </a:lnTo>
                  <a:lnTo>
                    <a:pt x="759" y="467"/>
                  </a:lnTo>
                  <a:lnTo>
                    <a:pt x="763" y="466"/>
                  </a:lnTo>
                  <a:lnTo>
                    <a:pt x="766" y="463"/>
                  </a:lnTo>
                  <a:lnTo>
                    <a:pt x="769" y="462"/>
                  </a:lnTo>
                  <a:lnTo>
                    <a:pt x="772" y="461"/>
                  </a:lnTo>
                  <a:lnTo>
                    <a:pt x="776" y="458"/>
                  </a:lnTo>
                  <a:lnTo>
                    <a:pt x="778" y="456"/>
                  </a:lnTo>
                  <a:lnTo>
                    <a:pt x="781" y="453"/>
                  </a:lnTo>
                  <a:lnTo>
                    <a:pt x="784" y="450"/>
                  </a:lnTo>
                  <a:lnTo>
                    <a:pt x="787" y="448"/>
                  </a:lnTo>
                  <a:lnTo>
                    <a:pt x="790" y="445"/>
                  </a:lnTo>
                  <a:lnTo>
                    <a:pt x="792" y="441"/>
                  </a:lnTo>
                  <a:lnTo>
                    <a:pt x="794" y="439"/>
                  </a:lnTo>
                  <a:lnTo>
                    <a:pt x="798" y="436"/>
                  </a:lnTo>
                  <a:lnTo>
                    <a:pt x="800" y="432"/>
                  </a:lnTo>
                  <a:lnTo>
                    <a:pt x="802" y="428"/>
                  </a:lnTo>
                  <a:lnTo>
                    <a:pt x="805" y="426"/>
                  </a:lnTo>
                  <a:lnTo>
                    <a:pt x="807" y="422"/>
                  </a:lnTo>
                  <a:lnTo>
                    <a:pt x="808" y="418"/>
                  </a:lnTo>
                  <a:lnTo>
                    <a:pt x="811" y="414"/>
                  </a:lnTo>
                  <a:lnTo>
                    <a:pt x="813" y="410"/>
                  </a:lnTo>
                  <a:lnTo>
                    <a:pt x="814" y="406"/>
                  </a:lnTo>
                  <a:lnTo>
                    <a:pt x="816" y="402"/>
                  </a:lnTo>
                  <a:lnTo>
                    <a:pt x="818" y="399"/>
                  </a:lnTo>
                  <a:lnTo>
                    <a:pt x="819" y="396"/>
                  </a:lnTo>
                  <a:lnTo>
                    <a:pt x="821" y="392"/>
                  </a:lnTo>
                  <a:lnTo>
                    <a:pt x="822" y="388"/>
                  </a:lnTo>
                  <a:lnTo>
                    <a:pt x="823" y="384"/>
                  </a:lnTo>
                  <a:lnTo>
                    <a:pt x="823" y="382"/>
                  </a:lnTo>
                  <a:lnTo>
                    <a:pt x="825" y="379"/>
                  </a:lnTo>
                  <a:lnTo>
                    <a:pt x="825" y="376"/>
                  </a:lnTo>
                  <a:lnTo>
                    <a:pt x="825" y="374"/>
                  </a:lnTo>
                  <a:lnTo>
                    <a:pt x="826" y="371"/>
                  </a:lnTo>
                  <a:lnTo>
                    <a:pt x="826" y="369"/>
                  </a:lnTo>
                  <a:lnTo>
                    <a:pt x="827" y="365"/>
                  </a:lnTo>
                  <a:lnTo>
                    <a:pt x="827" y="362"/>
                  </a:lnTo>
                  <a:lnTo>
                    <a:pt x="828" y="360"/>
                  </a:lnTo>
                  <a:lnTo>
                    <a:pt x="828" y="356"/>
                  </a:lnTo>
                  <a:lnTo>
                    <a:pt x="828" y="352"/>
                  </a:lnTo>
                  <a:lnTo>
                    <a:pt x="829" y="349"/>
                  </a:lnTo>
                  <a:lnTo>
                    <a:pt x="829" y="345"/>
                  </a:lnTo>
                  <a:lnTo>
                    <a:pt x="829" y="343"/>
                  </a:lnTo>
                  <a:lnTo>
                    <a:pt x="830" y="339"/>
                  </a:lnTo>
                  <a:lnTo>
                    <a:pt x="830" y="335"/>
                  </a:lnTo>
                  <a:lnTo>
                    <a:pt x="830" y="332"/>
                  </a:lnTo>
                  <a:lnTo>
                    <a:pt x="830" y="328"/>
                  </a:lnTo>
                  <a:lnTo>
                    <a:pt x="831" y="325"/>
                  </a:lnTo>
                  <a:lnTo>
                    <a:pt x="831" y="322"/>
                  </a:lnTo>
                  <a:lnTo>
                    <a:pt x="831" y="318"/>
                  </a:lnTo>
                  <a:lnTo>
                    <a:pt x="831" y="314"/>
                  </a:lnTo>
                  <a:lnTo>
                    <a:pt x="831" y="312"/>
                  </a:lnTo>
                  <a:lnTo>
                    <a:pt x="831" y="308"/>
                  </a:lnTo>
                  <a:lnTo>
                    <a:pt x="831" y="305"/>
                  </a:lnTo>
                  <a:lnTo>
                    <a:pt x="830" y="302"/>
                  </a:lnTo>
                  <a:lnTo>
                    <a:pt x="830" y="299"/>
                  </a:lnTo>
                  <a:lnTo>
                    <a:pt x="830" y="296"/>
                  </a:lnTo>
                  <a:lnTo>
                    <a:pt x="829" y="293"/>
                  </a:lnTo>
                  <a:lnTo>
                    <a:pt x="829" y="291"/>
                  </a:lnTo>
                  <a:lnTo>
                    <a:pt x="828" y="288"/>
                  </a:lnTo>
                  <a:lnTo>
                    <a:pt x="828" y="287"/>
                  </a:lnTo>
                  <a:lnTo>
                    <a:pt x="828" y="284"/>
                  </a:lnTo>
                  <a:lnTo>
                    <a:pt x="828" y="282"/>
                  </a:lnTo>
                  <a:lnTo>
                    <a:pt x="829" y="280"/>
                  </a:lnTo>
                  <a:lnTo>
                    <a:pt x="829" y="278"/>
                  </a:lnTo>
                  <a:lnTo>
                    <a:pt x="829" y="275"/>
                  </a:lnTo>
                  <a:lnTo>
                    <a:pt x="830" y="273"/>
                  </a:lnTo>
                  <a:lnTo>
                    <a:pt x="830" y="271"/>
                  </a:lnTo>
                  <a:lnTo>
                    <a:pt x="830" y="269"/>
                  </a:lnTo>
                  <a:lnTo>
                    <a:pt x="831" y="266"/>
                  </a:lnTo>
                  <a:lnTo>
                    <a:pt x="831" y="264"/>
                  </a:lnTo>
                  <a:lnTo>
                    <a:pt x="831" y="261"/>
                  </a:lnTo>
                  <a:lnTo>
                    <a:pt x="833" y="258"/>
                  </a:lnTo>
                  <a:lnTo>
                    <a:pt x="833" y="256"/>
                  </a:lnTo>
                  <a:lnTo>
                    <a:pt x="833" y="254"/>
                  </a:lnTo>
                  <a:lnTo>
                    <a:pt x="834" y="252"/>
                  </a:lnTo>
                  <a:lnTo>
                    <a:pt x="834" y="249"/>
                  </a:lnTo>
                  <a:lnTo>
                    <a:pt x="834" y="247"/>
                  </a:lnTo>
                  <a:lnTo>
                    <a:pt x="834" y="244"/>
                  </a:lnTo>
                  <a:lnTo>
                    <a:pt x="835" y="241"/>
                  </a:lnTo>
                  <a:lnTo>
                    <a:pt x="835" y="239"/>
                  </a:lnTo>
                  <a:lnTo>
                    <a:pt x="835" y="238"/>
                  </a:lnTo>
                  <a:lnTo>
                    <a:pt x="835" y="235"/>
                  </a:lnTo>
                  <a:lnTo>
                    <a:pt x="835" y="232"/>
                  </a:lnTo>
                  <a:lnTo>
                    <a:pt x="836" y="230"/>
                  </a:lnTo>
                  <a:lnTo>
                    <a:pt x="836" y="227"/>
                  </a:lnTo>
                  <a:lnTo>
                    <a:pt x="836" y="226"/>
                  </a:lnTo>
                  <a:lnTo>
                    <a:pt x="836" y="223"/>
                  </a:lnTo>
                  <a:lnTo>
                    <a:pt x="836" y="221"/>
                  </a:lnTo>
                  <a:lnTo>
                    <a:pt x="836" y="218"/>
                  </a:lnTo>
                  <a:lnTo>
                    <a:pt x="836" y="217"/>
                  </a:lnTo>
                  <a:lnTo>
                    <a:pt x="836" y="214"/>
                  </a:lnTo>
                  <a:lnTo>
                    <a:pt x="836" y="212"/>
                  </a:lnTo>
                  <a:lnTo>
                    <a:pt x="835" y="210"/>
                  </a:lnTo>
                  <a:lnTo>
                    <a:pt x="834" y="209"/>
                  </a:lnTo>
                  <a:lnTo>
                    <a:pt x="833" y="208"/>
                  </a:lnTo>
                  <a:lnTo>
                    <a:pt x="831" y="205"/>
                  </a:lnTo>
                  <a:lnTo>
                    <a:pt x="830" y="204"/>
                  </a:lnTo>
                  <a:lnTo>
                    <a:pt x="829" y="203"/>
                  </a:lnTo>
                  <a:lnTo>
                    <a:pt x="828" y="201"/>
                  </a:lnTo>
                  <a:lnTo>
                    <a:pt x="827" y="199"/>
                  </a:lnTo>
                  <a:lnTo>
                    <a:pt x="826" y="197"/>
                  </a:lnTo>
                  <a:lnTo>
                    <a:pt x="825" y="196"/>
                  </a:lnTo>
                  <a:lnTo>
                    <a:pt x="822" y="195"/>
                  </a:lnTo>
                  <a:lnTo>
                    <a:pt x="821" y="193"/>
                  </a:lnTo>
                  <a:lnTo>
                    <a:pt x="820" y="192"/>
                  </a:lnTo>
                  <a:lnTo>
                    <a:pt x="819" y="191"/>
                  </a:lnTo>
                  <a:lnTo>
                    <a:pt x="818" y="190"/>
                  </a:lnTo>
                  <a:lnTo>
                    <a:pt x="816" y="188"/>
                  </a:lnTo>
                  <a:lnTo>
                    <a:pt x="815" y="187"/>
                  </a:lnTo>
                  <a:lnTo>
                    <a:pt x="814" y="186"/>
                  </a:lnTo>
                  <a:lnTo>
                    <a:pt x="813" y="184"/>
                  </a:lnTo>
                  <a:lnTo>
                    <a:pt x="811" y="184"/>
                  </a:lnTo>
                  <a:lnTo>
                    <a:pt x="809" y="183"/>
                  </a:lnTo>
                  <a:lnTo>
                    <a:pt x="808" y="182"/>
                  </a:lnTo>
                  <a:lnTo>
                    <a:pt x="807" y="180"/>
                  </a:lnTo>
                  <a:lnTo>
                    <a:pt x="806" y="180"/>
                  </a:lnTo>
                  <a:lnTo>
                    <a:pt x="804" y="179"/>
                  </a:lnTo>
                  <a:lnTo>
                    <a:pt x="802" y="179"/>
                  </a:lnTo>
                  <a:lnTo>
                    <a:pt x="801" y="179"/>
                  </a:lnTo>
                  <a:lnTo>
                    <a:pt x="799" y="178"/>
                  </a:lnTo>
                  <a:lnTo>
                    <a:pt x="798" y="178"/>
                  </a:lnTo>
                  <a:lnTo>
                    <a:pt x="797" y="178"/>
                  </a:lnTo>
                  <a:lnTo>
                    <a:pt x="794" y="178"/>
                  </a:lnTo>
                  <a:lnTo>
                    <a:pt x="793" y="178"/>
                  </a:lnTo>
                  <a:lnTo>
                    <a:pt x="785" y="190"/>
                  </a:lnTo>
                  <a:lnTo>
                    <a:pt x="785" y="191"/>
                  </a:lnTo>
                  <a:lnTo>
                    <a:pt x="785" y="192"/>
                  </a:lnTo>
                  <a:lnTo>
                    <a:pt x="785" y="193"/>
                  </a:lnTo>
                  <a:lnTo>
                    <a:pt x="785" y="195"/>
                  </a:lnTo>
                  <a:lnTo>
                    <a:pt x="785" y="196"/>
                  </a:lnTo>
                  <a:lnTo>
                    <a:pt x="785" y="197"/>
                  </a:lnTo>
                  <a:lnTo>
                    <a:pt x="785" y="199"/>
                  </a:lnTo>
                  <a:lnTo>
                    <a:pt x="785" y="200"/>
                  </a:lnTo>
                  <a:lnTo>
                    <a:pt x="785" y="201"/>
                  </a:lnTo>
                  <a:lnTo>
                    <a:pt x="786" y="203"/>
                  </a:lnTo>
                  <a:lnTo>
                    <a:pt x="786" y="204"/>
                  </a:lnTo>
                  <a:lnTo>
                    <a:pt x="786" y="205"/>
                  </a:lnTo>
                  <a:lnTo>
                    <a:pt x="786" y="206"/>
                  </a:lnTo>
                  <a:lnTo>
                    <a:pt x="786" y="208"/>
                  </a:lnTo>
                  <a:lnTo>
                    <a:pt x="786" y="209"/>
                  </a:lnTo>
                  <a:lnTo>
                    <a:pt x="786" y="210"/>
                  </a:lnTo>
                  <a:lnTo>
                    <a:pt x="786" y="212"/>
                  </a:lnTo>
                  <a:lnTo>
                    <a:pt x="786" y="213"/>
                  </a:lnTo>
                  <a:lnTo>
                    <a:pt x="786" y="214"/>
                  </a:lnTo>
                  <a:lnTo>
                    <a:pt x="786" y="216"/>
                  </a:lnTo>
                  <a:lnTo>
                    <a:pt x="786" y="217"/>
                  </a:lnTo>
                  <a:lnTo>
                    <a:pt x="786" y="218"/>
                  </a:lnTo>
                  <a:lnTo>
                    <a:pt x="786" y="219"/>
                  </a:lnTo>
                  <a:lnTo>
                    <a:pt x="786" y="221"/>
                  </a:lnTo>
                  <a:lnTo>
                    <a:pt x="785" y="221"/>
                  </a:lnTo>
                  <a:lnTo>
                    <a:pt x="785" y="222"/>
                  </a:lnTo>
                  <a:lnTo>
                    <a:pt x="785" y="223"/>
                  </a:lnTo>
                  <a:lnTo>
                    <a:pt x="784" y="223"/>
                  </a:lnTo>
                  <a:lnTo>
                    <a:pt x="784" y="222"/>
                  </a:lnTo>
                  <a:lnTo>
                    <a:pt x="783" y="221"/>
                  </a:lnTo>
                  <a:lnTo>
                    <a:pt x="781" y="219"/>
                  </a:lnTo>
                  <a:lnTo>
                    <a:pt x="781" y="218"/>
                  </a:lnTo>
                  <a:lnTo>
                    <a:pt x="780" y="218"/>
                  </a:lnTo>
                  <a:lnTo>
                    <a:pt x="780" y="217"/>
                  </a:lnTo>
                  <a:lnTo>
                    <a:pt x="780" y="216"/>
                  </a:lnTo>
                  <a:lnTo>
                    <a:pt x="779" y="216"/>
                  </a:lnTo>
                  <a:lnTo>
                    <a:pt x="779" y="214"/>
                  </a:lnTo>
                  <a:lnTo>
                    <a:pt x="778" y="213"/>
                  </a:lnTo>
                  <a:lnTo>
                    <a:pt x="778" y="212"/>
                  </a:lnTo>
                  <a:lnTo>
                    <a:pt x="777" y="210"/>
                  </a:lnTo>
                  <a:lnTo>
                    <a:pt x="777" y="209"/>
                  </a:lnTo>
                  <a:lnTo>
                    <a:pt x="777" y="208"/>
                  </a:lnTo>
                  <a:lnTo>
                    <a:pt x="777" y="206"/>
                  </a:lnTo>
                  <a:lnTo>
                    <a:pt x="777" y="205"/>
                  </a:lnTo>
                  <a:lnTo>
                    <a:pt x="776" y="205"/>
                  </a:lnTo>
                  <a:lnTo>
                    <a:pt x="776" y="204"/>
                  </a:lnTo>
                  <a:lnTo>
                    <a:pt x="776" y="203"/>
                  </a:lnTo>
                  <a:lnTo>
                    <a:pt x="776" y="201"/>
                  </a:lnTo>
                  <a:lnTo>
                    <a:pt x="776" y="200"/>
                  </a:lnTo>
                  <a:lnTo>
                    <a:pt x="768" y="212"/>
                  </a:lnTo>
                  <a:lnTo>
                    <a:pt x="766" y="212"/>
                  </a:lnTo>
                  <a:lnTo>
                    <a:pt x="765" y="212"/>
                  </a:lnTo>
                  <a:lnTo>
                    <a:pt x="764" y="212"/>
                  </a:lnTo>
                  <a:lnTo>
                    <a:pt x="764" y="210"/>
                  </a:lnTo>
                  <a:lnTo>
                    <a:pt x="763" y="210"/>
                  </a:lnTo>
                  <a:lnTo>
                    <a:pt x="762" y="210"/>
                  </a:lnTo>
                  <a:lnTo>
                    <a:pt x="762" y="209"/>
                  </a:lnTo>
                  <a:lnTo>
                    <a:pt x="761" y="209"/>
                  </a:lnTo>
                  <a:lnTo>
                    <a:pt x="759" y="208"/>
                  </a:lnTo>
                  <a:lnTo>
                    <a:pt x="758" y="208"/>
                  </a:lnTo>
                  <a:lnTo>
                    <a:pt x="757" y="206"/>
                  </a:lnTo>
                  <a:lnTo>
                    <a:pt x="756" y="206"/>
                  </a:lnTo>
                  <a:lnTo>
                    <a:pt x="755" y="206"/>
                  </a:lnTo>
                  <a:lnTo>
                    <a:pt x="755" y="208"/>
                  </a:lnTo>
                  <a:lnTo>
                    <a:pt x="754" y="208"/>
                  </a:lnTo>
                  <a:lnTo>
                    <a:pt x="754" y="209"/>
                  </a:lnTo>
                  <a:lnTo>
                    <a:pt x="754" y="210"/>
                  </a:lnTo>
                  <a:lnTo>
                    <a:pt x="752" y="212"/>
                  </a:lnTo>
                  <a:lnTo>
                    <a:pt x="752" y="213"/>
                  </a:lnTo>
                  <a:lnTo>
                    <a:pt x="752" y="214"/>
                  </a:lnTo>
                  <a:lnTo>
                    <a:pt x="751" y="214"/>
                  </a:lnTo>
                  <a:lnTo>
                    <a:pt x="751" y="216"/>
                  </a:lnTo>
                  <a:lnTo>
                    <a:pt x="751" y="217"/>
                  </a:lnTo>
                  <a:lnTo>
                    <a:pt x="750" y="217"/>
                  </a:lnTo>
                  <a:lnTo>
                    <a:pt x="750" y="218"/>
                  </a:lnTo>
                  <a:lnTo>
                    <a:pt x="750" y="219"/>
                  </a:lnTo>
                  <a:lnTo>
                    <a:pt x="749" y="219"/>
                  </a:lnTo>
                  <a:lnTo>
                    <a:pt x="749" y="221"/>
                  </a:lnTo>
                  <a:lnTo>
                    <a:pt x="748" y="221"/>
                  </a:lnTo>
                  <a:lnTo>
                    <a:pt x="748" y="222"/>
                  </a:lnTo>
                  <a:lnTo>
                    <a:pt x="747" y="222"/>
                  </a:lnTo>
                  <a:lnTo>
                    <a:pt x="745" y="223"/>
                  </a:lnTo>
                  <a:lnTo>
                    <a:pt x="744" y="223"/>
                  </a:lnTo>
                  <a:lnTo>
                    <a:pt x="743" y="223"/>
                  </a:lnTo>
                  <a:lnTo>
                    <a:pt x="742" y="223"/>
                  </a:lnTo>
                  <a:lnTo>
                    <a:pt x="742" y="226"/>
                  </a:lnTo>
                  <a:lnTo>
                    <a:pt x="742" y="229"/>
                  </a:lnTo>
                  <a:lnTo>
                    <a:pt x="742" y="231"/>
                  </a:lnTo>
                  <a:lnTo>
                    <a:pt x="742" y="234"/>
                  </a:lnTo>
                  <a:lnTo>
                    <a:pt x="742" y="238"/>
                  </a:lnTo>
                  <a:lnTo>
                    <a:pt x="743" y="240"/>
                  </a:lnTo>
                  <a:lnTo>
                    <a:pt x="743" y="244"/>
                  </a:lnTo>
                  <a:lnTo>
                    <a:pt x="743" y="248"/>
                  </a:lnTo>
                  <a:lnTo>
                    <a:pt x="743" y="251"/>
                  </a:lnTo>
                  <a:lnTo>
                    <a:pt x="744" y="254"/>
                  </a:lnTo>
                  <a:lnTo>
                    <a:pt x="744" y="258"/>
                  </a:lnTo>
                  <a:lnTo>
                    <a:pt x="744" y="262"/>
                  </a:lnTo>
                  <a:lnTo>
                    <a:pt x="744" y="266"/>
                  </a:lnTo>
                  <a:lnTo>
                    <a:pt x="744" y="270"/>
                  </a:lnTo>
                  <a:lnTo>
                    <a:pt x="744" y="274"/>
                  </a:lnTo>
                  <a:lnTo>
                    <a:pt x="744" y="278"/>
                  </a:lnTo>
                  <a:lnTo>
                    <a:pt x="744" y="282"/>
                  </a:lnTo>
                  <a:lnTo>
                    <a:pt x="744" y="286"/>
                  </a:lnTo>
                  <a:lnTo>
                    <a:pt x="744" y="288"/>
                  </a:lnTo>
                  <a:lnTo>
                    <a:pt x="743" y="292"/>
                  </a:lnTo>
                  <a:lnTo>
                    <a:pt x="743" y="295"/>
                  </a:lnTo>
                  <a:lnTo>
                    <a:pt x="742" y="299"/>
                  </a:lnTo>
                  <a:lnTo>
                    <a:pt x="741" y="301"/>
                  </a:lnTo>
                  <a:lnTo>
                    <a:pt x="740" y="304"/>
                  </a:lnTo>
                  <a:lnTo>
                    <a:pt x="738" y="306"/>
                  </a:lnTo>
                  <a:lnTo>
                    <a:pt x="737" y="309"/>
                  </a:lnTo>
                  <a:lnTo>
                    <a:pt x="736" y="310"/>
                  </a:lnTo>
                  <a:lnTo>
                    <a:pt x="734" y="312"/>
                  </a:lnTo>
                  <a:lnTo>
                    <a:pt x="731" y="313"/>
                  </a:lnTo>
                  <a:lnTo>
                    <a:pt x="730" y="314"/>
                  </a:lnTo>
                  <a:lnTo>
                    <a:pt x="727" y="314"/>
                  </a:lnTo>
                  <a:lnTo>
                    <a:pt x="724" y="315"/>
                  </a:lnTo>
                  <a:lnTo>
                    <a:pt x="726" y="313"/>
                  </a:lnTo>
                  <a:lnTo>
                    <a:pt x="726" y="309"/>
                  </a:lnTo>
                  <a:lnTo>
                    <a:pt x="727" y="306"/>
                  </a:lnTo>
                  <a:lnTo>
                    <a:pt x="727" y="304"/>
                  </a:lnTo>
                  <a:lnTo>
                    <a:pt x="728" y="301"/>
                  </a:lnTo>
                  <a:lnTo>
                    <a:pt x="728" y="299"/>
                  </a:lnTo>
                  <a:lnTo>
                    <a:pt x="729" y="296"/>
                  </a:lnTo>
                  <a:lnTo>
                    <a:pt x="729" y="293"/>
                  </a:lnTo>
                  <a:lnTo>
                    <a:pt x="729" y="291"/>
                  </a:lnTo>
                  <a:lnTo>
                    <a:pt x="729" y="288"/>
                  </a:lnTo>
                  <a:lnTo>
                    <a:pt x="729" y="286"/>
                  </a:lnTo>
                  <a:lnTo>
                    <a:pt x="729" y="283"/>
                  </a:lnTo>
                  <a:lnTo>
                    <a:pt x="729" y="280"/>
                  </a:lnTo>
                  <a:lnTo>
                    <a:pt x="729" y="278"/>
                  </a:lnTo>
                  <a:lnTo>
                    <a:pt x="729" y="275"/>
                  </a:lnTo>
                  <a:lnTo>
                    <a:pt x="729" y="273"/>
                  </a:lnTo>
                  <a:lnTo>
                    <a:pt x="729" y="270"/>
                  </a:lnTo>
                  <a:lnTo>
                    <a:pt x="728" y="266"/>
                  </a:lnTo>
                  <a:lnTo>
                    <a:pt x="728" y="264"/>
                  </a:lnTo>
                  <a:lnTo>
                    <a:pt x="728" y="261"/>
                  </a:lnTo>
                  <a:lnTo>
                    <a:pt x="727" y="258"/>
                  </a:lnTo>
                  <a:lnTo>
                    <a:pt x="727" y="256"/>
                  </a:lnTo>
                  <a:lnTo>
                    <a:pt x="727" y="253"/>
                  </a:lnTo>
                  <a:lnTo>
                    <a:pt x="726" y="251"/>
                  </a:lnTo>
                  <a:lnTo>
                    <a:pt x="726" y="248"/>
                  </a:lnTo>
                  <a:lnTo>
                    <a:pt x="724" y="245"/>
                  </a:lnTo>
                  <a:lnTo>
                    <a:pt x="724" y="243"/>
                  </a:lnTo>
                  <a:lnTo>
                    <a:pt x="723" y="240"/>
                  </a:lnTo>
                  <a:lnTo>
                    <a:pt x="722" y="238"/>
                  </a:lnTo>
                  <a:lnTo>
                    <a:pt x="722" y="235"/>
                  </a:lnTo>
                  <a:lnTo>
                    <a:pt x="721" y="232"/>
                  </a:lnTo>
                  <a:lnTo>
                    <a:pt x="721" y="230"/>
                  </a:lnTo>
                  <a:lnTo>
                    <a:pt x="712" y="240"/>
                  </a:lnTo>
                  <a:lnTo>
                    <a:pt x="712" y="245"/>
                  </a:lnTo>
                  <a:lnTo>
                    <a:pt x="712" y="251"/>
                  </a:lnTo>
                  <a:lnTo>
                    <a:pt x="712" y="256"/>
                  </a:lnTo>
                  <a:lnTo>
                    <a:pt x="713" y="260"/>
                  </a:lnTo>
                  <a:lnTo>
                    <a:pt x="713" y="265"/>
                  </a:lnTo>
                  <a:lnTo>
                    <a:pt x="713" y="270"/>
                  </a:lnTo>
                  <a:lnTo>
                    <a:pt x="714" y="275"/>
                  </a:lnTo>
                  <a:lnTo>
                    <a:pt x="714" y="280"/>
                  </a:lnTo>
                  <a:lnTo>
                    <a:pt x="714" y="286"/>
                  </a:lnTo>
                  <a:lnTo>
                    <a:pt x="715" y="289"/>
                  </a:lnTo>
                  <a:lnTo>
                    <a:pt x="715" y="295"/>
                  </a:lnTo>
                  <a:lnTo>
                    <a:pt x="715" y="300"/>
                  </a:lnTo>
                  <a:lnTo>
                    <a:pt x="716" y="305"/>
                  </a:lnTo>
                  <a:lnTo>
                    <a:pt x="716" y="310"/>
                  </a:lnTo>
                  <a:lnTo>
                    <a:pt x="716" y="314"/>
                  </a:lnTo>
                  <a:lnTo>
                    <a:pt x="716" y="319"/>
                  </a:lnTo>
                  <a:lnTo>
                    <a:pt x="716" y="325"/>
                  </a:lnTo>
                  <a:lnTo>
                    <a:pt x="716" y="330"/>
                  </a:lnTo>
                  <a:lnTo>
                    <a:pt x="716" y="334"/>
                  </a:lnTo>
                  <a:lnTo>
                    <a:pt x="716" y="339"/>
                  </a:lnTo>
                  <a:lnTo>
                    <a:pt x="715" y="343"/>
                  </a:lnTo>
                  <a:lnTo>
                    <a:pt x="715" y="348"/>
                  </a:lnTo>
                  <a:lnTo>
                    <a:pt x="714" y="352"/>
                  </a:lnTo>
                  <a:lnTo>
                    <a:pt x="714" y="357"/>
                  </a:lnTo>
                  <a:lnTo>
                    <a:pt x="713" y="361"/>
                  </a:lnTo>
                  <a:lnTo>
                    <a:pt x="712" y="366"/>
                  </a:lnTo>
                  <a:lnTo>
                    <a:pt x="709" y="370"/>
                  </a:lnTo>
                  <a:lnTo>
                    <a:pt x="708" y="374"/>
                  </a:lnTo>
                  <a:lnTo>
                    <a:pt x="706" y="378"/>
                  </a:lnTo>
                  <a:lnTo>
                    <a:pt x="704" y="382"/>
                  </a:lnTo>
                  <a:lnTo>
                    <a:pt x="701" y="386"/>
                  </a:lnTo>
                  <a:lnTo>
                    <a:pt x="699" y="389"/>
                  </a:lnTo>
                  <a:lnTo>
                    <a:pt x="699" y="387"/>
                  </a:lnTo>
                  <a:lnTo>
                    <a:pt x="698" y="386"/>
                  </a:lnTo>
                  <a:lnTo>
                    <a:pt x="698" y="383"/>
                  </a:lnTo>
                  <a:lnTo>
                    <a:pt x="697" y="382"/>
                  </a:lnTo>
                  <a:lnTo>
                    <a:pt x="697" y="380"/>
                  </a:lnTo>
                  <a:lnTo>
                    <a:pt x="695" y="379"/>
                  </a:lnTo>
                  <a:lnTo>
                    <a:pt x="694" y="379"/>
                  </a:lnTo>
                  <a:lnTo>
                    <a:pt x="693" y="379"/>
                  </a:lnTo>
                  <a:lnTo>
                    <a:pt x="693" y="380"/>
                  </a:lnTo>
                  <a:lnTo>
                    <a:pt x="692" y="380"/>
                  </a:lnTo>
                  <a:lnTo>
                    <a:pt x="692" y="382"/>
                  </a:lnTo>
                  <a:lnTo>
                    <a:pt x="691" y="383"/>
                  </a:lnTo>
                  <a:lnTo>
                    <a:pt x="690" y="383"/>
                  </a:lnTo>
                  <a:lnTo>
                    <a:pt x="690" y="384"/>
                  </a:lnTo>
                  <a:lnTo>
                    <a:pt x="688" y="386"/>
                  </a:lnTo>
                  <a:lnTo>
                    <a:pt x="687" y="387"/>
                  </a:lnTo>
                  <a:lnTo>
                    <a:pt x="687" y="388"/>
                  </a:lnTo>
                  <a:lnTo>
                    <a:pt x="686" y="389"/>
                  </a:lnTo>
                  <a:lnTo>
                    <a:pt x="685" y="391"/>
                  </a:lnTo>
                  <a:lnTo>
                    <a:pt x="684" y="392"/>
                  </a:lnTo>
                  <a:lnTo>
                    <a:pt x="683" y="393"/>
                  </a:lnTo>
                  <a:lnTo>
                    <a:pt x="683" y="395"/>
                  </a:lnTo>
                  <a:lnTo>
                    <a:pt x="681" y="396"/>
                  </a:lnTo>
                  <a:lnTo>
                    <a:pt x="680" y="397"/>
                  </a:lnTo>
                  <a:lnTo>
                    <a:pt x="679" y="399"/>
                  </a:lnTo>
                  <a:lnTo>
                    <a:pt x="678" y="400"/>
                  </a:lnTo>
                  <a:lnTo>
                    <a:pt x="677" y="400"/>
                  </a:lnTo>
                  <a:lnTo>
                    <a:pt x="676" y="401"/>
                  </a:lnTo>
                  <a:lnTo>
                    <a:pt x="674" y="401"/>
                  </a:lnTo>
                  <a:lnTo>
                    <a:pt x="673" y="401"/>
                  </a:lnTo>
                  <a:lnTo>
                    <a:pt x="669" y="395"/>
                  </a:lnTo>
                  <a:lnTo>
                    <a:pt x="667" y="396"/>
                  </a:lnTo>
                  <a:lnTo>
                    <a:pt x="666" y="396"/>
                  </a:lnTo>
                  <a:lnTo>
                    <a:pt x="666" y="397"/>
                  </a:lnTo>
                  <a:lnTo>
                    <a:pt x="665" y="397"/>
                  </a:lnTo>
                  <a:lnTo>
                    <a:pt x="665" y="399"/>
                  </a:lnTo>
                  <a:lnTo>
                    <a:pt x="664" y="399"/>
                  </a:lnTo>
                  <a:lnTo>
                    <a:pt x="664" y="400"/>
                  </a:lnTo>
                  <a:lnTo>
                    <a:pt x="663" y="401"/>
                  </a:lnTo>
                  <a:lnTo>
                    <a:pt x="662" y="402"/>
                  </a:lnTo>
                  <a:lnTo>
                    <a:pt x="660" y="404"/>
                  </a:lnTo>
                  <a:lnTo>
                    <a:pt x="660" y="405"/>
                  </a:lnTo>
                  <a:lnTo>
                    <a:pt x="659" y="405"/>
                  </a:lnTo>
                  <a:lnTo>
                    <a:pt x="658" y="406"/>
                  </a:lnTo>
                  <a:lnTo>
                    <a:pt x="658" y="408"/>
                  </a:lnTo>
                  <a:lnTo>
                    <a:pt x="657" y="409"/>
                  </a:lnTo>
                  <a:lnTo>
                    <a:pt x="657" y="410"/>
                  </a:lnTo>
                  <a:lnTo>
                    <a:pt x="656" y="411"/>
                  </a:lnTo>
                  <a:lnTo>
                    <a:pt x="655" y="413"/>
                  </a:lnTo>
                  <a:lnTo>
                    <a:pt x="655" y="414"/>
                  </a:lnTo>
                  <a:lnTo>
                    <a:pt x="654" y="414"/>
                  </a:lnTo>
                  <a:lnTo>
                    <a:pt x="654" y="415"/>
                  </a:lnTo>
                  <a:lnTo>
                    <a:pt x="652" y="417"/>
                  </a:lnTo>
                  <a:lnTo>
                    <a:pt x="652" y="418"/>
                  </a:lnTo>
                  <a:lnTo>
                    <a:pt x="651" y="418"/>
                  </a:lnTo>
                  <a:lnTo>
                    <a:pt x="651" y="414"/>
                  </a:lnTo>
                  <a:lnTo>
                    <a:pt x="651" y="409"/>
                  </a:lnTo>
                  <a:lnTo>
                    <a:pt x="651" y="404"/>
                  </a:lnTo>
                  <a:lnTo>
                    <a:pt x="651" y="400"/>
                  </a:lnTo>
                  <a:lnTo>
                    <a:pt x="651" y="395"/>
                  </a:lnTo>
                  <a:lnTo>
                    <a:pt x="651" y="389"/>
                  </a:lnTo>
                  <a:lnTo>
                    <a:pt x="651" y="383"/>
                  </a:lnTo>
                  <a:lnTo>
                    <a:pt x="651" y="378"/>
                  </a:lnTo>
                  <a:lnTo>
                    <a:pt x="651" y="373"/>
                  </a:lnTo>
                  <a:lnTo>
                    <a:pt x="651" y="366"/>
                  </a:lnTo>
                  <a:lnTo>
                    <a:pt x="651" y="361"/>
                  </a:lnTo>
                  <a:lnTo>
                    <a:pt x="650" y="354"/>
                  </a:lnTo>
                  <a:lnTo>
                    <a:pt x="650" y="349"/>
                  </a:lnTo>
                  <a:lnTo>
                    <a:pt x="650" y="343"/>
                  </a:lnTo>
                  <a:lnTo>
                    <a:pt x="649" y="338"/>
                  </a:lnTo>
                  <a:lnTo>
                    <a:pt x="649" y="331"/>
                  </a:lnTo>
                  <a:lnTo>
                    <a:pt x="648" y="325"/>
                  </a:lnTo>
                  <a:lnTo>
                    <a:pt x="647" y="319"/>
                  </a:lnTo>
                  <a:lnTo>
                    <a:pt x="647" y="313"/>
                  </a:lnTo>
                  <a:lnTo>
                    <a:pt x="645" y="308"/>
                  </a:lnTo>
                  <a:lnTo>
                    <a:pt x="644" y="302"/>
                  </a:lnTo>
                  <a:lnTo>
                    <a:pt x="643" y="297"/>
                  </a:lnTo>
                  <a:lnTo>
                    <a:pt x="642" y="291"/>
                  </a:lnTo>
                  <a:lnTo>
                    <a:pt x="641" y="286"/>
                  </a:lnTo>
                  <a:lnTo>
                    <a:pt x="640" y="282"/>
                  </a:lnTo>
                  <a:lnTo>
                    <a:pt x="638" y="277"/>
                  </a:lnTo>
                  <a:lnTo>
                    <a:pt x="636" y="271"/>
                  </a:lnTo>
                  <a:lnTo>
                    <a:pt x="635" y="267"/>
                  </a:lnTo>
                  <a:lnTo>
                    <a:pt x="633" y="264"/>
                  </a:lnTo>
                  <a:lnTo>
                    <a:pt x="630" y="260"/>
                  </a:lnTo>
                  <a:lnTo>
                    <a:pt x="628" y="256"/>
                  </a:lnTo>
                  <a:lnTo>
                    <a:pt x="626" y="252"/>
                  </a:lnTo>
                  <a:lnTo>
                    <a:pt x="626" y="251"/>
                  </a:lnTo>
                  <a:lnTo>
                    <a:pt x="626" y="249"/>
                  </a:lnTo>
                  <a:lnTo>
                    <a:pt x="626" y="248"/>
                  </a:lnTo>
                  <a:lnTo>
                    <a:pt x="626" y="247"/>
                  </a:lnTo>
                  <a:lnTo>
                    <a:pt x="627" y="245"/>
                  </a:lnTo>
                  <a:lnTo>
                    <a:pt x="627" y="244"/>
                  </a:lnTo>
                  <a:lnTo>
                    <a:pt x="627" y="243"/>
                  </a:lnTo>
                  <a:lnTo>
                    <a:pt x="627" y="241"/>
                  </a:lnTo>
                  <a:lnTo>
                    <a:pt x="627" y="240"/>
                  </a:lnTo>
                  <a:lnTo>
                    <a:pt x="627" y="239"/>
                  </a:lnTo>
                  <a:lnTo>
                    <a:pt x="628" y="239"/>
                  </a:lnTo>
                  <a:lnTo>
                    <a:pt x="628" y="238"/>
                  </a:lnTo>
                  <a:lnTo>
                    <a:pt x="628" y="236"/>
                  </a:lnTo>
                  <a:lnTo>
                    <a:pt x="628" y="235"/>
                  </a:lnTo>
                  <a:lnTo>
                    <a:pt x="629" y="234"/>
                  </a:lnTo>
                  <a:lnTo>
                    <a:pt x="629" y="232"/>
                  </a:lnTo>
                  <a:lnTo>
                    <a:pt x="629" y="231"/>
                  </a:lnTo>
                  <a:lnTo>
                    <a:pt x="629" y="230"/>
                  </a:lnTo>
                  <a:lnTo>
                    <a:pt x="629" y="229"/>
                  </a:lnTo>
                  <a:lnTo>
                    <a:pt x="630" y="229"/>
                  </a:lnTo>
                  <a:lnTo>
                    <a:pt x="630" y="227"/>
                  </a:lnTo>
                  <a:lnTo>
                    <a:pt x="630" y="226"/>
                  </a:lnTo>
                  <a:lnTo>
                    <a:pt x="630" y="225"/>
                  </a:lnTo>
                  <a:lnTo>
                    <a:pt x="630" y="223"/>
                  </a:lnTo>
                  <a:lnTo>
                    <a:pt x="617" y="240"/>
                  </a:lnTo>
                  <a:lnTo>
                    <a:pt x="592" y="240"/>
                  </a:lnTo>
                  <a:lnTo>
                    <a:pt x="608" y="218"/>
                  </a:lnTo>
                  <a:lnTo>
                    <a:pt x="607" y="218"/>
                  </a:lnTo>
                  <a:lnTo>
                    <a:pt x="606" y="218"/>
                  </a:lnTo>
                  <a:lnTo>
                    <a:pt x="605" y="218"/>
                  </a:lnTo>
                  <a:lnTo>
                    <a:pt x="605" y="219"/>
                  </a:lnTo>
                  <a:lnTo>
                    <a:pt x="603" y="219"/>
                  </a:lnTo>
                  <a:lnTo>
                    <a:pt x="602" y="221"/>
                  </a:lnTo>
                  <a:lnTo>
                    <a:pt x="601" y="221"/>
                  </a:lnTo>
                  <a:lnTo>
                    <a:pt x="601" y="222"/>
                  </a:lnTo>
                  <a:lnTo>
                    <a:pt x="600" y="222"/>
                  </a:lnTo>
                  <a:lnTo>
                    <a:pt x="599" y="222"/>
                  </a:lnTo>
                  <a:lnTo>
                    <a:pt x="599" y="223"/>
                  </a:lnTo>
                  <a:lnTo>
                    <a:pt x="598" y="223"/>
                  </a:lnTo>
                  <a:lnTo>
                    <a:pt x="597" y="223"/>
                  </a:lnTo>
                  <a:lnTo>
                    <a:pt x="595" y="223"/>
                  </a:lnTo>
                  <a:lnTo>
                    <a:pt x="595" y="222"/>
                  </a:lnTo>
                  <a:lnTo>
                    <a:pt x="595" y="221"/>
                  </a:lnTo>
                  <a:lnTo>
                    <a:pt x="597" y="219"/>
                  </a:lnTo>
                  <a:lnTo>
                    <a:pt x="597" y="218"/>
                  </a:lnTo>
                  <a:lnTo>
                    <a:pt x="597" y="217"/>
                  </a:lnTo>
                  <a:lnTo>
                    <a:pt x="597" y="216"/>
                  </a:lnTo>
                  <a:lnTo>
                    <a:pt x="598" y="216"/>
                  </a:lnTo>
                  <a:lnTo>
                    <a:pt x="598" y="214"/>
                  </a:lnTo>
                  <a:lnTo>
                    <a:pt x="599" y="213"/>
                  </a:lnTo>
                  <a:lnTo>
                    <a:pt x="600" y="212"/>
                  </a:lnTo>
                  <a:lnTo>
                    <a:pt x="601" y="212"/>
                  </a:lnTo>
                  <a:lnTo>
                    <a:pt x="601" y="210"/>
                  </a:lnTo>
                  <a:lnTo>
                    <a:pt x="602" y="210"/>
                  </a:lnTo>
                  <a:lnTo>
                    <a:pt x="603" y="210"/>
                  </a:lnTo>
                  <a:lnTo>
                    <a:pt x="603" y="209"/>
                  </a:lnTo>
                  <a:lnTo>
                    <a:pt x="605" y="209"/>
                  </a:lnTo>
                  <a:lnTo>
                    <a:pt x="606" y="208"/>
                  </a:lnTo>
                  <a:lnTo>
                    <a:pt x="607" y="208"/>
                  </a:lnTo>
                  <a:lnTo>
                    <a:pt x="608" y="206"/>
                  </a:lnTo>
                  <a:lnTo>
                    <a:pt x="592" y="206"/>
                  </a:lnTo>
                  <a:lnTo>
                    <a:pt x="613" y="190"/>
                  </a:lnTo>
                  <a:lnTo>
                    <a:pt x="613" y="178"/>
                  </a:lnTo>
                  <a:lnTo>
                    <a:pt x="613" y="177"/>
                  </a:lnTo>
                  <a:lnTo>
                    <a:pt x="613" y="175"/>
                  </a:lnTo>
                  <a:lnTo>
                    <a:pt x="612" y="175"/>
                  </a:lnTo>
                  <a:lnTo>
                    <a:pt x="610" y="174"/>
                  </a:lnTo>
                  <a:lnTo>
                    <a:pt x="609" y="173"/>
                  </a:lnTo>
                  <a:lnTo>
                    <a:pt x="608" y="173"/>
                  </a:lnTo>
                  <a:lnTo>
                    <a:pt x="607" y="173"/>
                  </a:lnTo>
                  <a:lnTo>
                    <a:pt x="606" y="171"/>
                  </a:lnTo>
                  <a:lnTo>
                    <a:pt x="605" y="171"/>
                  </a:lnTo>
                  <a:lnTo>
                    <a:pt x="603" y="170"/>
                  </a:lnTo>
                  <a:lnTo>
                    <a:pt x="602" y="170"/>
                  </a:lnTo>
                  <a:lnTo>
                    <a:pt x="601" y="170"/>
                  </a:lnTo>
                  <a:lnTo>
                    <a:pt x="600" y="169"/>
                  </a:lnTo>
                  <a:lnTo>
                    <a:pt x="599" y="169"/>
                  </a:lnTo>
                  <a:lnTo>
                    <a:pt x="598" y="168"/>
                  </a:lnTo>
                  <a:lnTo>
                    <a:pt x="595" y="168"/>
                  </a:lnTo>
                  <a:lnTo>
                    <a:pt x="594" y="166"/>
                  </a:lnTo>
                  <a:lnTo>
                    <a:pt x="593" y="166"/>
                  </a:lnTo>
                  <a:lnTo>
                    <a:pt x="592" y="166"/>
                  </a:lnTo>
                  <a:lnTo>
                    <a:pt x="591" y="165"/>
                  </a:lnTo>
                  <a:lnTo>
                    <a:pt x="590" y="165"/>
                  </a:lnTo>
                  <a:lnTo>
                    <a:pt x="588" y="164"/>
                  </a:lnTo>
                  <a:lnTo>
                    <a:pt x="587" y="164"/>
                  </a:lnTo>
                  <a:lnTo>
                    <a:pt x="586" y="164"/>
                  </a:lnTo>
                  <a:lnTo>
                    <a:pt x="586" y="162"/>
                  </a:lnTo>
                  <a:lnTo>
                    <a:pt x="585" y="162"/>
                  </a:lnTo>
                  <a:lnTo>
                    <a:pt x="584" y="161"/>
                  </a:lnTo>
                  <a:lnTo>
                    <a:pt x="584" y="160"/>
                  </a:lnTo>
                  <a:lnTo>
                    <a:pt x="585" y="161"/>
                  </a:lnTo>
                  <a:lnTo>
                    <a:pt x="586" y="161"/>
                  </a:lnTo>
                  <a:lnTo>
                    <a:pt x="587" y="161"/>
                  </a:lnTo>
                  <a:lnTo>
                    <a:pt x="587" y="162"/>
                  </a:lnTo>
                  <a:lnTo>
                    <a:pt x="588" y="162"/>
                  </a:lnTo>
                  <a:lnTo>
                    <a:pt x="590" y="162"/>
                  </a:lnTo>
                  <a:lnTo>
                    <a:pt x="590" y="164"/>
                  </a:lnTo>
                  <a:lnTo>
                    <a:pt x="591" y="164"/>
                  </a:lnTo>
                  <a:lnTo>
                    <a:pt x="591" y="165"/>
                  </a:lnTo>
                  <a:lnTo>
                    <a:pt x="592" y="165"/>
                  </a:lnTo>
                  <a:lnTo>
                    <a:pt x="593" y="165"/>
                  </a:lnTo>
                  <a:lnTo>
                    <a:pt x="593" y="166"/>
                  </a:lnTo>
                  <a:lnTo>
                    <a:pt x="594" y="166"/>
                  </a:lnTo>
                  <a:lnTo>
                    <a:pt x="595" y="166"/>
                  </a:lnTo>
                  <a:lnTo>
                    <a:pt x="597" y="166"/>
                  </a:lnTo>
                  <a:lnTo>
                    <a:pt x="597" y="165"/>
                  </a:lnTo>
                  <a:lnTo>
                    <a:pt x="598" y="164"/>
                  </a:lnTo>
                  <a:lnTo>
                    <a:pt x="598" y="162"/>
                  </a:lnTo>
                  <a:lnTo>
                    <a:pt x="599" y="162"/>
                  </a:lnTo>
                  <a:lnTo>
                    <a:pt x="599" y="161"/>
                  </a:lnTo>
                  <a:lnTo>
                    <a:pt x="600" y="161"/>
                  </a:lnTo>
                  <a:lnTo>
                    <a:pt x="600" y="160"/>
                  </a:lnTo>
                  <a:lnTo>
                    <a:pt x="601" y="158"/>
                  </a:lnTo>
                  <a:lnTo>
                    <a:pt x="601" y="157"/>
                  </a:lnTo>
                  <a:lnTo>
                    <a:pt x="602" y="156"/>
                  </a:lnTo>
                  <a:lnTo>
                    <a:pt x="602" y="155"/>
                  </a:lnTo>
                  <a:lnTo>
                    <a:pt x="602" y="153"/>
                  </a:lnTo>
                  <a:lnTo>
                    <a:pt x="603" y="153"/>
                  </a:lnTo>
                  <a:lnTo>
                    <a:pt x="603" y="152"/>
                  </a:lnTo>
                  <a:lnTo>
                    <a:pt x="603" y="151"/>
                  </a:lnTo>
                  <a:lnTo>
                    <a:pt x="603" y="149"/>
                  </a:lnTo>
                  <a:lnTo>
                    <a:pt x="605" y="149"/>
                  </a:lnTo>
                  <a:lnTo>
                    <a:pt x="605" y="148"/>
                  </a:lnTo>
                  <a:lnTo>
                    <a:pt x="605" y="147"/>
                  </a:lnTo>
                  <a:lnTo>
                    <a:pt x="605" y="145"/>
                  </a:lnTo>
                  <a:lnTo>
                    <a:pt x="605" y="144"/>
                  </a:lnTo>
                  <a:lnTo>
                    <a:pt x="605" y="143"/>
                  </a:lnTo>
                  <a:lnTo>
                    <a:pt x="603" y="143"/>
                  </a:lnTo>
                  <a:lnTo>
                    <a:pt x="602" y="143"/>
                  </a:lnTo>
                  <a:lnTo>
                    <a:pt x="601" y="143"/>
                  </a:lnTo>
                  <a:lnTo>
                    <a:pt x="600" y="144"/>
                  </a:lnTo>
                  <a:lnTo>
                    <a:pt x="599" y="144"/>
                  </a:lnTo>
                  <a:lnTo>
                    <a:pt x="598" y="144"/>
                  </a:lnTo>
                  <a:lnTo>
                    <a:pt x="597" y="144"/>
                  </a:lnTo>
                  <a:lnTo>
                    <a:pt x="595" y="145"/>
                  </a:lnTo>
                  <a:lnTo>
                    <a:pt x="594" y="145"/>
                  </a:lnTo>
                  <a:lnTo>
                    <a:pt x="592" y="145"/>
                  </a:lnTo>
                  <a:lnTo>
                    <a:pt x="591" y="145"/>
                  </a:lnTo>
                  <a:lnTo>
                    <a:pt x="590" y="147"/>
                  </a:lnTo>
                  <a:lnTo>
                    <a:pt x="588" y="147"/>
                  </a:lnTo>
                  <a:lnTo>
                    <a:pt x="587" y="147"/>
                  </a:lnTo>
                  <a:lnTo>
                    <a:pt x="586" y="148"/>
                  </a:lnTo>
                  <a:lnTo>
                    <a:pt x="585" y="148"/>
                  </a:lnTo>
                  <a:lnTo>
                    <a:pt x="584" y="148"/>
                  </a:lnTo>
                  <a:lnTo>
                    <a:pt x="583" y="149"/>
                  </a:lnTo>
                  <a:lnTo>
                    <a:pt x="581" y="149"/>
                  </a:lnTo>
                  <a:lnTo>
                    <a:pt x="580" y="149"/>
                  </a:lnTo>
                  <a:lnTo>
                    <a:pt x="579" y="149"/>
                  </a:lnTo>
                  <a:lnTo>
                    <a:pt x="578" y="151"/>
                  </a:lnTo>
                  <a:lnTo>
                    <a:pt x="577" y="151"/>
                  </a:lnTo>
                  <a:lnTo>
                    <a:pt x="576" y="151"/>
                  </a:lnTo>
                  <a:lnTo>
                    <a:pt x="574" y="151"/>
                  </a:lnTo>
                  <a:lnTo>
                    <a:pt x="573" y="151"/>
                  </a:lnTo>
                  <a:lnTo>
                    <a:pt x="572" y="151"/>
                  </a:lnTo>
                  <a:lnTo>
                    <a:pt x="571" y="151"/>
                  </a:lnTo>
                  <a:lnTo>
                    <a:pt x="570" y="151"/>
                  </a:lnTo>
                  <a:lnTo>
                    <a:pt x="569" y="149"/>
                  </a:lnTo>
                  <a:lnTo>
                    <a:pt x="567" y="149"/>
                  </a:lnTo>
                  <a:lnTo>
                    <a:pt x="566" y="149"/>
                  </a:lnTo>
                  <a:lnTo>
                    <a:pt x="584" y="149"/>
                  </a:lnTo>
                  <a:lnTo>
                    <a:pt x="592" y="138"/>
                  </a:lnTo>
                  <a:lnTo>
                    <a:pt x="574" y="126"/>
                  </a:lnTo>
                  <a:lnTo>
                    <a:pt x="573" y="127"/>
                  </a:lnTo>
                  <a:lnTo>
                    <a:pt x="571" y="129"/>
                  </a:lnTo>
                  <a:lnTo>
                    <a:pt x="569" y="130"/>
                  </a:lnTo>
                  <a:lnTo>
                    <a:pt x="567" y="131"/>
                  </a:lnTo>
                  <a:lnTo>
                    <a:pt x="565" y="132"/>
                  </a:lnTo>
                  <a:lnTo>
                    <a:pt x="563" y="134"/>
                  </a:lnTo>
                  <a:lnTo>
                    <a:pt x="560" y="135"/>
                  </a:lnTo>
                  <a:lnTo>
                    <a:pt x="558" y="136"/>
                  </a:lnTo>
                  <a:lnTo>
                    <a:pt x="555" y="138"/>
                  </a:lnTo>
                  <a:lnTo>
                    <a:pt x="552" y="139"/>
                  </a:lnTo>
                  <a:lnTo>
                    <a:pt x="550" y="140"/>
                  </a:lnTo>
                  <a:lnTo>
                    <a:pt x="546" y="142"/>
                  </a:lnTo>
                  <a:lnTo>
                    <a:pt x="544" y="143"/>
                  </a:lnTo>
                  <a:lnTo>
                    <a:pt x="541" y="144"/>
                  </a:lnTo>
                  <a:lnTo>
                    <a:pt x="538" y="145"/>
                  </a:lnTo>
                  <a:lnTo>
                    <a:pt x="535" y="147"/>
                  </a:lnTo>
                  <a:lnTo>
                    <a:pt x="533" y="148"/>
                  </a:lnTo>
                  <a:lnTo>
                    <a:pt x="529" y="148"/>
                  </a:lnTo>
                  <a:lnTo>
                    <a:pt x="527" y="149"/>
                  </a:lnTo>
                  <a:lnTo>
                    <a:pt x="523" y="149"/>
                  </a:lnTo>
                  <a:lnTo>
                    <a:pt x="521" y="149"/>
                  </a:lnTo>
                  <a:lnTo>
                    <a:pt x="519" y="149"/>
                  </a:lnTo>
                  <a:lnTo>
                    <a:pt x="515" y="149"/>
                  </a:lnTo>
                  <a:lnTo>
                    <a:pt x="513" y="149"/>
                  </a:lnTo>
                  <a:lnTo>
                    <a:pt x="509" y="149"/>
                  </a:lnTo>
                  <a:lnTo>
                    <a:pt x="507" y="148"/>
                  </a:lnTo>
                  <a:lnTo>
                    <a:pt x="505" y="147"/>
                  </a:lnTo>
                  <a:lnTo>
                    <a:pt x="502" y="145"/>
                  </a:lnTo>
                  <a:lnTo>
                    <a:pt x="500" y="144"/>
                  </a:lnTo>
                  <a:lnTo>
                    <a:pt x="498" y="142"/>
                  </a:lnTo>
                  <a:lnTo>
                    <a:pt x="495" y="140"/>
                  </a:lnTo>
                  <a:lnTo>
                    <a:pt x="493" y="138"/>
                  </a:lnTo>
                  <a:lnTo>
                    <a:pt x="494" y="138"/>
                  </a:lnTo>
                  <a:lnTo>
                    <a:pt x="495" y="138"/>
                  </a:lnTo>
                  <a:lnTo>
                    <a:pt x="496" y="138"/>
                  </a:lnTo>
                  <a:lnTo>
                    <a:pt x="498" y="138"/>
                  </a:lnTo>
                  <a:lnTo>
                    <a:pt x="499" y="139"/>
                  </a:lnTo>
                  <a:lnTo>
                    <a:pt x="500" y="139"/>
                  </a:lnTo>
                  <a:lnTo>
                    <a:pt x="502" y="140"/>
                  </a:lnTo>
                  <a:lnTo>
                    <a:pt x="503" y="140"/>
                  </a:lnTo>
                  <a:lnTo>
                    <a:pt x="505" y="142"/>
                  </a:lnTo>
                  <a:lnTo>
                    <a:pt x="507" y="142"/>
                  </a:lnTo>
                  <a:lnTo>
                    <a:pt x="509" y="143"/>
                  </a:lnTo>
                  <a:lnTo>
                    <a:pt x="510" y="144"/>
                  </a:lnTo>
                  <a:lnTo>
                    <a:pt x="513" y="144"/>
                  </a:lnTo>
                  <a:lnTo>
                    <a:pt x="514" y="145"/>
                  </a:lnTo>
                  <a:lnTo>
                    <a:pt x="516" y="145"/>
                  </a:lnTo>
                  <a:lnTo>
                    <a:pt x="519" y="147"/>
                  </a:lnTo>
                  <a:lnTo>
                    <a:pt x="520" y="147"/>
                  </a:lnTo>
                  <a:lnTo>
                    <a:pt x="522" y="148"/>
                  </a:lnTo>
                  <a:lnTo>
                    <a:pt x="523" y="148"/>
                  </a:lnTo>
                  <a:lnTo>
                    <a:pt x="526" y="149"/>
                  </a:lnTo>
                  <a:lnTo>
                    <a:pt x="528" y="149"/>
                  </a:lnTo>
                  <a:lnTo>
                    <a:pt x="529" y="149"/>
                  </a:lnTo>
                  <a:lnTo>
                    <a:pt x="530" y="149"/>
                  </a:lnTo>
                  <a:lnTo>
                    <a:pt x="533" y="149"/>
                  </a:lnTo>
                  <a:lnTo>
                    <a:pt x="534" y="149"/>
                  </a:lnTo>
                  <a:lnTo>
                    <a:pt x="535" y="149"/>
                  </a:lnTo>
                  <a:lnTo>
                    <a:pt x="536" y="148"/>
                  </a:lnTo>
                  <a:lnTo>
                    <a:pt x="537" y="148"/>
                  </a:lnTo>
                  <a:lnTo>
                    <a:pt x="538" y="147"/>
                  </a:lnTo>
                  <a:lnTo>
                    <a:pt x="540" y="145"/>
                  </a:lnTo>
                  <a:lnTo>
                    <a:pt x="540" y="144"/>
                  </a:lnTo>
                  <a:lnTo>
                    <a:pt x="541" y="143"/>
                  </a:lnTo>
                  <a:lnTo>
                    <a:pt x="536" y="138"/>
                  </a:lnTo>
                  <a:lnTo>
                    <a:pt x="536" y="136"/>
                  </a:lnTo>
                  <a:lnTo>
                    <a:pt x="537" y="135"/>
                  </a:lnTo>
                  <a:lnTo>
                    <a:pt x="538" y="134"/>
                  </a:lnTo>
                  <a:lnTo>
                    <a:pt x="540" y="132"/>
                  </a:lnTo>
                  <a:lnTo>
                    <a:pt x="541" y="132"/>
                  </a:lnTo>
                  <a:lnTo>
                    <a:pt x="542" y="131"/>
                  </a:lnTo>
                  <a:lnTo>
                    <a:pt x="543" y="131"/>
                  </a:lnTo>
                  <a:lnTo>
                    <a:pt x="544" y="131"/>
                  </a:lnTo>
                  <a:lnTo>
                    <a:pt x="545" y="130"/>
                  </a:lnTo>
                  <a:lnTo>
                    <a:pt x="546" y="130"/>
                  </a:lnTo>
                  <a:lnTo>
                    <a:pt x="548" y="129"/>
                  </a:lnTo>
                  <a:lnTo>
                    <a:pt x="549" y="129"/>
                  </a:lnTo>
                  <a:lnTo>
                    <a:pt x="550" y="127"/>
                  </a:lnTo>
                  <a:lnTo>
                    <a:pt x="551" y="126"/>
                  </a:lnTo>
                  <a:lnTo>
                    <a:pt x="552" y="126"/>
                  </a:lnTo>
                  <a:lnTo>
                    <a:pt x="553" y="125"/>
                  </a:lnTo>
                  <a:lnTo>
                    <a:pt x="555" y="125"/>
                  </a:lnTo>
                  <a:lnTo>
                    <a:pt x="556" y="123"/>
                  </a:lnTo>
                  <a:lnTo>
                    <a:pt x="557" y="122"/>
                  </a:lnTo>
                  <a:lnTo>
                    <a:pt x="558" y="122"/>
                  </a:lnTo>
                  <a:lnTo>
                    <a:pt x="558" y="121"/>
                  </a:lnTo>
                  <a:lnTo>
                    <a:pt x="559" y="121"/>
                  </a:lnTo>
                  <a:lnTo>
                    <a:pt x="560" y="119"/>
                  </a:lnTo>
                  <a:lnTo>
                    <a:pt x="560" y="118"/>
                  </a:lnTo>
                  <a:lnTo>
                    <a:pt x="560" y="117"/>
                  </a:lnTo>
                  <a:lnTo>
                    <a:pt x="562" y="117"/>
                  </a:lnTo>
                  <a:lnTo>
                    <a:pt x="562" y="116"/>
                  </a:lnTo>
                  <a:lnTo>
                    <a:pt x="562" y="114"/>
                  </a:lnTo>
                  <a:lnTo>
                    <a:pt x="557" y="109"/>
                  </a:lnTo>
                  <a:lnTo>
                    <a:pt x="557" y="108"/>
                  </a:lnTo>
                  <a:lnTo>
                    <a:pt x="557" y="107"/>
                  </a:lnTo>
                  <a:lnTo>
                    <a:pt x="558" y="105"/>
                  </a:lnTo>
                  <a:lnTo>
                    <a:pt x="558" y="104"/>
                  </a:lnTo>
                  <a:lnTo>
                    <a:pt x="559" y="103"/>
                  </a:lnTo>
                  <a:lnTo>
                    <a:pt x="559" y="101"/>
                  </a:lnTo>
                  <a:lnTo>
                    <a:pt x="560" y="101"/>
                  </a:lnTo>
                  <a:lnTo>
                    <a:pt x="560" y="100"/>
                  </a:lnTo>
                  <a:lnTo>
                    <a:pt x="562" y="99"/>
                  </a:lnTo>
                  <a:lnTo>
                    <a:pt x="563" y="97"/>
                  </a:lnTo>
                  <a:lnTo>
                    <a:pt x="564" y="96"/>
                  </a:lnTo>
                  <a:lnTo>
                    <a:pt x="565" y="95"/>
                  </a:lnTo>
                  <a:lnTo>
                    <a:pt x="566" y="94"/>
                  </a:lnTo>
                  <a:lnTo>
                    <a:pt x="566" y="92"/>
                  </a:lnTo>
                  <a:lnTo>
                    <a:pt x="567" y="92"/>
                  </a:lnTo>
                  <a:lnTo>
                    <a:pt x="567" y="91"/>
                  </a:lnTo>
                  <a:lnTo>
                    <a:pt x="569" y="90"/>
                  </a:lnTo>
                  <a:lnTo>
                    <a:pt x="569" y="88"/>
                  </a:lnTo>
                  <a:lnTo>
                    <a:pt x="570" y="87"/>
                  </a:lnTo>
                  <a:lnTo>
                    <a:pt x="570" y="86"/>
                  </a:lnTo>
                  <a:lnTo>
                    <a:pt x="570" y="84"/>
                  </a:lnTo>
                  <a:lnTo>
                    <a:pt x="570" y="83"/>
                  </a:lnTo>
                  <a:lnTo>
                    <a:pt x="570" y="82"/>
                  </a:lnTo>
                  <a:lnTo>
                    <a:pt x="570" y="81"/>
                  </a:lnTo>
                  <a:lnTo>
                    <a:pt x="569" y="79"/>
                  </a:lnTo>
                  <a:lnTo>
                    <a:pt x="567" y="79"/>
                  </a:lnTo>
                  <a:lnTo>
                    <a:pt x="566" y="79"/>
                  </a:lnTo>
                  <a:lnTo>
                    <a:pt x="565" y="79"/>
                  </a:lnTo>
                  <a:lnTo>
                    <a:pt x="565" y="78"/>
                  </a:lnTo>
                  <a:lnTo>
                    <a:pt x="564" y="78"/>
                  </a:lnTo>
                  <a:lnTo>
                    <a:pt x="563" y="78"/>
                  </a:lnTo>
                  <a:lnTo>
                    <a:pt x="562" y="78"/>
                  </a:lnTo>
                  <a:lnTo>
                    <a:pt x="562" y="77"/>
                  </a:lnTo>
                  <a:lnTo>
                    <a:pt x="560" y="77"/>
                  </a:lnTo>
                  <a:lnTo>
                    <a:pt x="559" y="77"/>
                  </a:lnTo>
                  <a:lnTo>
                    <a:pt x="558" y="77"/>
                  </a:lnTo>
                  <a:lnTo>
                    <a:pt x="557" y="75"/>
                  </a:lnTo>
                  <a:lnTo>
                    <a:pt x="556" y="75"/>
                  </a:lnTo>
                  <a:lnTo>
                    <a:pt x="555" y="75"/>
                  </a:lnTo>
                  <a:lnTo>
                    <a:pt x="553" y="75"/>
                  </a:lnTo>
                  <a:lnTo>
                    <a:pt x="552" y="74"/>
                  </a:lnTo>
                  <a:lnTo>
                    <a:pt x="551" y="74"/>
                  </a:lnTo>
                  <a:lnTo>
                    <a:pt x="550" y="74"/>
                  </a:lnTo>
                  <a:lnTo>
                    <a:pt x="549" y="74"/>
                  </a:lnTo>
                  <a:lnTo>
                    <a:pt x="549" y="75"/>
                  </a:lnTo>
                  <a:lnTo>
                    <a:pt x="549" y="77"/>
                  </a:lnTo>
                  <a:lnTo>
                    <a:pt x="549" y="78"/>
                  </a:lnTo>
                  <a:lnTo>
                    <a:pt x="548" y="78"/>
                  </a:lnTo>
                  <a:lnTo>
                    <a:pt x="548" y="79"/>
                  </a:lnTo>
                  <a:lnTo>
                    <a:pt x="548" y="81"/>
                  </a:lnTo>
                  <a:lnTo>
                    <a:pt x="546" y="82"/>
                  </a:lnTo>
                  <a:lnTo>
                    <a:pt x="546" y="83"/>
                  </a:lnTo>
                  <a:lnTo>
                    <a:pt x="546" y="84"/>
                  </a:lnTo>
                  <a:lnTo>
                    <a:pt x="545" y="84"/>
                  </a:lnTo>
                  <a:lnTo>
                    <a:pt x="545" y="86"/>
                  </a:lnTo>
                  <a:lnTo>
                    <a:pt x="545" y="87"/>
                  </a:lnTo>
                  <a:lnTo>
                    <a:pt x="545" y="88"/>
                  </a:lnTo>
                  <a:lnTo>
                    <a:pt x="544" y="90"/>
                  </a:lnTo>
                  <a:lnTo>
                    <a:pt x="544" y="91"/>
                  </a:lnTo>
                  <a:lnTo>
                    <a:pt x="544" y="92"/>
                  </a:lnTo>
                  <a:lnTo>
                    <a:pt x="536" y="81"/>
                  </a:lnTo>
                  <a:lnTo>
                    <a:pt x="534" y="81"/>
                  </a:lnTo>
                  <a:lnTo>
                    <a:pt x="533" y="81"/>
                  </a:lnTo>
                  <a:lnTo>
                    <a:pt x="531" y="81"/>
                  </a:lnTo>
                  <a:lnTo>
                    <a:pt x="529" y="81"/>
                  </a:lnTo>
                  <a:lnTo>
                    <a:pt x="528" y="81"/>
                  </a:lnTo>
                  <a:lnTo>
                    <a:pt x="526" y="81"/>
                  </a:lnTo>
                  <a:lnTo>
                    <a:pt x="524" y="82"/>
                  </a:lnTo>
                  <a:lnTo>
                    <a:pt x="523" y="82"/>
                  </a:lnTo>
                  <a:lnTo>
                    <a:pt x="521" y="82"/>
                  </a:lnTo>
                  <a:lnTo>
                    <a:pt x="520" y="83"/>
                  </a:lnTo>
                  <a:lnTo>
                    <a:pt x="519" y="83"/>
                  </a:lnTo>
                  <a:lnTo>
                    <a:pt x="516" y="83"/>
                  </a:lnTo>
                  <a:lnTo>
                    <a:pt x="515" y="84"/>
                  </a:lnTo>
                  <a:lnTo>
                    <a:pt x="513" y="84"/>
                  </a:lnTo>
                  <a:lnTo>
                    <a:pt x="512" y="86"/>
                  </a:lnTo>
                  <a:lnTo>
                    <a:pt x="510" y="86"/>
                  </a:lnTo>
                  <a:lnTo>
                    <a:pt x="508" y="87"/>
                  </a:lnTo>
                  <a:lnTo>
                    <a:pt x="507" y="87"/>
                  </a:lnTo>
                  <a:lnTo>
                    <a:pt x="506" y="87"/>
                  </a:lnTo>
                  <a:lnTo>
                    <a:pt x="503" y="88"/>
                  </a:lnTo>
                  <a:lnTo>
                    <a:pt x="502" y="88"/>
                  </a:lnTo>
                  <a:lnTo>
                    <a:pt x="500" y="90"/>
                  </a:lnTo>
                  <a:lnTo>
                    <a:pt x="499" y="90"/>
                  </a:lnTo>
                  <a:lnTo>
                    <a:pt x="498" y="90"/>
                  </a:lnTo>
                  <a:lnTo>
                    <a:pt x="495" y="90"/>
                  </a:lnTo>
                  <a:lnTo>
                    <a:pt x="494" y="91"/>
                  </a:lnTo>
                  <a:lnTo>
                    <a:pt x="493" y="91"/>
                  </a:lnTo>
                  <a:lnTo>
                    <a:pt x="491" y="91"/>
                  </a:lnTo>
                  <a:lnTo>
                    <a:pt x="490" y="91"/>
                  </a:lnTo>
                  <a:lnTo>
                    <a:pt x="487" y="91"/>
                  </a:lnTo>
                  <a:lnTo>
                    <a:pt x="486" y="92"/>
                  </a:lnTo>
                  <a:lnTo>
                    <a:pt x="485" y="92"/>
                  </a:lnTo>
                  <a:lnTo>
                    <a:pt x="485" y="94"/>
                  </a:lnTo>
                  <a:lnTo>
                    <a:pt x="485" y="95"/>
                  </a:lnTo>
                  <a:lnTo>
                    <a:pt x="484" y="96"/>
                  </a:lnTo>
                  <a:lnTo>
                    <a:pt x="484" y="97"/>
                  </a:lnTo>
                  <a:lnTo>
                    <a:pt x="484" y="99"/>
                  </a:lnTo>
                  <a:lnTo>
                    <a:pt x="484" y="100"/>
                  </a:lnTo>
                  <a:lnTo>
                    <a:pt x="484" y="101"/>
                  </a:lnTo>
                  <a:lnTo>
                    <a:pt x="484" y="103"/>
                  </a:lnTo>
                  <a:lnTo>
                    <a:pt x="484" y="104"/>
                  </a:lnTo>
                  <a:lnTo>
                    <a:pt x="484" y="105"/>
                  </a:lnTo>
                  <a:lnTo>
                    <a:pt x="483" y="107"/>
                  </a:lnTo>
                  <a:lnTo>
                    <a:pt x="483" y="108"/>
                  </a:lnTo>
                  <a:lnTo>
                    <a:pt x="483" y="109"/>
                  </a:lnTo>
                  <a:lnTo>
                    <a:pt x="483" y="110"/>
                  </a:lnTo>
                  <a:lnTo>
                    <a:pt x="483" y="112"/>
                  </a:lnTo>
                  <a:lnTo>
                    <a:pt x="483" y="113"/>
                  </a:lnTo>
                  <a:lnTo>
                    <a:pt x="481" y="114"/>
                  </a:lnTo>
                  <a:lnTo>
                    <a:pt x="481" y="116"/>
                  </a:lnTo>
                  <a:lnTo>
                    <a:pt x="481" y="117"/>
                  </a:lnTo>
                  <a:lnTo>
                    <a:pt x="481" y="118"/>
                  </a:lnTo>
                  <a:lnTo>
                    <a:pt x="481" y="119"/>
                  </a:lnTo>
                  <a:lnTo>
                    <a:pt x="481" y="121"/>
                  </a:lnTo>
                  <a:lnTo>
                    <a:pt x="481" y="122"/>
                  </a:lnTo>
                  <a:lnTo>
                    <a:pt x="480" y="123"/>
                  </a:lnTo>
                  <a:lnTo>
                    <a:pt x="480" y="125"/>
                  </a:lnTo>
                  <a:lnTo>
                    <a:pt x="480" y="126"/>
                  </a:lnTo>
                  <a:lnTo>
                    <a:pt x="480" y="127"/>
                  </a:lnTo>
                  <a:lnTo>
                    <a:pt x="480" y="129"/>
                  </a:lnTo>
                  <a:lnTo>
                    <a:pt x="480" y="130"/>
                  </a:lnTo>
                  <a:lnTo>
                    <a:pt x="480" y="131"/>
                  </a:lnTo>
                  <a:lnTo>
                    <a:pt x="480" y="132"/>
                  </a:lnTo>
                  <a:lnTo>
                    <a:pt x="493" y="149"/>
                  </a:lnTo>
                  <a:lnTo>
                    <a:pt x="492" y="149"/>
                  </a:lnTo>
                  <a:lnTo>
                    <a:pt x="491" y="149"/>
                  </a:lnTo>
                  <a:lnTo>
                    <a:pt x="490" y="148"/>
                  </a:lnTo>
                  <a:lnTo>
                    <a:pt x="488" y="148"/>
                  </a:lnTo>
                  <a:lnTo>
                    <a:pt x="487" y="148"/>
                  </a:lnTo>
                  <a:lnTo>
                    <a:pt x="486" y="148"/>
                  </a:lnTo>
                  <a:lnTo>
                    <a:pt x="485" y="148"/>
                  </a:lnTo>
                  <a:lnTo>
                    <a:pt x="484" y="148"/>
                  </a:lnTo>
                  <a:lnTo>
                    <a:pt x="485" y="148"/>
                  </a:lnTo>
                  <a:lnTo>
                    <a:pt x="485" y="149"/>
                  </a:lnTo>
                  <a:lnTo>
                    <a:pt x="486" y="151"/>
                  </a:lnTo>
                  <a:lnTo>
                    <a:pt x="486" y="152"/>
                  </a:lnTo>
                  <a:lnTo>
                    <a:pt x="487" y="152"/>
                  </a:lnTo>
                  <a:lnTo>
                    <a:pt x="488" y="153"/>
                  </a:lnTo>
                  <a:lnTo>
                    <a:pt x="488" y="1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42" name="Freeform 15"/>
            <p:cNvSpPr>
              <a:spLocks noEditPoints="1"/>
            </p:cNvSpPr>
            <p:nvPr/>
          </p:nvSpPr>
          <p:spPr bwMode="auto">
            <a:xfrm>
              <a:off x="4353" y="2686"/>
              <a:ext cx="370" cy="334"/>
            </a:xfrm>
            <a:custGeom>
              <a:avLst/>
              <a:gdLst>
                <a:gd name="T0" fmla="*/ 0 w 741"/>
                <a:gd name="T1" fmla="*/ 3 h 668"/>
                <a:gd name="T2" fmla="*/ 0 w 741"/>
                <a:gd name="T3" fmla="*/ 2 h 668"/>
                <a:gd name="T4" fmla="*/ 0 w 741"/>
                <a:gd name="T5" fmla="*/ 2 h 668"/>
                <a:gd name="T6" fmla="*/ 0 w 741"/>
                <a:gd name="T7" fmla="*/ 1 h 668"/>
                <a:gd name="T8" fmla="*/ 0 w 741"/>
                <a:gd name="T9" fmla="*/ 1 h 668"/>
                <a:gd name="T10" fmla="*/ 0 w 741"/>
                <a:gd name="T11" fmla="*/ 1 h 668"/>
                <a:gd name="T12" fmla="*/ 0 w 741"/>
                <a:gd name="T13" fmla="*/ 1 h 668"/>
                <a:gd name="T14" fmla="*/ 0 w 741"/>
                <a:gd name="T15" fmla="*/ 1 h 668"/>
                <a:gd name="T16" fmla="*/ 0 w 741"/>
                <a:gd name="T17" fmla="*/ 1 h 668"/>
                <a:gd name="T18" fmla="*/ 0 w 741"/>
                <a:gd name="T19" fmla="*/ 1 h 668"/>
                <a:gd name="T20" fmla="*/ 0 w 741"/>
                <a:gd name="T21" fmla="*/ 2 h 668"/>
                <a:gd name="T22" fmla="*/ 0 w 741"/>
                <a:gd name="T23" fmla="*/ 2 h 668"/>
                <a:gd name="T24" fmla="*/ 0 w 741"/>
                <a:gd name="T25" fmla="*/ 2 h 668"/>
                <a:gd name="T26" fmla="*/ 0 w 741"/>
                <a:gd name="T27" fmla="*/ 2 h 668"/>
                <a:gd name="T28" fmla="*/ 0 w 741"/>
                <a:gd name="T29" fmla="*/ 2 h 668"/>
                <a:gd name="T30" fmla="*/ 0 w 741"/>
                <a:gd name="T31" fmla="*/ 2 h 668"/>
                <a:gd name="T32" fmla="*/ 0 w 741"/>
                <a:gd name="T33" fmla="*/ 2 h 668"/>
                <a:gd name="T34" fmla="*/ 0 w 741"/>
                <a:gd name="T35" fmla="*/ 2 h 668"/>
                <a:gd name="T36" fmla="*/ 0 w 741"/>
                <a:gd name="T37" fmla="*/ 2 h 668"/>
                <a:gd name="T38" fmla="*/ 0 w 741"/>
                <a:gd name="T39" fmla="*/ 2 h 668"/>
                <a:gd name="T40" fmla="*/ 0 w 741"/>
                <a:gd name="T41" fmla="*/ 2 h 668"/>
                <a:gd name="T42" fmla="*/ 0 w 741"/>
                <a:gd name="T43" fmla="*/ 3 h 668"/>
                <a:gd name="T44" fmla="*/ 0 w 741"/>
                <a:gd name="T45" fmla="*/ 3 h 668"/>
                <a:gd name="T46" fmla="*/ 1 w 741"/>
                <a:gd name="T47" fmla="*/ 3 h 668"/>
                <a:gd name="T48" fmla="*/ 1 w 741"/>
                <a:gd name="T49" fmla="*/ 3 h 668"/>
                <a:gd name="T50" fmla="*/ 1 w 741"/>
                <a:gd name="T51" fmla="*/ 1 h 668"/>
                <a:gd name="T52" fmla="*/ 1 w 741"/>
                <a:gd name="T53" fmla="*/ 1 h 668"/>
                <a:gd name="T54" fmla="*/ 1 w 741"/>
                <a:gd name="T55" fmla="*/ 1 h 668"/>
                <a:gd name="T56" fmla="*/ 0 w 741"/>
                <a:gd name="T57" fmla="*/ 1 h 668"/>
                <a:gd name="T58" fmla="*/ 0 w 741"/>
                <a:gd name="T59" fmla="*/ 1 h 668"/>
                <a:gd name="T60" fmla="*/ 1 w 741"/>
                <a:gd name="T61" fmla="*/ 1 h 668"/>
                <a:gd name="T62" fmla="*/ 1 w 741"/>
                <a:gd name="T63" fmla="*/ 1 h 668"/>
                <a:gd name="T64" fmla="*/ 1 w 741"/>
                <a:gd name="T65" fmla="*/ 1 h 668"/>
                <a:gd name="T66" fmla="*/ 1 w 741"/>
                <a:gd name="T67" fmla="*/ 1 h 668"/>
                <a:gd name="T68" fmla="*/ 1 w 741"/>
                <a:gd name="T69" fmla="*/ 1 h 668"/>
                <a:gd name="T70" fmla="*/ 1 w 741"/>
                <a:gd name="T71" fmla="*/ 1 h 668"/>
                <a:gd name="T72" fmla="*/ 1 w 741"/>
                <a:gd name="T73" fmla="*/ 1 h 668"/>
                <a:gd name="T74" fmla="*/ 1 w 741"/>
                <a:gd name="T75" fmla="*/ 1 h 668"/>
                <a:gd name="T76" fmla="*/ 1 w 741"/>
                <a:gd name="T77" fmla="*/ 1 h 668"/>
                <a:gd name="T78" fmla="*/ 2 w 741"/>
                <a:gd name="T79" fmla="*/ 2 h 668"/>
                <a:gd name="T80" fmla="*/ 2 w 741"/>
                <a:gd name="T81" fmla="*/ 2 h 668"/>
                <a:gd name="T82" fmla="*/ 1 w 741"/>
                <a:gd name="T83" fmla="*/ 3 h 668"/>
                <a:gd name="T84" fmla="*/ 1 w 741"/>
                <a:gd name="T85" fmla="*/ 3 h 668"/>
                <a:gd name="T86" fmla="*/ 1 w 741"/>
                <a:gd name="T87" fmla="*/ 3 h 668"/>
                <a:gd name="T88" fmla="*/ 2 w 741"/>
                <a:gd name="T89" fmla="*/ 3 h 668"/>
                <a:gd name="T90" fmla="*/ 2 w 741"/>
                <a:gd name="T91" fmla="*/ 3 h 668"/>
                <a:gd name="T92" fmla="*/ 2 w 741"/>
                <a:gd name="T93" fmla="*/ 3 h 668"/>
                <a:gd name="T94" fmla="*/ 1 w 741"/>
                <a:gd name="T95" fmla="*/ 3 h 668"/>
                <a:gd name="T96" fmla="*/ 1 w 741"/>
                <a:gd name="T97" fmla="*/ 3 h 668"/>
                <a:gd name="T98" fmla="*/ 2 w 741"/>
                <a:gd name="T99" fmla="*/ 2 h 668"/>
                <a:gd name="T100" fmla="*/ 2 w 741"/>
                <a:gd name="T101" fmla="*/ 3 h 668"/>
                <a:gd name="T102" fmla="*/ 2 w 741"/>
                <a:gd name="T103" fmla="*/ 3 h 668"/>
                <a:gd name="T104" fmla="*/ 2 w 741"/>
                <a:gd name="T105" fmla="*/ 3 h 668"/>
                <a:gd name="T106" fmla="*/ 2 w 741"/>
                <a:gd name="T107" fmla="*/ 3 h 668"/>
                <a:gd name="T108" fmla="*/ 2 w 741"/>
                <a:gd name="T109" fmla="*/ 3 h 668"/>
                <a:gd name="T110" fmla="*/ 2 w 741"/>
                <a:gd name="T111" fmla="*/ 3 h 668"/>
                <a:gd name="T112" fmla="*/ 2 w 741"/>
                <a:gd name="T113" fmla="*/ 2 h 668"/>
                <a:gd name="T114" fmla="*/ 2 w 741"/>
                <a:gd name="T115" fmla="*/ 2 h 668"/>
                <a:gd name="T116" fmla="*/ 2 w 741"/>
                <a:gd name="T117" fmla="*/ 2 h 668"/>
                <a:gd name="T118" fmla="*/ 2 w 741"/>
                <a:gd name="T119" fmla="*/ 2 h 668"/>
                <a:gd name="T120" fmla="*/ 2 w 741"/>
                <a:gd name="T121" fmla="*/ 1 h 668"/>
                <a:gd name="T122" fmla="*/ 2 w 741"/>
                <a:gd name="T123" fmla="*/ 1 h 6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1" h="668">
                  <a:moveTo>
                    <a:pt x="321" y="630"/>
                  </a:moveTo>
                  <a:lnTo>
                    <a:pt x="313" y="632"/>
                  </a:lnTo>
                  <a:lnTo>
                    <a:pt x="305" y="633"/>
                  </a:lnTo>
                  <a:lnTo>
                    <a:pt x="298" y="633"/>
                  </a:lnTo>
                  <a:lnTo>
                    <a:pt x="289" y="634"/>
                  </a:lnTo>
                  <a:lnTo>
                    <a:pt x="282" y="634"/>
                  </a:lnTo>
                  <a:lnTo>
                    <a:pt x="275" y="634"/>
                  </a:lnTo>
                  <a:lnTo>
                    <a:pt x="268" y="634"/>
                  </a:lnTo>
                  <a:lnTo>
                    <a:pt x="262" y="633"/>
                  </a:lnTo>
                  <a:lnTo>
                    <a:pt x="256" y="632"/>
                  </a:lnTo>
                  <a:lnTo>
                    <a:pt x="249" y="630"/>
                  </a:lnTo>
                  <a:lnTo>
                    <a:pt x="243" y="629"/>
                  </a:lnTo>
                  <a:lnTo>
                    <a:pt x="237" y="628"/>
                  </a:lnTo>
                  <a:lnTo>
                    <a:pt x="231" y="625"/>
                  </a:lnTo>
                  <a:lnTo>
                    <a:pt x="225" y="622"/>
                  </a:lnTo>
                  <a:lnTo>
                    <a:pt x="221" y="619"/>
                  </a:lnTo>
                  <a:lnTo>
                    <a:pt x="215" y="616"/>
                  </a:lnTo>
                  <a:lnTo>
                    <a:pt x="210" y="612"/>
                  </a:lnTo>
                  <a:lnTo>
                    <a:pt x="206" y="608"/>
                  </a:lnTo>
                  <a:lnTo>
                    <a:pt x="201" y="603"/>
                  </a:lnTo>
                  <a:lnTo>
                    <a:pt x="196" y="599"/>
                  </a:lnTo>
                  <a:lnTo>
                    <a:pt x="193" y="594"/>
                  </a:lnTo>
                  <a:lnTo>
                    <a:pt x="188" y="587"/>
                  </a:lnTo>
                  <a:lnTo>
                    <a:pt x="185" y="582"/>
                  </a:lnTo>
                  <a:lnTo>
                    <a:pt x="180" y="576"/>
                  </a:lnTo>
                  <a:lnTo>
                    <a:pt x="177" y="569"/>
                  </a:lnTo>
                  <a:lnTo>
                    <a:pt x="173" y="561"/>
                  </a:lnTo>
                  <a:lnTo>
                    <a:pt x="170" y="554"/>
                  </a:lnTo>
                  <a:lnTo>
                    <a:pt x="166" y="546"/>
                  </a:lnTo>
                  <a:lnTo>
                    <a:pt x="163" y="538"/>
                  </a:lnTo>
                  <a:lnTo>
                    <a:pt x="160" y="529"/>
                  </a:lnTo>
                  <a:lnTo>
                    <a:pt x="157" y="520"/>
                  </a:lnTo>
                  <a:lnTo>
                    <a:pt x="154" y="510"/>
                  </a:lnTo>
                  <a:lnTo>
                    <a:pt x="153" y="506"/>
                  </a:lnTo>
                  <a:lnTo>
                    <a:pt x="151" y="502"/>
                  </a:lnTo>
                  <a:lnTo>
                    <a:pt x="150" y="498"/>
                  </a:lnTo>
                  <a:lnTo>
                    <a:pt x="148" y="493"/>
                  </a:lnTo>
                  <a:lnTo>
                    <a:pt x="145" y="489"/>
                  </a:lnTo>
                  <a:lnTo>
                    <a:pt x="143" y="485"/>
                  </a:lnTo>
                  <a:lnTo>
                    <a:pt x="139" y="482"/>
                  </a:lnTo>
                  <a:lnTo>
                    <a:pt x="137" y="478"/>
                  </a:lnTo>
                  <a:lnTo>
                    <a:pt x="135" y="475"/>
                  </a:lnTo>
                  <a:lnTo>
                    <a:pt x="131" y="471"/>
                  </a:lnTo>
                  <a:lnTo>
                    <a:pt x="128" y="467"/>
                  </a:lnTo>
                  <a:lnTo>
                    <a:pt x="124" y="464"/>
                  </a:lnTo>
                  <a:lnTo>
                    <a:pt x="122" y="460"/>
                  </a:lnTo>
                  <a:lnTo>
                    <a:pt x="118" y="456"/>
                  </a:lnTo>
                  <a:lnTo>
                    <a:pt x="115" y="452"/>
                  </a:lnTo>
                  <a:lnTo>
                    <a:pt x="111" y="450"/>
                  </a:lnTo>
                  <a:lnTo>
                    <a:pt x="108" y="446"/>
                  </a:lnTo>
                  <a:lnTo>
                    <a:pt x="104" y="442"/>
                  </a:lnTo>
                  <a:lnTo>
                    <a:pt x="101" y="439"/>
                  </a:lnTo>
                  <a:lnTo>
                    <a:pt x="97" y="436"/>
                  </a:lnTo>
                  <a:lnTo>
                    <a:pt x="94" y="432"/>
                  </a:lnTo>
                  <a:lnTo>
                    <a:pt x="92" y="428"/>
                  </a:lnTo>
                  <a:lnTo>
                    <a:pt x="88" y="425"/>
                  </a:lnTo>
                  <a:lnTo>
                    <a:pt x="86" y="421"/>
                  </a:lnTo>
                  <a:lnTo>
                    <a:pt x="82" y="417"/>
                  </a:lnTo>
                  <a:lnTo>
                    <a:pt x="80" y="414"/>
                  </a:lnTo>
                  <a:lnTo>
                    <a:pt x="78" y="410"/>
                  </a:lnTo>
                  <a:lnTo>
                    <a:pt x="75" y="406"/>
                  </a:lnTo>
                  <a:lnTo>
                    <a:pt x="73" y="402"/>
                  </a:lnTo>
                  <a:lnTo>
                    <a:pt x="71" y="398"/>
                  </a:lnTo>
                  <a:lnTo>
                    <a:pt x="70" y="394"/>
                  </a:lnTo>
                  <a:lnTo>
                    <a:pt x="68" y="389"/>
                  </a:lnTo>
                  <a:lnTo>
                    <a:pt x="66" y="384"/>
                  </a:lnTo>
                  <a:lnTo>
                    <a:pt x="65" y="378"/>
                  </a:lnTo>
                  <a:lnTo>
                    <a:pt x="63" y="373"/>
                  </a:lnTo>
                  <a:lnTo>
                    <a:pt x="60" y="368"/>
                  </a:lnTo>
                  <a:lnTo>
                    <a:pt x="58" y="362"/>
                  </a:lnTo>
                  <a:lnTo>
                    <a:pt x="56" y="356"/>
                  </a:lnTo>
                  <a:lnTo>
                    <a:pt x="53" y="351"/>
                  </a:lnTo>
                  <a:lnTo>
                    <a:pt x="51" y="346"/>
                  </a:lnTo>
                  <a:lnTo>
                    <a:pt x="49" y="341"/>
                  </a:lnTo>
                  <a:lnTo>
                    <a:pt x="46" y="336"/>
                  </a:lnTo>
                  <a:lnTo>
                    <a:pt x="44" y="330"/>
                  </a:lnTo>
                  <a:lnTo>
                    <a:pt x="41" y="325"/>
                  </a:lnTo>
                  <a:lnTo>
                    <a:pt x="38" y="319"/>
                  </a:lnTo>
                  <a:lnTo>
                    <a:pt x="36" y="314"/>
                  </a:lnTo>
                  <a:lnTo>
                    <a:pt x="32" y="308"/>
                  </a:lnTo>
                  <a:lnTo>
                    <a:pt x="30" y="303"/>
                  </a:lnTo>
                  <a:lnTo>
                    <a:pt x="28" y="298"/>
                  </a:lnTo>
                  <a:lnTo>
                    <a:pt x="25" y="293"/>
                  </a:lnTo>
                  <a:lnTo>
                    <a:pt x="23" y="288"/>
                  </a:lnTo>
                  <a:lnTo>
                    <a:pt x="21" y="284"/>
                  </a:lnTo>
                  <a:lnTo>
                    <a:pt x="18" y="279"/>
                  </a:lnTo>
                  <a:lnTo>
                    <a:pt x="16" y="273"/>
                  </a:lnTo>
                  <a:lnTo>
                    <a:pt x="14" y="268"/>
                  </a:lnTo>
                  <a:lnTo>
                    <a:pt x="13" y="263"/>
                  </a:lnTo>
                  <a:lnTo>
                    <a:pt x="10" y="258"/>
                  </a:lnTo>
                  <a:lnTo>
                    <a:pt x="9" y="253"/>
                  </a:lnTo>
                  <a:lnTo>
                    <a:pt x="8" y="247"/>
                  </a:lnTo>
                  <a:lnTo>
                    <a:pt x="7" y="242"/>
                  </a:lnTo>
                  <a:lnTo>
                    <a:pt x="6" y="237"/>
                  </a:lnTo>
                  <a:lnTo>
                    <a:pt x="4" y="233"/>
                  </a:lnTo>
                  <a:lnTo>
                    <a:pt x="4" y="228"/>
                  </a:lnTo>
                  <a:lnTo>
                    <a:pt x="4" y="223"/>
                  </a:lnTo>
                  <a:lnTo>
                    <a:pt x="3" y="215"/>
                  </a:lnTo>
                  <a:lnTo>
                    <a:pt x="3" y="207"/>
                  </a:lnTo>
                  <a:lnTo>
                    <a:pt x="2" y="199"/>
                  </a:lnTo>
                  <a:lnTo>
                    <a:pt x="2" y="192"/>
                  </a:lnTo>
                  <a:lnTo>
                    <a:pt x="2" y="184"/>
                  </a:lnTo>
                  <a:lnTo>
                    <a:pt x="2" y="176"/>
                  </a:lnTo>
                  <a:lnTo>
                    <a:pt x="2" y="170"/>
                  </a:lnTo>
                  <a:lnTo>
                    <a:pt x="2" y="162"/>
                  </a:lnTo>
                  <a:lnTo>
                    <a:pt x="2" y="154"/>
                  </a:lnTo>
                  <a:lnTo>
                    <a:pt x="2" y="147"/>
                  </a:lnTo>
                  <a:lnTo>
                    <a:pt x="2" y="141"/>
                  </a:lnTo>
                  <a:lnTo>
                    <a:pt x="2" y="133"/>
                  </a:lnTo>
                  <a:lnTo>
                    <a:pt x="2" y="127"/>
                  </a:lnTo>
                  <a:lnTo>
                    <a:pt x="3" y="120"/>
                  </a:lnTo>
                  <a:lnTo>
                    <a:pt x="3" y="114"/>
                  </a:lnTo>
                  <a:lnTo>
                    <a:pt x="3" y="106"/>
                  </a:lnTo>
                  <a:lnTo>
                    <a:pt x="3" y="99"/>
                  </a:lnTo>
                  <a:lnTo>
                    <a:pt x="3" y="93"/>
                  </a:lnTo>
                  <a:lnTo>
                    <a:pt x="3" y="86"/>
                  </a:lnTo>
                  <a:lnTo>
                    <a:pt x="4" y="80"/>
                  </a:lnTo>
                  <a:lnTo>
                    <a:pt x="4" y="74"/>
                  </a:lnTo>
                  <a:lnTo>
                    <a:pt x="4" y="67"/>
                  </a:lnTo>
                  <a:lnTo>
                    <a:pt x="4" y="61"/>
                  </a:lnTo>
                  <a:lnTo>
                    <a:pt x="3" y="54"/>
                  </a:lnTo>
                  <a:lnTo>
                    <a:pt x="3" y="48"/>
                  </a:lnTo>
                  <a:lnTo>
                    <a:pt x="3" y="40"/>
                  </a:lnTo>
                  <a:lnTo>
                    <a:pt x="3" y="33"/>
                  </a:lnTo>
                  <a:lnTo>
                    <a:pt x="2" y="27"/>
                  </a:lnTo>
                  <a:lnTo>
                    <a:pt x="2" y="20"/>
                  </a:lnTo>
                  <a:lnTo>
                    <a:pt x="1" y="14"/>
                  </a:lnTo>
                  <a:lnTo>
                    <a:pt x="1" y="7"/>
                  </a:lnTo>
                  <a:lnTo>
                    <a:pt x="0" y="0"/>
                  </a:lnTo>
                  <a:lnTo>
                    <a:pt x="3" y="3"/>
                  </a:lnTo>
                  <a:lnTo>
                    <a:pt x="8" y="6"/>
                  </a:lnTo>
                  <a:lnTo>
                    <a:pt x="13" y="9"/>
                  </a:lnTo>
                  <a:lnTo>
                    <a:pt x="16" y="11"/>
                  </a:lnTo>
                  <a:lnTo>
                    <a:pt x="21" y="13"/>
                  </a:lnTo>
                  <a:lnTo>
                    <a:pt x="25" y="15"/>
                  </a:lnTo>
                  <a:lnTo>
                    <a:pt x="30" y="16"/>
                  </a:lnTo>
                  <a:lnTo>
                    <a:pt x="35" y="18"/>
                  </a:lnTo>
                  <a:lnTo>
                    <a:pt x="41" y="20"/>
                  </a:lnTo>
                  <a:lnTo>
                    <a:pt x="45" y="22"/>
                  </a:lnTo>
                  <a:lnTo>
                    <a:pt x="50" y="23"/>
                  </a:lnTo>
                  <a:lnTo>
                    <a:pt x="54" y="23"/>
                  </a:lnTo>
                  <a:lnTo>
                    <a:pt x="59" y="24"/>
                  </a:lnTo>
                  <a:lnTo>
                    <a:pt x="65" y="25"/>
                  </a:lnTo>
                  <a:lnTo>
                    <a:pt x="70" y="25"/>
                  </a:lnTo>
                  <a:lnTo>
                    <a:pt x="74" y="27"/>
                  </a:lnTo>
                  <a:lnTo>
                    <a:pt x="79" y="28"/>
                  </a:lnTo>
                  <a:lnTo>
                    <a:pt x="84" y="28"/>
                  </a:lnTo>
                  <a:lnTo>
                    <a:pt x="88" y="29"/>
                  </a:lnTo>
                  <a:lnTo>
                    <a:pt x="92" y="29"/>
                  </a:lnTo>
                  <a:lnTo>
                    <a:pt x="96" y="31"/>
                  </a:lnTo>
                  <a:lnTo>
                    <a:pt x="101" y="32"/>
                  </a:lnTo>
                  <a:lnTo>
                    <a:pt x="104" y="32"/>
                  </a:lnTo>
                  <a:lnTo>
                    <a:pt x="109" y="33"/>
                  </a:lnTo>
                  <a:lnTo>
                    <a:pt x="113" y="35"/>
                  </a:lnTo>
                  <a:lnTo>
                    <a:pt x="116" y="36"/>
                  </a:lnTo>
                  <a:lnTo>
                    <a:pt x="120" y="37"/>
                  </a:lnTo>
                  <a:lnTo>
                    <a:pt x="122" y="38"/>
                  </a:lnTo>
                  <a:lnTo>
                    <a:pt x="125" y="40"/>
                  </a:lnTo>
                  <a:lnTo>
                    <a:pt x="128" y="41"/>
                  </a:lnTo>
                  <a:lnTo>
                    <a:pt x="130" y="44"/>
                  </a:lnTo>
                  <a:lnTo>
                    <a:pt x="132" y="45"/>
                  </a:lnTo>
                  <a:lnTo>
                    <a:pt x="134" y="46"/>
                  </a:lnTo>
                  <a:lnTo>
                    <a:pt x="135" y="49"/>
                  </a:lnTo>
                  <a:lnTo>
                    <a:pt x="135" y="50"/>
                  </a:lnTo>
                  <a:lnTo>
                    <a:pt x="136" y="53"/>
                  </a:lnTo>
                  <a:lnTo>
                    <a:pt x="137" y="54"/>
                  </a:lnTo>
                  <a:lnTo>
                    <a:pt x="138" y="57"/>
                  </a:lnTo>
                  <a:lnTo>
                    <a:pt x="139" y="59"/>
                  </a:lnTo>
                  <a:lnTo>
                    <a:pt x="141" y="62"/>
                  </a:lnTo>
                  <a:lnTo>
                    <a:pt x="143" y="64"/>
                  </a:lnTo>
                  <a:lnTo>
                    <a:pt x="144" y="66"/>
                  </a:lnTo>
                  <a:lnTo>
                    <a:pt x="145" y="68"/>
                  </a:lnTo>
                  <a:lnTo>
                    <a:pt x="146" y="71"/>
                  </a:lnTo>
                  <a:lnTo>
                    <a:pt x="148" y="74"/>
                  </a:lnTo>
                  <a:lnTo>
                    <a:pt x="149" y="76"/>
                  </a:lnTo>
                  <a:lnTo>
                    <a:pt x="151" y="79"/>
                  </a:lnTo>
                  <a:lnTo>
                    <a:pt x="152" y="81"/>
                  </a:lnTo>
                  <a:lnTo>
                    <a:pt x="153" y="84"/>
                  </a:lnTo>
                  <a:lnTo>
                    <a:pt x="154" y="86"/>
                  </a:lnTo>
                  <a:lnTo>
                    <a:pt x="156" y="89"/>
                  </a:lnTo>
                  <a:lnTo>
                    <a:pt x="158" y="92"/>
                  </a:lnTo>
                  <a:lnTo>
                    <a:pt x="159" y="94"/>
                  </a:lnTo>
                  <a:lnTo>
                    <a:pt x="160" y="97"/>
                  </a:lnTo>
                  <a:lnTo>
                    <a:pt x="161" y="98"/>
                  </a:lnTo>
                  <a:lnTo>
                    <a:pt x="163" y="101"/>
                  </a:lnTo>
                  <a:lnTo>
                    <a:pt x="164" y="103"/>
                  </a:lnTo>
                  <a:lnTo>
                    <a:pt x="165" y="105"/>
                  </a:lnTo>
                  <a:lnTo>
                    <a:pt x="166" y="107"/>
                  </a:lnTo>
                  <a:lnTo>
                    <a:pt x="167" y="109"/>
                  </a:lnTo>
                  <a:lnTo>
                    <a:pt x="168" y="110"/>
                  </a:lnTo>
                  <a:lnTo>
                    <a:pt x="170" y="111"/>
                  </a:lnTo>
                  <a:lnTo>
                    <a:pt x="171" y="112"/>
                  </a:lnTo>
                  <a:lnTo>
                    <a:pt x="171" y="114"/>
                  </a:lnTo>
                  <a:lnTo>
                    <a:pt x="171" y="119"/>
                  </a:lnTo>
                  <a:lnTo>
                    <a:pt x="171" y="123"/>
                  </a:lnTo>
                  <a:lnTo>
                    <a:pt x="171" y="127"/>
                  </a:lnTo>
                  <a:lnTo>
                    <a:pt x="171" y="131"/>
                  </a:lnTo>
                  <a:lnTo>
                    <a:pt x="171" y="136"/>
                  </a:lnTo>
                  <a:lnTo>
                    <a:pt x="170" y="140"/>
                  </a:lnTo>
                  <a:lnTo>
                    <a:pt x="170" y="144"/>
                  </a:lnTo>
                  <a:lnTo>
                    <a:pt x="170" y="147"/>
                  </a:lnTo>
                  <a:lnTo>
                    <a:pt x="168" y="151"/>
                  </a:lnTo>
                  <a:lnTo>
                    <a:pt x="168" y="155"/>
                  </a:lnTo>
                  <a:lnTo>
                    <a:pt x="167" y="160"/>
                  </a:lnTo>
                  <a:lnTo>
                    <a:pt x="167" y="164"/>
                  </a:lnTo>
                  <a:lnTo>
                    <a:pt x="166" y="168"/>
                  </a:lnTo>
                  <a:lnTo>
                    <a:pt x="166" y="172"/>
                  </a:lnTo>
                  <a:lnTo>
                    <a:pt x="165" y="176"/>
                  </a:lnTo>
                  <a:lnTo>
                    <a:pt x="165" y="180"/>
                  </a:lnTo>
                  <a:lnTo>
                    <a:pt x="164" y="184"/>
                  </a:lnTo>
                  <a:lnTo>
                    <a:pt x="164" y="188"/>
                  </a:lnTo>
                  <a:lnTo>
                    <a:pt x="163" y="192"/>
                  </a:lnTo>
                  <a:lnTo>
                    <a:pt x="163" y="197"/>
                  </a:lnTo>
                  <a:lnTo>
                    <a:pt x="161" y="201"/>
                  </a:lnTo>
                  <a:lnTo>
                    <a:pt x="161" y="205"/>
                  </a:lnTo>
                  <a:lnTo>
                    <a:pt x="160" y="208"/>
                  </a:lnTo>
                  <a:lnTo>
                    <a:pt x="160" y="212"/>
                  </a:lnTo>
                  <a:lnTo>
                    <a:pt x="160" y="216"/>
                  </a:lnTo>
                  <a:lnTo>
                    <a:pt x="159" y="220"/>
                  </a:lnTo>
                  <a:lnTo>
                    <a:pt x="159" y="225"/>
                  </a:lnTo>
                  <a:lnTo>
                    <a:pt x="159" y="229"/>
                  </a:lnTo>
                  <a:lnTo>
                    <a:pt x="159" y="233"/>
                  </a:lnTo>
                  <a:lnTo>
                    <a:pt x="158" y="237"/>
                  </a:lnTo>
                  <a:lnTo>
                    <a:pt x="158" y="242"/>
                  </a:lnTo>
                  <a:lnTo>
                    <a:pt x="158" y="246"/>
                  </a:lnTo>
                  <a:lnTo>
                    <a:pt x="158" y="247"/>
                  </a:lnTo>
                  <a:lnTo>
                    <a:pt x="157" y="247"/>
                  </a:lnTo>
                  <a:lnTo>
                    <a:pt x="157" y="249"/>
                  </a:lnTo>
                  <a:lnTo>
                    <a:pt x="156" y="249"/>
                  </a:lnTo>
                  <a:lnTo>
                    <a:pt x="156" y="250"/>
                  </a:lnTo>
                  <a:lnTo>
                    <a:pt x="154" y="250"/>
                  </a:lnTo>
                  <a:lnTo>
                    <a:pt x="153" y="251"/>
                  </a:lnTo>
                  <a:lnTo>
                    <a:pt x="152" y="253"/>
                  </a:lnTo>
                  <a:lnTo>
                    <a:pt x="152" y="254"/>
                  </a:lnTo>
                  <a:lnTo>
                    <a:pt x="151" y="254"/>
                  </a:lnTo>
                  <a:lnTo>
                    <a:pt x="150" y="255"/>
                  </a:lnTo>
                  <a:lnTo>
                    <a:pt x="149" y="255"/>
                  </a:lnTo>
                  <a:lnTo>
                    <a:pt x="149" y="256"/>
                  </a:lnTo>
                  <a:lnTo>
                    <a:pt x="148" y="256"/>
                  </a:lnTo>
                  <a:lnTo>
                    <a:pt x="146" y="258"/>
                  </a:lnTo>
                  <a:lnTo>
                    <a:pt x="145" y="259"/>
                  </a:lnTo>
                  <a:lnTo>
                    <a:pt x="144" y="259"/>
                  </a:lnTo>
                  <a:lnTo>
                    <a:pt x="144" y="260"/>
                  </a:lnTo>
                  <a:lnTo>
                    <a:pt x="143" y="260"/>
                  </a:lnTo>
                  <a:lnTo>
                    <a:pt x="142" y="260"/>
                  </a:lnTo>
                  <a:lnTo>
                    <a:pt x="142" y="262"/>
                  </a:lnTo>
                  <a:lnTo>
                    <a:pt x="141" y="262"/>
                  </a:lnTo>
                  <a:lnTo>
                    <a:pt x="139" y="263"/>
                  </a:lnTo>
                  <a:lnTo>
                    <a:pt x="138" y="263"/>
                  </a:lnTo>
                  <a:lnTo>
                    <a:pt x="137" y="263"/>
                  </a:lnTo>
                  <a:lnTo>
                    <a:pt x="137" y="298"/>
                  </a:lnTo>
                  <a:lnTo>
                    <a:pt x="138" y="299"/>
                  </a:lnTo>
                  <a:lnTo>
                    <a:pt x="139" y="301"/>
                  </a:lnTo>
                  <a:lnTo>
                    <a:pt x="141" y="302"/>
                  </a:lnTo>
                  <a:lnTo>
                    <a:pt x="142" y="303"/>
                  </a:lnTo>
                  <a:lnTo>
                    <a:pt x="143" y="305"/>
                  </a:lnTo>
                  <a:lnTo>
                    <a:pt x="144" y="307"/>
                  </a:lnTo>
                  <a:lnTo>
                    <a:pt x="145" y="308"/>
                  </a:lnTo>
                  <a:lnTo>
                    <a:pt x="146" y="310"/>
                  </a:lnTo>
                  <a:lnTo>
                    <a:pt x="148" y="311"/>
                  </a:lnTo>
                  <a:lnTo>
                    <a:pt x="149" y="312"/>
                  </a:lnTo>
                  <a:lnTo>
                    <a:pt x="150" y="314"/>
                  </a:lnTo>
                  <a:lnTo>
                    <a:pt x="151" y="315"/>
                  </a:lnTo>
                  <a:lnTo>
                    <a:pt x="152" y="316"/>
                  </a:lnTo>
                  <a:lnTo>
                    <a:pt x="153" y="317"/>
                  </a:lnTo>
                  <a:lnTo>
                    <a:pt x="154" y="319"/>
                  </a:lnTo>
                  <a:lnTo>
                    <a:pt x="156" y="319"/>
                  </a:lnTo>
                  <a:lnTo>
                    <a:pt x="157" y="320"/>
                  </a:lnTo>
                  <a:lnTo>
                    <a:pt x="158" y="321"/>
                  </a:lnTo>
                  <a:lnTo>
                    <a:pt x="159" y="323"/>
                  </a:lnTo>
                  <a:lnTo>
                    <a:pt x="160" y="324"/>
                  </a:lnTo>
                  <a:lnTo>
                    <a:pt x="161" y="325"/>
                  </a:lnTo>
                  <a:lnTo>
                    <a:pt x="164" y="327"/>
                  </a:lnTo>
                  <a:lnTo>
                    <a:pt x="165" y="328"/>
                  </a:lnTo>
                  <a:lnTo>
                    <a:pt x="166" y="328"/>
                  </a:lnTo>
                  <a:lnTo>
                    <a:pt x="167" y="329"/>
                  </a:lnTo>
                  <a:lnTo>
                    <a:pt x="170" y="330"/>
                  </a:lnTo>
                  <a:lnTo>
                    <a:pt x="171" y="332"/>
                  </a:lnTo>
                  <a:lnTo>
                    <a:pt x="172" y="333"/>
                  </a:lnTo>
                  <a:lnTo>
                    <a:pt x="174" y="333"/>
                  </a:lnTo>
                  <a:lnTo>
                    <a:pt x="175" y="334"/>
                  </a:lnTo>
                  <a:lnTo>
                    <a:pt x="178" y="336"/>
                  </a:lnTo>
                  <a:lnTo>
                    <a:pt x="180" y="337"/>
                  </a:lnTo>
                  <a:lnTo>
                    <a:pt x="181" y="337"/>
                  </a:lnTo>
                  <a:lnTo>
                    <a:pt x="184" y="337"/>
                  </a:lnTo>
                  <a:lnTo>
                    <a:pt x="186" y="337"/>
                  </a:lnTo>
                  <a:lnTo>
                    <a:pt x="188" y="337"/>
                  </a:lnTo>
                  <a:lnTo>
                    <a:pt x="189" y="336"/>
                  </a:lnTo>
                  <a:lnTo>
                    <a:pt x="192" y="336"/>
                  </a:lnTo>
                  <a:lnTo>
                    <a:pt x="194" y="336"/>
                  </a:lnTo>
                  <a:lnTo>
                    <a:pt x="196" y="336"/>
                  </a:lnTo>
                  <a:lnTo>
                    <a:pt x="198" y="334"/>
                  </a:lnTo>
                  <a:lnTo>
                    <a:pt x="200" y="334"/>
                  </a:lnTo>
                  <a:lnTo>
                    <a:pt x="202" y="334"/>
                  </a:lnTo>
                  <a:lnTo>
                    <a:pt x="205" y="333"/>
                  </a:lnTo>
                  <a:lnTo>
                    <a:pt x="206" y="333"/>
                  </a:lnTo>
                  <a:lnTo>
                    <a:pt x="208" y="333"/>
                  </a:lnTo>
                  <a:lnTo>
                    <a:pt x="210" y="332"/>
                  </a:lnTo>
                  <a:lnTo>
                    <a:pt x="213" y="332"/>
                  </a:lnTo>
                  <a:lnTo>
                    <a:pt x="215" y="330"/>
                  </a:lnTo>
                  <a:lnTo>
                    <a:pt x="216" y="330"/>
                  </a:lnTo>
                  <a:lnTo>
                    <a:pt x="218" y="330"/>
                  </a:lnTo>
                  <a:lnTo>
                    <a:pt x="221" y="329"/>
                  </a:lnTo>
                  <a:lnTo>
                    <a:pt x="223" y="329"/>
                  </a:lnTo>
                  <a:lnTo>
                    <a:pt x="225" y="329"/>
                  </a:lnTo>
                  <a:lnTo>
                    <a:pt x="228" y="328"/>
                  </a:lnTo>
                  <a:lnTo>
                    <a:pt x="230" y="328"/>
                  </a:lnTo>
                  <a:lnTo>
                    <a:pt x="232" y="328"/>
                  </a:lnTo>
                  <a:lnTo>
                    <a:pt x="235" y="328"/>
                  </a:lnTo>
                  <a:lnTo>
                    <a:pt x="237" y="327"/>
                  </a:lnTo>
                  <a:lnTo>
                    <a:pt x="239" y="327"/>
                  </a:lnTo>
                  <a:lnTo>
                    <a:pt x="242" y="327"/>
                  </a:lnTo>
                  <a:lnTo>
                    <a:pt x="244" y="327"/>
                  </a:lnTo>
                  <a:lnTo>
                    <a:pt x="246" y="327"/>
                  </a:lnTo>
                  <a:lnTo>
                    <a:pt x="249" y="327"/>
                  </a:lnTo>
                  <a:lnTo>
                    <a:pt x="249" y="328"/>
                  </a:lnTo>
                  <a:lnTo>
                    <a:pt x="249" y="329"/>
                  </a:lnTo>
                  <a:lnTo>
                    <a:pt x="248" y="330"/>
                  </a:lnTo>
                  <a:lnTo>
                    <a:pt x="248" y="332"/>
                  </a:lnTo>
                  <a:lnTo>
                    <a:pt x="248" y="333"/>
                  </a:lnTo>
                  <a:lnTo>
                    <a:pt x="248" y="334"/>
                  </a:lnTo>
                  <a:lnTo>
                    <a:pt x="246" y="336"/>
                  </a:lnTo>
                  <a:lnTo>
                    <a:pt x="246" y="337"/>
                  </a:lnTo>
                  <a:lnTo>
                    <a:pt x="246" y="338"/>
                  </a:lnTo>
                  <a:lnTo>
                    <a:pt x="245" y="340"/>
                  </a:lnTo>
                  <a:lnTo>
                    <a:pt x="245" y="341"/>
                  </a:lnTo>
                  <a:lnTo>
                    <a:pt x="244" y="342"/>
                  </a:lnTo>
                  <a:lnTo>
                    <a:pt x="244" y="343"/>
                  </a:lnTo>
                  <a:lnTo>
                    <a:pt x="244" y="345"/>
                  </a:lnTo>
                  <a:lnTo>
                    <a:pt x="243" y="346"/>
                  </a:lnTo>
                  <a:lnTo>
                    <a:pt x="243" y="347"/>
                  </a:lnTo>
                  <a:lnTo>
                    <a:pt x="242" y="349"/>
                  </a:lnTo>
                  <a:lnTo>
                    <a:pt x="242" y="350"/>
                  </a:lnTo>
                  <a:lnTo>
                    <a:pt x="242" y="351"/>
                  </a:lnTo>
                  <a:lnTo>
                    <a:pt x="242" y="353"/>
                  </a:lnTo>
                  <a:lnTo>
                    <a:pt x="241" y="353"/>
                  </a:lnTo>
                  <a:lnTo>
                    <a:pt x="241" y="354"/>
                  </a:lnTo>
                  <a:lnTo>
                    <a:pt x="241" y="355"/>
                  </a:lnTo>
                  <a:lnTo>
                    <a:pt x="241" y="356"/>
                  </a:lnTo>
                  <a:lnTo>
                    <a:pt x="241" y="358"/>
                  </a:lnTo>
                  <a:lnTo>
                    <a:pt x="241" y="359"/>
                  </a:lnTo>
                  <a:lnTo>
                    <a:pt x="241" y="360"/>
                  </a:lnTo>
                  <a:lnTo>
                    <a:pt x="239" y="360"/>
                  </a:lnTo>
                  <a:lnTo>
                    <a:pt x="238" y="360"/>
                  </a:lnTo>
                  <a:lnTo>
                    <a:pt x="237" y="360"/>
                  </a:lnTo>
                  <a:lnTo>
                    <a:pt x="237" y="362"/>
                  </a:lnTo>
                  <a:lnTo>
                    <a:pt x="236" y="362"/>
                  </a:lnTo>
                  <a:lnTo>
                    <a:pt x="235" y="362"/>
                  </a:lnTo>
                  <a:lnTo>
                    <a:pt x="234" y="362"/>
                  </a:lnTo>
                  <a:lnTo>
                    <a:pt x="232" y="362"/>
                  </a:lnTo>
                  <a:lnTo>
                    <a:pt x="231" y="363"/>
                  </a:lnTo>
                  <a:lnTo>
                    <a:pt x="230" y="363"/>
                  </a:lnTo>
                  <a:lnTo>
                    <a:pt x="229" y="363"/>
                  </a:lnTo>
                  <a:lnTo>
                    <a:pt x="228" y="364"/>
                  </a:lnTo>
                  <a:lnTo>
                    <a:pt x="227" y="364"/>
                  </a:lnTo>
                  <a:lnTo>
                    <a:pt x="225" y="364"/>
                  </a:lnTo>
                  <a:lnTo>
                    <a:pt x="224" y="365"/>
                  </a:lnTo>
                  <a:lnTo>
                    <a:pt x="223" y="365"/>
                  </a:lnTo>
                  <a:lnTo>
                    <a:pt x="222" y="365"/>
                  </a:lnTo>
                  <a:lnTo>
                    <a:pt x="221" y="367"/>
                  </a:lnTo>
                  <a:lnTo>
                    <a:pt x="220" y="367"/>
                  </a:lnTo>
                  <a:lnTo>
                    <a:pt x="218" y="367"/>
                  </a:lnTo>
                  <a:lnTo>
                    <a:pt x="217" y="368"/>
                  </a:lnTo>
                  <a:lnTo>
                    <a:pt x="216" y="368"/>
                  </a:lnTo>
                  <a:lnTo>
                    <a:pt x="215" y="368"/>
                  </a:lnTo>
                  <a:lnTo>
                    <a:pt x="214" y="368"/>
                  </a:lnTo>
                  <a:lnTo>
                    <a:pt x="213" y="369"/>
                  </a:lnTo>
                  <a:lnTo>
                    <a:pt x="211" y="369"/>
                  </a:lnTo>
                  <a:lnTo>
                    <a:pt x="210" y="369"/>
                  </a:lnTo>
                  <a:lnTo>
                    <a:pt x="209" y="369"/>
                  </a:lnTo>
                  <a:lnTo>
                    <a:pt x="208" y="369"/>
                  </a:lnTo>
                  <a:lnTo>
                    <a:pt x="206" y="369"/>
                  </a:lnTo>
                  <a:lnTo>
                    <a:pt x="203" y="368"/>
                  </a:lnTo>
                  <a:lnTo>
                    <a:pt x="201" y="368"/>
                  </a:lnTo>
                  <a:lnTo>
                    <a:pt x="199" y="368"/>
                  </a:lnTo>
                  <a:lnTo>
                    <a:pt x="196" y="368"/>
                  </a:lnTo>
                  <a:lnTo>
                    <a:pt x="194" y="367"/>
                  </a:lnTo>
                  <a:lnTo>
                    <a:pt x="192" y="367"/>
                  </a:lnTo>
                  <a:lnTo>
                    <a:pt x="189" y="365"/>
                  </a:lnTo>
                  <a:lnTo>
                    <a:pt x="187" y="365"/>
                  </a:lnTo>
                  <a:lnTo>
                    <a:pt x="185" y="364"/>
                  </a:lnTo>
                  <a:lnTo>
                    <a:pt x="182" y="363"/>
                  </a:lnTo>
                  <a:lnTo>
                    <a:pt x="180" y="363"/>
                  </a:lnTo>
                  <a:lnTo>
                    <a:pt x="178" y="362"/>
                  </a:lnTo>
                  <a:lnTo>
                    <a:pt x="175" y="362"/>
                  </a:lnTo>
                  <a:lnTo>
                    <a:pt x="173" y="360"/>
                  </a:lnTo>
                  <a:lnTo>
                    <a:pt x="171" y="360"/>
                  </a:lnTo>
                  <a:lnTo>
                    <a:pt x="168" y="359"/>
                  </a:lnTo>
                  <a:lnTo>
                    <a:pt x="166" y="359"/>
                  </a:lnTo>
                  <a:lnTo>
                    <a:pt x="164" y="358"/>
                  </a:lnTo>
                  <a:lnTo>
                    <a:pt x="163" y="358"/>
                  </a:lnTo>
                  <a:lnTo>
                    <a:pt x="160" y="356"/>
                  </a:lnTo>
                  <a:lnTo>
                    <a:pt x="158" y="356"/>
                  </a:lnTo>
                  <a:lnTo>
                    <a:pt x="156" y="356"/>
                  </a:lnTo>
                  <a:lnTo>
                    <a:pt x="153" y="356"/>
                  </a:lnTo>
                  <a:lnTo>
                    <a:pt x="151" y="355"/>
                  </a:lnTo>
                  <a:lnTo>
                    <a:pt x="149" y="355"/>
                  </a:lnTo>
                  <a:lnTo>
                    <a:pt x="148" y="355"/>
                  </a:lnTo>
                  <a:lnTo>
                    <a:pt x="145" y="356"/>
                  </a:lnTo>
                  <a:lnTo>
                    <a:pt x="143" y="356"/>
                  </a:lnTo>
                  <a:lnTo>
                    <a:pt x="142" y="356"/>
                  </a:lnTo>
                  <a:lnTo>
                    <a:pt x="139" y="358"/>
                  </a:lnTo>
                  <a:lnTo>
                    <a:pt x="138" y="356"/>
                  </a:lnTo>
                  <a:lnTo>
                    <a:pt x="137" y="355"/>
                  </a:lnTo>
                  <a:lnTo>
                    <a:pt x="136" y="355"/>
                  </a:lnTo>
                  <a:lnTo>
                    <a:pt x="136" y="354"/>
                  </a:lnTo>
                  <a:lnTo>
                    <a:pt x="135" y="354"/>
                  </a:lnTo>
                  <a:lnTo>
                    <a:pt x="134" y="354"/>
                  </a:lnTo>
                  <a:lnTo>
                    <a:pt x="132" y="353"/>
                  </a:lnTo>
                  <a:lnTo>
                    <a:pt x="131" y="351"/>
                  </a:lnTo>
                  <a:lnTo>
                    <a:pt x="130" y="351"/>
                  </a:lnTo>
                  <a:lnTo>
                    <a:pt x="129" y="351"/>
                  </a:lnTo>
                  <a:lnTo>
                    <a:pt x="128" y="350"/>
                  </a:lnTo>
                  <a:lnTo>
                    <a:pt x="127" y="350"/>
                  </a:lnTo>
                  <a:lnTo>
                    <a:pt x="125" y="349"/>
                  </a:lnTo>
                  <a:lnTo>
                    <a:pt x="124" y="349"/>
                  </a:lnTo>
                  <a:lnTo>
                    <a:pt x="123" y="349"/>
                  </a:lnTo>
                  <a:lnTo>
                    <a:pt x="122" y="347"/>
                  </a:lnTo>
                  <a:lnTo>
                    <a:pt x="121" y="347"/>
                  </a:lnTo>
                  <a:lnTo>
                    <a:pt x="120" y="347"/>
                  </a:lnTo>
                  <a:lnTo>
                    <a:pt x="118" y="347"/>
                  </a:lnTo>
                  <a:lnTo>
                    <a:pt x="117" y="347"/>
                  </a:lnTo>
                  <a:lnTo>
                    <a:pt x="116" y="347"/>
                  </a:lnTo>
                  <a:lnTo>
                    <a:pt x="115" y="347"/>
                  </a:lnTo>
                  <a:lnTo>
                    <a:pt x="114" y="349"/>
                  </a:lnTo>
                  <a:lnTo>
                    <a:pt x="113" y="349"/>
                  </a:lnTo>
                  <a:lnTo>
                    <a:pt x="111" y="349"/>
                  </a:lnTo>
                  <a:lnTo>
                    <a:pt x="111" y="350"/>
                  </a:lnTo>
                  <a:lnTo>
                    <a:pt x="113" y="351"/>
                  </a:lnTo>
                  <a:lnTo>
                    <a:pt x="114" y="353"/>
                  </a:lnTo>
                  <a:lnTo>
                    <a:pt x="115" y="354"/>
                  </a:lnTo>
                  <a:lnTo>
                    <a:pt x="116" y="355"/>
                  </a:lnTo>
                  <a:lnTo>
                    <a:pt x="117" y="356"/>
                  </a:lnTo>
                  <a:lnTo>
                    <a:pt x="118" y="356"/>
                  </a:lnTo>
                  <a:lnTo>
                    <a:pt x="120" y="358"/>
                  </a:lnTo>
                  <a:lnTo>
                    <a:pt x="121" y="359"/>
                  </a:lnTo>
                  <a:lnTo>
                    <a:pt x="122" y="360"/>
                  </a:lnTo>
                  <a:lnTo>
                    <a:pt x="123" y="362"/>
                  </a:lnTo>
                  <a:lnTo>
                    <a:pt x="124" y="362"/>
                  </a:lnTo>
                  <a:lnTo>
                    <a:pt x="125" y="363"/>
                  </a:lnTo>
                  <a:lnTo>
                    <a:pt x="127" y="363"/>
                  </a:lnTo>
                  <a:lnTo>
                    <a:pt x="128" y="364"/>
                  </a:lnTo>
                  <a:lnTo>
                    <a:pt x="128" y="365"/>
                  </a:lnTo>
                  <a:lnTo>
                    <a:pt x="129" y="365"/>
                  </a:lnTo>
                  <a:lnTo>
                    <a:pt x="130" y="367"/>
                  </a:lnTo>
                  <a:lnTo>
                    <a:pt x="131" y="368"/>
                  </a:lnTo>
                  <a:lnTo>
                    <a:pt x="132" y="368"/>
                  </a:lnTo>
                  <a:lnTo>
                    <a:pt x="134" y="369"/>
                  </a:lnTo>
                  <a:lnTo>
                    <a:pt x="134" y="371"/>
                  </a:lnTo>
                  <a:lnTo>
                    <a:pt x="135" y="371"/>
                  </a:lnTo>
                  <a:lnTo>
                    <a:pt x="136" y="372"/>
                  </a:lnTo>
                  <a:lnTo>
                    <a:pt x="137" y="373"/>
                  </a:lnTo>
                  <a:lnTo>
                    <a:pt x="138" y="373"/>
                  </a:lnTo>
                  <a:lnTo>
                    <a:pt x="138" y="375"/>
                  </a:lnTo>
                  <a:lnTo>
                    <a:pt x="139" y="376"/>
                  </a:lnTo>
                  <a:lnTo>
                    <a:pt x="141" y="377"/>
                  </a:lnTo>
                  <a:lnTo>
                    <a:pt x="142" y="377"/>
                  </a:lnTo>
                  <a:lnTo>
                    <a:pt x="142" y="382"/>
                  </a:lnTo>
                  <a:lnTo>
                    <a:pt x="142" y="386"/>
                  </a:lnTo>
                  <a:lnTo>
                    <a:pt x="142" y="391"/>
                  </a:lnTo>
                  <a:lnTo>
                    <a:pt x="143" y="395"/>
                  </a:lnTo>
                  <a:lnTo>
                    <a:pt x="143" y="401"/>
                  </a:lnTo>
                  <a:lnTo>
                    <a:pt x="144" y="406"/>
                  </a:lnTo>
                  <a:lnTo>
                    <a:pt x="144" y="411"/>
                  </a:lnTo>
                  <a:lnTo>
                    <a:pt x="145" y="416"/>
                  </a:lnTo>
                  <a:lnTo>
                    <a:pt x="146" y="421"/>
                  </a:lnTo>
                  <a:lnTo>
                    <a:pt x="148" y="426"/>
                  </a:lnTo>
                  <a:lnTo>
                    <a:pt x="149" y="432"/>
                  </a:lnTo>
                  <a:lnTo>
                    <a:pt x="150" y="437"/>
                  </a:lnTo>
                  <a:lnTo>
                    <a:pt x="151" y="442"/>
                  </a:lnTo>
                  <a:lnTo>
                    <a:pt x="153" y="447"/>
                  </a:lnTo>
                  <a:lnTo>
                    <a:pt x="154" y="452"/>
                  </a:lnTo>
                  <a:lnTo>
                    <a:pt x="156" y="458"/>
                  </a:lnTo>
                  <a:lnTo>
                    <a:pt x="157" y="463"/>
                  </a:lnTo>
                  <a:lnTo>
                    <a:pt x="159" y="468"/>
                  </a:lnTo>
                  <a:lnTo>
                    <a:pt x="160" y="473"/>
                  </a:lnTo>
                  <a:lnTo>
                    <a:pt x="161" y="478"/>
                  </a:lnTo>
                  <a:lnTo>
                    <a:pt x="164" y="484"/>
                  </a:lnTo>
                  <a:lnTo>
                    <a:pt x="165" y="489"/>
                  </a:lnTo>
                  <a:lnTo>
                    <a:pt x="167" y="493"/>
                  </a:lnTo>
                  <a:lnTo>
                    <a:pt x="168" y="498"/>
                  </a:lnTo>
                  <a:lnTo>
                    <a:pt x="170" y="503"/>
                  </a:lnTo>
                  <a:lnTo>
                    <a:pt x="172" y="507"/>
                  </a:lnTo>
                  <a:lnTo>
                    <a:pt x="173" y="512"/>
                  </a:lnTo>
                  <a:lnTo>
                    <a:pt x="174" y="516"/>
                  </a:lnTo>
                  <a:lnTo>
                    <a:pt x="175" y="521"/>
                  </a:lnTo>
                  <a:lnTo>
                    <a:pt x="178" y="525"/>
                  </a:lnTo>
                  <a:lnTo>
                    <a:pt x="179" y="529"/>
                  </a:lnTo>
                  <a:lnTo>
                    <a:pt x="180" y="533"/>
                  </a:lnTo>
                  <a:lnTo>
                    <a:pt x="180" y="534"/>
                  </a:lnTo>
                  <a:lnTo>
                    <a:pt x="181" y="535"/>
                  </a:lnTo>
                  <a:lnTo>
                    <a:pt x="181" y="537"/>
                  </a:lnTo>
                  <a:lnTo>
                    <a:pt x="182" y="538"/>
                  </a:lnTo>
                  <a:lnTo>
                    <a:pt x="184" y="539"/>
                  </a:lnTo>
                  <a:lnTo>
                    <a:pt x="184" y="541"/>
                  </a:lnTo>
                  <a:lnTo>
                    <a:pt x="185" y="542"/>
                  </a:lnTo>
                  <a:lnTo>
                    <a:pt x="186" y="543"/>
                  </a:lnTo>
                  <a:lnTo>
                    <a:pt x="187" y="545"/>
                  </a:lnTo>
                  <a:lnTo>
                    <a:pt x="188" y="546"/>
                  </a:lnTo>
                  <a:lnTo>
                    <a:pt x="189" y="547"/>
                  </a:lnTo>
                  <a:lnTo>
                    <a:pt x="191" y="548"/>
                  </a:lnTo>
                  <a:lnTo>
                    <a:pt x="192" y="550"/>
                  </a:lnTo>
                  <a:lnTo>
                    <a:pt x="193" y="552"/>
                  </a:lnTo>
                  <a:lnTo>
                    <a:pt x="194" y="554"/>
                  </a:lnTo>
                  <a:lnTo>
                    <a:pt x="195" y="555"/>
                  </a:lnTo>
                  <a:lnTo>
                    <a:pt x="196" y="556"/>
                  </a:lnTo>
                  <a:lnTo>
                    <a:pt x="198" y="558"/>
                  </a:lnTo>
                  <a:lnTo>
                    <a:pt x="199" y="559"/>
                  </a:lnTo>
                  <a:lnTo>
                    <a:pt x="200" y="560"/>
                  </a:lnTo>
                  <a:lnTo>
                    <a:pt x="201" y="561"/>
                  </a:lnTo>
                  <a:lnTo>
                    <a:pt x="202" y="563"/>
                  </a:lnTo>
                  <a:lnTo>
                    <a:pt x="203" y="564"/>
                  </a:lnTo>
                  <a:lnTo>
                    <a:pt x="205" y="565"/>
                  </a:lnTo>
                  <a:lnTo>
                    <a:pt x="205" y="567"/>
                  </a:lnTo>
                  <a:lnTo>
                    <a:pt x="206" y="568"/>
                  </a:lnTo>
                  <a:lnTo>
                    <a:pt x="207" y="569"/>
                  </a:lnTo>
                  <a:lnTo>
                    <a:pt x="208" y="571"/>
                  </a:lnTo>
                  <a:lnTo>
                    <a:pt x="209" y="572"/>
                  </a:lnTo>
                  <a:lnTo>
                    <a:pt x="210" y="573"/>
                  </a:lnTo>
                  <a:lnTo>
                    <a:pt x="211" y="572"/>
                  </a:lnTo>
                  <a:lnTo>
                    <a:pt x="214" y="571"/>
                  </a:lnTo>
                  <a:lnTo>
                    <a:pt x="215" y="571"/>
                  </a:lnTo>
                  <a:lnTo>
                    <a:pt x="217" y="569"/>
                  </a:lnTo>
                  <a:lnTo>
                    <a:pt x="220" y="568"/>
                  </a:lnTo>
                  <a:lnTo>
                    <a:pt x="222" y="567"/>
                  </a:lnTo>
                  <a:lnTo>
                    <a:pt x="224" y="567"/>
                  </a:lnTo>
                  <a:lnTo>
                    <a:pt x="227" y="565"/>
                  </a:lnTo>
                  <a:lnTo>
                    <a:pt x="229" y="565"/>
                  </a:lnTo>
                  <a:lnTo>
                    <a:pt x="231" y="565"/>
                  </a:lnTo>
                  <a:lnTo>
                    <a:pt x="234" y="564"/>
                  </a:lnTo>
                  <a:lnTo>
                    <a:pt x="237" y="564"/>
                  </a:lnTo>
                  <a:lnTo>
                    <a:pt x="239" y="564"/>
                  </a:lnTo>
                  <a:lnTo>
                    <a:pt x="242" y="564"/>
                  </a:lnTo>
                  <a:lnTo>
                    <a:pt x="244" y="564"/>
                  </a:lnTo>
                  <a:lnTo>
                    <a:pt x="246" y="564"/>
                  </a:lnTo>
                  <a:lnTo>
                    <a:pt x="250" y="564"/>
                  </a:lnTo>
                  <a:lnTo>
                    <a:pt x="252" y="564"/>
                  </a:lnTo>
                  <a:lnTo>
                    <a:pt x="255" y="564"/>
                  </a:lnTo>
                  <a:lnTo>
                    <a:pt x="257" y="565"/>
                  </a:lnTo>
                  <a:lnTo>
                    <a:pt x="259" y="565"/>
                  </a:lnTo>
                  <a:lnTo>
                    <a:pt x="260" y="567"/>
                  </a:lnTo>
                  <a:lnTo>
                    <a:pt x="263" y="568"/>
                  </a:lnTo>
                  <a:lnTo>
                    <a:pt x="265" y="569"/>
                  </a:lnTo>
                  <a:lnTo>
                    <a:pt x="266" y="571"/>
                  </a:lnTo>
                  <a:lnTo>
                    <a:pt x="268" y="572"/>
                  </a:lnTo>
                  <a:lnTo>
                    <a:pt x="270" y="573"/>
                  </a:lnTo>
                  <a:lnTo>
                    <a:pt x="271" y="574"/>
                  </a:lnTo>
                  <a:lnTo>
                    <a:pt x="272" y="577"/>
                  </a:lnTo>
                  <a:lnTo>
                    <a:pt x="273" y="580"/>
                  </a:lnTo>
                  <a:lnTo>
                    <a:pt x="273" y="582"/>
                  </a:lnTo>
                  <a:lnTo>
                    <a:pt x="274" y="585"/>
                  </a:lnTo>
                  <a:lnTo>
                    <a:pt x="292" y="585"/>
                  </a:lnTo>
                  <a:lnTo>
                    <a:pt x="292" y="586"/>
                  </a:lnTo>
                  <a:lnTo>
                    <a:pt x="292" y="587"/>
                  </a:lnTo>
                  <a:lnTo>
                    <a:pt x="292" y="589"/>
                  </a:lnTo>
                  <a:lnTo>
                    <a:pt x="293" y="590"/>
                  </a:lnTo>
                  <a:lnTo>
                    <a:pt x="293" y="591"/>
                  </a:lnTo>
                  <a:lnTo>
                    <a:pt x="293" y="593"/>
                  </a:lnTo>
                  <a:lnTo>
                    <a:pt x="294" y="593"/>
                  </a:lnTo>
                  <a:lnTo>
                    <a:pt x="294" y="594"/>
                  </a:lnTo>
                  <a:lnTo>
                    <a:pt x="294" y="595"/>
                  </a:lnTo>
                  <a:lnTo>
                    <a:pt x="295" y="596"/>
                  </a:lnTo>
                  <a:lnTo>
                    <a:pt x="295" y="598"/>
                  </a:lnTo>
                  <a:lnTo>
                    <a:pt x="295" y="599"/>
                  </a:lnTo>
                  <a:lnTo>
                    <a:pt x="295" y="600"/>
                  </a:lnTo>
                  <a:lnTo>
                    <a:pt x="296" y="602"/>
                  </a:lnTo>
                  <a:lnTo>
                    <a:pt x="298" y="602"/>
                  </a:lnTo>
                  <a:lnTo>
                    <a:pt x="299" y="602"/>
                  </a:lnTo>
                  <a:lnTo>
                    <a:pt x="299" y="603"/>
                  </a:lnTo>
                  <a:lnTo>
                    <a:pt x="300" y="603"/>
                  </a:lnTo>
                  <a:lnTo>
                    <a:pt x="301" y="604"/>
                  </a:lnTo>
                  <a:lnTo>
                    <a:pt x="302" y="604"/>
                  </a:lnTo>
                  <a:lnTo>
                    <a:pt x="302" y="606"/>
                  </a:lnTo>
                  <a:lnTo>
                    <a:pt x="303" y="606"/>
                  </a:lnTo>
                  <a:lnTo>
                    <a:pt x="305" y="607"/>
                  </a:lnTo>
                  <a:lnTo>
                    <a:pt x="306" y="608"/>
                  </a:lnTo>
                  <a:lnTo>
                    <a:pt x="307" y="609"/>
                  </a:lnTo>
                  <a:lnTo>
                    <a:pt x="308" y="611"/>
                  </a:lnTo>
                  <a:lnTo>
                    <a:pt x="309" y="612"/>
                  </a:lnTo>
                  <a:lnTo>
                    <a:pt x="310" y="613"/>
                  </a:lnTo>
                  <a:lnTo>
                    <a:pt x="310" y="615"/>
                  </a:lnTo>
                  <a:lnTo>
                    <a:pt x="312" y="616"/>
                  </a:lnTo>
                  <a:lnTo>
                    <a:pt x="313" y="617"/>
                  </a:lnTo>
                  <a:lnTo>
                    <a:pt x="313" y="619"/>
                  </a:lnTo>
                  <a:lnTo>
                    <a:pt x="314" y="620"/>
                  </a:lnTo>
                  <a:lnTo>
                    <a:pt x="315" y="621"/>
                  </a:lnTo>
                  <a:lnTo>
                    <a:pt x="316" y="621"/>
                  </a:lnTo>
                  <a:lnTo>
                    <a:pt x="316" y="622"/>
                  </a:lnTo>
                  <a:lnTo>
                    <a:pt x="317" y="624"/>
                  </a:lnTo>
                  <a:lnTo>
                    <a:pt x="317" y="625"/>
                  </a:lnTo>
                  <a:lnTo>
                    <a:pt x="319" y="626"/>
                  </a:lnTo>
                  <a:lnTo>
                    <a:pt x="320" y="628"/>
                  </a:lnTo>
                  <a:lnTo>
                    <a:pt x="320" y="629"/>
                  </a:lnTo>
                  <a:lnTo>
                    <a:pt x="321" y="629"/>
                  </a:lnTo>
                  <a:lnTo>
                    <a:pt x="321" y="630"/>
                  </a:lnTo>
                  <a:close/>
                  <a:moveTo>
                    <a:pt x="487" y="84"/>
                  </a:moveTo>
                  <a:lnTo>
                    <a:pt x="485" y="83"/>
                  </a:lnTo>
                  <a:lnTo>
                    <a:pt x="483" y="83"/>
                  </a:lnTo>
                  <a:lnTo>
                    <a:pt x="480" y="83"/>
                  </a:lnTo>
                  <a:lnTo>
                    <a:pt x="477" y="83"/>
                  </a:lnTo>
                  <a:lnTo>
                    <a:pt x="474" y="81"/>
                  </a:lnTo>
                  <a:lnTo>
                    <a:pt x="471" y="81"/>
                  </a:lnTo>
                  <a:lnTo>
                    <a:pt x="469" y="80"/>
                  </a:lnTo>
                  <a:lnTo>
                    <a:pt x="465" y="80"/>
                  </a:lnTo>
                  <a:lnTo>
                    <a:pt x="462" y="79"/>
                  </a:lnTo>
                  <a:lnTo>
                    <a:pt x="458" y="77"/>
                  </a:lnTo>
                  <a:lnTo>
                    <a:pt x="456" y="76"/>
                  </a:lnTo>
                  <a:lnTo>
                    <a:pt x="452" y="75"/>
                  </a:lnTo>
                  <a:lnTo>
                    <a:pt x="449" y="74"/>
                  </a:lnTo>
                  <a:lnTo>
                    <a:pt x="445" y="72"/>
                  </a:lnTo>
                  <a:lnTo>
                    <a:pt x="442" y="71"/>
                  </a:lnTo>
                  <a:lnTo>
                    <a:pt x="438" y="70"/>
                  </a:lnTo>
                  <a:lnTo>
                    <a:pt x="435" y="68"/>
                  </a:lnTo>
                  <a:lnTo>
                    <a:pt x="431" y="67"/>
                  </a:lnTo>
                  <a:lnTo>
                    <a:pt x="428" y="66"/>
                  </a:lnTo>
                  <a:lnTo>
                    <a:pt x="426" y="63"/>
                  </a:lnTo>
                  <a:lnTo>
                    <a:pt x="422" y="62"/>
                  </a:lnTo>
                  <a:lnTo>
                    <a:pt x="419" y="59"/>
                  </a:lnTo>
                  <a:lnTo>
                    <a:pt x="416" y="58"/>
                  </a:lnTo>
                  <a:lnTo>
                    <a:pt x="413" y="55"/>
                  </a:lnTo>
                  <a:lnTo>
                    <a:pt x="410" y="54"/>
                  </a:lnTo>
                  <a:lnTo>
                    <a:pt x="407" y="51"/>
                  </a:lnTo>
                  <a:lnTo>
                    <a:pt x="405" y="50"/>
                  </a:lnTo>
                  <a:lnTo>
                    <a:pt x="402" y="48"/>
                  </a:lnTo>
                  <a:lnTo>
                    <a:pt x="400" y="46"/>
                  </a:lnTo>
                  <a:lnTo>
                    <a:pt x="398" y="44"/>
                  </a:lnTo>
                  <a:lnTo>
                    <a:pt x="396" y="42"/>
                  </a:lnTo>
                  <a:lnTo>
                    <a:pt x="394" y="40"/>
                  </a:lnTo>
                  <a:lnTo>
                    <a:pt x="391" y="40"/>
                  </a:lnTo>
                  <a:lnTo>
                    <a:pt x="386" y="40"/>
                  </a:lnTo>
                  <a:lnTo>
                    <a:pt x="382" y="40"/>
                  </a:lnTo>
                  <a:lnTo>
                    <a:pt x="379" y="40"/>
                  </a:lnTo>
                  <a:lnTo>
                    <a:pt x="374" y="38"/>
                  </a:lnTo>
                  <a:lnTo>
                    <a:pt x="371" y="38"/>
                  </a:lnTo>
                  <a:lnTo>
                    <a:pt x="367" y="38"/>
                  </a:lnTo>
                  <a:lnTo>
                    <a:pt x="364" y="38"/>
                  </a:lnTo>
                  <a:lnTo>
                    <a:pt x="360" y="37"/>
                  </a:lnTo>
                  <a:lnTo>
                    <a:pt x="357" y="37"/>
                  </a:lnTo>
                  <a:lnTo>
                    <a:pt x="353" y="37"/>
                  </a:lnTo>
                  <a:lnTo>
                    <a:pt x="350" y="37"/>
                  </a:lnTo>
                  <a:lnTo>
                    <a:pt x="346" y="37"/>
                  </a:lnTo>
                  <a:lnTo>
                    <a:pt x="343" y="36"/>
                  </a:lnTo>
                  <a:lnTo>
                    <a:pt x="339" y="36"/>
                  </a:lnTo>
                  <a:lnTo>
                    <a:pt x="336" y="36"/>
                  </a:lnTo>
                  <a:lnTo>
                    <a:pt x="332" y="36"/>
                  </a:lnTo>
                  <a:lnTo>
                    <a:pt x="329" y="36"/>
                  </a:lnTo>
                  <a:lnTo>
                    <a:pt x="325" y="36"/>
                  </a:lnTo>
                  <a:lnTo>
                    <a:pt x="322" y="36"/>
                  </a:lnTo>
                  <a:lnTo>
                    <a:pt x="319" y="36"/>
                  </a:lnTo>
                  <a:lnTo>
                    <a:pt x="315" y="36"/>
                  </a:lnTo>
                  <a:lnTo>
                    <a:pt x="312" y="37"/>
                  </a:lnTo>
                  <a:lnTo>
                    <a:pt x="308" y="37"/>
                  </a:lnTo>
                  <a:lnTo>
                    <a:pt x="305" y="37"/>
                  </a:lnTo>
                  <a:lnTo>
                    <a:pt x="301" y="38"/>
                  </a:lnTo>
                  <a:lnTo>
                    <a:pt x="298" y="40"/>
                  </a:lnTo>
                  <a:lnTo>
                    <a:pt x="295" y="40"/>
                  </a:lnTo>
                  <a:lnTo>
                    <a:pt x="292" y="41"/>
                  </a:lnTo>
                  <a:lnTo>
                    <a:pt x="288" y="42"/>
                  </a:lnTo>
                  <a:lnTo>
                    <a:pt x="285" y="44"/>
                  </a:lnTo>
                  <a:lnTo>
                    <a:pt x="281" y="45"/>
                  </a:lnTo>
                  <a:lnTo>
                    <a:pt x="258" y="55"/>
                  </a:lnTo>
                  <a:lnTo>
                    <a:pt x="257" y="55"/>
                  </a:lnTo>
                  <a:lnTo>
                    <a:pt x="256" y="54"/>
                  </a:lnTo>
                  <a:lnTo>
                    <a:pt x="255" y="54"/>
                  </a:lnTo>
                  <a:lnTo>
                    <a:pt x="253" y="53"/>
                  </a:lnTo>
                  <a:lnTo>
                    <a:pt x="252" y="53"/>
                  </a:lnTo>
                  <a:lnTo>
                    <a:pt x="251" y="53"/>
                  </a:lnTo>
                  <a:lnTo>
                    <a:pt x="250" y="53"/>
                  </a:lnTo>
                  <a:lnTo>
                    <a:pt x="249" y="54"/>
                  </a:lnTo>
                  <a:lnTo>
                    <a:pt x="248" y="54"/>
                  </a:lnTo>
                  <a:lnTo>
                    <a:pt x="246" y="54"/>
                  </a:lnTo>
                  <a:lnTo>
                    <a:pt x="245" y="55"/>
                  </a:lnTo>
                  <a:lnTo>
                    <a:pt x="244" y="55"/>
                  </a:lnTo>
                  <a:lnTo>
                    <a:pt x="243" y="57"/>
                  </a:lnTo>
                  <a:lnTo>
                    <a:pt x="242" y="57"/>
                  </a:lnTo>
                  <a:lnTo>
                    <a:pt x="242" y="58"/>
                  </a:lnTo>
                  <a:lnTo>
                    <a:pt x="241" y="58"/>
                  </a:lnTo>
                  <a:lnTo>
                    <a:pt x="239" y="58"/>
                  </a:lnTo>
                  <a:lnTo>
                    <a:pt x="239" y="59"/>
                  </a:lnTo>
                  <a:lnTo>
                    <a:pt x="238" y="59"/>
                  </a:lnTo>
                  <a:lnTo>
                    <a:pt x="237" y="61"/>
                  </a:lnTo>
                  <a:lnTo>
                    <a:pt x="236" y="61"/>
                  </a:lnTo>
                  <a:lnTo>
                    <a:pt x="235" y="62"/>
                  </a:lnTo>
                  <a:lnTo>
                    <a:pt x="234" y="62"/>
                  </a:lnTo>
                  <a:lnTo>
                    <a:pt x="232" y="62"/>
                  </a:lnTo>
                  <a:lnTo>
                    <a:pt x="231" y="62"/>
                  </a:lnTo>
                  <a:lnTo>
                    <a:pt x="231" y="66"/>
                  </a:lnTo>
                  <a:lnTo>
                    <a:pt x="231" y="68"/>
                  </a:lnTo>
                  <a:lnTo>
                    <a:pt x="232" y="71"/>
                  </a:lnTo>
                  <a:lnTo>
                    <a:pt x="232" y="74"/>
                  </a:lnTo>
                  <a:lnTo>
                    <a:pt x="234" y="75"/>
                  </a:lnTo>
                  <a:lnTo>
                    <a:pt x="234" y="77"/>
                  </a:lnTo>
                  <a:lnTo>
                    <a:pt x="235" y="79"/>
                  </a:lnTo>
                  <a:lnTo>
                    <a:pt x="236" y="80"/>
                  </a:lnTo>
                  <a:lnTo>
                    <a:pt x="237" y="81"/>
                  </a:lnTo>
                  <a:lnTo>
                    <a:pt x="238" y="83"/>
                  </a:lnTo>
                  <a:lnTo>
                    <a:pt x="239" y="83"/>
                  </a:lnTo>
                  <a:lnTo>
                    <a:pt x="241" y="84"/>
                  </a:lnTo>
                  <a:lnTo>
                    <a:pt x="243" y="85"/>
                  </a:lnTo>
                  <a:lnTo>
                    <a:pt x="244" y="85"/>
                  </a:lnTo>
                  <a:lnTo>
                    <a:pt x="245" y="85"/>
                  </a:lnTo>
                  <a:lnTo>
                    <a:pt x="246" y="86"/>
                  </a:lnTo>
                  <a:lnTo>
                    <a:pt x="249" y="86"/>
                  </a:lnTo>
                  <a:lnTo>
                    <a:pt x="250" y="86"/>
                  </a:lnTo>
                  <a:lnTo>
                    <a:pt x="251" y="88"/>
                  </a:lnTo>
                  <a:lnTo>
                    <a:pt x="253" y="88"/>
                  </a:lnTo>
                  <a:lnTo>
                    <a:pt x="255" y="88"/>
                  </a:lnTo>
                  <a:lnTo>
                    <a:pt x="256" y="88"/>
                  </a:lnTo>
                  <a:lnTo>
                    <a:pt x="257" y="89"/>
                  </a:lnTo>
                  <a:lnTo>
                    <a:pt x="258" y="89"/>
                  </a:lnTo>
                  <a:lnTo>
                    <a:pt x="260" y="89"/>
                  </a:lnTo>
                  <a:lnTo>
                    <a:pt x="262" y="90"/>
                  </a:lnTo>
                  <a:lnTo>
                    <a:pt x="262" y="92"/>
                  </a:lnTo>
                  <a:lnTo>
                    <a:pt x="263" y="92"/>
                  </a:lnTo>
                  <a:lnTo>
                    <a:pt x="264" y="93"/>
                  </a:lnTo>
                  <a:lnTo>
                    <a:pt x="265" y="94"/>
                  </a:lnTo>
                  <a:lnTo>
                    <a:pt x="265" y="96"/>
                  </a:lnTo>
                  <a:lnTo>
                    <a:pt x="266" y="97"/>
                  </a:lnTo>
                  <a:lnTo>
                    <a:pt x="262" y="102"/>
                  </a:lnTo>
                  <a:lnTo>
                    <a:pt x="262" y="103"/>
                  </a:lnTo>
                  <a:lnTo>
                    <a:pt x="262" y="105"/>
                  </a:lnTo>
                  <a:lnTo>
                    <a:pt x="263" y="105"/>
                  </a:lnTo>
                  <a:lnTo>
                    <a:pt x="263" y="106"/>
                  </a:lnTo>
                  <a:lnTo>
                    <a:pt x="264" y="106"/>
                  </a:lnTo>
                  <a:lnTo>
                    <a:pt x="264" y="107"/>
                  </a:lnTo>
                  <a:lnTo>
                    <a:pt x="265" y="107"/>
                  </a:lnTo>
                  <a:lnTo>
                    <a:pt x="266" y="107"/>
                  </a:lnTo>
                  <a:lnTo>
                    <a:pt x="267" y="107"/>
                  </a:lnTo>
                  <a:lnTo>
                    <a:pt x="268" y="107"/>
                  </a:lnTo>
                  <a:lnTo>
                    <a:pt x="268" y="109"/>
                  </a:lnTo>
                  <a:lnTo>
                    <a:pt x="270" y="109"/>
                  </a:lnTo>
                  <a:lnTo>
                    <a:pt x="271" y="109"/>
                  </a:lnTo>
                  <a:lnTo>
                    <a:pt x="272" y="109"/>
                  </a:lnTo>
                  <a:lnTo>
                    <a:pt x="273" y="109"/>
                  </a:lnTo>
                  <a:lnTo>
                    <a:pt x="274" y="109"/>
                  </a:lnTo>
                  <a:lnTo>
                    <a:pt x="274" y="131"/>
                  </a:lnTo>
                  <a:lnTo>
                    <a:pt x="275" y="135"/>
                  </a:lnTo>
                  <a:lnTo>
                    <a:pt x="278" y="138"/>
                  </a:lnTo>
                  <a:lnTo>
                    <a:pt x="280" y="142"/>
                  </a:lnTo>
                  <a:lnTo>
                    <a:pt x="282" y="146"/>
                  </a:lnTo>
                  <a:lnTo>
                    <a:pt x="286" y="149"/>
                  </a:lnTo>
                  <a:lnTo>
                    <a:pt x="289" y="153"/>
                  </a:lnTo>
                  <a:lnTo>
                    <a:pt x="294" y="157"/>
                  </a:lnTo>
                  <a:lnTo>
                    <a:pt x="299" y="159"/>
                  </a:lnTo>
                  <a:lnTo>
                    <a:pt x="303" y="163"/>
                  </a:lnTo>
                  <a:lnTo>
                    <a:pt x="308" y="166"/>
                  </a:lnTo>
                  <a:lnTo>
                    <a:pt x="313" y="170"/>
                  </a:lnTo>
                  <a:lnTo>
                    <a:pt x="319" y="172"/>
                  </a:lnTo>
                  <a:lnTo>
                    <a:pt x="324" y="175"/>
                  </a:lnTo>
                  <a:lnTo>
                    <a:pt x="330" y="177"/>
                  </a:lnTo>
                  <a:lnTo>
                    <a:pt x="337" y="180"/>
                  </a:lnTo>
                  <a:lnTo>
                    <a:pt x="343" y="183"/>
                  </a:lnTo>
                  <a:lnTo>
                    <a:pt x="349" y="185"/>
                  </a:lnTo>
                  <a:lnTo>
                    <a:pt x="356" y="186"/>
                  </a:lnTo>
                  <a:lnTo>
                    <a:pt x="363" y="188"/>
                  </a:lnTo>
                  <a:lnTo>
                    <a:pt x="369" y="189"/>
                  </a:lnTo>
                  <a:lnTo>
                    <a:pt x="376" y="190"/>
                  </a:lnTo>
                  <a:lnTo>
                    <a:pt x="381" y="192"/>
                  </a:lnTo>
                  <a:lnTo>
                    <a:pt x="388" y="192"/>
                  </a:lnTo>
                  <a:lnTo>
                    <a:pt x="395" y="192"/>
                  </a:lnTo>
                  <a:lnTo>
                    <a:pt x="401" y="192"/>
                  </a:lnTo>
                  <a:lnTo>
                    <a:pt x="407" y="192"/>
                  </a:lnTo>
                  <a:lnTo>
                    <a:pt x="414" y="190"/>
                  </a:lnTo>
                  <a:lnTo>
                    <a:pt x="420" y="189"/>
                  </a:lnTo>
                  <a:lnTo>
                    <a:pt x="426" y="188"/>
                  </a:lnTo>
                  <a:lnTo>
                    <a:pt x="430" y="185"/>
                  </a:lnTo>
                  <a:lnTo>
                    <a:pt x="436" y="183"/>
                  </a:lnTo>
                  <a:lnTo>
                    <a:pt x="441" y="180"/>
                  </a:lnTo>
                  <a:lnTo>
                    <a:pt x="438" y="180"/>
                  </a:lnTo>
                  <a:lnTo>
                    <a:pt x="437" y="180"/>
                  </a:lnTo>
                  <a:lnTo>
                    <a:pt x="435" y="180"/>
                  </a:lnTo>
                  <a:lnTo>
                    <a:pt x="433" y="179"/>
                  </a:lnTo>
                  <a:lnTo>
                    <a:pt x="430" y="179"/>
                  </a:lnTo>
                  <a:lnTo>
                    <a:pt x="429" y="179"/>
                  </a:lnTo>
                  <a:lnTo>
                    <a:pt x="427" y="179"/>
                  </a:lnTo>
                  <a:lnTo>
                    <a:pt x="426" y="179"/>
                  </a:lnTo>
                  <a:lnTo>
                    <a:pt x="423" y="177"/>
                  </a:lnTo>
                  <a:lnTo>
                    <a:pt x="422" y="177"/>
                  </a:lnTo>
                  <a:lnTo>
                    <a:pt x="420" y="177"/>
                  </a:lnTo>
                  <a:lnTo>
                    <a:pt x="419" y="177"/>
                  </a:lnTo>
                  <a:lnTo>
                    <a:pt x="416" y="176"/>
                  </a:lnTo>
                  <a:lnTo>
                    <a:pt x="415" y="176"/>
                  </a:lnTo>
                  <a:lnTo>
                    <a:pt x="413" y="175"/>
                  </a:lnTo>
                  <a:lnTo>
                    <a:pt x="412" y="175"/>
                  </a:lnTo>
                  <a:lnTo>
                    <a:pt x="409" y="173"/>
                  </a:lnTo>
                  <a:lnTo>
                    <a:pt x="408" y="173"/>
                  </a:lnTo>
                  <a:lnTo>
                    <a:pt x="406" y="172"/>
                  </a:lnTo>
                  <a:lnTo>
                    <a:pt x="405" y="172"/>
                  </a:lnTo>
                  <a:lnTo>
                    <a:pt x="402" y="171"/>
                  </a:lnTo>
                  <a:lnTo>
                    <a:pt x="401" y="171"/>
                  </a:lnTo>
                  <a:lnTo>
                    <a:pt x="399" y="170"/>
                  </a:lnTo>
                  <a:lnTo>
                    <a:pt x="398" y="168"/>
                  </a:lnTo>
                  <a:lnTo>
                    <a:pt x="395" y="167"/>
                  </a:lnTo>
                  <a:lnTo>
                    <a:pt x="393" y="167"/>
                  </a:lnTo>
                  <a:lnTo>
                    <a:pt x="392" y="166"/>
                  </a:lnTo>
                  <a:lnTo>
                    <a:pt x="389" y="164"/>
                  </a:lnTo>
                  <a:lnTo>
                    <a:pt x="387" y="163"/>
                  </a:lnTo>
                  <a:lnTo>
                    <a:pt x="386" y="162"/>
                  </a:lnTo>
                  <a:lnTo>
                    <a:pt x="384" y="162"/>
                  </a:lnTo>
                  <a:lnTo>
                    <a:pt x="381" y="160"/>
                  </a:lnTo>
                  <a:lnTo>
                    <a:pt x="382" y="160"/>
                  </a:lnTo>
                  <a:lnTo>
                    <a:pt x="384" y="160"/>
                  </a:lnTo>
                  <a:lnTo>
                    <a:pt x="385" y="160"/>
                  </a:lnTo>
                  <a:lnTo>
                    <a:pt x="386" y="159"/>
                  </a:lnTo>
                  <a:lnTo>
                    <a:pt x="387" y="159"/>
                  </a:lnTo>
                  <a:lnTo>
                    <a:pt x="388" y="159"/>
                  </a:lnTo>
                  <a:lnTo>
                    <a:pt x="391" y="159"/>
                  </a:lnTo>
                  <a:lnTo>
                    <a:pt x="392" y="159"/>
                  </a:lnTo>
                  <a:lnTo>
                    <a:pt x="394" y="159"/>
                  </a:lnTo>
                  <a:lnTo>
                    <a:pt x="395" y="158"/>
                  </a:lnTo>
                  <a:lnTo>
                    <a:pt x="398" y="158"/>
                  </a:lnTo>
                  <a:lnTo>
                    <a:pt x="399" y="158"/>
                  </a:lnTo>
                  <a:lnTo>
                    <a:pt x="401" y="158"/>
                  </a:lnTo>
                  <a:lnTo>
                    <a:pt x="403" y="157"/>
                  </a:lnTo>
                  <a:lnTo>
                    <a:pt x="406" y="157"/>
                  </a:lnTo>
                  <a:lnTo>
                    <a:pt x="407" y="157"/>
                  </a:lnTo>
                  <a:lnTo>
                    <a:pt x="409" y="157"/>
                  </a:lnTo>
                  <a:lnTo>
                    <a:pt x="412" y="155"/>
                  </a:lnTo>
                  <a:lnTo>
                    <a:pt x="413" y="155"/>
                  </a:lnTo>
                  <a:lnTo>
                    <a:pt x="415" y="154"/>
                  </a:lnTo>
                  <a:lnTo>
                    <a:pt x="417" y="154"/>
                  </a:lnTo>
                  <a:lnTo>
                    <a:pt x="419" y="154"/>
                  </a:lnTo>
                  <a:lnTo>
                    <a:pt x="421" y="153"/>
                  </a:lnTo>
                  <a:lnTo>
                    <a:pt x="422" y="153"/>
                  </a:lnTo>
                  <a:lnTo>
                    <a:pt x="424" y="153"/>
                  </a:lnTo>
                  <a:lnTo>
                    <a:pt x="426" y="151"/>
                  </a:lnTo>
                  <a:lnTo>
                    <a:pt x="427" y="151"/>
                  </a:lnTo>
                  <a:lnTo>
                    <a:pt x="429" y="150"/>
                  </a:lnTo>
                  <a:lnTo>
                    <a:pt x="430" y="150"/>
                  </a:lnTo>
                  <a:lnTo>
                    <a:pt x="431" y="149"/>
                  </a:lnTo>
                  <a:lnTo>
                    <a:pt x="433" y="149"/>
                  </a:lnTo>
                  <a:lnTo>
                    <a:pt x="444" y="138"/>
                  </a:lnTo>
                  <a:lnTo>
                    <a:pt x="453" y="115"/>
                  </a:lnTo>
                  <a:lnTo>
                    <a:pt x="456" y="115"/>
                  </a:lnTo>
                  <a:lnTo>
                    <a:pt x="458" y="115"/>
                  </a:lnTo>
                  <a:lnTo>
                    <a:pt x="460" y="115"/>
                  </a:lnTo>
                  <a:lnTo>
                    <a:pt x="463" y="115"/>
                  </a:lnTo>
                  <a:lnTo>
                    <a:pt x="465" y="115"/>
                  </a:lnTo>
                  <a:lnTo>
                    <a:pt x="467" y="114"/>
                  </a:lnTo>
                  <a:lnTo>
                    <a:pt x="470" y="114"/>
                  </a:lnTo>
                  <a:lnTo>
                    <a:pt x="471" y="114"/>
                  </a:lnTo>
                  <a:lnTo>
                    <a:pt x="473" y="112"/>
                  </a:lnTo>
                  <a:lnTo>
                    <a:pt x="476" y="112"/>
                  </a:lnTo>
                  <a:lnTo>
                    <a:pt x="477" y="112"/>
                  </a:lnTo>
                  <a:lnTo>
                    <a:pt x="479" y="111"/>
                  </a:lnTo>
                  <a:lnTo>
                    <a:pt x="480" y="111"/>
                  </a:lnTo>
                  <a:lnTo>
                    <a:pt x="483" y="110"/>
                  </a:lnTo>
                  <a:lnTo>
                    <a:pt x="485" y="110"/>
                  </a:lnTo>
                  <a:lnTo>
                    <a:pt x="486" y="109"/>
                  </a:lnTo>
                  <a:lnTo>
                    <a:pt x="488" y="109"/>
                  </a:lnTo>
                  <a:lnTo>
                    <a:pt x="490" y="107"/>
                  </a:lnTo>
                  <a:lnTo>
                    <a:pt x="492" y="107"/>
                  </a:lnTo>
                  <a:lnTo>
                    <a:pt x="494" y="106"/>
                  </a:lnTo>
                  <a:lnTo>
                    <a:pt x="495" y="106"/>
                  </a:lnTo>
                  <a:lnTo>
                    <a:pt x="498" y="106"/>
                  </a:lnTo>
                  <a:lnTo>
                    <a:pt x="500" y="105"/>
                  </a:lnTo>
                  <a:lnTo>
                    <a:pt x="501" y="105"/>
                  </a:lnTo>
                  <a:lnTo>
                    <a:pt x="503" y="103"/>
                  </a:lnTo>
                  <a:lnTo>
                    <a:pt x="506" y="103"/>
                  </a:lnTo>
                  <a:lnTo>
                    <a:pt x="507" y="103"/>
                  </a:lnTo>
                  <a:lnTo>
                    <a:pt x="509" y="103"/>
                  </a:lnTo>
                  <a:lnTo>
                    <a:pt x="512" y="102"/>
                  </a:lnTo>
                  <a:lnTo>
                    <a:pt x="514" y="102"/>
                  </a:lnTo>
                  <a:lnTo>
                    <a:pt x="516" y="102"/>
                  </a:lnTo>
                  <a:lnTo>
                    <a:pt x="519" y="102"/>
                  </a:lnTo>
                  <a:lnTo>
                    <a:pt x="517" y="102"/>
                  </a:lnTo>
                  <a:lnTo>
                    <a:pt x="516" y="102"/>
                  </a:lnTo>
                  <a:lnTo>
                    <a:pt x="515" y="102"/>
                  </a:lnTo>
                  <a:lnTo>
                    <a:pt x="514" y="102"/>
                  </a:lnTo>
                  <a:lnTo>
                    <a:pt x="513" y="102"/>
                  </a:lnTo>
                  <a:lnTo>
                    <a:pt x="512" y="102"/>
                  </a:lnTo>
                  <a:lnTo>
                    <a:pt x="510" y="102"/>
                  </a:lnTo>
                  <a:lnTo>
                    <a:pt x="509" y="102"/>
                  </a:lnTo>
                  <a:lnTo>
                    <a:pt x="508" y="102"/>
                  </a:lnTo>
                  <a:lnTo>
                    <a:pt x="507" y="102"/>
                  </a:lnTo>
                  <a:lnTo>
                    <a:pt x="506" y="102"/>
                  </a:lnTo>
                  <a:lnTo>
                    <a:pt x="505" y="102"/>
                  </a:lnTo>
                  <a:lnTo>
                    <a:pt x="503" y="102"/>
                  </a:lnTo>
                  <a:lnTo>
                    <a:pt x="502" y="102"/>
                  </a:lnTo>
                  <a:lnTo>
                    <a:pt x="501" y="101"/>
                  </a:lnTo>
                  <a:lnTo>
                    <a:pt x="500" y="101"/>
                  </a:lnTo>
                  <a:lnTo>
                    <a:pt x="499" y="101"/>
                  </a:lnTo>
                  <a:lnTo>
                    <a:pt x="498" y="101"/>
                  </a:lnTo>
                  <a:lnTo>
                    <a:pt x="496" y="101"/>
                  </a:lnTo>
                  <a:lnTo>
                    <a:pt x="495" y="101"/>
                  </a:lnTo>
                  <a:lnTo>
                    <a:pt x="494" y="101"/>
                  </a:lnTo>
                  <a:lnTo>
                    <a:pt x="493" y="101"/>
                  </a:lnTo>
                  <a:lnTo>
                    <a:pt x="492" y="101"/>
                  </a:lnTo>
                  <a:lnTo>
                    <a:pt x="491" y="101"/>
                  </a:lnTo>
                  <a:lnTo>
                    <a:pt x="490" y="101"/>
                  </a:lnTo>
                  <a:lnTo>
                    <a:pt x="490" y="99"/>
                  </a:lnTo>
                  <a:lnTo>
                    <a:pt x="490" y="98"/>
                  </a:lnTo>
                  <a:lnTo>
                    <a:pt x="490" y="97"/>
                  </a:lnTo>
                  <a:lnTo>
                    <a:pt x="490" y="96"/>
                  </a:lnTo>
                  <a:lnTo>
                    <a:pt x="490" y="94"/>
                  </a:lnTo>
                  <a:lnTo>
                    <a:pt x="490" y="93"/>
                  </a:lnTo>
                  <a:lnTo>
                    <a:pt x="490" y="92"/>
                  </a:lnTo>
                  <a:lnTo>
                    <a:pt x="490" y="90"/>
                  </a:lnTo>
                  <a:lnTo>
                    <a:pt x="488" y="90"/>
                  </a:lnTo>
                  <a:lnTo>
                    <a:pt x="488" y="89"/>
                  </a:lnTo>
                  <a:lnTo>
                    <a:pt x="488" y="88"/>
                  </a:lnTo>
                  <a:lnTo>
                    <a:pt x="488" y="86"/>
                  </a:lnTo>
                  <a:lnTo>
                    <a:pt x="488" y="85"/>
                  </a:lnTo>
                  <a:lnTo>
                    <a:pt x="487" y="85"/>
                  </a:lnTo>
                  <a:lnTo>
                    <a:pt x="487" y="84"/>
                  </a:lnTo>
                  <a:close/>
                  <a:moveTo>
                    <a:pt x="707" y="183"/>
                  </a:moveTo>
                  <a:lnTo>
                    <a:pt x="706" y="194"/>
                  </a:lnTo>
                  <a:lnTo>
                    <a:pt x="704" y="206"/>
                  </a:lnTo>
                  <a:lnTo>
                    <a:pt x="702" y="219"/>
                  </a:lnTo>
                  <a:lnTo>
                    <a:pt x="700" y="231"/>
                  </a:lnTo>
                  <a:lnTo>
                    <a:pt x="698" y="242"/>
                  </a:lnTo>
                  <a:lnTo>
                    <a:pt x="695" y="254"/>
                  </a:lnTo>
                  <a:lnTo>
                    <a:pt x="692" y="266"/>
                  </a:lnTo>
                  <a:lnTo>
                    <a:pt x="690" y="277"/>
                  </a:lnTo>
                  <a:lnTo>
                    <a:pt x="686" y="289"/>
                  </a:lnTo>
                  <a:lnTo>
                    <a:pt x="683" y="301"/>
                  </a:lnTo>
                  <a:lnTo>
                    <a:pt x="680" y="311"/>
                  </a:lnTo>
                  <a:lnTo>
                    <a:pt x="676" y="323"/>
                  </a:lnTo>
                  <a:lnTo>
                    <a:pt x="672" y="333"/>
                  </a:lnTo>
                  <a:lnTo>
                    <a:pt x="669" y="345"/>
                  </a:lnTo>
                  <a:lnTo>
                    <a:pt x="664" y="355"/>
                  </a:lnTo>
                  <a:lnTo>
                    <a:pt x="659" y="365"/>
                  </a:lnTo>
                  <a:lnTo>
                    <a:pt x="655" y="376"/>
                  </a:lnTo>
                  <a:lnTo>
                    <a:pt x="650" y="386"/>
                  </a:lnTo>
                  <a:lnTo>
                    <a:pt x="644" y="395"/>
                  </a:lnTo>
                  <a:lnTo>
                    <a:pt x="638" y="406"/>
                  </a:lnTo>
                  <a:lnTo>
                    <a:pt x="634" y="415"/>
                  </a:lnTo>
                  <a:lnTo>
                    <a:pt x="627" y="424"/>
                  </a:lnTo>
                  <a:lnTo>
                    <a:pt x="621" y="432"/>
                  </a:lnTo>
                  <a:lnTo>
                    <a:pt x="614" y="441"/>
                  </a:lnTo>
                  <a:lnTo>
                    <a:pt x="608" y="449"/>
                  </a:lnTo>
                  <a:lnTo>
                    <a:pt x="601" y="455"/>
                  </a:lnTo>
                  <a:lnTo>
                    <a:pt x="593" y="463"/>
                  </a:lnTo>
                  <a:lnTo>
                    <a:pt x="586" y="469"/>
                  </a:lnTo>
                  <a:lnTo>
                    <a:pt x="578" y="476"/>
                  </a:lnTo>
                  <a:lnTo>
                    <a:pt x="570" y="482"/>
                  </a:lnTo>
                  <a:lnTo>
                    <a:pt x="562" y="487"/>
                  </a:lnTo>
                  <a:lnTo>
                    <a:pt x="552" y="493"/>
                  </a:lnTo>
                  <a:lnTo>
                    <a:pt x="551" y="494"/>
                  </a:lnTo>
                  <a:lnTo>
                    <a:pt x="549" y="495"/>
                  </a:lnTo>
                  <a:lnTo>
                    <a:pt x="546" y="497"/>
                  </a:lnTo>
                  <a:lnTo>
                    <a:pt x="545" y="498"/>
                  </a:lnTo>
                  <a:lnTo>
                    <a:pt x="543" y="499"/>
                  </a:lnTo>
                  <a:lnTo>
                    <a:pt x="541" y="500"/>
                  </a:lnTo>
                  <a:lnTo>
                    <a:pt x="538" y="502"/>
                  </a:lnTo>
                  <a:lnTo>
                    <a:pt x="537" y="504"/>
                  </a:lnTo>
                  <a:lnTo>
                    <a:pt x="535" y="506"/>
                  </a:lnTo>
                  <a:lnTo>
                    <a:pt x="533" y="507"/>
                  </a:lnTo>
                  <a:lnTo>
                    <a:pt x="531" y="510"/>
                  </a:lnTo>
                  <a:lnTo>
                    <a:pt x="529" y="511"/>
                  </a:lnTo>
                  <a:lnTo>
                    <a:pt x="527" y="512"/>
                  </a:lnTo>
                  <a:lnTo>
                    <a:pt x="524" y="515"/>
                  </a:lnTo>
                  <a:lnTo>
                    <a:pt x="523" y="516"/>
                  </a:lnTo>
                  <a:lnTo>
                    <a:pt x="521" y="519"/>
                  </a:lnTo>
                  <a:lnTo>
                    <a:pt x="519" y="520"/>
                  </a:lnTo>
                  <a:lnTo>
                    <a:pt x="516" y="523"/>
                  </a:lnTo>
                  <a:lnTo>
                    <a:pt x="515" y="524"/>
                  </a:lnTo>
                  <a:lnTo>
                    <a:pt x="513" y="525"/>
                  </a:lnTo>
                  <a:lnTo>
                    <a:pt x="510" y="528"/>
                  </a:lnTo>
                  <a:lnTo>
                    <a:pt x="508" y="529"/>
                  </a:lnTo>
                  <a:lnTo>
                    <a:pt x="507" y="532"/>
                  </a:lnTo>
                  <a:lnTo>
                    <a:pt x="505" y="533"/>
                  </a:lnTo>
                  <a:lnTo>
                    <a:pt x="502" y="534"/>
                  </a:lnTo>
                  <a:lnTo>
                    <a:pt x="501" y="535"/>
                  </a:lnTo>
                  <a:lnTo>
                    <a:pt x="499" y="538"/>
                  </a:lnTo>
                  <a:lnTo>
                    <a:pt x="496" y="539"/>
                  </a:lnTo>
                  <a:lnTo>
                    <a:pt x="494" y="541"/>
                  </a:lnTo>
                  <a:lnTo>
                    <a:pt x="493" y="542"/>
                  </a:lnTo>
                  <a:lnTo>
                    <a:pt x="491" y="543"/>
                  </a:lnTo>
                  <a:lnTo>
                    <a:pt x="488" y="545"/>
                  </a:lnTo>
                  <a:lnTo>
                    <a:pt x="376" y="607"/>
                  </a:lnTo>
                  <a:lnTo>
                    <a:pt x="377" y="608"/>
                  </a:lnTo>
                  <a:lnTo>
                    <a:pt x="378" y="609"/>
                  </a:lnTo>
                  <a:lnTo>
                    <a:pt x="379" y="611"/>
                  </a:lnTo>
                  <a:lnTo>
                    <a:pt x="380" y="612"/>
                  </a:lnTo>
                  <a:lnTo>
                    <a:pt x="381" y="615"/>
                  </a:lnTo>
                  <a:lnTo>
                    <a:pt x="382" y="616"/>
                  </a:lnTo>
                  <a:lnTo>
                    <a:pt x="384" y="617"/>
                  </a:lnTo>
                  <a:lnTo>
                    <a:pt x="386" y="619"/>
                  </a:lnTo>
                  <a:lnTo>
                    <a:pt x="387" y="620"/>
                  </a:lnTo>
                  <a:lnTo>
                    <a:pt x="388" y="621"/>
                  </a:lnTo>
                  <a:lnTo>
                    <a:pt x="391" y="624"/>
                  </a:lnTo>
                  <a:lnTo>
                    <a:pt x="392" y="625"/>
                  </a:lnTo>
                  <a:lnTo>
                    <a:pt x="394" y="626"/>
                  </a:lnTo>
                  <a:lnTo>
                    <a:pt x="395" y="628"/>
                  </a:lnTo>
                  <a:lnTo>
                    <a:pt x="398" y="629"/>
                  </a:lnTo>
                  <a:lnTo>
                    <a:pt x="400" y="630"/>
                  </a:lnTo>
                  <a:lnTo>
                    <a:pt x="401" y="633"/>
                  </a:lnTo>
                  <a:lnTo>
                    <a:pt x="403" y="634"/>
                  </a:lnTo>
                  <a:lnTo>
                    <a:pt x="406" y="635"/>
                  </a:lnTo>
                  <a:lnTo>
                    <a:pt x="407" y="637"/>
                  </a:lnTo>
                  <a:lnTo>
                    <a:pt x="409" y="638"/>
                  </a:lnTo>
                  <a:lnTo>
                    <a:pt x="412" y="639"/>
                  </a:lnTo>
                  <a:lnTo>
                    <a:pt x="413" y="641"/>
                  </a:lnTo>
                  <a:lnTo>
                    <a:pt x="415" y="642"/>
                  </a:lnTo>
                  <a:lnTo>
                    <a:pt x="417" y="643"/>
                  </a:lnTo>
                  <a:lnTo>
                    <a:pt x="419" y="645"/>
                  </a:lnTo>
                  <a:lnTo>
                    <a:pt x="421" y="646"/>
                  </a:lnTo>
                  <a:lnTo>
                    <a:pt x="422" y="647"/>
                  </a:lnTo>
                  <a:lnTo>
                    <a:pt x="424" y="648"/>
                  </a:lnTo>
                  <a:lnTo>
                    <a:pt x="426" y="650"/>
                  </a:lnTo>
                  <a:lnTo>
                    <a:pt x="428" y="651"/>
                  </a:lnTo>
                  <a:lnTo>
                    <a:pt x="429" y="652"/>
                  </a:lnTo>
                  <a:lnTo>
                    <a:pt x="431" y="654"/>
                  </a:lnTo>
                  <a:lnTo>
                    <a:pt x="435" y="655"/>
                  </a:lnTo>
                  <a:lnTo>
                    <a:pt x="437" y="656"/>
                  </a:lnTo>
                  <a:lnTo>
                    <a:pt x="439" y="657"/>
                  </a:lnTo>
                  <a:lnTo>
                    <a:pt x="443" y="659"/>
                  </a:lnTo>
                  <a:lnTo>
                    <a:pt x="445" y="660"/>
                  </a:lnTo>
                  <a:lnTo>
                    <a:pt x="448" y="660"/>
                  </a:lnTo>
                  <a:lnTo>
                    <a:pt x="450" y="661"/>
                  </a:lnTo>
                  <a:lnTo>
                    <a:pt x="453" y="663"/>
                  </a:lnTo>
                  <a:lnTo>
                    <a:pt x="456" y="663"/>
                  </a:lnTo>
                  <a:lnTo>
                    <a:pt x="458" y="664"/>
                  </a:lnTo>
                  <a:lnTo>
                    <a:pt x="460" y="664"/>
                  </a:lnTo>
                  <a:lnTo>
                    <a:pt x="463" y="665"/>
                  </a:lnTo>
                  <a:lnTo>
                    <a:pt x="466" y="665"/>
                  </a:lnTo>
                  <a:lnTo>
                    <a:pt x="469" y="665"/>
                  </a:lnTo>
                  <a:lnTo>
                    <a:pt x="471" y="667"/>
                  </a:lnTo>
                  <a:lnTo>
                    <a:pt x="473" y="667"/>
                  </a:lnTo>
                  <a:lnTo>
                    <a:pt x="477" y="667"/>
                  </a:lnTo>
                  <a:lnTo>
                    <a:pt x="479" y="667"/>
                  </a:lnTo>
                  <a:lnTo>
                    <a:pt x="481" y="668"/>
                  </a:lnTo>
                  <a:lnTo>
                    <a:pt x="484" y="668"/>
                  </a:lnTo>
                  <a:lnTo>
                    <a:pt x="487" y="668"/>
                  </a:lnTo>
                  <a:lnTo>
                    <a:pt x="490" y="668"/>
                  </a:lnTo>
                  <a:lnTo>
                    <a:pt x="492" y="668"/>
                  </a:lnTo>
                  <a:lnTo>
                    <a:pt x="494" y="668"/>
                  </a:lnTo>
                  <a:lnTo>
                    <a:pt x="498" y="668"/>
                  </a:lnTo>
                  <a:lnTo>
                    <a:pt x="500" y="668"/>
                  </a:lnTo>
                  <a:lnTo>
                    <a:pt x="502" y="668"/>
                  </a:lnTo>
                  <a:lnTo>
                    <a:pt x="506" y="668"/>
                  </a:lnTo>
                  <a:lnTo>
                    <a:pt x="508" y="668"/>
                  </a:lnTo>
                  <a:lnTo>
                    <a:pt x="510" y="668"/>
                  </a:lnTo>
                  <a:lnTo>
                    <a:pt x="514" y="668"/>
                  </a:lnTo>
                  <a:lnTo>
                    <a:pt x="515" y="667"/>
                  </a:lnTo>
                  <a:lnTo>
                    <a:pt x="515" y="665"/>
                  </a:lnTo>
                  <a:lnTo>
                    <a:pt x="516" y="665"/>
                  </a:lnTo>
                  <a:lnTo>
                    <a:pt x="517" y="664"/>
                  </a:lnTo>
                  <a:lnTo>
                    <a:pt x="517" y="663"/>
                  </a:lnTo>
                  <a:lnTo>
                    <a:pt x="519" y="661"/>
                  </a:lnTo>
                  <a:lnTo>
                    <a:pt x="520" y="661"/>
                  </a:lnTo>
                  <a:lnTo>
                    <a:pt x="521" y="660"/>
                  </a:lnTo>
                  <a:lnTo>
                    <a:pt x="521" y="659"/>
                  </a:lnTo>
                  <a:lnTo>
                    <a:pt x="522" y="657"/>
                  </a:lnTo>
                  <a:lnTo>
                    <a:pt x="523" y="657"/>
                  </a:lnTo>
                  <a:lnTo>
                    <a:pt x="523" y="656"/>
                  </a:lnTo>
                  <a:lnTo>
                    <a:pt x="524" y="655"/>
                  </a:lnTo>
                  <a:lnTo>
                    <a:pt x="526" y="655"/>
                  </a:lnTo>
                  <a:lnTo>
                    <a:pt x="527" y="654"/>
                  </a:lnTo>
                  <a:lnTo>
                    <a:pt x="527" y="652"/>
                  </a:lnTo>
                  <a:lnTo>
                    <a:pt x="528" y="652"/>
                  </a:lnTo>
                  <a:lnTo>
                    <a:pt x="529" y="651"/>
                  </a:lnTo>
                  <a:lnTo>
                    <a:pt x="529" y="650"/>
                  </a:lnTo>
                  <a:lnTo>
                    <a:pt x="530" y="650"/>
                  </a:lnTo>
                  <a:lnTo>
                    <a:pt x="531" y="648"/>
                  </a:lnTo>
                  <a:lnTo>
                    <a:pt x="533" y="648"/>
                  </a:lnTo>
                  <a:lnTo>
                    <a:pt x="533" y="647"/>
                  </a:lnTo>
                  <a:lnTo>
                    <a:pt x="534" y="647"/>
                  </a:lnTo>
                  <a:lnTo>
                    <a:pt x="535" y="646"/>
                  </a:lnTo>
                  <a:lnTo>
                    <a:pt x="536" y="645"/>
                  </a:lnTo>
                  <a:lnTo>
                    <a:pt x="537" y="645"/>
                  </a:lnTo>
                  <a:lnTo>
                    <a:pt x="538" y="643"/>
                  </a:lnTo>
                  <a:lnTo>
                    <a:pt x="540" y="642"/>
                  </a:lnTo>
                  <a:lnTo>
                    <a:pt x="541" y="642"/>
                  </a:lnTo>
                  <a:lnTo>
                    <a:pt x="540" y="642"/>
                  </a:lnTo>
                  <a:lnTo>
                    <a:pt x="538" y="642"/>
                  </a:lnTo>
                  <a:lnTo>
                    <a:pt x="537" y="642"/>
                  </a:lnTo>
                  <a:lnTo>
                    <a:pt x="537" y="641"/>
                  </a:lnTo>
                  <a:lnTo>
                    <a:pt x="536" y="641"/>
                  </a:lnTo>
                  <a:lnTo>
                    <a:pt x="535" y="641"/>
                  </a:lnTo>
                  <a:lnTo>
                    <a:pt x="534" y="641"/>
                  </a:lnTo>
                  <a:lnTo>
                    <a:pt x="533" y="639"/>
                  </a:lnTo>
                  <a:lnTo>
                    <a:pt x="531" y="639"/>
                  </a:lnTo>
                  <a:lnTo>
                    <a:pt x="530" y="638"/>
                  </a:lnTo>
                  <a:lnTo>
                    <a:pt x="529" y="638"/>
                  </a:lnTo>
                  <a:lnTo>
                    <a:pt x="528" y="638"/>
                  </a:lnTo>
                  <a:lnTo>
                    <a:pt x="527" y="638"/>
                  </a:lnTo>
                  <a:lnTo>
                    <a:pt x="526" y="637"/>
                  </a:lnTo>
                  <a:lnTo>
                    <a:pt x="524" y="637"/>
                  </a:lnTo>
                  <a:lnTo>
                    <a:pt x="523" y="637"/>
                  </a:lnTo>
                  <a:lnTo>
                    <a:pt x="522" y="637"/>
                  </a:lnTo>
                  <a:lnTo>
                    <a:pt x="521" y="637"/>
                  </a:lnTo>
                  <a:lnTo>
                    <a:pt x="520" y="637"/>
                  </a:lnTo>
                  <a:lnTo>
                    <a:pt x="520" y="635"/>
                  </a:lnTo>
                  <a:lnTo>
                    <a:pt x="519" y="635"/>
                  </a:lnTo>
                  <a:lnTo>
                    <a:pt x="517" y="635"/>
                  </a:lnTo>
                  <a:lnTo>
                    <a:pt x="517" y="634"/>
                  </a:lnTo>
                  <a:lnTo>
                    <a:pt x="516" y="633"/>
                  </a:lnTo>
                  <a:lnTo>
                    <a:pt x="515" y="632"/>
                  </a:lnTo>
                  <a:lnTo>
                    <a:pt x="514" y="630"/>
                  </a:lnTo>
                  <a:lnTo>
                    <a:pt x="513" y="629"/>
                  </a:lnTo>
                  <a:lnTo>
                    <a:pt x="512" y="629"/>
                  </a:lnTo>
                  <a:lnTo>
                    <a:pt x="510" y="628"/>
                  </a:lnTo>
                  <a:lnTo>
                    <a:pt x="510" y="626"/>
                  </a:lnTo>
                  <a:lnTo>
                    <a:pt x="509" y="625"/>
                  </a:lnTo>
                  <a:lnTo>
                    <a:pt x="508" y="624"/>
                  </a:lnTo>
                  <a:lnTo>
                    <a:pt x="507" y="622"/>
                  </a:lnTo>
                  <a:lnTo>
                    <a:pt x="506" y="622"/>
                  </a:lnTo>
                  <a:lnTo>
                    <a:pt x="505" y="621"/>
                  </a:lnTo>
                  <a:lnTo>
                    <a:pt x="502" y="620"/>
                  </a:lnTo>
                  <a:lnTo>
                    <a:pt x="501" y="619"/>
                  </a:lnTo>
                  <a:lnTo>
                    <a:pt x="500" y="617"/>
                  </a:lnTo>
                  <a:lnTo>
                    <a:pt x="499" y="616"/>
                  </a:lnTo>
                  <a:lnTo>
                    <a:pt x="498" y="616"/>
                  </a:lnTo>
                  <a:lnTo>
                    <a:pt x="496" y="615"/>
                  </a:lnTo>
                  <a:lnTo>
                    <a:pt x="495" y="613"/>
                  </a:lnTo>
                  <a:lnTo>
                    <a:pt x="494" y="612"/>
                  </a:lnTo>
                  <a:lnTo>
                    <a:pt x="493" y="611"/>
                  </a:lnTo>
                  <a:lnTo>
                    <a:pt x="492" y="611"/>
                  </a:lnTo>
                  <a:lnTo>
                    <a:pt x="491" y="609"/>
                  </a:lnTo>
                  <a:lnTo>
                    <a:pt x="491" y="608"/>
                  </a:lnTo>
                  <a:lnTo>
                    <a:pt x="490" y="607"/>
                  </a:lnTo>
                  <a:lnTo>
                    <a:pt x="488" y="606"/>
                  </a:lnTo>
                  <a:lnTo>
                    <a:pt x="487" y="604"/>
                  </a:lnTo>
                  <a:lnTo>
                    <a:pt x="486" y="604"/>
                  </a:lnTo>
                  <a:lnTo>
                    <a:pt x="485" y="603"/>
                  </a:lnTo>
                  <a:lnTo>
                    <a:pt x="485" y="602"/>
                  </a:lnTo>
                  <a:lnTo>
                    <a:pt x="486" y="598"/>
                  </a:lnTo>
                  <a:lnTo>
                    <a:pt x="487" y="594"/>
                  </a:lnTo>
                  <a:lnTo>
                    <a:pt x="488" y="591"/>
                  </a:lnTo>
                  <a:lnTo>
                    <a:pt x="490" y="587"/>
                  </a:lnTo>
                  <a:lnTo>
                    <a:pt x="491" y="584"/>
                  </a:lnTo>
                  <a:lnTo>
                    <a:pt x="493" y="581"/>
                  </a:lnTo>
                  <a:lnTo>
                    <a:pt x="494" y="577"/>
                  </a:lnTo>
                  <a:lnTo>
                    <a:pt x="495" y="574"/>
                  </a:lnTo>
                  <a:lnTo>
                    <a:pt x="498" y="572"/>
                  </a:lnTo>
                  <a:lnTo>
                    <a:pt x="499" y="568"/>
                  </a:lnTo>
                  <a:lnTo>
                    <a:pt x="500" y="565"/>
                  </a:lnTo>
                  <a:lnTo>
                    <a:pt x="502" y="563"/>
                  </a:lnTo>
                  <a:lnTo>
                    <a:pt x="503" y="560"/>
                  </a:lnTo>
                  <a:lnTo>
                    <a:pt x="506" y="556"/>
                  </a:lnTo>
                  <a:lnTo>
                    <a:pt x="507" y="554"/>
                  </a:lnTo>
                  <a:lnTo>
                    <a:pt x="509" y="551"/>
                  </a:lnTo>
                  <a:lnTo>
                    <a:pt x="510" y="548"/>
                  </a:lnTo>
                  <a:lnTo>
                    <a:pt x="513" y="546"/>
                  </a:lnTo>
                  <a:lnTo>
                    <a:pt x="515" y="543"/>
                  </a:lnTo>
                  <a:lnTo>
                    <a:pt x="516" y="541"/>
                  </a:lnTo>
                  <a:lnTo>
                    <a:pt x="519" y="538"/>
                  </a:lnTo>
                  <a:lnTo>
                    <a:pt x="521" y="535"/>
                  </a:lnTo>
                  <a:lnTo>
                    <a:pt x="522" y="533"/>
                  </a:lnTo>
                  <a:lnTo>
                    <a:pt x="524" y="530"/>
                  </a:lnTo>
                  <a:lnTo>
                    <a:pt x="527" y="528"/>
                  </a:lnTo>
                  <a:lnTo>
                    <a:pt x="528" y="525"/>
                  </a:lnTo>
                  <a:lnTo>
                    <a:pt x="530" y="523"/>
                  </a:lnTo>
                  <a:lnTo>
                    <a:pt x="533" y="520"/>
                  </a:lnTo>
                  <a:lnTo>
                    <a:pt x="534" y="517"/>
                  </a:lnTo>
                  <a:lnTo>
                    <a:pt x="536" y="515"/>
                  </a:lnTo>
                  <a:lnTo>
                    <a:pt x="538" y="512"/>
                  </a:lnTo>
                  <a:lnTo>
                    <a:pt x="541" y="510"/>
                  </a:lnTo>
                  <a:lnTo>
                    <a:pt x="542" y="510"/>
                  </a:lnTo>
                  <a:lnTo>
                    <a:pt x="543" y="511"/>
                  </a:lnTo>
                  <a:lnTo>
                    <a:pt x="544" y="511"/>
                  </a:lnTo>
                  <a:lnTo>
                    <a:pt x="545" y="512"/>
                  </a:lnTo>
                  <a:lnTo>
                    <a:pt x="546" y="512"/>
                  </a:lnTo>
                  <a:lnTo>
                    <a:pt x="548" y="513"/>
                  </a:lnTo>
                  <a:lnTo>
                    <a:pt x="549" y="513"/>
                  </a:lnTo>
                  <a:lnTo>
                    <a:pt x="549" y="515"/>
                  </a:lnTo>
                  <a:lnTo>
                    <a:pt x="550" y="515"/>
                  </a:lnTo>
                  <a:lnTo>
                    <a:pt x="551" y="515"/>
                  </a:lnTo>
                  <a:lnTo>
                    <a:pt x="552" y="515"/>
                  </a:lnTo>
                  <a:lnTo>
                    <a:pt x="555" y="517"/>
                  </a:lnTo>
                  <a:lnTo>
                    <a:pt x="556" y="519"/>
                  </a:lnTo>
                  <a:lnTo>
                    <a:pt x="557" y="520"/>
                  </a:lnTo>
                  <a:lnTo>
                    <a:pt x="558" y="523"/>
                  </a:lnTo>
                  <a:lnTo>
                    <a:pt x="559" y="524"/>
                  </a:lnTo>
                  <a:lnTo>
                    <a:pt x="560" y="525"/>
                  </a:lnTo>
                  <a:lnTo>
                    <a:pt x="562" y="528"/>
                  </a:lnTo>
                  <a:lnTo>
                    <a:pt x="563" y="529"/>
                  </a:lnTo>
                  <a:lnTo>
                    <a:pt x="564" y="530"/>
                  </a:lnTo>
                  <a:lnTo>
                    <a:pt x="565" y="533"/>
                  </a:lnTo>
                  <a:lnTo>
                    <a:pt x="566" y="534"/>
                  </a:lnTo>
                  <a:lnTo>
                    <a:pt x="567" y="535"/>
                  </a:lnTo>
                  <a:lnTo>
                    <a:pt x="569" y="537"/>
                  </a:lnTo>
                  <a:lnTo>
                    <a:pt x="570" y="539"/>
                  </a:lnTo>
                  <a:lnTo>
                    <a:pt x="571" y="541"/>
                  </a:lnTo>
                  <a:lnTo>
                    <a:pt x="572" y="542"/>
                  </a:lnTo>
                  <a:lnTo>
                    <a:pt x="573" y="543"/>
                  </a:lnTo>
                  <a:lnTo>
                    <a:pt x="574" y="545"/>
                  </a:lnTo>
                  <a:lnTo>
                    <a:pt x="576" y="546"/>
                  </a:lnTo>
                  <a:lnTo>
                    <a:pt x="578" y="547"/>
                  </a:lnTo>
                  <a:lnTo>
                    <a:pt x="579" y="548"/>
                  </a:lnTo>
                  <a:lnTo>
                    <a:pt x="580" y="550"/>
                  </a:lnTo>
                  <a:lnTo>
                    <a:pt x="583" y="551"/>
                  </a:lnTo>
                  <a:lnTo>
                    <a:pt x="584" y="551"/>
                  </a:lnTo>
                  <a:lnTo>
                    <a:pt x="586" y="552"/>
                  </a:lnTo>
                  <a:lnTo>
                    <a:pt x="587" y="554"/>
                  </a:lnTo>
                  <a:lnTo>
                    <a:pt x="590" y="554"/>
                  </a:lnTo>
                  <a:lnTo>
                    <a:pt x="592" y="555"/>
                  </a:lnTo>
                  <a:lnTo>
                    <a:pt x="593" y="555"/>
                  </a:lnTo>
                  <a:lnTo>
                    <a:pt x="595" y="555"/>
                  </a:lnTo>
                  <a:lnTo>
                    <a:pt x="598" y="555"/>
                  </a:lnTo>
                  <a:lnTo>
                    <a:pt x="600" y="555"/>
                  </a:lnTo>
                  <a:lnTo>
                    <a:pt x="601" y="556"/>
                  </a:lnTo>
                  <a:lnTo>
                    <a:pt x="601" y="558"/>
                  </a:lnTo>
                  <a:lnTo>
                    <a:pt x="602" y="558"/>
                  </a:lnTo>
                  <a:lnTo>
                    <a:pt x="602" y="559"/>
                  </a:lnTo>
                  <a:lnTo>
                    <a:pt x="603" y="560"/>
                  </a:lnTo>
                  <a:lnTo>
                    <a:pt x="603" y="561"/>
                  </a:lnTo>
                  <a:lnTo>
                    <a:pt x="605" y="563"/>
                  </a:lnTo>
                  <a:lnTo>
                    <a:pt x="605" y="564"/>
                  </a:lnTo>
                  <a:lnTo>
                    <a:pt x="606" y="565"/>
                  </a:lnTo>
                  <a:lnTo>
                    <a:pt x="606" y="567"/>
                  </a:lnTo>
                  <a:lnTo>
                    <a:pt x="607" y="567"/>
                  </a:lnTo>
                  <a:lnTo>
                    <a:pt x="607" y="568"/>
                  </a:lnTo>
                  <a:lnTo>
                    <a:pt x="607" y="569"/>
                  </a:lnTo>
                  <a:lnTo>
                    <a:pt x="608" y="569"/>
                  </a:lnTo>
                  <a:lnTo>
                    <a:pt x="608" y="571"/>
                  </a:lnTo>
                  <a:lnTo>
                    <a:pt x="609" y="572"/>
                  </a:lnTo>
                  <a:lnTo>
                    <a:pt x="609" y="573"/>
                  </a:lnTo>
                  <a:lnTo>
                    <a:pt x="610" y="573"/>
                  </a:lnTo>
                  <a:lnTo>
                    <a:pt x="610" y="574"/>
                  </a:lnTo>
                  <a:lnTo>
                    <a:pt x="612" y="576"/>
                  </a:lnTo>
                  <a:lnTo>
                    <a:pt x="612" y="577"/>
                  </a:lnTo>
                  <a:lnTo>
                    <a:pt x="613" y="577"/>
                  </a:lnTo>
                  <a:lnTo>
                    <a:pt x="613" y="578"/>
                  </a:lnTo>
                  <a:lnTo>
                    <a:pt x="614" y="578"/>
                  </a:lnTo>
                  <a:lnTo>
                    <a:pt x="616" y="578"/>
                  </a:lnTo>
                  <a:lnTo>
                    <a:pt x="617" y="578"/>
                  </a:lnTo>
                  <a:lnTo>
                    <a:pt x="619" y="577"/>
                  </a:lnTo>
                  <a:lnTo>
                    <a:pt x="621" y="577"/>
                  </a:lnTo>
                  <a:lnTo>
                    <a:pt x="622" y="577"/>
                  </a:lnTo>
                  <a:lnTo>
                    <a:pt x="624" y="576"/>
                  </a:lnTo>
                  <a:lnTo>
                    <a:pt x="626" y="576"/>
                  </a:lnTo>
                  <a:lnTo>
                    <a:pt x="628" y="574"/>
                  </a:lnTo>
                  <a:lnTo>
                    <a:pt x="630" y="574"/>
                  </a:lnTo>
                  <a:lnTo>
                    <a:pt x="633" y="573"/>
                  </a:lnTo>
                  <a:lnTo>
                    <a:pt x="634" y="572"/>
                  </a:lnTo>
                  <a:lnTo>
                    <a:pt x="636" y="572"/>
                  </a:lnTo>
                  <a:lnTo>
                    <a:pt x="638" y="571"/>
                  </a:lnTo>
                  <a:lnTo>
                    <a:pt x="641" y="569"/>
                  </a:lnTo>
                  <a:lnTo>
                    <a:pt x="643" y="568"/>
                  </a:lnTo>
                  <a:lnTo>
                    <a:pt x="644" y="568"/>
                  </a:lnTo>
                  <a:lnTo>
                    <a:pt x="647" y="567"/>
                  </a:lnTo>
                  <a:lnTo>
                    <a:pt x="649" y="565"/>
                  </a:lnTo>
                  <a:lnTo>
                    <a:pt x="651" y="564"/>
                  </a:lnTo>
                  <a:lnTo>
                    <a:pt x="652" y="563"/>
                  </a:lnTo>
                  <a:lnTo>
                    <a:pt x="655" y="561"/>
                  </a:lnTo>
                  <a:lnTo>
                    <a:pt x="657" y="560"/>
                  </a:lnTo>
                  <a:lnTo>
                    <a:pt x="658" y="559"/>
                  </a:lnTo>
                  <a:lnTo>
                    <a:pt x="660" y="558"/>
                  </a:lnTo>
                  <a:lnTo>
                    <a:pt x="662" y="556"/>
                  </a:lnTo>
                  <a:lnTo>
                    <a:pt x="663" y="556"/>
                  </a:lnTo>
                  <a:lnTo>
                    <a:pt x="664" y="555"/>
                  </a:lnTo>
                  <a:lnTo>
                    <a:pt x="666" y="554"/>
                  </a:lnTo>
                  <a:lnTo>
                    <a:pt x="667" y="552"/>
                  </a:lnTo>
                  <a:lnTo>
                    <a:pt x="667" y="551"/>
                  </a:lnTo>
                  <a:lnTo>
                    <a:pt x="669" y="550"/>
                  </a:lnTo>
                  <a:lnTo>
                    <a:pt x="670" y="550"/>
                  </a:lnTo>
                  <a:lnTo>
                    <a:pt x="671" y="550"/>
                  </a:lnTo>
                  <a:lnTo>
                    <a:pt x="672" y="550"/>
                  </a:lnTo>
                  <a:lnTo>
                    <a:pt x="673" y="550"/>
                  </a:lnTo>
                  <a:lnTo>
                    <a:pt x="674" y="550"/>
                  </a:lnTo>
                  <a:lnTo>
                    <a:pt x="676" y="550"/>
                  </a:lnTo>
                  <a:lnTo>
                    <a:pt x="677" y="550"/>
                  </a:lnTo>
                  <a:lnTo>
                    <a:pt x="678" y="550"/>
                  </a:lnTo>
                  <a:lnTo>
                    <a:pt x="679" y="550"/>
                  </a:lnTo>
                  <a:lnTo>
                    <a:pt x="680" y="550"/>
                  </a:lnTo>
                  <a:lnTo>
                    <a:pt x="681" y="550"/>
                  </a:lnTo>
                  <a:lnTo>
                    <a:pt x="683" y="551"/>
                  </a:lnTo>
                  <a:lnTo>
                    <a:pt x="684" y="551"/>
                  </a:lnTo>
                  <a:lnTo>
                    <a:pt x="685" y="551"/>
                  </a:lnTo>
                  <a:lnTo>
                    <a:pt x="686" y="551"/>
                  </a:lnTo>
                  <a:lnTo>
                    <a:pt x="687" y="551"/>
                  </a:lnTo>
                  <a:lnTo>
                    <a:pt x="688" y="551"/>
                  </a:lnTo>
                  <a:lnTo>
                    <a:pt x="690" y="551"/>
                  </a:lnTo>
                  <a:lnTo>
                    <a:pt x="691" y="552"/>
                  </a:lnTo>
                  <a:lnTo>
                    <a:pt x="692" y="552"/>
                  </a:lnTo>
                  <a:lnTo>
                    <a:pt x="693" y="552"/>
                  </a:lnTo>
                  <a:lnTo>
                    <a:pt x="694" y="552"/>
                  </a:lnTo>
                  <a:lnTo>
                    <a:pt x="694" y="554"/>
                  </a:lnTo>
                  <a:lnTo>
                    <a:pt x="695" y="554"/>
                  </a:lnTo>
                  <a:lnTo>
                    <a:pt x="697" y="554"/>
                  </a:lnTo>
                  <a:lnTo>
                    <a:pt x="698" y="555"/>
                  </a:lnTo>
                  <a:lnTo>
                    <a:pt x="699" y="555"/>
                  </a:lnTo>
                  <a:lnTo>
                    <a:pt x="699" y="554"/>
                  </a:lnTo>
                  <a:lnTo>
                    <a:pt x="699" y="552"/>
                  </a:lnTo>
                  <a:lnTo>
                    <a:pt x="700" y="551"/>
                  </a:lnTo>
                  <a:lnTo>
                    <a:pt x="700" y="550"/>
                  </a:lnTo>
                  <a:lnTo>
                    <a:pt x="700" y="548"/>
                  </a:lnTo>
                  <a:lnTo>
                    <a:pt x="701" y="547"/>
                  </a:lnTo>
                  <a:lnTo>
                    <a:pt x="701" y="546"/>
                  </a:lnTo>
                  <a:lnTo>
                    <a:pt x="701" y="545"/>
                  </a:lnTo>
                  <a:lnTo>
                    <a:pt x="702" y="545"/>
                  </a:lnTo>
                  <a:lnTo>
                    <a:pt x="702" y="543"/>
                  </a:lnTo>
                  <a:lnTo>
                    <a:pt x="702" y="542"/>
                  </a:lnTo>
                  <a:lnTo>
                    <a:pt x="702" y="541"/>
                  </a:lnTo>
                  <a:lnTo>
                    <a:pt x="702" y="539"/>
                  </a:lnTo>
                  <a:lnTo>
                    <a:pt x="704" y="539"/>
                  </a:lnTo>
                  <a:lnTo>
                    <a:pt x="704" y="538"/>
                  </a:lnTo>
                  <a:lnTo>
                    <a:pt x="701" y="537"/>
                  </a:lnTo>
                  <a:lnTo>
                    <a:pt x="699" y="535"/>
                  </a:lnTo>
                  <a:lnTo>
                    <a:pt x="697" y="533"/>
                  </a:lnTo>
                  <a:lnTo>
                    <a:pt x="694" y="532"/>
                  </a:lnTo>
                  <a:lnTo>
                    <a:pt x="692" y="530"/>
                  </a:lnTo>
                  <a:lnTo>
                    <a:pt x="690" y="529"/>
                  </a:lnTo>
                  <a:lnTo>
                    <a:pt x="686" y="526"/>
                  </a:lnTo>
                  <a:lnTo>
                    <a:pt x="684" y="525"/>
                  </a:lnTo>
                  <a:lnTo>
                    <a:pt x="681" y="524"/>
                  </a:lnTo>
                  <a:lnTo>
                    <a:pt x="678" y="523"/>
                  </a:lnTo>
                  <a:lnTo>
                    <a:pt x="676" y="520"/>
                  </a:lnTo>
                  <a:lnTo>
                    <a:pt x="672" y="519"/>
                  </a:lnTo>
                  <a:lnTo>
                    <a:pt x="670" y="517"/>
                  </a:lnTo>
                  <a:lnTo>
                    <a:pt x="666" y="515"/>
                  </a:lnTo>
                  <a:lnTo>
                    <a:pt x="664" y="513"/>
                  </a:lnTo>
                  <a:lnTo>
                    <a:pt x="660" y="512"/>
                  </a:lnTo>
                  <a:lnTo>
                    <a:pt x="658" y="510"/>
                  </a:lnTo>
                  <a:lnTo>
                    <a:pt x="655" y="508"/>
                  </a:lnTo>
                  <a:lnTo>
                    <a:pt x="652" y="507"/>
                  </a:lnTo>
                  <a:lnTo>
                    <a:pt x="649" y="504"/>
                  </a:lnTo>
                  <a:lnTo>
                    <a:pt x="647" y="503"/>
                  </a:lnTo>
                  <a:lnTo>
                    <a:pt x="644" y="500"/>
                  </a:lnTo>
                  <a:lnTo>
                    <a:pt x="641" y="499"/>
                  </a:lnTo>
                  <a:lnTo>
                    <a:pt x="638" y="497"/>
                  </a:lnTo>
                  <a:lnTo>
                    <a:pt x="636" y="495"/>
                  </a:lnTo>
                  <a:lnTo>
                    <a:pt x="634" y="494"/>
                  </a:lnTo>
                  <a:lnTo>
                    <a:pt x="631" y="491"/>
                  </a:lnTo>
                  <a:lnTo>
                    <a:pt x="629" y="489"/>
                  </a:lnTo>
                  <a:lnTo>
                    <a:pt x="627" y="487"/>
                  </a:lnTo>
                  <a:lnTo>
                    <a:pt x="626" y="485"/>
                  </a:lnTo>
                  <a:lnTo>
                    <a:pt x="623" y="484"/>
                  </a:lnTo>
                  <a:lnTo>
                    <a:pt x="622" y="481"/>
                  </a:lnTo>
                  <a:lnTo>
                    <a:pt x="622" y="480"/>
                  </a:lnTo>
                  <a:lnTo>
                    <a:pt x="622" y="477"/>
                  </a:lnTo>
                  <a:lnTo>
                    <a:pt x="622" y="476"/>
                  </a:lnTo>
                  <a:lnTo>
                    <a:pt x="622" y="475"/>
                  </a:lnTo>
                  <a:lnTo>
                    <a:pt x="622" y="472"/>
                  </a:lnTo>
                  <a:lnTo>
                    <a:pt x="622" y="471"/>
                  </a:lnTo>
                  <a:lnTo>
                    <a:pt x="623" y="468"/>
                  </a:lnTo>
                  <a:lnTo>
                    <a:pt x="623" y="467"/>
                  </a:lnTo>
                  <a:lnTo>
                    <a:pt x="623" y="464"/>
                  </a:lnTo>
                  <a:lnTo>
                    <a:pt x="624" y="462"/>
                  </a:lnTo>
                  <a:lnTo>
                    <a:pt x="624" y="460"/>
                  </a:lnTo>
                  <a:lnTo>
                    <a:pt x="624" y="458"/>
                  </a:lnTo>
                  <a:lnTo>
                    <a:pt x="626" y="456"/>
                  </a:lnTo>
                  <a:lnTo>
                    <a:pt x="626" y="454"/>
                  </a:lnTo>
                  <a:lnTo>
                    <a:pt x="627" y="451"/>
                  </a:lnTo>
                  <a:lnTo>
                    <a:pt x="627" y="450"/>
                  </a:lnTo>
                  <a:lnTo>
                    <a:pt x="628" y="447"/>
                  </a:lnTo>
                  <a:lnTo>
                    <a:pt x="628" y="445"/>
                  </a:lnTo>
                  <a:lnTo>
                    <a:pt x="629" y="443"/>
                  </a:lnTo>
                  <a:lnTo>
                    <a:pt x="630" y="441"/>
                  </a:lnTo>
                  <a:lnTo>
                    <a:pt x="630" y="439"/>
                  </a:lnTo>
                  <a:lnTo>
                    <a:pt x="631" y="437"/>
                  </a:lnTo>
                  <a:lnTo>
                    <a:pt x="631" y="436"/>
                  </a:lnTo>
                  <a:lnTo>
                    <a:pt x="633" y="433"/>
                  </a:lnTo>
                  <a:lnTo>
                    <a:pt x="634" y="432"/>
                  </a:lnTo>
                  <a:lnTo>
                    <a:pt x="634" y="429"/>
                  </a:lnTo>
                  <a:lnTo>
                    <a:pt x="635" y="428"/>
                  </a:lnTo>
                  <a:lnTo>
                    <a:pt x="636" y="426"/>
                  </a:lnTo>
                  <a:lnTo>
                    <a:pt x="637" y="424"/>
                  </a:lnTo>
                  <a:lnTo>
                    <a:pt x="637" y="423"/>
                  </a:lnTo>
                  <a:lnTo>
                    <a:pt x="638" y="421"/>
                  </a:lnTo>
                  <a:lnTo>
                    <a:pt x="640" y="420"/>
                  </a:lnTo>
                  <a:lnTo>
                    <a:pt x="641" y="417"/>
                  </a:lnTo>
                  <a:lnTo>
                    <a:pt x="642" y="415"/>
                  </a:lnTo>
                  <a:lnTo>
                    <a:pt x="644" y="411"/>
                  </a:lnTo>
                  <a:lnTo>
                    <a:pt x="645" y="407"/>
                  </a:lnTo>
                  <a:lnTo>
                    <a:pt x="648" y="403"/>
                  </a:lnTo>
                  <a:lnTo>
                    <a:pt x="650" y="398"/>
                  </a:lnTo>
                  <a:lnTo>
                    <a:pt x="652" y="393"/>
                  </a:lnTo>
                  <a:lnTo>
                    <a:pt x="655" y="388"/>
                  </a:lnTo>
                  <a:lnTo>
                    <a:pt x="657" y="382"/>
                  </a:lnTo>
                  <a:lnTo>
                    <a:pt x="659" y="377"/>
                  </a:lnTo>
                  <a:lnTo>
                    <a:pt x="662" y="371"/>
                  </a:lnTo>
                  <a:lnTo>
                    <a:pt x="665" y="364"/>
                  </a:lnTo>
                  <a:lnTo>
                    <a:pt x="667" y="358"/>
                  </a:lnTo>
                  <a:lnTo>
                    <a:pt x="670" y="353"/>
                  </a:lnTo>
                  <a:lnTo>
                    <a:pt x="672" y="346"/>
                  </a:lnTo>
                  <a:lnTo>
                    <a:pt x="676" y="338"/>
                  </a:lnTo>
                  <a:lnTo>
                    <a:pt x="678" y="332"/>
                  </a:lnTo>
                  <a:lnTo>
                    <a:pt x="680" y="325"/>
                  </a:lnTo>
                  <a:lnTo>
                    <a:pt x="683" y="319"/>
                  </a:lnTo>
                  <a:lnTo>
                    <a:pt x="685" y="312"/>
                  </a:lnTo>
                  <a:lnTo>
                    <a:pt x="687" y="306"/>
                  </a:lnTo>
                  <a:lnTo>
                    <a:pt x="690" y="301"/>
                  </a:lnTo>
                  <a:lnTo>
                    <a:pt x="692" y="294"/>
                  </a:lnTo>
                  <a:lnTo>
                    <a:pt x="694" y="288"/>
                  </a:lnTo>
                  <a:lnTo>
                    <a:pt x="695" y="282"/>
                  </a:lnTo>
                  <a:lnTo>
                    <a:pt x="698" y="277"/>
                  </a:lnTo>
                  <a:lnTo>
                    <a:pt x="699" y="272"/>
                  </a:lnTo>
                  <a:lnTo>
                    <a:pt x="700" y="267"/>
                  </a:lnTo>
                  <a:lnTo>
                    <a:pt x="701" y="262"/>
                  </a:lnTo>
                  <a:lnTo>
                    <a:pt x="702" y="258"/>
                  </a:lnTo>
                  <a:lnTo>
                    <a:pt x="704" y="254"/>
                  </a:lnTo>
                  <a:lnTo>
                    <a:pt x="704" y="250"/>
                  </a:lnTo>
                  <a:lnTo>
                    <a:pt x="705" y="247"/>
                  </a:lnTo>
                  <a:lnTo>
                    <a:pt x="705" y="244"/>
                  </a:lnTo>
                  <a:lnTo>
                    <a:pt x="706" y="241"/>
                  </a:lnTo>
                  <a:lnTo>
                    <a:pt x="706" y="240"/>
                  </a:lnTo>
                  <a:lnTo>
                    <a:pt x="707" y="237"/>
                  </a:lnTo>
                  <a:lnTo>
                    <a:pt x="708" y="236"/>
                  </a:lnTo>
                  <a:lnTo>
                    <a:pt x="708" y="234"/>
                  </a:lnTo>
                  <a:lnTo>
                    <a:pt x="709" y="233"/>
                  </a:lnTo>
                  <a:lnTo>
                    <a:pt x="711" y="232"/>
                  </a:lnTo>
                  <a:lnTo>
                    <a:pt x="712" y="232"/>
                  </a:lnTo>
                  <a:lnTo>
                    <a:pt x="713" y="231"/>
                  </a:lnTo>
                  <a:lnTo>
                    <a:pt x="714" y="229"/>
                  </a:lnTo>
                  <a:lnTo>
                    <a:pt x="715" y="229"/>
                  </a:lnTo>
                  <a:lnTo>
                    <a:pt x="716" y="229"/>
                  </a:lnTo>
                  <a:lnTo>
                    <a:pt x="717" y="229"/>
                  </a:lnTo>
                  <a:lnTo>
                    <a:pt x="719" y="228"/>
                  </a:lnTo>
                  <a:lnTo>
                    <a:pt x="720" y="228"/>
                  </a:lnTo>
                  <a:lnTo>
                    <a:pt x="722" y="228"/>
                  </a:lnTo>
                  <a:lnTo>
                    <a:pt x="723" y="227"/>
                  </a:lnTo>
                  <a:lnTo>
                    <a:pt x="724" y="227"/>
                  </a:lnTo>
                  <a:lnTo>
                    <a:pt x="726" y="225"/>
                  </a:lnTo>
                  <a:lnTo>
                    <a:pt x="727" y="225"/>
                  </a:lnTo>
                  <a:lnTo>
                    <a:pt x="728" y="224"/>
                  </a:lnTo>
                  <a:lnTo>
                    <a:pt x="730" y="223"/>
                  </a:lnTo>
                  <a:lnTo>
                    <a:pt x="731" y="221"/>
                  </a:lnTo>
                  <a:lnTo>
                    <a:pt x="733" y="219"/>
                  </a:lnTo>
                  <a:lnTo>
                    <a:pt x="735" y="218"/>
                  </a:lnTo>
                  <a:lnTo>
                    <a:pt x="736" y="215"/>
                  </a:lnTo>
                  <a:lnTo>
                    <a:pt x="737" y="212"/>
                  </a:lnTo>
                  <a:lnTo>
                    <a:pt x="740" y="208"/>
                  </a:lnTo>
                  <a:lnTo>
                    <a:pt x="741" y="206"/>
                  </a:lnTo>
                  <a:lnTo>
                    <a:pt x="740" y="206"/>
                  </a:lnTo>
                  <a:lnTo>
                    <a:pt x="738" y="206"/>
                  </a:lnTo>
                  <a:lnTo>
                    <a:pt x="737" y="206"/>
                  </a:lnTo>
                  <a:lnTo>
                    <a:pt x="736" y="206"/>
                  </a:lnTo>
                  <a:lnTo>
                    <a:pt x="735" y="205"/>
                  </a:lnTo>
                  <a:lnTo>
                    <a:pt x="734" y="205"/>
                  </a:lnTo>
                  <a:lnTo>
                    <a:pt x="733" y="205"/>
                  </a:lnTo>
                  <a:lnTo>
                    <a:pt x="731" y="205"/>
                  </a:lnTo>
                  <a:lnTo>
                    <a:pt x="730" y="203"/>
                  </a:lnTo>
                  <a:lnTo>
                    <a:pt x="729" y="203"/>
                  </a:lnTo>
                  <a:lnTo>
                    <a:pt x="728" y="202"/>
                  </a:lnTo>
                  <a:lnTo>
                    <a:pt x="726" y="202"/>
                  </a:lnTo>
                  <a:lnTo>
                    <a:pt x="724" y="201"/>
                  </a:lnTo>
                  <a:lnTo>
                    <a:pt x="723" y="201"/>
                  </a:lnTo>
                  <a:lnTo>
                    <a:pt x="722" y="199"/>
                  </a:lnTo>
                  <a:lnTo>
                    <a:pt x="721" y="199"/>
                  </a:lnTo>
                  <a:lnTo>
                    <a:pt x="720" y="198"/>
                  </a:lnTo>
                  <a:lnTo>
                    <a:pt x="719" y="197"/>
                  </a:lnTo>
                  <a:lnTo>
                    <a:pt x="717" y="195"/>
                  </a:lnTo>
                  <a:lnTo>
                    <a:pt x="716" y="195"/>
                  </a:lnTo>
                  <a:lnTo>
                    <a:pt x="715" y="194"/>
                  </a:lnTo>
                  <a:lnTo>
                    <a:pt x="715" y="193"/>
                  </a:lnTo>
                  <a:lnTo>
                    <a:pt x="714" y="192"/>
                  </a:lnTo>
                  <a:lnTo>
                    <a:pt x="713" y="192"/>
                  </a:lnTo>
                  <a:lnTo>
                    <a:pt x="712" y="190"/>
                  </a:lnTo>
                  <a:lnTo>
                    <a:pt x="712" y="189"/>
                  </a:lnTo>
                  <a:lnTo>
                    <a:pt x="711" y="188"/>
                  </a:lnTo>
                  <a:lnTo>
                    <a:pt x="709" y="186"/>
                  </a:lnTo>
                  <a:lnTo>
                    <a:pt x="708" y="185"/>
                  </a:lnTo>
                  <a:lnTo>
                    <a:pt x="708" y="184"/>
                  </a:lnTo>
                  <a:lnTo>
                    <a:pt x="707" y="183"/>
                  </a:lnTo>
                  <a:close/>
                </a:path>
              </a:pathLst>
            </a:custGeom>
            <a:solidFill>
              <a:srgbClr val="E5A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3" name="Freeform 16"/>
            <p:cNvSpPr>
              <a:spLocks noEditPoints="1"/>
            </p:cNvSpPr>
            <p:nvPr/>
          </p:nvSpPr>
          <p:spPr bwMode="auto">
            <a:xfrm>
              <a:off x="4260" y="2820"/>
              <a:ext cx="1064" cy="671"/>
            </a:xfrm>
            <a:custGeom>
              <a:avLst/>
              <a:gdLst>
                <a:gd name="T0" fmla="*/ 6 w 2128"/>
                <a:gd name="T1" fmla="*/ 4 h 1342"/>
                <a:gd name="T2" fmla="*/ 6 w 2128"/>
                <a:gd name="T3" fmla="*/ 3 h 1342"/>
                <a:gd name="T4" fmla="*/ 6 w 2128"/>
                <a:gd name="T5" fmla="*/ 4 h 1342"/>
                <a:gd name="T6" fmla="*/ 6 w 2128"/>
                <a:gd name="T7" fmla="*/ 5 h 1342"/>
                <a:gd name="T8" fmla="*/ 5 w 2128"/>
                <a:gd name="T9" fmla="*/ 5 h 1342"/>
                <a:gd name="T10" fmla="*/ 6 w 2128"/>
                <a:gd name="T11" fmla="*/ 4 h 1342"/>
                <a:gd name="T12" fmla="*/ 6 w 2128"/>
                <a:gd name="T13" fmla="*/ 3 h 1342"/>
                <a:gd name="T14" fmla="*/ 6 w 2128"/>
                <a:gd name="T15" fmla="*/ 2 h 1342"/>
                <a:gd name="T16" fmla="*/ 5 w 2128"/>
                <a:gd name="T17" fmla="*/ 2 h 1342"/>
                <a:gd name="T18" fmla="*/ 5 w 2128"/>
                <a:gd name="T19" fmla="*/ 3 h 1342"/>
                <a:gd name="T20" fmla="*/ 5 w 2128"/>
                <a:gd name="T21" fmla="*/ 2 h 1342"/>
                <a:gd name="T22" fmla="*/ 6 w 2128"/>
                <a:gd name="T23" fmla="*/ 2 h 1342"/>
                <a:gd name="T24" fmla="*/ 5 w 2128"/>
                <a:gd name="T25" fmla="*/ 1 h 1342"/>
                <a:gd name="T26" fmla="*/ 5 w 2128"/>
                <a:gd name="T27" fmla="*/ 2 h 1342"/>
                <a:gd name="T28" fmla="*/ 4 w 2128"/>
                <a:gd name="T29" fmla="*/ 3 h 1342"/>
                <a:gd name="T30" fmla="*/ 4 w 2128"/>
                <a:gd name="T31" fmla="*/ 3 h 1342"/>
                <a:gd name="T32" fmla="*/ 4 w 2128"/>
                <a:gd name="T33" fmla="*/ 3 h 1342"/>
                <a:gd name="T34" fmla="*/ 5 w 2128"/>
                <a:gd name="T35" fmla="*/ 1 h 1342"/>
                <a:gd name="T36" fmla="*/ 5 w 2128"/>
                <a:gd name="T37" fmla="*/ 1 h 1342"/>
                <a:gd name="T38" fmla="*/ 5 w 2128"/>
                <a:gd name="T39" fmla="*/ 1 h 1342"/>
                <a:gd name="T40" fmla="*/ 6 w 2128"/>
                <a:gd name="T41" fmla="*/ 1 h 1342"/>
                <a:gd name="T42" fmla="*/ 6 w 2128"/>
                <a:gd name="T43" fmla="*/ 1 h 1342"/>
                <a:gd name="T44" fmla="*/ 7 w 2128"/>
                <a:gd name="T45" fmla="*/ 2 h 1342"/>
                <a:gd name="T46" fmla="*/ 8 w 2128"/>
                <a:gd name="T47" fmla="*/ 3 h 1342"/>
                <a:gd name="T48" fmla="*/ 8 w 2128"/>
                <a:gd name="T49" fmla="*/ 3 h 1342"/>
                <a:gd name="T50" fmla="*/ 8 w 2128"/>
                <a:gd name="T51" fmla="*/ 3 h 1342"/>
                <a:gd name="T52" fmla="*/ 8 w 2128"/>
                <a:gd name="T53" fmla="*/ 4 h 1342"/>
                <a:gd name="T54" fmla="*/ 8 w 2128"/>
                <a:gd name="T55" fmla="*/ 4 h 1342"/>
                <a:gd name="T56" fmla="*/ 9 w 2128"/>
                <a:gd name="T57" fmla="*/ 4 h 1342"/>
                <a:gd name="T58" fmla="*/ 9 w 2128"/>
                <a:gd name="T59" fmla="*/ 5 h 1342"/>
                <a:gd name="T60" fmla="*/ 9 w 2128"/>
                <a:gd name="T61" fmla="*/ 5 h 1342"/>
                <a:gd name="T62" fmla="*/ 9 w 2128"/>
                <a:gd name="T63" fmla="*/ 5 h 1342"/>
                <a:gd name="T64" fmla="*/ 9 w 2128"/>
                <a:gd name="T65" fmla="*/ 5 h 1342"/>
                <a:gd name="T66" fmla="*/ 8 w 2128"/>
                <a:gd name="T67" fmla="*/ 5 h 1342"/>
                <a:gd name="T68" fmla="*/ 8 w 2128"/>
                <a:gd name="T69" fmla="*/ 4 h 1342"/>
                <a:gd name="T70" fmla="*/ 7 w 2128"/>
                <a:gd name="T71" fmla="*/ 4 h 1342"/>
                <a:gd name="T72" fmla="*/ 7 w 2128"/>
                <a:gd name="T73" fmla="*/ 3 h 1342"/>
                <a:gd name="T74" fmla="*/ 7 w 2128"/>
                <a:gd name="T75" fmla="*/ 3 h 1342"/>
                <a:gd name="T76" fmla="*/ 8 w 2128"/>
                <a:gd name="T77" fmla="*/ 3 h 1342"/>
                <a:gd name="T78" fmla="*/ 8 w 2128"/>
                <a:gd name="T79" fmla="*/ 2 h 1342"/>
                <a:gd name="T80" fmla="*/ 7 w 2128"/>
                <a:gd name="T81" fmla="*/ 2 h 1342"/>
                <a:gd name="T82" fmla="*/ 7 w 2128"/>
                <a:gd name="T83" fmla="*/ 1 h 1342"/>
                <a:gd name="T84" fmla="*/ 6 w 2128"/>
                <a:gd name="T85" fmla="*/ 1 h 1342"/>
                <a:gd name="T86" fmla="*/ 6 w 2128"/>
                <a:gd name="T87" fmla="*/ 1 h 1342"/>
                <a:gd name="T88" fmla="*/ 5 w 2128"/>
                <a:gd name="T89" fmla="*/ 1 h 1342"/>
                <a:gd name="T90" fmla="*/ 5 w 2128"/>
                <a:gd name="T91" fmla="*/ 1 h 1342"/>
                <a:gd name="T92" fmla="*/ 6 w 2128"/>
                <a:gd name="T93" fmla="*/ 1 h 1342"/>
                <a:gd name="T94" fmla="*/ 6 w 2128"/>
                <a:gd name="T95" fmla="*/ 1 h 1342"/>
                <a:gd name="T96" fmla="*/ 6 w 2128"/>
                <a:gd name="T97" fmla="*/ 1 h 1342"/>
                <a:gd name="T98" fmla="*/ 7 w 2128"/>
                <a:gd name="T99" fmla="*/ 2 h 1342"/>
                <a:gd name="T100" fmla="*/ 1 w 2128"/>
                <a:gd name="T101" fmla="*/ 1 h 1342"/>
                <a:gd name="T102" fmla="*/ 1 w 2128"/>
                <a:gd name="T103" fmla="*/ 1 h 1342"/>
                <a:gd name="T104" fmla="*/ 1 w 2128"/>
                <a:gd name="T105" fmla="*/ 1 h 1342"/>
                <a:gd name="T106" fmla="*/ 1 w 2128"/>
                <a:gd name="T107" fmla="*/ 2 h 1342"/>
                <a:gd name="T108" fmla="*/ 1 w 2128"/>
                <a:gd name="T109" fmla="*/ 2 h 1342"/>
                <a:gd name="T110" fmla="*/ 2 w 2128"/>
                <a:gd name="T111" fmla="*/ 2 h 1342"/>
                <a:gd name="T112" fmla="*/ 1 w 2128"/>
                <a:gd name="T113" fmla="*/ 1 h 1342"/>
                <a:gd name="T114" fmla="*/ 2 w 2128"/>
                <a:gd name="T115" fmla="*/ 2 h 1342"/>
                <a:gd name="T116" fmla="*/ 2 w 2128"/>
                <a:gd name="T117" fmla="*/ 2 h 1342"/>
                <a:gd name="T118" fmla="*/ 1 w 2128"/>
                <a:gd name="T119" fmla="*/ 1 h 1342"/>
                <a:gd name="T120" fmla="*/ 2 w 2128"/>
                <a:gd name="T121" fmla="*/ 1 h 1342"/>
                <a:gd name="T122" fmla="*/ 1 w 2128"/>
                <a:gd name="T123" fmla="*/ 1 h 1342"/>
                <a:gd name="T124" fmla="*/ 1 w 2128"/>
                <a:gd name="T125" fmla="*/ 1 h 1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8" h="1342">
                  <a:moveTo>
                    <a:pt x="1563" y="1342"/>
                  </a:moveTo>
                  <a:lnTo>
                    <a:pt x="1557" y="1337"/>
                  </a:lnTo>
                  <a:lnTo>
                    <a:pt x="1551" y="1332"/>
                  </a:lnTo>
                  <a:lnTo>
                    <a:pt x="1547" y="1325"/>
                  </a:lnTo>
                  <a:lnTo>
                    <a:pt x="1542" y="1317"/>
                  </a:lnTo>
                  <a:lnTo>
                    <a:pt x="1537" y="1310"/>
                  </a:lnTo>
                  <a:lnTo>
                    <a:pt x="1533" y="1300"/>
                  </a:lnTo>
                  <a:lnTo>
                    <a:pt x="1529" y="1291"/>
                  </a:lnTo>
                  <a:lnTo>
                    <a:pt x="1526" y="1282"/>
                  </a:lnTo>
                  <a:lnTo>
                    <a:pt x="1523" y="1272"/>
                  </a:lnTo>
                  <a:lnTo>
                    <a:pt x="1520" y="1262"/>
                  </a:lnTo>
                  <a:lnTo>
                    <a:pt x="1518" y="1251"/>
                  </a:lnTo>
                  <a:lnTo>
                    <a:pt x="1517" y="1239"/>
                  </a:lnTo>
                  <a:lnTo>
                    <a:pt x="1514" y="1228"/>
                  </a:lnTo>
                  <a:lnTo>
                    <a:pt x="1513" y="1216"/>
                  </a:lnTo>
                  <a:lnTo>
                    <a:pt x="1511" y="1204"/>
                  </a:lnTo>
                  <a:lnTo>
                    <a:pt x="1510" y="1193"/>
                  </a:lnTo>
                  <a:lnTo>
                    <a:pt x="1510" y="1180"/>
                  </a:lnTo>
                  <a:lnTo>
                    <a:pt x="1508" y="1168"/>
                  </a:lnTo>
                  <a:lnTo>
                    <a:pt x="1508" y="1155"/>
                  </a:lnTo>
                  <a:lnTo>
                    <a:pt x="1507" y="1143"/>
                  </a:lnTo>
                  <a:lnTo>
                    <a:pt x="1507" y="1132"/>
                  </a:lnTo>
                  <a:lnTo>
                    <a:pt x="1507" y="1119"/>
                  </a:lnTo>
                  <a:lnTo>
                    <a:pt x="1508" y="1107"/>
                  </a:lnTo>
                  <a:lnTo>
                    <a:pt x="1508" y="1095"/>
                  </a:lnTo>
                  <a:lnTo>
                    <a:pt x="1508" y="1085"/>
                  </a:lnTo>
                  <a:lnTo>
                    <a:pt x="1510" y="1073"/>
                  </a:lnTo>
                  <a:lnTo>
                    <a:pt x="1511" y="1063"/>
                  </a:lnTo>
                  <a:lnTo>
                    <a:pt x="1511" y="1053"/>
                  </a:lnTo>
                  <a:lnTo>
                    <a:pt x="1512" y="1042"/>
                  </a:lnTo>
                  <a:lnTo>
                    <a:pt x="1513" y="1033"/>
                  </a:lnTo>
                  <a:lnTo>
                    <a:pt x="1514" y="1024"/>
                  </a:lnTo>
                  <a:lnTo>
                    <a:pt x="1515" y="1016"/>
                  </a:lnTo>
                  <a:lnTo>
                    <a:pt x="1517" y="1010"/>
                  </a:lnTo>
                  <a:lnTo>
                    <a:pt x="1517" y="1003"/>
                  </a:lnTo>
                  <a:lnTo>
                    <a:pt x="1518" y="998"/>
                  </a:lnTo>
                  <a:lnTo>
                    <a:pt x="1519" y="992"/>
                  </a:lnTo>
                  <a:lnTo>
                    <a:pt x="1519" y="985"/>
                  </a:lnTo>
                  <a:lnTo>
                    <a:pt x="1520" y="979"/>
                  </a:lnTo>
                  <a:lnTo>
                    <a:pt x="1520" y="972"/>
                  </a:lnTo>
                  <a:lnTo>
                    <a:pt x="1521" y="966"/>
                  </a:lnTo>
                  <a:lnTo>
                    <a:pt x="1521" y="959"/>
                  </a:lnTo>
                  <a:lnTo>
                    <a:pt x="1521" y="953"/>
                  </a:lnTo>
                  <a:lnTo>
                    <a:pt x="1522" y="946"/>
                  </a:lnTo>
                  <a:lnTo>
                    <a:pt x="1522" y="940"/>
                  </a:lnTo>
                  <a:lnTo>
                    <a:pt x="1522" y="933"/>
                  </a:lnTo>
                  <a:lnTo>
                    <a:pt x="1523" y="925"/>
                  </a:lnTo>
                  <a:lnTo>
                    <a:pt x="1523" y="919"/>
                  </a:lnTo>
                  <a:lnTo>
                    <a:pt x="1525" y="912"/>
                  </a:lnTo>
                  <a:lnTo>
                    <a:pt x="1525" y="906"/>
                  </a:lnTo>
                  <a:lnTo>
                    <a:pt x="1525" y="899"/>
                  </a:lnTo>
                  <a:lnTo>
                    <a:pt x="1526" y="893"/>
                  </a:lnTo>
                  <a:lnTo>
                    <a:pt x="1526" y="885"/>
                  </a:lnTo>
                  <a:lnTo>
                    <a:pt x="1526" y="879"/>
                  </a:lnTo>
                  <a:lnTo>
                    <a:pt x="1527" y="872"/>
                  </a:lnTo>
                  <a:lnTo>
                    <a:pt x="1527" y="866"/>
                  </a:lnTo>
                  <a:lnTo>
                    <a:pt x="1527" y="859"/>
                  </a:lnTo>
                  <a:lnTo>
                    <a:pt x="1528" y="853"/>
                  </a:lnTo>
                  <a:lnTo>
                    <a:pt x="1528" y="846"/>
                  </a:lnTo>
                  <a:lnTo>
                    <a:pt x="1529" y="840"/>
                  </a:lnTo>
                  <a:lnTo>
                    <a:pt x="1529" y="833"/>
                  </a:lnTo>
                  <a:lnTo>
                    <a:pt x="1530" y="828"/>
                  </a:lnTo>
                  <a:lnTo>
                    <a:pt x="1530" y="822"/>
                  </a:lnTo>
                  <a:lnTo>
                    <a:pt x="1532" y="815"/>
                  </a:lnTo>
                  <a:lnTo>
                    <a:pt x="1533" y="810"/>
                  </a:lnTo>
                  <a:lnTo>
                    <a:pt x="1533" y="806"/>
                  </a:lnTo>
                  <a:lnTo>
                    <a:pt x="1533" y="803"/>
                  </a:lnTo>
                  <a:lnTo>
                    <a:pt x="1533" y="800"/>
                  </a:lnTo>
                  <a:lnTo>
                    <a:pt x="1534" y="796"/>
                  </a:lnTo>
                  <a:lnTo>
                    <a:pt x="1534" y="793"/>
                  </a:lnTo>
                  <a:lnTo>
                    <a:pt x="1534" y="789"/>
                  </a:lnTo>
                  <a:lnTo>
                    <a:pt x="1533" y="787"/>
                  </a:lnTo>
                  <a:lnTo>
                    <a:pt x="1533" y="783"/>
                  </a:lnTo>
                  <a:lnTo>
                    <a:pt x="1533" y="779"/>
                  </a:lnTo>
                  <a:lnTo>
                    <a:pt x="1533" y="776"/>
                  </a:lnTo>
                  <a:lnTo>
                    <a:pt x="1533" y="772"/>
                  </a:lnTo>
                  <a:lnTo>
                    <a:pt x="1532" y="770"/>
                  </a:lnTo>
                  <a:lnTo>
                    <a:pt x="1532" y="766"/>
                  </a:lnTo>
                  <a:lnTo>
                    <a:pt x="1530" y="762"/>
                  </a:lnTo>
                  <a:lnTo>
                    <a:pt x="1530" y="759"/>
                  </a:lnTo>
                  <a:lnTo>
                    <a:pt x="1530" y="755"/>
                  </a:lnTo>
                  <a:lnTo>
                    <a:pt x="1529" y="753"/>
                  </a:lnTo>
                  <a:lnTo>
                    <a:pt x="1529" y="749"/>
                  </a:lnTo>
                  <a:lnTo>
                    <a:pt x="1528" y="746"/>
                  </a:lnTo>
                  <a:lnTo>
                    <a:pt x="1528" y="742"/>
                  </a:lnTo>
                  <a:lnTo>
                    <a:pt x="1527" y="740"/>
                  </a:lnTo>
                  <a:lnTo>
                    <a:pt x="1527" y="736"/>
                  </a:lnTo>
                  <a:lnTo>
                    <a:pt x="1527" y="733"/>
                  </a:lnTo>
                  <a:lnTo>
                    <a:pt x="1526" y="729"/>
                  </a:lnTo>
                  <a:lnTo>
                    <a:pt x="1526" y="727"/>
                  </a:lnTo>
                  <a:lnTo>
                    <a:pt x="1526" y="723"/>
                  </a:lnTo>
                  <a:lnTo>
                    <a:pt x="1525" y="720"/>
                  </a:lnTo>
                  <a:lnTo>
                    <a:pt x="1525" y="718"/>
                  </a:lnTo>
                  <a:lnTo>
                    <a:pt x="1525" y="715"/>
                  </a:lnTo>
                  <a:lnTo>
                    <a:pt x="1525" y="713"/>
                  </a:lnTo>
                  <a:lnTo>
                    <a:pt x="1525" y="709"/>
                  </a:lnTo>
                  <a:lnTo>
                    <a:pt x="1525" y="706"/>
                  </a:lnTo>
                  <a:lnTo>
                    <a:pt x="1523" y="705"/>
                  </a:lnTo>
                  <a:lnTo>
                    <a:pt x="1521" y="705"/>
                  </a:lnTo>
                  <a:lnTo>
                    <a:pt x="1520" y="704"/>
                  </a:lnTo>
                  <a:lnTo>
                    <a:pt x="1519" y="702"/>
                  </a:lnTo>
                  <a:lnTo>
                    <a:pt x="1518" y="702"/>
                  </a:lnTo>
                  <a:lnTo>
                    <a:pt x="1517" y="701"/>
                  </a:lnTo>
                  <a:lnTo>
                    <a:pt x="1515" y="701"/>
                  </a:lnTo>
                  <a:lnTo>
                    <a:pt x="1514" y="700"/>
                  </a:lnTo>
                  <a:lnTo>
                    <a:pt x="1513" y="700"/>
                  </a:lnTo>
                  <a:lnTo>
                    <a:pt x="1512" y="698"/>
                  </a:lnTo>
                  <a:lnTo>
                    <a:pt x="1511" y="698"/>
                  </a:lnTo>
                  <a:lnTo>
                    <a:pt x="1510" y="698"/>
                  </a:lnTo>
                  <a:lnTo>
                    <a:pt x="1508" y="697"/>
                  </a:lnTo>
                  <a:lnTo>
                    <a:pt x="1507" y="697"/>
                  </a:lnTo>
                  <a:lnTo>
                    <a:pt x="1506" y="697"/>
                  </a:lnTo>
                  <a:lnTo>
                    <a:pt x="1505" y="696"/>
                  </a:lnTo>
                  <a:lnTo>
                    <a:pt x="1504" y="696"/>
                  </a:lnTo>
                  <a:lnTo>
                    <a:pt x="1503" y="696"/>
                  </a:lnTo>
                  <a:lnTo>
                    <a:pt x="1501" y="696"/>
                  </a:lnTo>
                  <a:lnTo>
                    <a:pt x="1500" y="696"/>
                  </a:lnTo>
                  <a:lnTo>
                    <a:pt x="1499" y="696"/>
                  </a:lnTo>
                  <a:lnTo>
                    <a:pt x="1498" y="696"/>
                  </a:lnTo>
                  <a:lnTo>
                    <a:pt x="1497" y="696"/>
                  </a:lnTo>
                  <a:lnTo>
                    <a:pt x="1496" y="694"/>
                  </a:lnTo>
                  <a:lnTo>
                    <a:pt x="1494" y="694"/>
                  </a:lnTo>
                  <a:lnTo>
                    <a:pt x="1492" y="694"/>
                  </a:lnTo>
                  <a:lnTo>
                    <a:pt x="1491" y="694"/>
                  </a:lnTo>
                  <a:lnTo>
                    <a:pt x="1490" y="694"/>
                  </a:lnTo>
                  <a:lnTo>
                    <a:pt x="1489" y="694"/>
                  </a:lnTo>
                  <a:lnTo>
                    <a:pt x="1487" y="694"/>
                  </a:lnTo>
                  <a:lnTo>
                    <a:pt x="1486" y="694"/>
                  </a:lnTo>
                  <a:lnTo>
                    <a:pt x="1485" y="694"/>
                  </a:lnTo>
                  <a:lnTo>
                    <a:pt x="1482" y="701"/>
                  </a:lnTo>
                  <a:lnTo>
                    <a:pt x="1478" y="706"/>
                  </a:lnTo>
                  <a:lnTo>
                    <a:pt x="1475" y="711"/>
                  </a:lnTo>
                  <a:lnTo>
                    <a:pt x="1471" y="718"/>
                  </a:lnTo>
                  <a:lnTo>
                    <a:pt x="1469" y="724"/>
                  </a:lnTo>
                  <a:lnTo>
                    <a:pt x="1465" y="731"/>
                  </a:lnTo>
                  <a:lnTo>
                    <a:pt x="1463" y="737"/>
                  </a:lnTo>
                  <a:lnTo>
                    <a:pt x="1461" y="744"/>
                  </a:lnTo>
                  <a:lnTo>
                    <a:pt x="1460" y="752"/>
                  </a:lnTo>
                  <a:lnTo>
                    <a:pt x="1457" y="758"/>
                  </a:lnTo>
                  <a:lnTo>
                    <a:pt x="1455" y="766"/>
                  </a:lnTo>
                  <a:lnTo>
                    <a:pt x="1454" y="772"/>
                  </a:lnTo>
                  <a:lnTo>
                    <a:pt x="1451" y="780"/>
                  </a:lnTo>
                  <a:lnTo>
                    <a:pt x="1450" y="788"/>
                  </a:lnTo>
                  <a:lnTo>
                    <a:pt x="1449" y="796"/>
                  </a:lnTo>
                  <a:lnTo>
                    <a:pt x="1448" y="803"/>
                  </a:lnTo>
                  <a:lnTo>
                    <a:pt x="1447" y="811"/>
                  </a:lnTo>
                  <a:lnTo>
                    <a:pt x="1446" y="819"/>
                  </a:lnTo>
                  <a:lnTo>
                    <a:pt x="1443" y="826"/>
                  </a:lnTo>
                  <a:lnTo>
                    <a:pt x="1442" y="833"/>
                  </a:lnTo>
                  <a:lnTo>
                    <a:pt x="1441" y="841"/>
                  </a:lnTo>
                  <a:lnTo>
                    <a:pt x="1440" y="849"/>
                  </a:lnTo>
                  <a:lnTo>
                    <a:pt x="1439" y="857"/>
                  </a:lnTo>
                  <a:lnTo>
                    <a:pt x="1437" y="864"/>
                  </a:lnTo>
                  <a:lnTo>
                    <a:pt x="1436" y="872"/>
                  </a:lnTo>
                  <a:lnTo>
                    <a:pt x="1435" y="880"/>
                  </a:lnTo>
                  <a:lnTo>
                    <a:pt x="1434" y="888"/>
                  </a:lnTo>
                  <a:lnTo>
                    <a:pt x="1433" y="896"/>
                  </a:lnTo>
                  <a:lnTo>
                    <a:pt x="1430" y="902"/>
                  </a:lnTo>
                  <a:lnTo>
                    <a:pt x="1429" y="910"/>
                  </a:lnTo>
                  <a:lnTo>
                    <a:pt x="1427" y="918"/>
                  </a:lnTo>
                  <a:lnTo>
                    <a:pt x="1426" y="924"/>
                  </a:lnTo>
                  <a:lnTo>
                    <a:pt x="1425" y="928"/>
                  </a:lnTo>
                  <a:lnTo>
                    <a:pt x="1422" y="932"/>
                  </a:lnTo>
                  <a:lnTo>
                    <a:pt x="1421" y="936"/>
                  </a:lnTo>
                  <a:lnTo>
                    <a:pt x="1420" y="940"/>
                  </a:lnTo>
                  <a:lnTo>
                    <a:pt x="1418" y="944"/>
                  </a:lnTo>
                  <a:lnTo>
                    <a:pt x="1416" y="947"/>
                  </a:lnTo>
                  <a:lnTo>
                    <a:pt x="1414" y="951"/>
                  </a:lnTo>
                  <a:lnTo>
                    <a:pt x="1412" y="955"/>
                  </a:lnTo>
                  <a:lnTo>
                    <a:pt x="1411" y="959"/>
                  </a:lnTo>
                  <a:lnTo>
                    <a:pt x="1408" y="963"/>
                  </a:lnTo>
                  <a:lnTo>
                    <a:pt x="1406" y="967"/>
                  </a:lnTo>
                  <a:lnTo>
                    <a:pt x="1404" y="971"/>
                  </a:lnTo>
                  <a:lnTo>
                    <a:pt x="1401" y="975"/>
                  </a:lnTo>
                  <a:lnTo>
                    <a:pt x="1400" y="979"/>
                  </a:lnTo>
                  <a:lnTo>
                    <a:pt x="1398" y="983"/>
                  </a:lnTo>
                  <a:lnTo>
                    <a:pt x="1396" y="988"/>
                  </a:lnTo>
                  <a:lnTo>
                    <a:pt x="1393" y="992"/>
                  </a:lnTo>
                  <a:lnTo>
                    <a:pt x="1391" y="996"/>
                  </a:lnTo>
                  <a:lnTo>
                    <a:pt x="1389" y="999"/>
                  </a:lnTo>
                  <a:lnTo>
                    <a:pt x="1386" y="1003"/>
                  </a:lnTo>
                  <a:lnTo>
                    <a:pt x="1384" y="1007"/>
                  </a:lnTo>
                  <a:lnTo>
                    <a:pt x="1383" y="1011"/>
                  </a:lnTo>
                  <a:lnTo>
                    <a:pt x="1380" y="1015"/>
                  </a:lnTo>
                  <a:lnTo>
                    <a:pt x="1378" y="1019"/>
                  </a:lnTo>
                  <a:lnTo>
                    <a:pt x="1377" y="1023"/>
                  </a:lnTo>
                  <a:lnTo>
                    <a:pt x="1375" y="1027"/>
                  </a:lnTo>
                  <a:lnTo>
                    <a:pt x="1372" y="1031"/>
                  </a:lnTo>
                  <a:lnTo>
                    <a:pt x="1371" y="1034"/>
                  </a:lnTo>
                  <a:lnTo>
                    <a:pt x="1370" y="1038"/>
                  </a:lnTo>
                  <a:lnTo>
                    <a:pt x="1368" y="1042"/>
                  </a:lnTo>
                  <a:lnTo>
                    <a:pt x="1366" y="1046"/>
                  </a:lnTo>
                  <a:lnTo>
                    <a:pt x="1365" y="1050"/>
                  </a:lnTo>
                  <a:lnTo>
                    <a:pt x="1364" y="1054"/>
                  </a:lnTo>
                  <a:lnTo>
                    <a:pt x="1363" y="1058"/>
                  </a:lnTo>
                  <a:lnTo>
                    <a:pt x="1362" y="1062"/>
                  </a:lnTo>
                  <a:lnTo>
                    <a:pt x="1359" y="1066"/>
                  </a:lnTo>
                  <a:lnTo>
                    <a:pt x="1358" y="1069"/>
                  </a:lnTo>
                  <a:lnTo>
                    <a:pt x="1357" y="1073"/>
                  </a:lnTo>
                  <a:lnTo>
                    <a:pt x="1355" y="1077"/>
                  </a:lnTo>
                  <a:lnTo>
                    <a:pt x="1354" y="1081"/>
                  </a:lnTo>
                  <a:lnTo>
                    <a:pt x="1351" y="1085"/>
                  </a:lnTo>
                  <a:lnTo>
                    <a:pt x="1349" y="1088"/>
                  </a:lnTo>
                  <a:lnTo>
                    <a:pt x="1348" y="1092"/>
                  </a:lnTo>
                  <a:lnTo>
                    <a:pt x="1346" y="1095"/>
                  </a:lnTo>
                  <a:lnTo>
                    <a:pt x="1343" y="1099"/>
                  </a:lnTo>
                  <a:lnTo>
                    <a:pt x="1341" y="1103"/>
                  </a:lnTo>
                  <a:lnTo>
                    <a:pt x="1339" y="1106"/>
                  </a:lnTo>
                  <a:lnTo>
                    <a:pt x="1336" y="1110"/>
                  </a:lnTo>
                  <a:lnTo>
                    <a:pt x="1334" y="1114"/>
                  </a:lnTo>
                  <a:lnTo>
                    <a:pt x="1332" y="1116"/>
                  </a:lnTo>
                  <a:lnTo>
                    <a:pt x="1329" y="1120"/>
                  </a:lnTo>
                  <a:lnTo>
                    <a:pt x="1326" y="1123"/>
                  </a:lnTo>
                  <a:lnTo>
                    <a:pt x="1323" y="1125"/>
                  </a:lnTo>
                  <a:lnTo>
                    <a:pt x="1321" y="1128"/>
                  </a:lnTo>
                  <a:lnTo>
                    <a:pt x="1318" y="1130"/>
                  </a:lnTo>
                  <a:lnTo>
                    <a:pt x="1315" y="1133"/>
                  </a:lnTo>
                  <a:lnTo>
                    <a:pt x="1312" y="1136"/>
                  </a:lnTo>
                  <a:lnTo>
                    <a:pt x="1308" y="1138"/>
                  </a:lnTo>
                  <a:lnTo>
                    <a:pt x="1305" y="1140"/>
                  </a:lnTo>
                  <a:lnTo>
                    <a:pt x="1302" y="1142"/>
                  </a:lnTo>
                  <a:lnTo>
                    <a:pt x="1299" y="1143"/>
                  </a:lnTo>
                  <a:lnTo>
                    <a:pt x="1295" y="1145"/>
                  </a:lnTo>
                  <a:lnTo>
                    <a:pt x="1292" y="1147"/>
                  </a:lnTo>
                  <a:lnTo>
                    <a:pt x="1289" y="1147"/>
                  </a:lnTo>
                  <a:lnTo>
                    <a:pt x="1286" y="1149"/>
                  </a:lnTo>
                  <a:lnTo>
                    <a:pt x="1285" y="1149"/>
                  </a:lnTo>
                  <a:lnTo>
                    <a:pt x="1283" y="1149"/>
                  </a:lnTo>
                  <a:lnTo>
                    <a:pt x="1280" y="1150"/>
                  </a:lnTo>
                  <a:lnTo>
                    <a:pt x="1279" y="1150"/>
                  </a:lnTo>
                  <a:lnTo>
                    <a:pt x="1277" y="1150"/>
                  </a:lnTo>
                  <a:lnTo>
                    <a:pt x="1275" y="1150"/>
                  </a:lnTo>
                  <a:lnTo>
                    <a:pt x="1272" y="1150"/>
                  </a:lnTo>
                  <a:lnTo>
                    <a:pt x="1270" y="1150"/>
                  </a:lnTo>
                  <a:lnTo>
                    <a:pt x="1268" y="1150"/>
                  </a:lnTo>
                  <a:lnTo>
                    <a:pt x="1265" y="1150"/>
                  </a:lnTo>
                  <a:lnTo>
                    <a:pt x="1263" y="1150"/>
                  </a:lnTo>
                  <a:lnTo>
                    <a:pt x="1261" y="1150"/>
                  </a:lnTo>
                  <a:lnTo>
                    <a:pt x="1258" y="1150"/>
                  </a:lnTo>
                  <a:lnTo>
                    <a:pt x="1256" y="1150"/>
                  </a:lnTo>
                  <a:lnTo>
                    <a:pt x="1254" y="1150"/>
                  </a:lnTo>
                  <a:lnTo>
                    <a:pt x="1251" y="1150"/>
                  </a:lnTo>
                  <a:lnTo>
                    <a:pt x="1249" y="1150"/>
                  </a:lnTo>
                  <a:lnTo>
                    <a:pt x="1247" y="1150"/>
                  </a:lnTo>
                  <a:lnTo>
                    <a:pt x="1244" y="1150"/>
                  </a:lnTo>
                  <a:lnTo>
                    <a:pt x="1242" y="1149"/>
                  </a:lnTo>
                  <a:lnTo>
                    <a:pt x="1240" y="1149"/>
                  </a:lnTo>
                  <a:lnTo>
                    <a:pt x="1237" y="1149"/>
                  </a:lnTo>
                  <a:lnTo>
                    <a:pt x="1235" y="1149"/>
                  </a:lnTo>
                  <a:lnTo>
                    <a:pt x="1233" y="1149"/>
                  </a:lnTo>
                  <a:lnTo>
                    <a:pt x="1230" y="1149"/>
                  </a:lnTo>
                  <a:lnTo>
                    <a:pt x="1229" y="1149"/>
                  </a:lnTo>
                  <a:lnTo>
                    <a:pt x="1227" y="1149"/>
                  </a:lnTo>
                  <a:lnTo>
                    <a:pt x="1225" y="1149"/>
                  </a:lnTo>
                  <a:lnTo>
                    <a:pt x="1223" y="1147"/>
                  </a:lnTo>
                  <a:lnTo>
                    <a:pt x="1221" y="1147"/>
                  </a:lnTo>
                  <a:lnTo>
                    <a:pt x="1220" y="1147"/>
                  </a:lnTo>
                  <a:lnTo>
                    <a:pt x="1220" y="1145"/>
                  </a:lnTo>
                  <a:lnTo>
                    <a:pt x="1220" y="1142"/>
                  </a:lnTo>
                  <a:lnTo>
                    <a:pt x="1221" y="1138"/>
                  </a:lnTo>
                  <a:lnTo>
                    <a:pt x="1221" y="1136"/>
                  </a:lnTo>
                  <a:lnTo>
                    <a:pt x="1222" y="1133"/>
                  </a:lnTo>
                  <a:lnTo>
                    <a:pt x="1223" y="1129"/>
                  </a:lnTo>
                  <a:lnTo>
                    <a:pt x="1225" y="1127"/>
                  </a:lnTo>
                  <a:lnTo>
                    <a:pt x="1226" y="1124"/>
                  </a:lnTo>
                  <a:lnTo>
                    <a:pt x="1227" y="1121"/>
                  </a:lnTo>
                  <a:lnTo>
                    <a:pt x="1229" y="1119"/>
                  </a:lnTo>
                  <a:lnTo>
                    <a:pt x="1230" y="1116"/>
                  </a:lnTo>
                  <a:lnTo>
                    <a:pt x="1233" y="1114"/>
                  </a:lnTo>
                  <a:lnTo>
                    <a:pt x="1234" y="1111"/>
                  </a:lnTo>
                  <a:lnTo>
                    <a:pt x="1236" y="1108"/>
                  </a:lnTo>
                  <a:lnTo>
                    <a:pt x="1238" y="1106"/>
                  </a:lnTo>
                  <a:lnTo>
                    <a:pt x="1240" y="1103"/>
                  </a:lnTo>
                  <a:lnTo>
                    <a:pt x="1242" y="1101"/>
                  </a:lnTo>
                  <a:lnTo>
                    <a:pt x="1244" y="1098"/>
                  </a:lnTo>
                  <a:lnTo>
                    <a:pt x="1245" y="1095"/>
                  </a:lnTo>
                  <a:lnTo>
                    <a:pt x="1248" y="1093"/>
                  </a:lnTo>
                  <a:lnTo>
                    <a:pt x="1250" y="1090"/>
                  </a:lnTo>
                  <a:lnTo>
                    <a:pt x="1252" y="1088"/>
                  </a:lnTo>
                  <a:lnTo>
                    <a:pt x="1254" y="1085"/>
                  </a:lnTo>
                  <a:lnTo>
                    <a:pt x="1256" y="1082"/>
                  </a:lnTo>
                  <a:lnTo>
                    <a:pt x="1257" y="1080"/>
                  </a:lnTo>
                  <a:lnTo>
                    <a:pt x="1259" y="1077"/>
                  </a:lnTo>
                  <a:lnTo>
                    <a:pt x="1261" y="1075"/>
                  </a:lnTo>
                  <a:lnTo>
                    <a:pt x="1262" y="1072"/>
                  </a:lnTo>
                  <a:lnTo>
                    <a:pt x="1264" y="1069"/>
                  </a:lnTo>
                  <a:lnTo>
                    <a:pt x="1265" y="1067"/>
                  </a:lnTo>
                  <a:lnTo>
                    <a:pt x="1266" y="1064"/>
                  </a:lnTo>
                  <a:lnTo>
                    <a:pt x="1266" y="1062"/>
                  </a:lnTo>
                  <a:lnTo>
                    <a:pt x="1269" y="1054"/>
                  </a:lnTo>
                  <a:lnTo>
                    <a:pt x="1271" y="1046"/>
                  </a:lnTo>
                  <a:lnTo>
                    <a:pt x="1273" y="1038"/>
                  </a:lnTo>
                  <a:lnTo>
                    <a:pt x="1277" y="1031"/>
                  </a:lnTo>
                  <a:lnTo>
                    <a:pt x="1279" y="1023"/>
                  </a:lnTo>
                  <a:lnTo>
                    <a:pt x="1282" y="1014"/>
                  </a:lnTo>
                  <a:lnTo>
                    <a:pt x="1284" y="1006"/>
                  </a:lnTo>
                  <a:lnTo>
                    <a:pt x="1286" y="997"/>
                  </a:lnTo>
                  <a:lnTo>
                    <a:pt x="1289" y="989"/>
                  </a:lnTo>
                  <a:lnTo>
                    <a:pt x="1291" y="980"/>
                  </a:lnTo>
                  <a:lnTo>
                    <a:pt x="1292" y="971"/>
                  </a:lnTo>
                  <a:lnTo>
                    <a:pt x="1294" y="962"/>
                  </a:lnTo>
                  <a:lnTo>
                    <a:pt x="1297" y="954"/>
                  </a:lnTo>
                  <a:lnTo>
                    <a:pt x="1299" y="945"/>
                  </a:lnTo>
                  <a:lnTo>
                    <a:pt x="1301" y="936"/>
                  </a:lnTo>
                  <a:lnTo>
                    <a:pt x="1304" y="927"/>
                  </a:lnTo>
                  <a:lnTo>
                    <a:pt x="1305" y="918"/>
                  </a:lnTo>
                  <a:lnTo>
                    <a:pt x="1307" y="910"/>
                  </a:lnTo>
                  <a:lnTo>
                    <a:pt x="1309" y="901"/>
                  </a:lnTo>
                  <a:lnTo>
                    <a:pt x="1311" y="892"/>
                  </a:lnTo>
                  <a:lnTo>
                    <a:pt x="1313" y="883"/>
                  </a:lnTo>
                  <a:lnTo>
                    <a:pt x="1314" y="874"/>
                  </a:lnTo>
                  <a:lnTo>
                    <a:pt x="1315" y="866"/>
                  </a:lnTo>
                  <a:lnTo>
                    <a:pt x="1318" y="857"/>
                  </a:lnTo>
                  <a:lnTo>
                    <a:pt x="1319" y="849"/>
                  </a:lnTo>
                  <a:lnTo>
                    <a:pt x="1320" y="840"/>
                  </a:lnTo>
                  <a:lnTo>
                    <a:pt x="1321" y="832"/>
                  </a:lnTo>
                  <a:lnTo>
                    <a:pt x="1322" y="823"/>
                  </a:lnTo>
                  <a:lnTo>
                    <a:pt x="1323" y="815"/>
                  </a:lnTo>
                  <a:lnTo>
                    <a:pt x="1325" y="807"/>
                  </a:lnTo>
                  <a:lnTo>
                    <a:pt x="1326" y="800"/>
                  </a:lnTo>
                  <a:lnTo>
                    <a:pt x="1327" y="792"/>
                  </a:lnTo>
                  <a:lnTo>
                    <a:pt x="1327" y="781"/>
                  </a:lnTo>
                  <a:lnTo>
                    <a:pt x="1325" y="779"/>
                  </a:lnTo>
                  <a:lnTo>
                    <a:pt x="1323" y="775"/>
                  </a:lnTo>
                  <a:lnTo>
                    <a:pt x="1321" y="772"/>
                  </a:lnTo>
                  <a:lnTo>
                    <a:pt x="1319" y="770"/>
                  </a:lnTo>
                  <a:lnTo>
                    <a:pt x="1318" y="767"/>
                  </a:lnTo>
                  <a:lnTo>
                    <a:pt x="1315" y="765"/>
                  </a:lnTo>
                  <a:lnTo>
                    <a:pt x="1314" y="762"/>
                  </a:lnTo>
                  <a:lnTo>
                    <a:pt x="1313" y="759"/>
                  </a:lnTo>
                  <a:lnTo>
                    <a:pt x="1311" y="757"/>
                  </a:lnTo>
                  <a:lnTo>
                    <a:pt x="1309" y="753"/>
                  </a:lnTo>
                  <a:lnTo>
                    <a:pt x="1308" y="750"/>
                  </a:lnTo>
                  <a:lnTo>
                    <a:pt x="1307" y="748"/>
                  </a:lnTo>
                  <a:lnTo>
                    <a:pt x="1306" y="745"/>
                  </a:lnTo>
                  <a:lnTo>
                    <a:pt x="1304" y="742"/>
                  </a:lnTo>
                  <a:lnTo>
                    <a:pt x="1304" y="739"/>
                  </a:lnTo>
                  <a:lnTo>
                    <a:pt x="1302" y="736"/>
                  </a:lnTo>
                  <a:lnTo>
                    <a:pt x="1301" y="732"/>
                  </a:lnTo>
                  <a:lnTo>
                    <a:pt x="1300" y="729"/>
                  </a:lnTo>
                  <a:lnTo>
                    <a:pt x="1299" y="727"/>
                  </a:lnTo>
                  <a:lnTo>
                    <a:pt x="1299" y="723"/>
                  </a:lnTo>
                  <a:lnTo>
                    <a:pt x="1298" y="719"/>
                  </a:lnTo>
                  <a:lnTo>
                    <a:pt x="1298" y="717"/>
                  </a:lnTo>
                  <a:lnTo>
                    <a:pt x="1297" y="713"/>
                  </a:lnTo>
                  <a:lnTo>
                    <a:pt x="1297" y="709"/>
                  </a:lnTo>
                  <a:lnTo>
                    <a:pt x="1297" y="706"/>
                  </a:lnTo>
                  <a:lnTo>
                    <a:pt x="1295" y="702"/>
                  </a:lnTo>
                  <a:lnTo>
                    <a:pt x="1295" y="698"/>
                  </a:lnTo>
                  <a:lnTo>
                    <a:pt x="1295" y="694"/>
                  </a:lnTo>
                  <a:lnTo>
                    <a:pt x="1295" y="691"/>
                  </a:lnTo>
                  <a:lnTo>
                    <a:pt x="1297" y="687"/>
                  </a:lnTo>
                  <a:lnTo>
                    <a:pt x="1297" y="681"/>
                  </a:lnTo>
                  <a:lnTo>
                    <a:pt x="1297" y="678"/>
                  </a:lnTo>
                  <a:lnTo>
                    <a:pt x="1298" y="674"/>
                  </a:lnTo>
                  <a:lnTo>
                    <a:pt x="1299" y="668"/>
                  </a:lnTo>
                  <a:lnTo>
                    <a:pt x="1300" y="665"/>
                  </a:lnTo>
                  <a:lnTo>
                    <a:pt x="1302" y="659"/>
                  </a:lnTo>
                  <a:lnTo>
                    <a:pt x="1304" y="654"/>
                  </a:lnTo>
                  <a:lnTo>
                    <a:pt x="1306" y="650"/>
                  </a:lnTo>
                  <a:lnTo>
                    <a:pt x="1308" y="645"/>
                  </a:lnTo>
                  <a:lnTo>
                    <a:pt x="1311" y="640"/>
                  </a:lnTo>
                  <a:lnTo>
                    <a:pt x="1314" y="635"/>
                  </a:lnTo>
                  <a:lnTo>
                    <a:pt x="1316" y="630"/>
                  </a:lnTo>
                  <a:lnTo>
                    <a:pt x="1320" y="624"/>
                  </a:lnTo>
                  <a:lnTo>
                    <a:pt x="1322" y="620"/>
                  </a:lnTo>
                  <a:lnTo>
                    <a:pt x="1326" y="615"/>
                  </a:lnTo>
                  <a:lnTo>
                    <a:pt x="1329" y="610"/>
                  </a:lnTo>
                  <a:lnTo>
                    <a:pt x="1333" y="605"/>
                  </a:lnTo>
                  <a:lnTo>
                    <a:pt x="1336" y="600"/>
                  </a:lnTo>
                  <a:lnTo>
                    <a:pt x="1340" y="596"/>
                  </a:lnTo>
                  <a:lnTo>
                    <a:pt x="1343" y="591"/>
                  </a:lnTo>
                  <a:lnTo>
                    <a:pt x="1348" y="585"/>
                  </a:lnTo>
                  <a:lnTo>
                    <a:pt x="1351" y="582"/>
                  </a:lnTo>
                  <a:lnTo>
                    <a:pt x="1355" y="576"/>
                  </a:lnTo>
                  <a:lnTo>
                    <a:pt x="1359" y="572"/>
                  </a:lnTo>
                  <a:lnTo>
                    <a:pt x="1363" y="569"/>
                  </a:lnTo>
                  <a:lnTo>
                    <a:pt x="1366" y="565"/>
                  </a:lnTo>
                  <a:lnTo>
                    <a:pt x="1370" y="561"/>
                  </a:lnTo>
                  <a:lnTo>
                    <a:pt x="1375" y="557"/>
                  </a:lnTo>
                  <a:lnTo>
                    <a:pt x="1378" y="554"/>
                  </a:lnTo>
                  <a:lnTo>
                    <a:pt x="1382" y="550"/>
                  </a:lnTo>
                  <a:lnTo>
                    <a:pt x="1385" y="548"/>
                  </a:lnTo>
                  <a:lnTo>
                    <a:pt x="1389" y="545"/>
                  </a:lnTo>
                  <a:lnTo>
                    <a:pt x="1392" y="543"/>
                  </a:lnTo>
                  <a:lnTo>
                    <a:pt x="1396" y="540"/>
                  </a:lnTo>
                  <a:lnTo>
                    <a:pt x="1404" y="540"/>
                  </a:lnTo>
                  <a:lnTo>
                    <a:pt x="1404" y="539"/>
                  </a:lnTo>
                  <a:lnTo>
                    <a:pt x="1404" y="537"/>
                  </a:lnTo>
                  <a:lnTo>
                    <a:pt x="1404" y="536"/>
                  </a:lnTo>
                  <a:lnTo>
                    <a:pt x="1405" y="536"/>
                  </a:lnTo>
                  <a:lnTo>
                    <a:pt x="1405" y="535"/>
                  </a:lnTo>
                  <a:lnTo>
                    <a:pt x="1405" y="534"/>
                  </a:lnTo>
                  <a:lnTo>
                    <a:pt x="1406" y="532"/>
                  </a:lnTo>
                  <a:lnTo>
                    <a:pt x="1406" y="531"/>
                  </a:lnTo>
                  <a:lnTo>
                    <a:pt x="1406" y="530"/>
                  </a:lnTo>
                  <a:lnTo>
                    <a:pt x="1407" y="528"/>
                  </a:lnTo>
                  <a:lnTo>
                    <a:pt x="1407" y="527"/>
                  </a:lnTo>
                  <a:lnTo>
                    <a:pt x="1408" y="526"/>
                  </a:lnTo>
                  <a:lnTo>
                    <a:pt x="1408" y="524"/>
                  </a:lnTo>
                  <a:lnTo>
                    <a:pt x="1408" y="523"/>
                  </a:lnTo>
                  <a:lnTo>
                    <a:pt x="1409" y="523"/>
                  </a:lnTo>
                  <a:lnTo>
                    <a:pt x="1409" y="522"/>
                  </a:lnTo>
                  <a:lnTo>
                    <a:pt x="1409" y="521"/>
                  </a:lnTo>
                  <a:lnTo>
                    <a:pt x="1411" y="519"/>
                  </a:lnTo>
                  <a:lnTo>
                    <a:pt x="1411" y="518"/>
                  </a:lnTo>
                  <a:lnTo>
                    <a:pt x="1412" y="517"/>
                  </a:lnTo>
                  <a:lnTo>
                    <a:pt x="1412" y="515"/>
                  </a:lnTo>
                  <a:lnTo>
                    <a:pt x="1412" y="514"/>
                  </a:lnTo>
                  <a:lnTo>
                    <a:pt x="1412" y="513"/>
                  </a:lnTo>
                  <a:lnTo>
                    <a:pt x="1412" y="511"/>
                  </a:lnTo>
                  <a:lnTo>
                    <a:pt x="1413" y="511"/>
                  </a:lnTo>
                  <a:lnTo>
                    <a:pt x="1411" y="506"/>
                  </a:lnTo>
                  <a:lnTo>
                    <a:pt x="1408" y="501"/>
                  </a:lnTo>
                  <a:lnTo>
                    <a:pt x="1406" y="496"/>
                  </a:lnTo>
                  <a:lnTo>
                    <a:pt x="1403" y="492"/>
                  </a:lnTo>
                  <a:lnTo>
                    <a:pt x="1400" y="487"/>
                  </a:lnTo>
                  <a:lnTo>
                    <a:pt x="1397" y="483"/>
                  </a:lnTo>
                  <a:lnTo>
                    <a:pt x="1393" y="479"/>
                  </a:lnTo>
                  <a:lnTo>
                    <a:pt x="1390" y="476"/>
                  </a:lnTo>
                  <a:lnTo>
                    <a:pt x="1386" y="473"/>
                  </a:lnTo>
                  <a:lnTo>
                    <a:pt x="1383" y="469"/>
                  </a:lnTo>
                  <a:lnTo>
                    <a:pt x="1379" y="466"/>
                  </a:lnTo>
                  <a:lnTo>
                    <a:pt x="1375" y="463"/>
                  </a:lnTo>
                  <a:lnTo>
                    <a:pt x="1371" y="461"/>
                  </a:lnTo>
                  <a:lnTo>
                    <a:pt x="1366" y="458"/>
                  </a:lnTo>
                  <a:lnTo>
                    <a:pt x="1363" y="457"/>
                  </a:lnTo>
                  <a:lnTo>
                    <a:pt x="1358" y="454"/>
                  </a:lnTo>
                  <a:lnTo>
                    <a:pt x="1354" y="453"/>
                  </a:lnTo>
                  <a:lnTo>
                    <a:pt x="1350" y="452"/>
                  </a:lnTo>
                  <a:lnTo>
                    <a:pt x="1346" y="450"/>
                  </a:lnTo>
                  <a:lnTo>
                    <a:pt x="1341" y="449"/>
                  </a:lnTo>
                  <a:lnTo>
                    <a:pt x="1336" y="449"/>
                  </a:lnTo>
                  <a:lnTo>
                    <a:pt x="1332" y="448"/>
                  </a:lnTo>
                  <a:lnTo>
                    <a:pt x="1327" y="448"/>
                  </a:lnTo>
                  <a:lnTo>
                    <a:pt x="1322" y="448"/>
                  </a:lnTo>
                  <a:lnTo>
                    <a:pt x="1318" y="448"/>
                  </a:lnTo>
                  <a:lnTo>
                    <a:pt x="1314" y="448"/>
                  </a:lnTo>
                  <a:lnTo>
                    <a:pt x="1309" y="448"/>
                  </a:lnTo>
                  <a:lnTo>
                    <a:pt x="1305" y="449"/>
                  </a:lnTo>
                  <a:lnTo>
                    <a:pt x="1300" y="450"/>
                  </a:lnTo>
                  <a:lnTo>
                    <a:pt x="1297" y="452"/>
                  </a:lnTo>
                  <a:lnTo>
                    <a:pt x="1292" y="453"/>
                  </a:lnTo>
                  <a:lnTo>
                    <a:pt x="1289" y="454"/>
                  </a:lnTo>
                  <a:lnTo>
                    <a:pt x="1286" y="454"/>
                  </a:lnTo>
                  <a:lnTo>
                    <a:pt x="1285" y="456"/>
                  </a:lnTo>
                  <a:lnTo>
                    <a:pt x="1283" y="456"/>
                  </a:lnTo>
                  <a:lnTo>
                    <a:pt x="1282" y="457"/>
                  </a:lnTo>
                  <a:lnTo>
                    <a:pt x="1279" y="458"/>
                  </a:lnTo>
                  <a:lnTo>
                    <a:pt x="1278" y="458"/>
                  </a:lnTo>
                  <a:lnTo>
                    <a:pt x="1276" y="460"/>
                  </a:lnTo>
                  <a:lnTo>
                    <a:pt x="1273" y="461"/>
                  </a:lnTo>
                  <a:lnTo>
                    <a:pt x="1272" y="462"/>
                  </a:lnTo>
                  <a:lnTo>
                    <a:pt x="1270" y="463"/>
                  </a:lnTo>
                  <a:lnTo>
                    <a:pt x="1268" y="465"/>
                  </a:lnTo>
                  <a:lnTo>
                    <a:pt x="1266" y="466"/>
                  </a:lnTo>
                  <a:lnTo>
                    <a:pt x="1264" y="467"/>
                  </a:lnTo>
                  <a:lnTo>
                    <a:pt x="1262" y="469"/>
                  </a:lnTo>
                  <a:lnTo>
                    <a:pt x="1261" y="470"/>
                  </a:lnTo>
                  <a:lnTo>
                    <a:pt x="1258" y="471"/>
                  </a:lnTo>
                  <a:lnTo>
                    <a:pt x="1256" y="473"/>
                  </a:lnTo>
                  <a:lnTo>
                    <a:pt x="1254" y="474"/>
                  </a:lnTo>
                  <a:lnTo>
                    <a:pt x="1252" y="475"/>
                  </a:lnTo>
                  <a:lnTo>
                    <a:pt x="1250" y="476"/>
                  </a:lnTo>
                  <a:lnTo>
                    <a:pt x="1248" y="478"/>
                  </a:lnTo>
                  <a:lnTo>
                    <a:pt x="1247" y="479"/>
                  </a:lnTo>
                  <a:lnTo>
                    <a:pt x="1244" y="480"/>
                  </a:lnTo>
                  <a:lnTo>
                    <a:pt x="1242" y="482"/>
                  </a:lnTo>
                  <a:lnTo>
                    <a:pt x="1241" y="483"/>
                  </a:lnTo>
                  <a:lnTo>
                    <a:pt x="1238" y="483"/>
                  </a:lnTo>
                  <a:lnTo>
                    <a:pt x="1236" y="484"/>
                  </a:lnTo>
                  <a:lnTo>
                    <a:pt x="1235" y="486"/>
                  </a:lnTo>
                  <a:lnTo>
                    <a:pt x="1233" y="487"/>
                  </a:lnTo>
                  <a:lnTo>
                    <a:pt x="1232" y="487"/>
                  </a:lnTo>
                  <a:lnTo>
                    <a:pt x="1229" y="488"/>
                  </a:lnTo>
                  <a:lnTo>
                    <a:pt x="1228" y="488"/>
                  </a:lnTo>
                  <a:lnTo>
                    <a:pt x="1226" y="489"/>
                  </a:lnTo>
                  <a:lnTo>
                    <a:pt x="1223" y="491"/>
                  </a:lnTo>
                  <a:lnTo>
                    <a:pt x="1222" y="492"/>
                  </a:lnTo>
                  <a:lnTo>
                    <a:pt x="1220" y="493"/>
                  </a:lnTo>
                  <a:lnTo>
                    <a:pt x="1218" y="495"/>
                  </a:lnTo>
                  <a:lnTo>
                    <a:pt x="1215" y="497"/>
                  </a:lnTo>
                  <a:lnTo>
                    <a:pt x="1213" y="498"/>
                  </a:lnTo>
                  <a:lnTo>
                    <a:pt x="1212" y="501"/>
                  </a:lnTo>
                  <a:lnTo>
                    <a:pt x="1209" y="502"/>
                  </a:lnTo>
                  <a:lnTo>
                    <a:pt x="1207" y="505"/>
                  </a:lnTo>
                  <a:lnTo>
                    <a:pt x="1205" y="506"/>
                  </a:lnTo>
                  <a:lnTo>
                    <a:pt x="1202" y="509"/>
                  </a:lnTo>
                  <a:lnTo>
                    <a:pt x="1200" y="510"/>
                  </a:lnTo>
                  <a:lnTo>
                    <a:pt x="1198" y="513"/>
                  </a:lnTo>
                  <a:lnTo>
                    <a:pt x="1195" y="515"/>
                  </a:lnTo>
                  <a:lnTo>
                    <a:pt x="1193" y="517"/>
                  </a:lnTo>
                  <a:lnTo>
                    <a:pt x="1192" y="519"/>
                  </a:lnTo>
                  <a:lnTo>
                    <a:pt x="1190" y="522"/>
                  </a:lnTo>
                  <a:lnTo>
                    <a:pt x="1187" y="523"/>
                  </a:lnTo>
                  <a:lnTo>
                    <a:pt x="1185" y="526"/>
                  </a:lnTo>
                  <a:lnTo>
                    <a:pt x="1183" y="527"/>
                  </a:lnTo>
                  <a:lnTo>
                    <a:pt x="1180" y="530"/>
                  </a:lnTo>
                  <a:lnTo>
                    <a:pt x="1178" y="532"/>
                  </a:lnTo>
                  <a:lnTo>
                    <a:pt x="1176" y="534"/>
                  </a:lnTo>
                  <a:lnTo>
                    <a:pt x="1173" y="535"/>
                  </a:lnTo>
                  <a:lnTo>
                    <a:pt x="1172" y="537"/>
                  </a:lnTo>
                  <a:lnTo>
                    <a:pt x="1170" y="539"/>
                  </a:lnTo>
                  <a:lnTo>
                    <a:pt x="1168" y="540"/>
                  </a:lnTo>
                  <a:lnTo>
                    <a:pt x="1165" y="541"/>
                  </a:lnTo>
                  <a:lnTo>
                    <a:pt x="1163" y="544"/>
                  </a:lnTo>
                  <a:lnTo>
                    <a:pt x="1162" y="544"/>
                  </a:lnTo>
                  <a:lnTo>
                    <a:pt x="1159" y="545"/>
                  </a:lnTo>
                  <a:lnTo>
                    <a:pt x="1158" y="547"/>
                  </a:lnTo>
                  <a:lnTo>
                    <a:pt x="1157" y="547"/>
                  </a:lnTo>
                  <a:lnTo>
                    <a:pt x="1155" y="548"/>
                  </a:lnTo>
                  <a:lnTo>
                    <a:pt x="1154" y="549"/>
                  </a:lnTo>
                  <a:lnTo>
                    <a:pt x="1151" y="550"/>
                  </a:lnTo>
                  <a:lnTo>
                    <a:pt x="1150" y="552"/>
                  </a:lnTo>
                  <a:lnTo>
                    <a:pt x="1148" y="554"/>
                  </a:lnTo>
                  <a:lnTo>
                    <a:pt x="1145" y="556"/>
                  </a:lnTo>
                  <a:lnTo>
                    <a:pt x="1144" y="557"/>
                  </a:lnTo>
                  <a:lnTo>
                    <a:pt x="1142" y="559"/>
                  </a:lnTo>
                  <a:lnTo>
                    <a:pt x="1140" y="561"/>
                  </a:lnTo>
                  <a:lnTo>
                    <a:pt x="1137" y="563"/>
                  </a:lnTo>
                  <a:lnTo>
                    <a:pt x="1135" y="566"/>
                  </a:lnTo>
                  <a:lnTo>
                    <a:pt x="1133" y="567"/>
                  </a:lnTo>
                  <a:lnTo>
                    <a:pt x="1130" y="570"/>
                  </a:lnTo>
                  <a:lnTo>
                    <a:pt x="1128" y="572"/>
                  </a:lnTo>
                  <a:lnTo>
                    <a:pt x="1126" y="575"/>
                  </a:lnTo>
                  <a:lnTo>
                    <a:pt x="1123" y="576"/>
                  </a:lnTo>
                  <a:lnTo>
                    <a:pt x="1121" y="579"/>
                  </a:lnTo>
                  <a:lnTo>
                    <a:pt x="1119" y="582"/>
                  </a:lnTo>
                  <a:lnTo>
                    <a:pt x="1116" y="584"/>
                  </a:lnTo>
                  <a:lnTo>
                    <a:pt x="1114" y="585"/>
                  </a:lnTo>
                  <a:lnTo>
                    <a:pt x="1113" y="588"/>
                  </a:lnTo>
                  <a:lnTo>
                    <a:pt x="1111" y="591"/>
                  </a:lnTo>
                  <a:lnTo>
                    <a:pt x="1109" y="592"/>
                  </a:lnTo>
                  <a:lnTo>
                    <a:pt x="1107" y="595"/>
                  </a:lnTo>
                  <a:lnTo>
                    <a:pt x="1106" y="596"/>
                  </a:lnTo>
                  <a:lnTo>
                    <a:pt x="1104" y="597"/>
                  </a:lnTo>
                  <a:lnTo>
                    <a:pt x="1102" y="598"/>
                  </a:lnTo>
                  <a:lnTo>
                    <a:pt x="1101" y="601"/>
                  </a:lnTo>
                  <a:lnTo>
                    <a:pt x="1100" y="602"/>
                  </a:lnTo>
                  <a:lnTo>
                    <a:pt x="1100" y="600"/>
                  </a:lnTo>
                  <a:lnTo>
                    <a:pt x="1100" y="597"/>
                  </a:lnTo>
                  <a:lnTo>
                    <a:pt x="1101" y="595"/>
                  </a:lnTo>
                  <a:lnTo>
                    <a:pt x="1101" y="592"/>
                  </a:lnTo>
                  <a:lnTo>
                    <a:pt x="1102" y="588"/>
                  </a:lnTo>
                  <a:lnTo>
                    <a:pt x="1105" y="585"/>
                  </a:lnTo>
                  <a:lnTo>
                    <a:pt x="1106" y="582"/>
                  </a:lnTo>
                  <a:lnTo>
                    <a:pt x="1108" y="579"/>
                  </a:lnTo>
                  <a:lnTo>
                    <a:pt x="1109" y="575"/>
                  </a:lnTo>
                  <a:lnTo>
                    <a:pt x="1112" y="572"/>
                  </a:lnTo>
                  <a:lnTo>
                    <a:pt x="1114" y="569"/>
                  </a:lnTo>
                  <a:lnTo>
                    <a:pt x="1116" y="566"/>
                  </a:lnTo>
                  <a:lnTo>
                    <a:pt x="1119" y="562"/>
                  </a:lnTo>
                  <a:lnTo>
                    <a:pt x="1121" y="559"/>
                  </a:lnTo>
                  <a:lnTo>
                    <a:pt x="1124" y="556"/>
                  </a:lnTo>
                  <a:lnTo>
                    <a:pt x="1127" y="552"/>
                  </a:lnTo>
                  <a:lnTo>
                    <a:pt x="1129" y="549"/>
                  </a:lnTo>
                  <a:lnTo>
                    <a:pt x="1133" y="545"/>
                  </a:lnTo>
                  <a:lnTo>
                    <a:pt x="1135" y="543"/>
                  </a:lnTo>
                  <a:lnTo>
                    <a:pt x="1137" y="539"/>
                  </a:lnTo>
                  <a:lnTo>
                    <a:pt x="1141" y="536"/>
                  </a:lnTo>
                  <a:lnTo>
                    <a:pt x="1143" y="532"/>
                  </a:lnTo>
                  <a:lnTo>
                    <a:pt x="1145" y="530"/>
                  </a:lnTo>
                  <a:lnTo>
                    <a:pt x="1148" y="527"/>
                  </a:lnTo>
                  <a:lnTo>
                    <a:pt x="1151" y="523"/>
                  </a:lnTo>
                  <a:lnTo>
                    <a:pt x="1154" y="521"/>
                  </a:lnTo>
                  <a:lnTo>
                    <a:pt x="1155" y="518"/>
                  </a:lnTo>
                  <a:lnTo>
                    <a:pt x="1157" y="515"/>
                  </a:lnTo>
                  <a:lnTo>
                    <a:pt x="1159" y="513"/>
                  </a:lnTo>
                  <a:lnTo>
                    <a:pt x="1161" y="510"/>
                  </a:lnTo>
                  <a:lnTo>
                    <a:pt x="1163" y="508"/>
                  </a:lnTo>
                  <a:lnTo>
                    <a:pt x="1164" y="505"/>
                  </a:lnTo>
                  <a:lnTo>
                    <a:pt x="1168" y="501"/>
                  </a:lnTo>
                  <a:lnTo>
                    <a:pt x="1170" y="496"/>
                  </a:lnTo>
                  <a:lnTo>
                    <a:pt x="1173" y="491"/>
                  </a:lnTo>
                  <a:lnTo>
                    <a:pt x="1176" y="487"/>
                  </a:lnTo>
                  <a:lnTo>
                    <a:pt x="1179" y="482"/>
                  </a:lnTo>
                  <a:lnTo>
                    <a:pt x="1183" y="476"/>
                  </a:lnTo>
                  <a:lnTo>
                    <a:pt x="1185" y="471"/>
                  </a:lnTo>
                  <a:lnTo>
                    <a:pt x="1187" y="467"/>
                  </a:lnTo>
                  <a:lnTo>
                    <a:pt x="1191" y="462"/>
                  </a:lnTo>
                  <a:lnTo>
                    <a:pt x="1193" y="457"/>
                  </a:lnTo>
                  <a:lnTo>
                    <a:pt x="1197" y="452"/>
                  </a:lnTo>
                  <a:lnTo>
                    <a:pt x="1199" y="448"/>
                  </a:lnTo>
                  <a:lnTo>
                    <a:pt x="1201" y="443"/>
                  </a:lnTo>
                  <a:lnTo>
                    <a:pt x="1204" y="437"/>
                  </a:lnTo>
                  <a:lnTo>
                    <a:pt x="1206" y="432"/>
                  </a:lnTo>
                  <a:lnTo>
                    <a:pt x="1208" y="427"/>
                  </a:lnTo>
                  <a:lnTo>
                    <a:pt x="1212" y="422"/>
                  </a:lnTo>
                  <a:lnTo>
                    <a:pt x="1214" y="418"/>
                  </a:lnTo>
                  <a:lnTo>
                    <a:pt x="1215" y="413"/>
                  </a:lnTo>
                  <a:lnTo>
                    <a:pt x="1218" y="408"/>
                  </a:lnTo>
                  <a:lnTo>
                    <a:pt x="1220" y="402"/>
                  </a:lnTo>
                  <a:lnTo>
                    <a:pt x="1222" y="397"/>
                  </a:lnTo>
                  <a:lnTo>
                    <a:pt x="1225" y="392"/>
                  </a:lnTo>
                  <a:lnTo>
                    <a:pt x="1227" y="387"/>
                  </a:lnTo>
                  <a:lnTo>
                    <a:pt x="1228" y="382"/>
                  </a:lnTo>
                  <a:lnTo>
                    <a:pt x="1230" y="377"/>
                  </a:lnTo>
                  <a:lnTo>
                    <a:pt x="1233" y="371"/>
                  </a:lnTo>
                  <a:lnTo>
                    <a:pt x="1234" y="366"/>
                  </a:lnTo>
                  <a:lnTo>
                    <a:pt x="1236" y="361"/>
                  </a:lnTo>
                  <a:lnTo>
                    <a:pt x="1237" y="356"/>
                  </a:lnTo>
                  <a:lnTo>
                    <a:pt x="1240" y="351"/>
                  </a:lnTo>
                  <a:lnTo>
                    <a:pt x="1241" y="345"/>
                  </a:lnTo>
                  <a:lnTo>
                    <a:pt x="1243" y="340"/>
                  </a:lnTo>
                  <a:lnTo>
                    <a:pt x="1244" y="335"/>
                  </a:lnTo>
                  <a:lnTo>
                    <a:pt x="1248" y="330"/>
                  </a:lnTo>
                  <a:lnTo>
                    <a:pt x="1250" y="326"/>
                  </a:lnTo>
                  <a:lnTo>
                    <a:pt x="1254" y="321"/>
                  </a:lnTo>
                  <a:lnTo>
                    <a:pt x="1257" y="317"/>
                  </a:lnTo>
                  <a:lnTo>
                    <a:pt x="1262" y="313"/>
                  </a:lnTo>
                  <a:lnTo>
                    <a:pt x="1265" y="308"/>
                  </a:lnTo>
                  <a:lnTo>
                    <a:pt x="1270" y="304"/>
                  </a:lnTo>
                  <a:lnTo>
                    <a:pt x="1275" y="300"/>
                  </a:lnTo>
                  <a:lnTo>
                    <a:pt x="1279" y="296"/>
                  </a:lnTo>
                  <a:lnTo>
                    <a:pt x="1283" y="293"/>
                  </a:lnTo>
                  <a:lnTo>
                    <a:pt x="1287" y="290"/>
                  </a:lnTo>
                  <a:lnTo>
                    <a:pt x="1292" y="286"/>
                  </a:lnTo>
                  <a:lnTo>
                    <a:pt x="1297" y="282"/>
                  </a:lnTo>
                  <a:lnTo>
                    <a:pt x="1300" y="278"/>
                  </a:lnTo>
                  <a:lnTo>
                    <a:pt x="1305" y="274"/>
                  </a:lnTo>
                  <a:lnTo>
                    <a:pt x="1308" y="270"/>
                  </a:lnTo>
                  <a:lnTo>
                    <a:pt x="1312" y="266"/>
                  </a:lnTo>
                  <a:lnTo>
                    <a:pt x="1315" y="262"/>
                  </a:lnTo>
                  <a:lnTo>
                    <a:pt x="1318" y="258"/>
                  </a:lnTo>
                  <a:lnTo>
                    <a:pt x="1320" y="255"/>
                  </a:lnTo>
                  <a:lnTo>
                    <a:pt x="1322" y="249"/>
                  </a:lnTo>
                  <a:lnTo>
                    <a:pt x="1323" y="245"/>
                  </a:lnTo>
                  <a:lnTo>
                    <a:pt x="1325" y="242"/>
                  </a:lnTo>
                  <a:lnTo>
                    <a:pt x="1325" y="236"/>
                  </a:lnTo>
                  <a:lnTo>
                    <a:pt x="1325" y="231"/>
                  </a:lnTo>
                  <a:lnTo>
                    <a:pt x="1323" y="226"/>
                  </a:lnTo>
                  <a:lnTo>
                    <a:pt x="1322" y="221"/>
                  </a:lnTo>
                  <a:lnTo>
                    <a:pt x="1320" y="214"/>
                  </a:lnTo>
                  <a:lnTo>
                    <a:pt x="1316" y="209"/>
                  </a:lnTo>
                  <a:lnTo>
                    <a:pt x="1312" y="203"/>
                  </a:lnTo>
                  <a:lnTo>
                    <a:pt x="1311" y="201"/>
                  </a:lnTo>
                  <a:lnTo>
                    <a:pt x="1309" y="200"/>
                  </a:lnTo>
                  <a:lnTo>
                    <a:pt x="1309" y="199"/>
                  </a:lnTo>
                  <a:lnTo>
                    <a:pt x="1308" y="199"/>
                  </a:lnTo>
                  <a:lnTo>
                    <a:pt x="1307" y="197"/>
                  </a:lnTo>
                  <a:lnTo>
                    <a:pt x="1306" y="197"/>
                  </a:lnTo>
                  <a:lnTo>
                    <a:pt x="1306" y="196"/>
                  </a:lnTo>
                  <a:lnTo>
                    <a:pt x="1305" y="196"/>
                  </a:lnTo>
                  <a:lnTo>
                    <a:pt x="1304" y="196"/>
                  </a:lnTo>
                  <a:lnTo>
                    <a:pt x="1302" y="196"/>
                  </a:lnTo>
                  <a:lnTo>
                    <a:pt x="1301" y="196"/>
                  </a:lnTo>
                  <a:lnTo>
                    <a:pt x="1300" y="196"/>
                  </a:lnTo>
                  <a:lnTo>
                    <a:pt x="1299" y="196"/>
                  </a:lnTo>
                  <a:lnTo>
                    <a:pt x="1298" y="196"/>
                  </a:lnTo>
                  <a:lnTo>
                    <a:pt x="1297" y="196"/>
                  </a:lnTo>
                  <a:lnTo>
                    <a:pt x="1297" y="199"/>
                  </a:lnTo>
                  <a:lnTo>
                    <a:pt x="1297" y="201"/>
                  </a:lnTo>
                  <a:lnTo>
                    <a:pt x="1297" y="204"/>
                  </a:lnTo>
                  <a:lnTo>
                    <a:pt x="1295" y="207"/>
                  </a:lnTo>
                  <a:lnTo>
                    <a:pt x="1295" y="209"/>
                  </a:lnTo>
                  <a:lnTo>
                    <a:pt x="1294" y="212"/>
                  </a:lnTo>
                  <a:lnTo>
                    <a:pt x="1293" y="213"/>
                  </a:lnTo>
                  <a:lnTo>
                    <a:pt x="1292" y="216"/>
                  </a:lnTo>
                  <a:lnTo>
                    <a:pt x="1292" y="218"/>
                  </a:lnTo>
                  <a:lnTo>
                    <a:pt x="1291" y="221"/>
                  </a:lnTo>
                  <a:lnTo>
                    <a:pt x="1290" y="222"/>
                  </a:lnTo>
                  <a:lnTo>
                    <a:pt x="1287" y="225"/>
                  </a:lnTo>
                  <a:lnTo>
                    <a:pt x="1286" y="227"/>
                  </a:lnTo>
                  <a:lnTo>
                    <a:pt x="1285" y="229"/>
                  </a:lnTo>
                  <a:lnTo>
                    <a:pt x="1284" y="231"/>
                  </a:lnTo>
                  <a:lnTo>
                    <a:pt x="1283" y="232"/>
                  </a:lnTo>
                  <a:lnTo>
                    <a:pt x="1280" y="235"/>
                  </a:lnTo>
                  <a:lnTo>
                    <a:pt x="1279" y="236"/>
                  </a:lnTo>
                  <a:lnTo>
                    <a:pt x="1278" y="239"/>
                  </a:lnTo>
                  <a:lnTo>
                    <a:pt x="1276" y="240"/>
                  </a:lnTo>
                  <a:lnTo>
                    <a:pt x="1275" y="242"/>
                  </a:lnTo>
                  <a:lnTo>
                    <a:pt x="1272" y="244"/>
                  </a:lnTo>
                  <a:lnTo>
                    <a:pt x="1271" y="245"/>
                  </a:lnTo>
                  <a:lnTo>
                    <a:pt x="1270" y="247"/>
                  </a:lnTo>
                  <a:lnTo>
                    <a:pt x="1268" y="248"/>
                  </a:lnTo>
                  <a:lnTo>
                    <a:pt x="1266" y="251"/>
                  </a:lnTo>
                  <a:lnTo>
                    <a:pt x="1265" y="252"/>
                  </a:lnTo>
                  <a:lnTo>
                    <a:pt x="1263" y="253"/>
                  </a:lnTo>
                  <a:lnTo>
                    <a:pt x="1262" y="255"/>
                  </a:lnTo>
                  <a:lnTo>
                    <a:pt x="1261" y="256"/>
                  </a:lnTo>
                  <a:lnTo>
                    <a:pt x="1259" y="257"/>
                  </a:lnTo>
                  <a:lnTo>
                    <a:pt x="1258" y="258"/>
                  </a:lnTo>
                  <a:lnTo>
                    <a:pt x="1256" y="261"/>
                  </a:lnTo>
                  <a:lnTo>
                    <a:pt x="1254" y="264"/>
                  </a:lnTo>
                  <a:lnTo>
                    <a:pt x="1252" y="266"/>
                  </a:lnTo>
                  <a:lnTo>
                    <a:pt x="1250" y="270"/>
                  </a:lnTo>
                  <a:lnTo>
                    <a:pt x="1248" y="273"/>
                  </a:lnTo>
                  <a:lnTo>
                    <a:pt x="1245" y="277"/>
                  </a:lnTo>
                  <a:lnTo>
                    <a:pt x="1243" y="280"/>
                  </a:lnTo>
                  <a:lnTo>
                    <a:pt x="1241" y="283"/>
                  </a:lnTo>
                  <a:lnTo>
                    <a:pt x="1238" y="287"/>
                  </a:lnTo>
                  <a:lnTo>
                    <a:pt x="1235" y="291"/>
                  </a:lnTo>
                  <a:lnTo>
                    <a:pt x="1233" y="296"/>
                  </a:lnTo>
                  <a:lnTo>
                    <a:pt x="1230" y="300"/>
                  </a:lnTo>
                  <a:lnTo>
                    <a:pt x="1228" y="304"/>
                  </a:lnTo>
                  <a:lnTo>
                    <a:pt x="1226" y="309"/>
                  </a:lnTo>
                  <a:lnTo>
                    <a:pt x="1223" y="313"/>
                  </a:lnTo>
                  <a:lnTo>
                    <a:pt x="1220" y="317"/>
                  </a:lnTo>
                  <a:lnTo>
                    <a:pt x="1218" y="322"/>
                  </a:lnTo>
                  <a:lnTo>
                    <a:pt x="1215" y="326"/>
                  </a:lnTo>
                  <a:lnTo>
                    <a:pt x="1213" y="331"/>
                  </a:lnTo>
                  <a:lnTo>
                    <a:pt x="1211" y="335"/>
                  </a:lnTo>
                  <a:lnTo>
                    <a:pt x="1208" y="339"/>
                  </a:lnTo>
                  <a:lnTo>
                    <a:pt x="1206" y="344"/>
                  </a:lnTo>
                  <a:lnTo>
                    <a:pt x="1204" y="348"/>
                  </a:lnTo>
                  <a:lnTo>
                    <a:pt x="1201" y="352"/>
                  </a:lnTo>
                  <a:lnTo>
                    <a:pt x="1199" y="356"/>
                  </a:lnTo>
                  <a:lnTo>
                    <a:pt x="1197" y="360"/>
                  </a:lnTo>
                  <a:lnTo>
                    <a:pt x="1194" y="364"/>
                  </a:lnTo>
                  <a:lnTo>
                    <a:pt x="1192" y="367"/>
                  </a:lnTo>
                  <a:lnTo>
                    <a:pt x="1191" y="370"/>
                  </a:lnTo>
                  <a:lnTo>
                    <a:pt x="1188" y="374"/>
                  </a:lnTo>
                  <a:lnTo>
                    <a:pt x="1187" y="377"/>
                  </a:lnTo>
                  <a:lnTo>
                    <a:pt x="1185" y="379"/>
                  </a:lnTo>
                  <a:lnTo>
                    <a:pt x="1181" y="384"/>
                  </a:lnTo>
                  <a:lnTo>
                    <a:pt x="1179" y="389"/>
                  </a:lnTo>
                  <a:lnTo>
                    <a:pt x="1176" y="396"/>
                  </a:lnTo>
                  <a:lnTo>
                    <a:pt x="1172" y="401"/>
                  </a:lnTo>
                  <a:lnTo>
                    <a:pt x="1170" y="406"/>
                  </a:lnTo>
                  <a:lnTo>
                    <a:pt x="1166" y="412"/>
                  </a:lnTo>
                  <a:lnTo>
                    <a:pt x="1164" y="417"/>
                  </a:lnTo>
                  <a:lnTo>
                    <a:pt x="1161" y="422"/>
                  </a:lnTo>
                  <a:lnTo>
                    <a:pt x="1158" y="427"/>
                  </a:lnTo>
                  <a:lnTo>
                    <a:pt x="1155" y="432"/>
                  </a:lnTo>
                  <a:lnTo>
                    <a:pt x="1152" y="437"/>
                  </a:lnTo>
                  <a:lnTo>
                    <a:pt x="1149" y="443"/>
                  </a:lnTo>
                  <a:lnTo>
                    <a:pt x="1147" y="447"/>
                  </a:lnTo>
                  <a:lnTo>
                    <a:pt x="1143" y="452"/>
                  </a:lnTo>
                  <a:lnTo>
                    <a:pt x="1141" y="457"/>
                  </a:lnTo>
                  <a:lnTo>
                    <a:pt x="1137" y="461"/>
                  </a:lnTo>
                  <a:lnTo>
                    <a:pt x="1134" y="466"/>
                  </a:lnTo>
                  <a:lnTo>
                    <a:pt x="1131" y="470"/>
                  </a:lnTo>
                  <a:lnTo>
                    <a:pt x="1128" y="474"/>
                  </a:lnTo>
                  <a:lnTo>
                    <a:pt x="1124" y="479"/>
                  </a:lnTo>
                  <a:lnTo>
                    <a:pt x="1121" y="483"/>
                  </a:lnTo>
                  <a:lnTo>
                    <a:pt x="1118" y="487"/>
                  </a:lnTo>
                  <a:lnTo>
                    <a:pt x="1114" y="491"/>
                  </a:lnTo>
                  <a:lnTo>
                    <a:pt x="1109" y="495"/>
                  </a:lnTo>
                  <a:lnTo>
                    <a:pt x="1106" y="497"/>
                  </a:lnTo>
                  <a:lnTo>
                    <a:pt x="1101" y="501"/>
                  </a:lnTo>
                  <a:lnTo>
                    <a:pt x="1098" y="504"/>
                  </a:lnTo>
                  <a:lnTo>
                    <a:pt x="1093" y="508"/>
                  </a:lnTo>
                  <a:lnTo>
                    <a:pt x="1088" y="510"/>
                  </a:lnTo>
                  <a:lnTo>
                    <a:pt x="1084" y="513"/>
                  </a:lnTo>
                  <a:lnTo>
                    <a:pt x="1079" y="515"/>
                  </a:lnTo>
                  <a:lnTo>
                    <a:pt x="1073" y="517"/>
                  </a:lnTo>
                  <a:lnTo>
                    <a:pt x="1070" y="519"/>
                  </a:lnTo>
                  <a:lnTo>
                    <a:pt x="1065" y="521"/>
                  </a:lnTo>
                  <a:lnTo>
                    <a:pt x="1062" y="523"/>
                  </a:lnTo>
                  <a:lnTo>
                    <a:pt x="1057" y="526"/>
                  </a:lnTo>
                  <a:lnTo>
                    <a:pt x="1054" y="528"/>
                  </a:lnTo>
                  <a:lnTo>
                    <a:pt x="1049" y="531"/>
                  </a:lnTo>
                  <a:lnTo>
                    <a:pt x="1045" y="534"/>
                  </a:lnTo>
                  <a:lnTo>
                    <a:pt x="1041" y="536"/>
                  </a:lnTo>
                  <a:lnTo>
                    <a:pt x="1037" y="539"/>
                  </a:lnTo>
                  <a:lnTo>
                    <a:pt x="1033" y="543"/>
                  </a:lnTo>
                  <a:lnTo>
                    <a:pt x="1028" y="545"/>
                  </a:lnTo>
                  <a:lnTo>
                    <a:pt x="1024" y="549"/>
                  </a:lnTo>
                  <a:lnTo>
                    <a:pt x="1020" y="552"/>
                  </a:lnTo>
                  <a:lnTo>
                    <a:pt x="1016" y="556"/>
                  </a:lnTo>
                  <a:lnTo>
                    <a:pt x="1012" y="558"/>
                  </a:lnTo>
                  <a:lnTo>
                    <a:pt x="1008" y="562"/>
                  </a:lnTo>
                  <a:lnTo>
                    <a:pt x="1004" y="565"/>
                  </a:lnTo>
                  <a:lnTo>
                    <a:pt x="1000" y="569"/>
                  </a:lnTo>
                  <a:lnTo>
                    <a:pt x="995" y="571"/>
                  </a:lnTo>
                  <a:lnTo>
                    <a:pt x="992" y="574"/>
                  </a:lnTo>
                  <a:lnTo>
                    <a:pt x="987" y="576"/>
                  </a:lnTo>
                  <a:lnTo>
                    <a:pt x="984" y="580"/>
                  </a:lnTo>
                  <a:lnTo>
                    <a:pt x="979" y="583"/>
                  </a:lnTo>
                  <a:lnTo>
                    <a:pt x="976" y="585"/>
                  </a:lnTo>
                  <a:lnTo>
                    <a:pt x="971" y="587"/>
                  </a:lnTo>
                  <a:lnTo>
                    <a:pt x="967" y="589"/>
                  </a:lnTo>
                  <a:lnTo>
                    <a:pt x="964" y="592"/>
                  </a:lnTo>
                  <a:lnTo>
                    <a:pt x="959" y="593"/>
                  </a:lnTo>
                  <a:lnTo>
                    <a:pt x="956" y="595"/>
                  </a:lnTo>
                  <a:lnTo>
                    <a:pt x="952" y="596"/>
                  </a:lnTo>
                  <a:lnTo>
                    <a:pt x="949" y="597"/>
                  </a:lnTo>
                  <a:lnTo>
                    <a:pt x="945" y="597"/>
                  </a:lnTo>
                  <a:lnTo>
                    <a:pt x="943" y="597"/>
                  </a:lnTo>
                  <a:lnTo>
                    <a:pt x="941" y="597"/>
                  </a:lnTo>
                  <a:lnTo>
                    <a:pt x="940" y="596"/>
                  </a:lnTo>
                  <a:lnTo>
                    <a:pt x="937" y="596"/>
                  </a:lnTo>
                  <a:lnTo>
                    <a:pt x="935" y="595"/>
                  </a:lnTo>
                  <a:lnTo>
                    <a:pt x="933" y="593"/>
                  </a:lnTo>
                  <a:lnTo>
                    <a:pt x="929" y="592"/>
                  </a:lnTo>
                  <a:lnTo>
                    <a:pt x="927" y="591"/>
                  </a:lnTo>
                  <a:lnTo>
                    <a:pt x="923" y="589"/>
                  </a:lnTo>
                  <a:lnTo>
                    <a:pt x="921" y="588"/>
                  </a:lnTo>
                  <a:lnTo>
                    <a:pt x="917" y="587"/>
                  </a:lnTo>
                  <a:lnTo>
                    <a:pt x="915" y="584"/>
                  </a:lnTo>
                  <a:lnTo>
                    <a:pt x="912" y="583"/>
                  </a:lnTo>
                  <a:lnTo>
                    <a:pt x="908" y="580"/>
                  </a:lnTo>
                  <a:lnTo>
                    <a:pt x="906" y="579"/>
                  </a:lnTo>
                  <a:lnTo>
                    <a:pt x="902" y="576"/>
                  </a:lnTo>
                  <a:lnTo>
                    <a:pt x="899" y="575"/>
                  </a:lnTo>
                  <a:lnTo>
                    <a:pt x="895" y="572"/>
                  </a:lnTo>
                  <a:lnTo>
                    <a:pt x="893" y="571"/>
                  </a:lnTo>
                  <a:lnTo>
                    <a:pt x="890" y="569"/>
                  </a:lnTo>
                  <a:lnTo>
                    <a:pt x="886" y="567"/>
                  </a:lnTo>
                  <a:lnTo>
                    <a:pt x="884" y="565"/>
                  </a:lnTo>
                  <a:lnTo>
                    <a:pt x="880" y="563"/>
                  </a:lnTo>
                  <a:lnTo>
                    <a:pt x="878" y="561"/>
                  </a:lnTo>
                  <a:lnTo>
                    <a:pt x="874" y="559"/>
                  </a:lnTo>
                  <a:lnTo>
                    <a:pt x="872" y="558"/>
                  </a:lnTo>
                  <a:lnTo>
                    <a:pt x="870" y="557"/>
                  </a:lnTo>
                  <a:lnTo>
                    <a:pt x="867" y="556"/>
                  </a:lnTo>
                  <a:lnTo>
                    <a:pt x="865" y="554"/>
                  </a:lnTo>
                  <a:lnTo>
                    <a:pt x="863" y="553"/>
                  </a:lnTo>
                  <a:lnTo>
                    <a:pt x="860" y="552"/>
                  </a:lnTo>
                  <a:lnTo>
                    <a:pt x="859" y="552"/>
                  </a:lnTo>
                  <a:lnTo>
                    <a:pt x="858" y="552"/>
                  </a:lnTo>
                  <a:lnTo>
                    <a:pt x="857" y="550"/>
                  </a:lnTo>
                  <a:lnTo>
                    <a:pt x="856" y="550"/>
                  </a:lnTo>
                  <a:lnTo>
                    <a:pt x="856" y="549"/>
                  </a:lnTo>
                  <a:lnTo>
                    <a:pt x="855" y="549"/>
                  </a:lnTo>
                  <a:lnTo>
                    <a:pt x="853" y="548"/>
                  </a:lnTo>
                  <a:lnTo>
                    <a:pt x="853" y="547"/>
                  </a:lnTo>
                  <a:lnTo>
                    <a:pt x="852" y="547"/>
                  </a:lnTo>
                  <a:lnTo>
                    <a:pt x="851" y="545"/>
                  </a:lnTo>
                  <a:lnTo>
                    <a:pt x="850" y="544"/>
                  </a:lnTo>
                  <a:lnTo>
                    <a:pt x="849" y="543"/>
                  </a:lnTo>
                  <a:lnTo>
                    <a:pt x="848" y="541"/>
                  </a:lnTo>
                  <a:lnTo>
                    <a:pt x="848" y="540"/>
                  </a:lnTo>
                  <a:lnTo>
                    <a:pt x="846" y="539"/>
                  </a:lnTo>
                  <a:lnTo>
                    <a:pt x="845" y="537"/>
                  </a:lnTo>
                  <a:lnTo>
                    <a:pt x="844" y="537"/>
                  </a:lnTo>
                  <a:lnTo>
                    <a:pt x="843" y="536"/>
                  </a:lnTo>
                  <a:lnTo>
                    <a:pt x="842" y="535"/>
                  </a:lnTo>
                  <a:lnTo>
                    <a:pt x="842" y="534"/>
                  </a:lnTo>
                  <a:lnTo>
                    <a:pt x="841" y="532"/>
                  </a:lnTo>
                  <a:lnTo>
                    <a:pt x="840" y="531"/>
                  </a:lnTo>
                  <a:lnTo>
                    <a:pt x="838" y="530"/>
                  </a:lnTo>
                  <a:lnTo>
                    <a:pt x="838" y="528"/>
                  </a:lnTo>
                  <a:lnTo>
                    <a:pt x="837" y="527"/>
                  </a:lnTo>
                  <a:lnTo>
                    <a:pt x="836" y="527"/>
                  </a:lnTo>
                  <a:lnTo>
                    <a:pt x="836" y="526"/>
                  </a:lnTo>
                  <a:lnTo>
                    <a:pt x="835" y="524"/>
                  </a:lnTo>
                  <a:lnTo>
                    <a:pt x="834" y="523"/>
                  </a:lnTo>
                  <a:lnTo>
                    <a:pt x="836" y="522"/>
                  </a:lnTo>
                  <a:lnTo>
                    <a:pt x="838" y="521"/>
                  </a:lnTo>
                  <a:lnTo>
                    <a:pt x="841" y="521"/>
                  </a:lnTo>
                  <a:lnTo>
                    <a:pt x="843" y="521"/>
                  </a:lnTo>
                  <a:lnTo>
                    <a:pt x="845" y="521"/>
                  </a:lnTo>
                  <a:lnTo>
                    <a:pt x="849" y="521"/>
                  </a:lnTo>
                  <a:lnTo>
                    <a:pt x="851" y="521"/>
                  </a:lnTo>
                  <a:lnTo>
                    <a:pt x="855" y="521"/>
                  </a:lnTo>
                  <a:lnTo>
                    <a:pt x="857" y="521"/>
                  </a:lnTo>
                  <a:lnTo>
                    <a:pt x="860" y="522"/>
                  </a:lnTo>
                  <a:lnTo>
                    <a:pt x="864" y="522"/>
                  </a:lnTo>
                  <a:lnTo>
                    <a:pt x="867" y="523"/>
                  </a:lnTo>
                  <a:lnTo>
                    <a:pt x="871" y="524"/>
                  </a:lnTo>
                  <a:lnTo>
                    <a:pt x="874" y="524"/>
                  </a:lnTo>
                  <a:lnTo>
                    <a:pt x="878" y="526"/>
                  </a:lnTo>
                  <a:lnTo>
                    <a:pt x="881" y="527"/>
                  </a:lnTo>
                  <a:lnTo>
                    <a:pt x="885" y="528"/>
                  </a:lnTo>
                  <a:lnTo>
                    <a:pt x="888" y="530"/>
                  </a:lnTo>
                  <a:lnTo>
                    <a:pt x="892" y="531"/>
                  </a:lnTo>
                  <a:lnTo>
                    <a:pt x="895" y="531"/>
                  </a:lnTo>
                  <a:lnTo>
                    <a:pt x="899" y="532"/>
                  </a:lnTo>
                  <a:lnTo>
                    <a:pt x="902" y="534"/>
                  </a:lnTo>
                  <a:lnTo>
                    <a:pt x="906" y="535"/>
                  </a:lnTo>
                  <a:lnTo>
                    <a:pt x="909" y="536"/>
                  </a:lnTo>
                  <a:lnTo>
                    <a:pt x="912" y="536"/>
                  </a:lnTo>
                  <a:lnTo>
                    <a:pt x="915" y="537"/>
                  </a:lnTo>
                  <a:lnTo>
                    <a:pt x="919" y="537"/>
                  </a:lnTo>
                  <a:lnTo>
                    <a:pt x="921" y="539"/>
                  </a:lnTo>
                  <a:lnTo>
                    <a:pt x="924" y="539"/>
                  </a:lnTo>
                  <a:lnTo>
                    <a:pt x="927" y="540"/>
                  </a:lnTo>
                  <a:lnTo>
                    <a:pt x="929" y="540"/>
                  </a:lnTo>
                  <a:lnTo>
                    <a:pt x="931" y="540"/>
                  </a:lnTo>
                  <a:lnTo>
                    <a:pt x="937" y="540"/>
                  </a:lnTo>
                  <a:lnTo>
                    <a:pt x="943" y="540"/>
                  </a:lnTo>
                  <a:lnTo>
                    <a:pt x="949" y="540"/>
                  </a:lnTo>
                  <a:lnTo>
                    <a:pt x="955" y="539"/>
                  </a:lnTo>
                  <a:lnTo>
                    <a:pt x="962" y="539"/>
                  </a:lnTo>
                  <a:lnTo>
                    <a:pt x="967" y="539"/>
                  </a:lnTo>
                  <a:lnTo>
                    <a:pt x="973" y="537"/>
                  </a:lnTo>
                  <a:lnTo>
                    <a:pt x="979" y="536"/>
                  </a:lnTo>
                  <a:lnTo>
                    <a:pt x="986" y="536"/>
                  </a:lnTo>
                  <a:lnTo>
                    <a:pt x="992" y="535"/>
                  </a:lnTo>
                  <a:lnTo>
                    <a:pt x="998" y="534"/>
                  </a:lnTo>
                  <a:lnTo>
                    <a:pt x="1004" y="532"/>
                  </a:lnTo>
                  <a:lnTo>
                    <a:pt x="1011" y="531"/>
                  </a:lnTo>
                  <a:lnTo>
                    <a:pt x="1016" y="530"/>
                  </a:lnTo>
                  <a:lnTo>
                    <a:pt x="1022" y="528"/>
                  </a:lnTo>
                  <a:lnTo>
                    <a:pt x="1028" y="526"/>
                  </a:lnTo>
                  <a:lnTo>
                    <a:pt x="1034" y="524"/>
                  </a:lnTo>
                  <a:lnTo>
                    <a:pt x="1040" y="522"/>
                  </a:lnTo>
                  <a:lnTo>
                    <a:pt x="1045" y="519"/>
                  </a:lnTo>
                  <a:lnTo>
                    <a:pt x="1051" y="517"/>
                  </a:lnTo>
                  <a:lnTo>
                    <a:pt x="1057" y="514"/>
                  </a:lnTo>
                  <a:lnTo>
                    <a:pt x="1062" y="511"/>
                  </a:lnTo>
                  <a:lnTo>
                    <a:pt x="1068" y="509"/>
                  </a:lnTo>
                  <a:lnTo>
                    <a:pt x="1072" y="505"/>
                  </a:lnTo>
                  <a:lnTo>
                    <a:pt x="1078" y="501"/>
                  </a:lnTo>
                  <a:lnTo>
                    <a:pt x="1083" y="497"/>
                  </a:lnTo>
                  <a:lnTo>
                    <a:pt x="1087" y="493"/>
                  </a:lnTo>
                  <a:lnTo>
                    <a:pt x="1092" y="489"/>
                  </a:lnTo>
                  <a:lnTo>
                    <a:pt x="1097" y="486"/>
                  </a:lnTo>
                  <a:lnTo>
                    <a:pt x="1100" y="482"/>
                  </a:lnTo>
                  <a:lnTo>
                    <a:pt x="1105" y="476"/>
                  </a:lnTo>
                  <a:lnTo>
                    <a:pt x="1108" y="471"/>
                  </a:lnTo>
                  <a:lnTo>
                    <a:pt x="1114" y="462"/>
                  </a:lnTo>
                  <a:lnTo>
                    <a:pt x="1120" y="454"/>
                  </a:lnTo>
                  <a:lnTo>
                    <a:pt x="1126" y="445"/>
                  </a:lnTo>
                  <a:lnTo>
                    <a:pt x="1131" y="437"/>
                  </a:lnTo>
                  <a:lnTo>
                    <a:pt x="1136" y="428"/>
                  </a:lnTo>
                  <a:lnTo>
                    <a:pt x="1142" y="421"/>
                  </a:lnTo>
                  <a:lnTo>
                    <a:pt x="1147" y="412"/>
                  </a:lnTo>
                  <a:lnTo>
                    <a:pt x="1152" y="404"/>
                  </a:lnTo>
                  <a:lnTo>
                    <a:pt x="1157" y="396"/>
                  </a:lnTo>
                  <a:lnTo>
                    <a:pt x="1163" y="387"/>
                  </a:lnTo>
                  <a:lnTo>
                    <a:pt x="1168" y="379"/>
                  </a:lnTo>
                  <a:lnTo>
                    <a:pt x="1172" y="370"/>
                  </a:lnTo>
                  <a:lnTo>
                    <a:pt x="1178" y="362"/>
                  </a:lnTo>
                  <a:lnTo>
                    <a:pt x="1183" y="354"/>
                  </a:lnTo>
                  <a:lnTo>
                    <a:pt x="1187" y="345"/>
                  </a:lnTo>
                  <a:lnTo>
                    <a:pt x="1193" y="338"/>
                  </a:lnTo>
                  <a:lnTo>
                    <a:pt x="1198" y="330"/>
                  </a:lnTo>
                  <a:lnTo>
                    <a:pt x="1202" y="321"/>
                  </a:lnTo>
                  <a:lnTo>
                    <a:pt x="1207" y="313"/>
                  </a:lnTo>
                  <a:lnTo>
                    <a:pt x="1213" y="305"/>
                  </a:lnTo>
                  <a:lnTo>
                    <a:pt x="1218" y="296"/>
                  </a:lnTo>
                  <a:lnTo>
                    <a:pt x="1222" y="288"/>
                  </a:lnTo>
                  <a:lnTo>
                    <a:pt x="1228" y="280"/>
                  </a:lnTo>
                  <a:lnTo>
                    <a:pt x="1233" y="271"/>
                  </a:lnTo>
                  <a:lnTo>
                    <a:pt x="1238" y="264"/>
                  </a:lnTo>
                  <a:lnTo>
                    <a:pt x="1243" y="256"/>
                  </a:lnTo>
                  <a:lnTo>
                    <a:pt x="1249" y="248"/>
                  </a:lnTo>
                  <a:lnTo>
                    <a:pt x="1255" y="239"/>
                  </a:lnTo>
                  <a:lnTo>
                    <a:pt x="1261" y="231"/>
                  </a:lnTo>
                  <a:lnTo>
                    <a:pt x="1266" y="223"/>
                  </a:lnTo>
                  <a:lnTo>
                    <a:pt x="1272" y="216"/>
                  </a:lnTo>
                  <a:lnTo>
                    <a:pt x="1278" y="207"/>
                  </a:lnTo>
                  <a:lnTo>
                    <a:pt x="1275" y="208"/>
                  </a:lnTo>
                  <a:lnTo>
                    <a:pt x="1272" y="208"/>
                  </a:lnTo>
                  <a:lnTo>
                    <a:pt x="1269" y="209"/>
                  </a:lnTo>
                  <a:lnTo>
                    <a:pt x="1266" y="210"/>
                  </a:lnTo>
                  <a:lnTo>
                    <a:pt x="1263" y="212"/>
                  </a:lnTo>
                  <a:lnTo>
                    <a:pt x="1259" y="213"/>
                  </a:lnTo>
                  <a:lnTo>
                    <a:pt x="1257" y="214"/>
                  </a:lnTo>
                  <a:lnTo>
                    <a:pt x="1254" y="217"/>
                  </a:lnTo>
                  <a:lnTo>
                    <a:pt x="1250" y="219"/>
                  </a:lnTo>
                  <a:lnTo>
                    <a:pt x="1247" y="221"/>
                  </a:lnTo>
                  <a:lnTo>
                    <a:pt x="1244" y="223"/>
                  </a:lnTo>
                  <a:lnTo>
                    <a:pt x="1241" y="226"/>
                  </a:lnTo>
                  <a:lnTo>
                    <a:pt x="1237" y="229"/>
                  </a:lnTo>
                  <a:lnTo>
                    <a:pt x="1234" y="232"/>
                  </a:lnTo>
                  <a:lnTo>
                    <a:pt x="1230" y="235"/>
                  </a:lnTo>
                  <a:lnTo>
                    <a:pt x="1227" y="238"/>
                  </a:lnTo>
                  <a:lnTo>
                    <a:pt x="1223" y="240"/>
                  </a:lnTo>
                  <a:lnTo>
                    <a:pt x="1221" y="243"/>
                  </a:lnTo>
                  <a:lnTo>
                    <a:pt x="1218" y="245"/>
                  </a:lnTo>
                  <a:lnTo>
                    <a:pt x="1214" y="248"/>
                  </a:lnTo>
                  <a:lnTo>
                    <a:pt x="1211" y="249"/>
                  </a:lnTo>
                  <a:lnTo>
                    <a:pt x="1207" y="252"/>
                  </a:lnTo>
                  <a:lnTo>
                    <a:pt x="1204" y="255"/>
                  </a:lnTo>
                  <a:lnTo>
                    <a:pt x="1201" y="256"/>
                  </a:lnTo>
                  <a:lnTo>
                    <a:pt x="1198" y="257"/>
                  </a:lnTo>
                  <a:lnTo>
                    <a:pt x="1194" y="258"/>
                  </a:lnTo>
                  <a:lnTo>
                    <a:pt x="1192" y="260"/>
                  </a:lnTo>
                  <a:lnTo>
                    <a:pt x="1188" y="260"/>
                  </a:lnTo>
                  <a:lnTo>
                    <a:pt x="1185" y="260"/>
                  </a:lnTo>
                  <a:lnTo>
                    <a:pt x="1183" y="260"/>
                  </a:lnTo>
                  <a:lnTo>
                    <a:pt x="1179" y="260"/>
                  </a:lnTo>
                  <a:lnTo>
                    <a:pt x="1177" y="258"/>
                  </a:lnTo>
                  <a:lnTo>
                    <a:pt x="1176" y="258"/>
                  </a:lnTo>
                  <a:lnTo>
                    <a:pt x="1173" y="257"/>
                  </a:lnTo>
                  <a:lnTo>
                    <a:pt x="1172" y="257"/>
                  </a:lnTo>
                  <a:lnTo>
                    <a:pt x="1171" y="256"/>
                  </a:lnTo>
                  <a:lnTo>
                    <a:pt x="1169" y="256"/>
                  </a:lnTo>
                  <a:lnTo>
                    <a:pt x="1168" y="255"/>
                  </a:lnTo>
                  <a:lnTo>
                    <a:pt x="1166" y="253"/>
                  </a:lnTo>
                  <a:lnTo>
                    <a:pt x="1165" y="253"/>
                  </a:lnTo>
                  <a:lnTo>
                    <a:pt x="1164" y="252"/>
                  </a:lnTo>
                  <a:lnTo>
                    <a:pt x="1163" y="251"/>
                  </a:lnTo>
                  <a:lnTo>
                    <a:pt x="1162" y="251"/>
                  </a:lnTo>
                  <a:lnTo>
                    <a:pt x="1159" y="249"/>
                  </a:lnTo>
                  <a:lnTo>
                    <a:pt x="1158" y="248"/>
                  </a:lnTo>
                  <a:lnTo>
                    <a:pt x="1157" y="247"/>
                  </a:lnTo>
                  <a:lnTo>
                    <a:pt x="1156" y="247"/>
                  </a:lnTo>
                  <a:lnTo>
                    <a:pt x="1155" y="245"/>
                  </a:lnTo>
                  <a:lnTo>
                    <a:pt x="1154" y="244"/>
                  </a:lnTo>
                  <a:lnTo>
                    <a:pt x="1152" y="243"/>
                  </a:lnTo>
                  <a:lnTo>
                    <a:pt x="1151" y="243"/>
                  </a:lnTo>
                  <a:lnTo>
                    <a:pt x="1150" y="242"/>
                  </a:lnTo>
                  <a:lnTo>
                    <a:pt x="1149" y="240"/>
                  </a:lnTo>
                  <a:lnTo>
                    <a:pt x="1148" y="240"/>
                  </a:lnTo>
                  <a:lnTo>
                    <a:pt x="1147" y="239"/>
                  </a:lnTo>
                  <a:lnTo>
                    <a:pt x="1145" y="239"/>
                  </a:lnTo>
                  <a:lnTo>
                    <a:pt x="1144" y="238"/>
                  </a:lnTo>
                  <a:lnTo>
                    <a:pt x="1143" y="238"/>
                  </a:lnTo>
                  <a:lnTo>
                    <a:pt x="1141" y="238"/>
                  </a:lnTo>
                  <a:lnTo>
                    <a:pt x="1140" y="236"/>
                  </a:lnTo>
                  <a:lnTo>
                    <a:pt x="1138" y="236"/>
                  </a:lnTo>
                  <a:lnTo>
                    <a:pt x="1137" y="236"/>
                  </a:lnTo>
                  <a:lnTo>
                    <a:pt x="1135" y="236"/>
                  </a:lnTo>
                  <a:lnTo>
                    <a:pt x="1134" y="236"/>
                  </a:lnTo>
                  <a:lnTo>
                    <a:pt x="1134" y="234"/>
                  </a:lnTo>
                  <a:lnTo>
                    <a:pt x="1134" y="232"/>
                  </a:lnTo>
                  <a:lnTo>
                    <a:pt x="1134" y="231"/>
                  </a:lnTo>
                  <a:lnTo>
                    <a:pt x="1134" y="230"/>
                  </a:lnTo>
                  <a:lnTo>
                    <a:pt x="1134" y="229"/>
                  </a:lnTo>
                  <a:lnTo>
                    <a:pt x="1134" y="226"/>
                  </a:lnTo>
                  <a:lnTo>
                    <a:pt x="1134" y="225"/>
                  </a:lnTo>
                  <a:lnTo>
                    <a:pt x="1133" y="223"/>
                  </a:lnTo>
                  <a:lnTo>
                    <a:pt x="1133" y="222"/>
                  </a:lnTo>
                  <a:lnTo>
                    <a:pt x="1133" y="219"/>
                  </a:lnTo>
                  <a:lnTo>
                    <a:pt x="1133" y="218"/>
                  </a:lnTo>
                  <a:lnTo>
                    <a:pt x="1133" y="217"/>
                  </a:lnTo>
                  <a:lnTo>
                    <a:pt x="1133" y="216"/>
                  </a:lnTo>
                  <a:lnTo>
                    <a:pt x="1133" y="213"/>
                  </a:lnTo>
                  <a:lnTo>
                    <a:pt x="1133" y="212"/>
                  </a:lnTo>
                  <a:lnTo>
                    <a:pt x="1133" y="210"/>
                  </a:lnTo>
                  <a:lnTo>
                    <a:pt x="1133" y="209"/>
                  </a:lnTo>
                  <a:lnTo>
                    <a:pt x="1133" y="207"/>
                  </a:lnTo>
                  <a:lnTo>
                    <a:pt x="1133" y="205"/>
                  </a:lnTo>
                  <a:lnTo>
                    <a:pt x="1133" y="204"/>
                  </a:lnTo>
                  <a:lnTo>
                    <a:pt x="1133" y="203"/>
                  </a:lnTo>
                  <a:lnTo>
                    <a:pt x="1133" y="200"/>
                  </a:lnTo>
                  <a:lnTo>
                    <a:pt x="1134" y="199"/>
                  </a:lnTo>
                  <a:lnTo>
                    <a:pt x="1134" y="197"/>
                  </a:lnTo>
                  <a:lnTo>
                    <a:pt x="1134" y="196"/>
                  </a:lnTo>
                  <a:lnTo>
                    <a:pt x="1134" y="195"/>
                  </a:lnTo>
                  <a:lnTo>
                    <a:pt x="1135" y="192"/>
                  </a:lnTo>
                  <a:lnTo>
                    <a:pt x="1135" y="191"/>
                  </a:lnTo>
                  <a:lnTo>
                    <a:pt x="1136" y="190"/>
                  </a:lnTo>
                  <a:lnTo>
                    <a:pt x="1136" y="188"/>
                  </a:lnTo>
                  <a:lnTo>
                    <a:pt x="1137" y="186"/>
                  </a:lnTo>
                  <a:lnTo>
                    <a:pt x="1138" y="184"/>
                  </a:lnTo>
                  <a:lnTo>
                    <a:pt x="1142" y="184"/>
                  </a:lnTo>
                  <a:lnTo>
                    <a:pt x="1147" y="184"/>
                  </a:lnTo>
                  <a:lnTo>
                    <a:pt x="1151" y="184"/>
                  </a:lnTo>
                  <a:lnTo>
                    <a:pt x="1155" y="184"/>
                  </a:lnTo>
                  <a:lnTo>
                    <a:pt x="1159" y="184"/>
                  </a:lnTo>
                  <a:lnTo>
                    <a:pt x="1163" y="183"/>
                  </a:lnTo>
                  <a:lnTo>
                    <a:pt x="1168" y="183"/>
                  </a:lnTo>
                  <a:lnTo>
                    <a:pt x="1171" y="183"/>
                  </a:lnTo>
                  <a:lnTo>
                    <a:pt x="1176" y="183"/>
                  </a:lnTo>
                  <a:lnTo>
                    <a:pt x="1179" y="183"/>
                  </a:lnTo>
                  <a:lnTo>
                    <a:pt x="1183" y="182"/>
                  </a:lnTo>
                  <a:lnTo>
                    <a:pt x="1187" y="182"/>
                  </a:lnTo>
                  <a:lnTo>
                    <a:pt x="1191" y="182"/>
                  </a:lnTo>
                  <a:lnTo>
                    <a:pt x="1194" y="182"/>
                  </a:lnTo>
                  <a:lnTo>
                    <a:pt x="1198" y="182"/>
                  </a:lnTo>
                  <a:lnTo>
                    <a:pt x="1201" y="182"/>
                  </a:lnTo>
                  <a:lnTo>
                    <a:pt x="1206" y="182"/>
                  </a:lnTo>
                  <a:lnTo>
                    <a:pt x="1209" y="182"/>
                  </a:lnTo>
                  <a:lnTo>
                    <a:pt x="1213" y="182"/>
                  </a:lnTo>
                  <a:lnTo>
                    <a:pt x="1216" y="182"/>
                  </a:lnTo>
                  <a:lnTo>
                    <a:pt x="1220" y="183"/>
                  </a:lnTo>
                  <a:lnTo>
                    <a:pt x="1225" y="183"/>
                  </a:lnTo>
                  <a:lnTo>
                    <a:pt x="1228" y="183"/>
                  </a:lnTo>
                  <a:lnTo>
                    <a:pt x="1232" y="184"/>
                  </a:lnTo>
                  <a:lnTo>
                    <a:pt x="1235" y="186"/>
                  </a:lnTo>
                  <a:lnTo>
                    <a:pt x="1238" y="186"/>
                  </a:lnTo>
                  <a:lnTo>
                    <a:pt x="1243" y="187"/>
                  </a:lnTo>
                  <a:lnTo>
                    <a:pt x="1247" y="188"/>
                  </a:lnTo>
                  <a:lnTo>
                    <a:pt x="1250" y="190"/>
                  </a:lnTo>
                  <a:lnTo>
                    <a:pt x="1255" y="192"/>
                  </a:lnTo>
                  <a:lnTo>
                    <a:pt x="1258" y="194"/>
                  </a:lnTo>
                  <a:lnTo>
                    <a:pt x="1262" y="196"/>
                  </a:lnTo>
                  <a:lnTo>
                    <a:pt x="1263" y="196"/>
                  </a:lnTo>
                  <a:lnTo>
                    <a:pt x="1264" y="196"/>
                  </a:lnTo>
                  <a:lnTo>
                    <a:pt x="1265" y="196"/>
                  </a:lnTo>
                  <a:lnTo>
                    <a:pt x="1266" y="196"/>
                  </a:lnTo>
                  <a:lnTo>
                    <a:pt x="1268" y="196"/>
                  </a:lnTo>
                  <a:lnTo>
                    <a:pt x="1268" y="197"/>
                  </a:lnTo>
                  <a:lnTo>
                    <a:pt x="1269" y="197"/>
                  </a:lnTo>
                  <a:lnTo>
                    <a:pt x="1270" y="197"/>
                  </a:lnTo>
                  <a:lnTo>
                    <a:pt x="1271" y="197"/>
                  </a:lnTo>
                  <a:lnTo>
                    <a:pt x="1272" y="197"/>
                  </a:lnTo>
                  <a:lnTo>
                    <a:pt x="1272" y="199"/>
                  </a:lnTo>
                  <a:lnTo>
                    <a:pt x="1273" y="199"/>
                  </a:lnTo>
                  <a:lnTo>
                    <a:pt x="1275" y="199"/>
                  </a:lnTo>
                  <a:lnTo>
                    <a:pt x="1276" y="199"/>
                  </a:lnTo>
                  <a:lnTo>
                    <a:pt x="1277" y="200"/>
                  </a:lnTo>
                  <a:lnTo>
                    <a:pt x="1278" y="200"/>
                  </a:lnTo>
                  <a:lnTo>
                    <a:pt x="1279" y="200"/>
                  </a:lnTo>
                  <a:lnTo>
                    <a:pt x="1280" y="200"/>
                  </a:lnTo>
                  <a:lnTo>
                    <a:pt x="1282" y="200"/>
                  </a:lnTo>
                  <a:lnTo>
                    <a:pt x="1292" y="190"/>
                  </a:lnTo>
                  <a:lnTo>
                    <a:pt x="1294" y="190"/>
                  </a:lnTo>
                  <a:lnTo>
                    <a:pt x="1297" y="190"/>
                  </a:lnTo>
                  <a:lnTo>
                    <a:pt x="1299" y="191"/>
                  </a:lnTo>
                  <a:lnTo>
                    <a:pt x="1301" y="191"/>
                  </a:lnTo>
                  <a:lnTo>
                    <a:pt x="1304" y="191"/>
                  </a:lnTo>
                  <a:lnTo>
                    <a:pt x="1306" y="191"/>
                  </a:lnTo>
                  <a:lnTo>
                    <a:pt x="1308" y="191"/>
                  </a:lnTo>
                  <a:lnTo>
                    <a:pt x="1311" y="192"/>
                  </a:lnTo>
                  <a:lnTo>
                    <a:pt x="1312" y="192"/>
                  </a:lnTo>
                  <a:lnTo>
                    <a:pt x="1314" y="192"/>
                  </a:lnTo>
                  <a:lnTo>
                    <a:pt x="1316" y="194"/>
                  </a:lnTo>
                  <a:lnTo>
                    <a:pt x="1319" y="194"/>
                  </a:lnTo>
                  <a:lnTo>
                    <a:pt x="1320" y="195"/>
                  </a:lnTo>
                  <a:lnTo>
                    <a:pt x="1322" y="195"/>
                  </a:lnTo>
                  <a:lnTo>
                    <a:pt x="1325" y="196"/>
                  </a:lnTo>
                  <a:lnTo>
                    <a:pt x="1326" y="196"/>
                  </a:lnTo>
                  <a:lnTo>
                    <a:pt x="1328" y="197"/>
                  </a:lnTo>
                  <a:lnTo>
                    <a:pt x="1330" y="197"/>
                  </a:lnTo>
                  <a:lnTo>
                    <a:pt x="1332" y="199"/>
                  </a:lnTo>
                  <a:lnTo>
                    <a:pt x="1334" y="199"/>
                  </a:lnTo>
                  <a:lnTo>
                    <a:pt x="1335" y="200"/>
                  </a:lnTo>
                  <a:lnTo>
                    <a:pt x="1337" y="201"/>
                  </a:lnTo>
                  <a:lnTo>
                    <a:pt x="1340" y="201"/>
                  </a:lnTo>
                  <a:lnTo>
                    <a:pt x="1341" y="203"/>
                  </a:lnTo>
                  <a:lnTo>
                    <a:pt x="1343" y="203"/>
                  </a:lnTo>
                  <a:lnTo>
                    <a:pt x="1344" y="204"/>
                  </a:lnTo>
                  <a:lnTo>
                    <a:pt x="1347" y="204"/>
                  </a:lnTo>
                  <a:lnTo>
                    <a:pt x="1349" y="205"/>
                  </a:lnTo>
                  <a:lnTo>
                    <a:pt x="1350" y="205"/>
                  </a:lnTo>
                  <a:lnTo>
                    <a:pt x="1352" y="207"/>
                  </a:lnTo>
                  <a:lnTo>
                    <a:pt x="1355" y="207"/>
                  </a:lnTo>
                  <a:lnTo>
                    <a:pt x="1356" y="207"/>
                  </a:lnTo>
                  <a:lnTo>
                    <a:pt x="1361" y="208"/>
                  </a:lnTo>
                  <a:lnTo>
                    <a:pt x="1365" y="209"/>
                  </a:lnTo>
                  <a:lnTo>
                    <a:pt x="1370" y="210"/>
                  </a:lnTo>
                  <a:lnTo>
                    <a:pt x="1375" y="210"/>
                  </a:lnTo>
                  <a:lnTo>
                    <a:pt x="1379" y="212"/>
                  </a:lnTo>
                  <a:lnTo>
                    <a:pt x="1384" y="212"/>
                  </a:lnTo>
                  <a:lnTo>
                    <a:pt x="1389" y="212"/>
                  </a:lnTo>
                  <a:lnTo>
                    <a:pt x="1393" y="212"/>
                  </a:lnTo>
                  <a:lnTo>
                    <a:pt x="1398" y="213"/>
                  </a:lnTo>
                  <a:lnTo>
                    <a:pt x="1403" y="213"/>
                  </a:lnTo>
                  <a:lnTo>
                    <a:pt x="1407" y="213"/>
                  </a:lnTo>
                  <a:lnTo>
                    <a:pt x="1412" y="213"/>
                  </a:lnTo>
                  <a:lnTo>
                    <a:pt x="1418" y="213"/>
                  </a:lnTo>
                  <a:lnTo>
                    <a:pt x="1422" y="213"/>
                  </a:lnTo>
                  <a:lnTo>
                    <a:pt x="1427" y="213"/>
                  </a:lnTo>
                  <a:lnTo>
                    <a:pt x="1432" y="213"/>
                  </a:lnTo>
                  <a:lnTo>
                    <a:pt x="1436" y="213"/>
                  </a:lnTo>
                  <a:lnTo>
                    <a:pt x="1441" y="213"/>
                  </a:lnTo>
                  <a:lnTo>
                    <a:pt x="1446" y="213"/>
                  </a:lnTo>
                  <a:lnTo>
                    <a:pt x="1451" y="213"/>
                  </a:lnTo>
                  <a:lnTo>
                    <a:pt x="1456" y="213"/>
                  </a:lnTo>
                  <a:lnTo>
                    <a:pt x="1461" y="213"/>
                  </a:lnTo>
                  <a:lnTo>
                    <a:pt x="1465" y="213"/>
                  </a:lnTo>
                  <a:lnTo>
                    <a:pt x="1470" y="214"/>
                  </a:lnTo>
                  <a:lnTo>
                    <a:pt x="1475" y="214"/>
                  </a:lnTo>
                  <a:lnTo>
                    <a:pt x="1479" y="214"/>
                  </a:lnTo>
                  <a:lnTo>
                    <a:pt x="1484" y="214"/>
                  </a:lnTo>
                  <a:lnTo>
                    <a:pt x="1489" y="216"/>
                  </a:lnTo>
                  <a:lnTo>
                    <a:pt x="1493" y="216"/>
                  </a:lnTo>
                  <a:lnTo>
                    <a:pt x="1498" y="217"/>
                  </a:lnTo>
                  <a:lnTo>
                    <a:pt x="1503" y="218"/>
                  </a:lnTo>
                  <a:lnTo>
                    <a:pt x="1507" y="218"/>
                  </a:lnTo>
                  <a:lnTo>
                    <a:pt x="1511" y="219"/>
                  </a:lnTo>
                  <a:lnTo>
                    <a:pt x="1515" y="221"/>
                  </a:lnTo>
                  <a:lnTo>
                    <a:pt x="1520" y="222"/>
                  </a:lnTo>
                  <a:lnTo>
                    <a:pt x="1525" y="225"/>
                  </a:lnTo>
                  <a:lnTo>
                    <a:pt x="1528" y="226"/>
                  </a:lnTo>
                  <a:lnTo>
                    <a:pt x="1533" y="227"/>
                  </a:lnTo>
                  <a:lnTo>
                    <a:pt x="1537" y="230"/>
                  </a:lnTo>
                  <a:lnTo>
                    <a:pt x="1541" y="231"/>
                  </a:lnTo>
                  <a:lnTo>
                    <a:pt x="1546" y="234"/>
                  </a:lnTo>
                  <a:lnTo>
                    <a:pt x="1550" y="235"/>
                  </a:lnTo>
                  <a:lnTo>
                    <a:pt x="1554" y="238"/>
                  </a:lnTo>
                  <a:lnTo>
                    <a:pt x="1558" y="239"/>
                  </a:lnTo>
                  <a:lnTo>
                    <a:pt x="1563" y="242"/>
                  </a:lnTo>
                  <a:lnTo>
                    <a:pt x="1567" y="244"/>
                  </a:lnTo>
                  <a:lnTo>
                    <a:pt x="1571" y="247"/>
                  </a:lnTo>
                  <a:lnTo>
                    <a:pt x="1575" y="249"/>
                  </a:lnTo>
                  <a:lnTo>
                    <a:pt x="1579" y="252"/>
                  </a:lnTo>
                  <a:lnTo>
                    <a:pt x="1583" y="253"/>
                  </a:lnTo>
                  <a:lnTo>
                    <a:pt x="1587" y="256"/>
                  </a:lnTo>
                  <a:lnTo>
                    <a:pt x="1591" y="258"/>
                  </a:lnTo>
                  <a:lnTo>
                    <a:pt x="1596" y="261"/>
                  </a:lnTo>
                  <a:lnTo>
                    <a:pt x="1599" y="264"/>
                  </a:lnTo>
                  <a:lnTo>
                    <a:pt x="1604" y="266"/>
                  </a:lnTo>
                  <a:lnTo>
                    <a:pt x="1607" y="269"/>
                  </a:lnTo>
                  <a:lnTo>
                    <a:pt x="1612" y="271"/>
                  </a:lnTo>
                  <a:lnTo>
                    <a:pt x="1615" y="274"/>
                  </a:lnTo>
                  <a:lnTo>
                    <a:pt x="1620" y="277"/>
                  </a:lnTo>
                  <a:lnTo>
                    <a:pt x="1624" y="278"/>
                  </a:lnTo>
                  <a:lnTo>
                    <a:pt x="1628" y="280"/>
                  </a:lnTo>
                  <a:lnTo>
                    <a:pt x="1632" y="283"/>
                  </a:lnTo>
                  <a:lnTo>
                    <a:pt x="1636" y="286"/>
                  </a:lnTo>
                  <a:lnTo>
                    <a:pt x="1640" y="287"/>
                  </a:lnTo>
                  <a:lnTo>
                    <a:pt x="1643" y="290"/>
                  </a:lnTo>
                  <a:lnTo>
                    <a:pt x="1646" y="291"/>
                  </a:lnTo>
                  <a:lnTo>
                    <a:pt x="1649" y="292"/>
                  </a:lnTo>
                  <a:lnTo>
                    <a:pt x="1651" y="295"/>
                  </a:lnTo>
                  <a:lnTo>
                    <a:pt x="1655" y="296"/>
                  </a:lnTo>
                  <a:lnTo>
                    <a:pt x="1657" y="297"/>
                  </a:lnTo>
                  <a:lnTo>
                    <a:pt x="1660" y="300"/>
                  </a:lnTo>
                  <a:lnTo>
                    <a:pt x="1662" y="301"/>
                  </a:lnTo>
                  <a:lnTo>
                    <a:pt x="1664" y="304"/>
                  </a:lnTo>
                  <a:lnTo>
                    <a:pt x="1667" y="306"/>
                  </a:lnTo>
                  <a:lnTo>
                    <a:pt x="1669" y="308"/>
                  </a:lnTo>
                  <a:lnTo>
                    <a:pt x="1671" y="310"/>
                  </a:lnTo>
                  <a:lnTo>
                    <a:pt x="1672" y="313"/>
                  </a:lnTo>
                  <a:lnTo>
                    <a:pt x="1675" y="316"/>
                  </a:lnTo>
                  <a:lnTo>
                    <a:pt x="1677" y="318"/>
                  </a:lnTo>
                  <a:lnTo>
                    <a:pt x="1678" y="321"/>
                  </a:lnTo>
                  <a:lnTo>
                    <a:pt x="1681" y="323"/>
                  </a:lnTo>
                  <a:lnTo>
                    <a:pt x="1683" y="326"/>
                  </a:lnTo>
                  <a:lnTo>
                    <a:pt x="1684" y="328"/>
                  </a:lnTo>
                  <a:lnTo>
                    <a:pt x="1686" y="331"/>
                  </a:lnTo>
                  <a:lnTo>
                    <a:pt x="1687" y="334"/>
                  </a:lnTo>
                  <a:lnTo>
                    <a:pt x="1690" y="338"/>
                  </a:lnTo>
                  <a:lnTo>
                    <a:pt x="1692" y="340"/>
                  </a:lnTo>
                  <a:lnTo>
                    <a:pt x="1693" y="344"/>
                  </a:lnTo>
                  <a:lnTo>
                    <a:pt x="1696" y="347"/>
                  </a:lnTo>
                  <a:lnTo>
                    <a:pt x="1698" y="351"/>
                  </a:lnTo>
                  <a:lnTo>
                    <a:pt x="1699" y="354"/>
                  </a:lnTo>
                  <a:lnTo>
                    <a:pt x="1701" y="358"/>
                  </a:lnTo>
                  <a:lnTo>
                    <a:pt x="1704" y="362"/>
                  </a:lnTo>
                  <a:lnTo>
                    <a:pt x="1706" y="366"/>
                  </a:lnTo>
                  <a:lnTo>
                    <a:pt x="1708" y="370"/>
                  </a:lnTo>
                  <a:lnTo>
                    <a:pt x="1711" y="374"/>
                  </a:lnTo>
                  <a:lnTo>
                    <a:pt x="1714" y="380"/>
                  </a:lnTo>
                  <a:lnTo>
                    <a:pt x="1718" y="386"/>
                  </a:lnTo>
                  <a:lnTo>
                    <a:pt x="1721" y="392"/>
                  </a:lnTo>
                  <a:lnTo>
                    <a:pt x="1725" y="397"/>
                  </a:lnTo>
                  <a:lnTo>
                    <a:pt x="1728" y="404"/>
                  </a:lnTo>
                  <a:lnTo>
                    <a:pt x="1732" y="409"/>
                  </a:lnTo>
                  <a:lnTo>
                    <a:pt x="1735" y="414"/>
                  </a:lnTo>
                  <a:lnTo>
                    <a:pt x="1739" y="419"/>
                  </a:lnTo>
                  <a:lnTo>
                    <a:pt x="1742" y="426"/>
                  </a:lnTo>
                  <a:lnTo>
                    <a:pt x="1746" y="431"/>
                  </a:lnTo>
                  <a:lnTo>
                    <a:pt x="1750" y="436"/>
                  </a:lnTo>
                  <a:lnTo>
                    <a:pt x="1754" y="440"/>
                  </a:lnTo>
                  <a:lnTo>
                    <a:pt x="1757" y="445"/>
                  </a:lnTo>
                  <a:lnTo>
                    <a:pt x="1761" y="450"/>
                  </a:lnTo>
                  <a:lnTo>
                    <a:pt x="1765" y="456"/>
                  </a:lnTo>
                  <a:lnTo>
                    <a:pt x="1769" y="461"/>
                  </a:lnTo>
                  <a:lnTo>
                    <a:pt x="1774" y="466"/>
                  </a:lnTo>
                  <a:lnTo>
                    <a:pt x="1777" y="471"/>
                  </a:lnTo>
                  <a:lnTo>
                    <a:pt x="1782" y="475"/>
                  </a:lnTo>
                  <a:lnTo>
                    <a:pt x="1786" y="480"/>
                  </a:lnTo>
                  <a:lnTo>
                    <a:pt x="1790" y="486"/>
                  </a:lnTo>
                  <a:lnTo>
                    <a:pt x="1795" y="491"/>
                  </a:lnTo>
                  <a:lnTo>
                    <a:pt x="1799" y="496"/>
                  </a:lnTo>
                  <a:lnTo>
                    <a:pt x="1804" y="500"/>
                  </a:lnTo>
                  <a:lnTo>
                    <a:pt x="1808" y="505"/>
                  </a:lnTo>
                  <a:lnTo>
                    <a:pt x="1813" y="510"/>
                  </a:lnTo>
                  <a:lnTo>
                    <a:pt x="1818" y="515"/>
                  </a:lnTo>
                  <a:lnTo>
                    <a:pt x="1824" y="521"/>
                  </a:lnTo>
                  <a:lnTo>
                    <a:pt x="1828" y="526"/>
                  </a:lnTo>
                  <a:lnTo>
                    <a:pt x="1834" y="532"/>
                  </a:lnTo>
                  <a:lnTo>
                    <a:pt x="1839" y="537"/>
                  </a:lnTo>
                  <a:lnTo>
                    <a:pt x="1845" y="543"/>
                  </a:lnTo>
                  <a:lnTo>
                    <a:pt x="1847" y="547"/>
                  </a:lnTo>
                  <a:lnTo>
                    <a:pt x="1849" y="549"/>
                  </a:lnTo>
                  <a:lnTo>
                    <a:pt x="1852" y="552"/>
                  </a:lnTo>
                  <a:lnTo>
                    <a:pt x="1854" y="554"/>
                  </a:lnTo>
                  <a:lnTo>
                    <a:pt x="1856" y="557"/>
                  </a:lnTo>
                  <a:lnTo>
                    <a:pt x="1858" y="558"/>
                  </a:lnTo>
                  <a:lnTo>
                    <a:pt x="1862" y="561"/>
                  </a:lnTo>
                  <a:lnTo>
                    <a:pt x="1864" y="563"/>
                  </a:lnTo>
                  <a:lnTo>
                    <a:pt x="1868" y="565"/>
                  </a:lnTo>
                  <a:lnTo>
                    <a:pt x="1870" y="567"/>
                  </a:lnTo>
                  <a:lnTo>
                    <a:pt x="1874" y="570"/>
                  </a:lnTo>
                  <a:lnTo>
                    <a:pt x="1876" y="571"/>
                  </a:lnTo>
                  <a:lnTo>
                    <a:pt x="1878" y="574"/>
                  </a:lnTo>
                  <a:lnTo>
                    <a:pt x="1882" y="575"/>
                  </a:lnTo>
                  <a:lnTo>
                    <a:pt x="1884" y="578"/>
                  </a:lnTo>
                  <a:lnTo>
                    <a:pt x="1888" y="580"/>
                  </a:lnTo>
                  <a:lnTo>
                    <a:pt x="1890" y="583"/>
                  </a:lnTo>
                  <a:lnTo>
                    <a:pt x="1892" y="585"/>
                  </a:lnTo>
                  <a:lnTo>
                    <a:pt x="1895" y="588"/>
                  </a:lnTo>
                  <a:lnTo>
                    <a:pt x="1897" y="591"/>
                  </a:lnTo>
                  <a:lnTo>
                    <a:pt x="1899" y="593"/>
                  </a:lnTo>
                  <a:lnTo>
                    <a:pt x="1900" y="597"/>
                  </a:lnTo>
                  <a:lnTo>
                    <a:pt x="1903" y="600"/>
                  </a:lnTo>
                  <a:lnTo>
                    <a:pt x="1904" y="604"/>
                  </a:lnTo>
                  <a:lnTo>
                    <a:pt x="1905" y="607"/>
                  </a:lnTo>
                  <a:lnTo>
                    <a:pt x="1906" y="611"/>
                  </a:lnTo>
                  <a:lnTo>
                    <a:pt x="1907" y="615"/>
                  </a:lnTo>
                  <a:lnTo>
                    <a:pt x="1907" y="620"/>
                  </a:lnTo>
                  <a:lnTo>
                    <a:pt x="1907" y="626"/>
                  </a:lnTo>
                  <a:lnTo>
                    <a:pt x="1907" y="631"/>
                  </a:lnTo>
                  <a:lnTo>
                    <a:pt x="1906" y="637"/>
                  </a:lnTo>
                  <a:lnTo>
                    <a:pt x="1906" y="643"/>
                  </a:lnTo>
                  <a:lnTo>
                    <a:pt x="1906" y="645"/>
                  </a:lnTo>
                  <a:lnTo>
                    <a:pt x="1906" y="648"/>
                  </a:lnTo>
                  <a:lnTo>
                    <a:pt x="1906" y="650"/>
                  </a:lnTo>
                  <a:lnTo>
                    <a:pt x="1906" y="654"/>
                  </a:lnTo>
                  <a:lnTo>
                    <a:pt x="1906" y="657"/>
                  </a:lnTo>
                  <a:lnTo>
                    <a:pt x="1905" y="659"/>
                  </a:lnTo>
                  <a:lnTo>
                    <a:pt x="1904" y="663"/>
                  </a:lnTo>
                  <a:lnTo>
                    <a:pt x="1903" y="666"/>
                  </a:lnTo>
                  <a:lnTo>
                    <a:pt x="1902" y="670"/>
                  </a:lnTo>
                  <a:lnTo>
                    <a:pt x="1900" y="674"/>
                  </a:lnTo>
                  <a:lnTo>
                    <a:pt x="1899" y="676"/>
                  </a:lnTo>
                  <a:lnTo>
                    <a:pt x="1897" y="680"/>
                  </a:lnTo>
                  <a:lnTo>
                    <a:pt x="1896" y="684"/>
                  </a:lnTo>
                  <a:lnTo>
                    <a:pt x="1893" y="688"/>
                  </a:lnTo>
                  <a:lnTo>
                    <a:pt x="1891" y="692"/>
                  </a:lnTo>
                  <a:lnTo>
                    <a:pt x="1890" y="696"/>
                  </a:lnTo>
                  <a:lnTo>
                    <a:pt x="1888" y="700"/>
                  </a:lnTo>
                  <a:lnTo>
                    <a:pt x="1885" y="704"/>
                  </a:lnTo>
                  <a:lnTo>
                    <a:pt x="1884" y="706"/>
                  </a:lnTo>
                  <a:lnTo>
                    <a:pt x="1882" y="710"/>
                  </a:lnTo>
                  <a:lnTo>
                    <a:pt x="1879" y="714"/>
                  </a:lnTo>
                  <a:lnTo>
                    <a:pt x="1878" y="718"/>
                  </a:lnTo>
                  <a:lnTo>
                    <a:pt x="1876" y="720"/>
                  </a:lnTo>
                  <a:lnTo>
                    <a:pt x="1875" y="724"/>
                  </a:lnTo>
                  <a:lnTo>
                    <a:pt x="1872" y="727"/>
                  </a:lnTo>
                  <a:lnTo>
                    <a:pt x="1871" y="731"/>
                  </a:lnTo>
                  <a:lnTo>
                    <a:pt x="1870" y="733"/>
                  </a:lnTo>
                  <a:lnTo>
                    <a:pt x="1869" y="736"/>
                  </a:lnTo>
                  <a:lnTo>
                    <a:pt x="1869" y="740"/>
                  </a:lnTo>
                  <a:lnTo>
                    <a:pt x="1868" y="742"/>
                  </a:lnTo>
                  <a:lnTo>
                    <a:pt x="1868" y="744"/>
                  </a:lnTo>
                  <a:lnTo>
                    <a:pt x="1868" y="746"/>
                  </a:lnTo>
                  <a:lnTo>
                    <a:pt x="1868" y="758"/>
                  </a:lnTo>
                  <a:lnTo>
                    <a:pt x="1868" y="755"/>
                  </a:lnTo>
                  <a:lnTo>
                    <a:pt x="1869" y="754"/>
                  </a:lnTo>
                  <a:lnTo>
                    <a:pt x="1870" y="752"/>
                  </a:lnTo>
                  <a:lnTo>
                    <a:pt x="1871" y="750"/>
                  </a:lnTo>
                  <a:lnTo>
                    <a:pt x="1871" y="748"/>
                  </a:lnTo>
                  <a:lnTo>
                    <a:pt x="1872" y="745"/>
                  </a:lnTo>
                  <a:lnTo>
                    <a:pt x="1874" y="744"/>
                  </a:lnTo>
                  <a:lnTo>
                    <a:pt x="1875" y="741"/>
                  </a:lnTo>
                  <a:lnTo>
                    <a:pt x="1876" y="740"/>
                  </a:lnTo>
                  <a:lnTo>
                    <a:pt x="1877" y="739"/>
                  </a:lnTo>
                  <a:lnTo>
                    <a:pt x="1877" y="736"/>
                  </a:lnTo>
                  <a:lnTo>
                    <a:pt x="1878" y="735"/>
                  </a:lnTo>
                  <a:lnTo>
                    <a:pt x="1879" y="733"/>
                  </a:lnTo>
                  <a:lnTo>
                    <a:pt x="1881" y="731"/>
                  </a:lnTo>
                  <a:lnTo>
                    <a:pt x="1882" y="729"/>
                  </a:lnTo>
                  <a:lnTo>
                    <a:pt x="1883" y="728"/>
                  </a:lnTo>
                  <a:lnTo>
                    <a:pt x="1884" y="727"/>
                  </a:lnTo>
                  <a:lnTo>
                    <a:pt x="1885" y="724"/>
                  </a:lnTo>
                  <a:lnTo>
                    <a:pt x="1888" y="723"/>
                  </a:lnTo>
                  <a:lnTo>
                    <a:pt x="1889" y="722"/>
                  </a:lnTo>
                  <a:lnTo>
                    <a:pt x="1890" y="720"/>
                  </a:lnTo>
                  <a:lnTo>
                    <a:pt x="1891" y="719"/>
                  </a:lnTo>
                  <a:lnTo>
                    <a:pt x="1892" y="718"/>
                  </a:lnTo>
                  <a:lnTo>
                    <a:pt x="1893" y="717"/>
                  </a:lnTo>
                  <a:lnTo>
                    <a:pt x="1896" y="715"/>
                  </a:lnTo>
                  <a:lnTo>
                    <a:pt x="1897" y="714"/>
                  </a:lnTo>
                  <a:lnTo>
                    <a:pt x="1898" y="713"/>
                  </a:lnTo>
                  <a:lnTo>
                    <a:pt x="1899" y="711"/>
                  </a:lnTo>
                  <a:lnTo>
                    <a:pt x="1902" y="710"/>
                  </a:lnTo>
                  <a:lnTo>
                    <a:pt x="1903" y="709"/>
                  </a:lnTo>
                  <a:lnTo>
                    <a:pt x="1904" y="707"/>
                  </a:lnTo>
                  <a:lnTo>
                    <a:pt x="1906" y="706"/>
                  </a:lnTo>
                  <a:lnTo>
                    <a:pt x="1907" y="711"/>
                  </a:lnTo>
                  <a:lnTo>
                    <a:pt x="1910" y="715"/>
                  </a:lnTo>
                  <a:lnTo>
                    <a:pt x="1911" y="720"/>
                  </a:lnTo>
                  <a:lnTo>
                    <a:pt x="1913" y="724"/>
                  </a:lnTo>
                  <a:lnTo>
                    <a:pt x="1915" y="728"/>
                  </a:lnTo>
                  <a:lnTo>
                    <a:pt x="1918" y="732"/>
                  </a:lnTo>
                  <a:lnTo>
                    <a:pt x="1920" y="736"/>
                  </a:lnTo>
                  <a:lnTo>
                    <a:pt x="1924" y="740"/>
                  </a:lnTo>
                  <a:lnTo>
                    <a:pt x="1926" y="744"/>
                  </a:lnTo>
                  <a:lnTo>
                    <a:pt x="1928" y="746"/>
                  </a:lnTo>
                  <a:lnTo>
                    <a:pt x="1932" y="750"/>
                  </a:lnTo>
                  <a:lnTo>
                    <a:pt x="1934" y="754"/>
                  </a:lnTo>
                  <a:lnTo>
                    <a:pt x="1938" y="757"/>
                  </a:lnTo>
                  <a:lnTo>
                    <a:pt x="1940" y="761"/>
                  </a:lnTo>
                  <a:lnTo>
                    <a:pt x="1943" y="763"/>
                  </a:lnTo>
                  <a:lnTo>
                    <a:pt x="1947" y="767"/>
                  </a:lnTo>
                  <a:lnTo>
                    <a:pt x="1949" y="770"/>
                  </a:lnTo>
                  <a:lnTo>
                    <a:pt x="1953" y="774"/>
                  </a:lnTo>
                  <a:lnTo>
                    <a:pt x="1955" y="776"/>
                  </a:lnTo>
                  <a:lnTo>
                    <a:pt x="1959" y="780"/>
                  </a:lnTo>
                  <a:lnTo>
                    <a:pt x="1961" y="783"/>
                  </a:lnTo>
                  <a:lnTo>
                    <a:pt x="1964" y="787"/>
                  </a:lnTo>
                  <a:lnTo>
                    <a:pt x="1967" y="790"/>
                  </a:lnTo>
                  <a:lnTo>
                    <a:pt x="1970" y="793"/>
                  </a:lnTo>
                  <a:lnTo>
                    <a:pt x="1972" y="797"/>
                  </a:lnTo>
                  <a:lnTo>
                    <a:pt x="1975" y="801"/>
                  </a:lnTo>
                  <a:lnTo>
                    <a:pt x="1977" y="805"/>
                  </a:lnTo>
                  <a:lnTo>
                    <a:pt x="1979" y="809"/>
                  </a:lnTo>
                  <a:lnTo>
                    <a:pt x="1982" y="813"/>
                  </a:lnTo>
                  <a:lnTo>
                    <a:pt x="1984" y="818"/>
                  </a:lnTo>
                  <a:lnTo>
                    <a:pt x="1985" y="822"/>
                  </a:lnTo>
                  <a:lnTo>
                    <a:pt x="1988" y="827"/>
                  </a:lnTo>
                  <a:lnTo>
                    <a:pt x="1989" y="831"/>
                  </a:lnTo>
                  <a:lnTo>
                    <a:pt x="1990" y="836"/>
                  </a:lnTo>
                  <a:lnTo>
                    <a:pt x="1990" y="841"/>
                  </a:lnTo>
                  <a:lnTo>
                    <a:pt x="1991" y="846"/>
                  </a:lnTo>
                  <a:lnTo>
                    <a:pt x="1991" y="850"/>
                  </a:lnTo>
                  <a:lnTo>
                    <a:pt x="1992" y="855"/>
                  </a:lnTo>
                  <a:lnTo>
                    <a:pt x="1992" y="862"/>
                  </a:lnTo>
                  <a:lnTo>
                    <a:pt x="1992" y="867"/>
                  </a:lnTo>
                  <a:lnTo>
                    <a:pt x="1992" y="872"/>
                  </a:lnTo>
                  <a:lnTo>
                    <a:pt x="1993" y="877"/>
                  </a:lnTo>
                  <a:lnTo>
                    <a:pt x="1993" y="883"/>
                  </a:lnTo>
                  <a:lnTo>
                    <a:pt x="1993" y="889"/>
                  </a:lnTo>
                  <a:lnTo>
                    <a:pt x="1993" y="894"/>
                  </a:lnTo>
                  <a:lnTo>
                    <a:pt x="1995" y="899"/>
                  </a:lnTo>
                  <a:lnTo>
                    <a:pt x="1995" y="905"/>
                  </a:lnTo>
                  <a:lnTo>
                    <a:pt x="1996" y="910"/>
                  </a:lnTo>
                  <a:lnTo>
                    <a:pt x="1996" y="915"/>
                  </a:lnTo>
                  <a:lnTo>
                    <a:pt x="1997" y="920"/>
                  </a:lnTo>
                  <a:lnTo>
                    <a:pt x="1998" y="924"/>
                  </a:lnTo>
                  <a:lnTo>
                    <a:pt x="1999" y="929"/>
                  </a:lnTo>
                  <a:lnTo>
                    <a:pt x="2002" y="933"/>
                  </a:lnTo>
                  <a:lnTo>
                    <a:pt x="2003" y="937"/>
                  </a:lnTo>
                  <a:lnTo>
                    <a:pt x="2005" y="941"/>
                  </a:lnTo>
                  <a:lnTo>
                    <a:pt x="2007" y="945"/>
                  </a:lnTo>
                  <a:lnTo>
                    <a:pt x="2010" y="947"/>
                  </a:lnTo>
                  <a:lnTo>
                    <a:pt x="2013" y="950"/>
                  </a:lnTo>
                  <a:lnTo>
                    <a:pt x="2017" y="953"/>
                  </a:lnTo>
                  <a:lnTo>
                    <a:pt x="2020" y="955"/>
                  </a:lnTo>
                  <a:lnTo>
                    <a:pt x="2024" y="957"/>
                  </a:lnTo>
                  <a:lnTo>
                    <a:pt x="2028" y="958"/>
                  </a:lnTo>
                  <a:lnTo>
                    <a:pt x="2033" y="958"/>
                  </a:lnTo>
                  <a:lnTo>
                    <a:pt x="2039" y="959"/>
                  </a:lnTo>
                  <a:lnTo>
                    <a:pt x="2040" y="957"/>
                  </a:lnTo>
                  <a:lnTo>
                    <a:pt x="2041" y="955"/>
                  </a:lnTo>
                  <a:lnTo>
                    <a:pt x="2042" y="954"/>
                  </a:lnTo>
                  <a:lnTo>
                    <a:pt x="2043" y="953"/>
                  </a:lnTo>
                  <a:lnTo>
                    <a:pt x="2043" y="950"/>
                  </a:lnTo>
                  <a:lnTo>
                    <a:pt x="2045" y="949"/>
                  </a:lnTo>
                  <a:lnTo>
                    <a:pt x="2045" y="947"/>
                  </a:lnTo>
                  <a:lnTo>
                    <a:pt x="2046" y="946"/>
                  </a:lnTo>
                  <a:lnTo>
                    <a:pt x="2046" y="944"/>
                  </a:lnTo>
                  <a:lnTo>
                    <a:pt x="2047" y="942"/>
                  </a:lnTo>
                  <a:lnTo>
                    <a:pt x="2047" y="941"/>
                  </a:lnTo>
                  <a:lnTo>
                    <a:pt x="2047" y="938"/>
                  </a:lnTo>
                  <a:lnTo>
                    <a:pt x="2047" y="937"/>
                  </a:lnTo>
                  <a:lnTo>
                    <a:pt x="2048" y="936"/>
                  </a:lnTo>
                  <a:lnTo>
                    <a:pt x="2048" y="933"/>
                  </a:lnTo>
                  <a:lnTo>
                    <a:pt x="2048" y="932"/>
                  </a:lnTo>
                  <a:lnTo>
                    <a:pt x="2048" y="931"/>
                  </a:lnTo>
                  <a:lnTo>
                    <a:pt x="2048" y="928"/>
                  </a:lnTo>
                  <a:lnTo>
                    <a:pt x="2048" y="927"/>
                  </a:lnTo>
                  <a:lnTo>
                    <a:pt x="2048" y="925"/>
                  </a:lnTo>
                  <a:lnTo>
                    <a:pt x="2048" y="923"/>
                  </a:lnTo>
                  <a:lnTo>
                    <a:pt x="2048" y="922"/>
                  </a:lnTo>
                  <a:lnTo>
                    <a:pt x="2048" y="919"/>
                  </a:lnTo>
                  <a:lnTo>
                    <a:pt x="2048" y="918"/>
                  </a:lnTo>
                  <a:lnTo>
                    <a:pt x="2048" y="915"/>
                  </a:lnTo>
                  <a:lnTo>
                    <a:pt x="2048" y="914"/>
                  </a:lnTo>
                  <a:lnTo>
                    <a:pt x="2047" y="911"/>
                  </a:lnTo>
                  <a:lnTo>
                    <a:pt x="2047" y="910"/>
                  </a:lnTo>
                  <a:lnTo>
                    <a:pt x="2047" y="907"/>
                  </a:lnTo>
                  <a:lnTo>
                    <a:pt x="2047" y="906"/>
                  </a:lnTo>
                  <a:lnTo>
                    <a:pt x="2047" y="903"/>
                  </a:lnTo>
                  <a:lnTo>
                    <a:pt x="2047" y="901"/>
                  </a:lnTo>
                  <a:lnTo>
                    <a:pt x="2046" y="901"/>
                  </a:lnTo>
                  <a:lnTo>
                    <a:pt x="2043" y="901"/>
                  </a:lnTo>
                  <a:lnTo>
                    <a:pt x="2042" y="901"/>
                  </a:lnTo>
                  <a:lnTo>
                    <a:pt x="2041" y="899"/>
                  </a:lnTo>
                  <a:lnTo>
                    <a:pt x="2039" y="899"/>
                  </a:lnTo>
                  <a:lnTo>
                    <a:pt x="2036" y="899"/>
                  </a:lnTo>
                  <a:lnTo>
                    <a:pt x="2035" y="898"/>
                  </a:lnTo>
                  <a:lnTo>
                    <a:pt x="2033" y="898"/>
                  </a:lnTo>
                  <a:lnTo>
                    <a:pt x="2031" y="897"/>
                  </a:lnTo>
                  <a:lnTo>
                    <a:pt x="2028" y="896"/>
                  </a:lnTo>
                  <a:lnTo>
                    <a:pt x="2026" y="896"/>
                  </a:lnTo>
                  <a:lnTo>
                    <a:pt x="2024" y="894"/>
                  </a:lnTo>
                  <a:lnTo>
                    <a:pt x="2021" y="893"/>
                  </a:lnTo>
                  <a:lnTo>
                    <a:pt x="2019" y="892"/>
                  </a:lnTo>
                  <a:lnTo>
                    <a:pt x="2017" y="892"/>
                  </a:lnTo>
                  <a:lnTo>
                    <a:pt x="2014" y="890"/>
                  </a:lnTo>
                  <a:lnTo>
                    <a:pt x="2012" y="889"/>
                  </a:lnTo>
                  <a:lnTo>
                    <a:pt x="2010" y="888"/>
                  </a:lnTo>
                  <a:lnTo>
                    <a:pt x="2007" y="887"/>
                  </a:lnTo>
                  <a:lnTo>
                    <a:pt x="2005" y="885"/>
                  </a:lnTo>
                  <a:lnTo>
                    <a:pt x="2003" y="884"/>
                  </a:lnTo>
                  <a:lnTo>
                    <a:pt x="2000" y="883"/>
                  </a:lnTo>
                  <a:lnTo>
                    <a:pt x="1999" y="881"/>
                  </a:lnTo>
                  <a:lnTo>
                    <a:pt x="1998" y="881"/>
                  </a:lnTo>
                  <a:lnTo>
                    <a:pt x="1996" y="880"/>
                  </a:lnTo>
                  <a:lnTo>
                    <a:pt x="1995" y="879"/>
                  </a:lnTo>
                  <a:lnTo>
                    <a:pt x="1993" y="877"/>
                  </a:lnTo>
                  <a:lnTo>
                    <a:pt x="1993" y="876"/>
                  </a:lnTo>
                  <a:lnTo>
                    <a:pt x="1992" y="875"/>
                  </a:lnTo>
                  <a:lnTo>
                    <a:pt x="1992" y="874"/>
                  </a:lnTo>
                  <a:lnTo>
                    <a:pt x="1992" y="872"/>
                  </a:lnTo>
                  <a:lnTo>
                    <a:pt x="1992" y="861"/>
                  </a:lnTo>
                  <a:lnTo>
                    <a:pt x="1996" y="855"/>
                  </a:lnTo>
                  <a:lnTo>
                    <a:pt x="1997" y="855"/>
                  </a:lnTo>
                  <a:lnTo>
                    <a:pt x="1999" y="854"/>
                  </a:lnTo>
                  <a:lnTo>
                    <a:pt x="2000" y="854"/>
                  </a:lnTo>
                  <a:lnTo>
                    <a:pt x="2003" y="854"/>
                  </a:lnTo>
                  <a:lnTo>
                    <a:pt x="2005" y="855"/>
                  </a:lnTo>
                  <a:lnTo>
                    <a:pt x="2007" y="855"/>
                  </a:lnTo>
                  <a:lnTo>
                    <a:pt x="2010" y="855"/>
                  </a:lnTo>
                  <a:lnTo>
                    <a:pt x="2012" y="857"/>
                  </a:lnTo>
                  <a:lnTo>
                    <a:pt x="2014" y="858"/>
                  </a:lnTo>
                  <a:lnTo>
                    <a:pt x="2018" y="858"/>
                  </a:lnTo>
                  <a:lnTo>
                    <a:pt x="2020" y="859"/>
                  </a:lnTo>
                  <a:lnTo>
                    <a:pt x="2024" y="861"/>
                  </a:lnTo>
                  <a:lnTo>
                    <a:pt x="2026" y="862"/>
                  </a:lnTo>
                  <a:lnTo>
                    <a:pt x="2029" y="863"/>
                  </a:lnTo>
                  <a:lnTo>
                    <a:pt x="2033" y="866"/>
                  </a:lnTo>
                  <a:lnTo>
                    <a:pt x="2035" y="867"/>
                  </a:lnTo>
                  <a:lnTo>
                    <a:pt x="2039" y="868"/>
                  </a:lnTo>
                  <a:lnTo>
                    <a:pt x="2041" y="870"/>
                  </a:lnTo>
                  <a:lnTo>
                    <a:pt x="2045" y="872"/>
                  </a:lnTo>
                  <a:lnTo>
                    <a:pt x="2047" y="874"/>
                  </a:lnTo>
                  <a:lnTo>
                    <a:pt x="2050" y="876"/>
                  </a:lnTo>
                  <a:lnTo>
                    <a:pt x="2053" y="877"/>
                  </a:lnTo>
                  <a:lnTo>
                    <a:pt x="2055" y="879"/>
                  </a:lnTo>
                  <a:lnTo>
                    <a:pt x="2057" y="881"/>
                  </a:lnTo>
                  <a:lnTo>
                    <a:pt x="2060" y="883"/>
                  </a:lnTo>
                  <a:lnTo>
                    <a:pt x="2062" y="885"/>
                  </a:lnTo>
                  <a:lnTo>
                    <a:pt x="2063" y="887"/>
                  </a:lnTo>
                  <a:lnTo>
                    <a:pt x="2066" y="889"/>
                  </a:lnTo>
                  <a:lnTo>
                    <a:pt x="2067" y="890"/>
                  </a:lnTo>
                  <a:lnTo>
                    <a:pt x="2068" y="892"/>
                  </a:lnTo>
                  <a:lnTo>
                    <a:pt x="2068" y="894"/>
                  </a:lnTo>
                  <a:lnTo>
                    <a:pt x="2069" y="896"/>
                  </a:lnTo>
                  <a:lnTo>
                    <a:pt x="2069" y="898"/>
                  </a:lnTo>
                  <a:lnTo>
                    <a:pt x="2070" y="899"/>
                  </a:lnTo>
                  <a:lnTo>
                    <a:pt x="2070" y="902"/>
                  </a:lnTo>
                  <a:lnTo>
                    <a:pt x="2071" y="905"/>
                  </a:lnTo>
                  <a:lnTo>
                    <a:pt x="2071" y="907"/>
                  </a:lnTo>
                  <a:lnTo>
                    <a:pt x="2073" y="910"/>
                  </a:lnTo>
                  <a:lnTo>
                    <a:pt x="2074" y="912"/>
                  </a:lnTo>
                  <a:lnTo>
                    <a:pt x="2074" y="914"/>
                  </a:lnTo>
                  <a:lnTo>
                    <a:pt x="2075" y="916"/>
                  </a:lnTo>
                  <a:lnTo>
                    <a:pt x="2076" y="919"/>
                  </a:lnTo>
                  <a:lnTo>
                    <a:pt x="2077" y="922"/>
                  </a:lnTo>
                  <a:lnTo>
                    <a:pt x="2078" y="924"/>
                  </a:lnTo>
                  <a:lnTo>
                    <a:pt x="2079" y="927"/>
                  </a:lnTo>
                  <a:lnTo>
                    <a:pt x="2081" y="929"/>
                  </a:lnTo>
                  <a:lnTo>
                    <a:pt x="2082" y="932"/>
                  </a:lnTo>
                  <a:lnTo>
                    <a:pt x="2083" y="935"/>
                  </a:lnTo>
                  <a:lnTo>
                    <a:pt x="2084" y="937"/>
                  </a:lnTo>
                  <a:lnTo>
                    <a:pt x="2085" y="940"/>
                  </a:lnTo>
                  <a:lnTo>
                    <a:pt x="2086" y="942"/>
                  </a:lnTo>
                  <a:lnTo>
                    <a:pt x="2088" y="945"/>
                  </a:lnTo>
                  <a:lnTo>
                    <a:pt x="2089" y="947"/>
                  </a:lnTo>
                  <a:lnTo>
                    <a:pt x="2090" y="950"/>
                  </a:lnTo>
                  <a:lnTo>
                    <a:pt x="2091" y="951"/>
                  </a:lnTo>
                  <a:lnTo>
                    <a:pt x="2092" y="954"/>
                  </a:lnTo>
                  <a:lnTo>
                    <a:pt x="2095" y="957"/>
                  </a:lnTo>
                  <a:lnTo>
                    <a:pt x="2096" y="959"/>
                  </a:lnTo>
                  <a:lnTo>
                    <a:pt x="2097" y="960"/>
                  </a:lnTo>
                  <a:lnTo>
                    <a:pt x="2098" y="963"/>
                  </a:lnTo>
                  <a:lnTo>
                    <a:pt x="2099" y="964"/>
                  </a:lnTo>
                  <a:lnTo>
                    <a:pt x="2100" y="967"/>
                  </a:lnTo>
                  <a:lnTo>
                    <a:pt x="2102" y="968"/>
                  </a:lnTo>
                  <a:lnTo>
                    <a:pt x="2103" y="970"/>
                  </a:lnTo>
                  <a:lnTo>
                    <a:pt x="2103" y="973"/>
                  </a:lnTo>
                  <a:lnTo>
                    <a:pt x="2103" y="977"/>
                  </a:lnTo>
                  <a:lnTo>
                    <a:pt x="2102" y="981"/>
                  </a:lnTo>
                  <a:lnTo>
                    <a:pt x="2102" y="985"/>
                  </a:lnTo>
                  <a:lnTo>
                    <a:pt x="2100" y="988"/>
                  </a:lnTo>
                  <a:lnTo>
                    <a:pt x="2099" y="992"/>
                  </a:lnTo>
                  <a:lnTo>
                    <a:pt x="2098" y="996"/>
                  </a:lnTo>
                  <a:lnTo>
                    <a:pt x="2097" y="999"/>
                  </a:lnTo>
                  <a:lnTo>
                    <a:pt x="2096" y="1002"/>
                  </a:lnTo>
                  <a:lnTo>
                    <a:pt x="2093" y="1006"/>
                  </a:lnTo>
                  <a:lnTo>
                    <a:pt x="2092" y="1010"/>
                  </a:lnTo>
                  <a:lnTo>
                    <a:pt x="2090" y="1012"/>
                  </a:lnTo>
                  <a:lnTo>
                    <a:pt x="2089" y="1016"/>
                  </a:lnTo>
                  <a:lnTo>
                    <a:pt x="2086" y="1020"/>
                  </a:lnTo>
                  <a:lnTo>
                    <a:pt x="2084" y="1023"/>
                  </a:lnTo>
                  <a:lnTo>
                    <a:pt x="2082" y="1027"/>
                  </a:lnTo>
                  <a:lnTo>
                    <a:pt x="2081" y="1031"/>
                  </a:lnTo>
                  <a:lnTo>
                    <a:pt x="2078" y="1033"/>
                  </a:lnTo>
                  <a:lnTo>
                    <a:pt x="2076" y="1037"/>
                  </a:lnTo>
                  <a:lnTo>
                    <a:pt x="2074" y="1040"/>
                  </a:lnTo>
                  <a:lnTo>
                    <a:pt x="2071" y="1044"/>
                  </a:lnTo>
                  <a:lnTo>
                    <a:pt x="2069" y="1046"/>
                  </a:lnTo>
                  <a:lnTo>
                    <a:pt x="2067" y="1050"/>
                  </a:lnTo>
                  <a:lnTo>
                    <a:pt x="2066" y="1053"/>
                  </a:lnTo>
                  <a:lnTo>
                    <a:pt x="2063" y="1057"/>
                  </a:lnTo>
                  <a:lnTo>
                    <a:pt x="2061" y="1060"/>
                  </a:lnTo>
                  <a:lnTo>
                    <a:pt x="2060" y="1063"/>
                  </a:lnTo>
                  <a:lnTo>
                    <a:pt x="2057" y="1067"/>
                  </a:lnTo>
                  <a:lnTo>
                    <a:pt x="2056" y="1069"/>
                  </a:lnTo>
                  <a:lnTo>
                    <a:pt x="2054" y="1073"/>
                  </a:lnTo>
                  <a:lnTo>
                    <a:pt x="2053" y="1076"/>
                  </a:lnTo>
                  <a:lnTo>
                    <a:pt x="2052" y="1080"/>
                  </a:lnTo>
                  <a:lnTo>
                    <a:pt x="2053" y="1079"/>
                  </a:lnTo>
                  <a:lnTo>
                    <a:pt x="2054" y="1079"/>
                  </a:lnTo>
                  <a:lnTo>
                    <a:pt x="2055" y="1079"/>
                  </a:lnTo>
                  <a:lnTo>
                    <a:pt x="2057" y="1077"/>
                  </a:lnTo>
                  <a:lnTo>
                    <a:pt x="2059" y="1077"/>
                  </a:lnTo>
                  <a:lnTo>
                    <a:pt x="2060" y="1076"/>
                  </a:lnTo>
                  <a:lnTo>
                    <a:pt x="2061" y="1075"/>
                  </a:lnTo>
                  <a:lnTo>
                    <a:pt x="2063" y="1073"/>
                  </a:lnTo>
                  <a:lnTo>
                    <a:pt x="2064" y="1072"/>
                  </a:lnTo>
                  <a:lnTo>
                    <a:pt x="2066" y="1071"/>
                  </a:lnTo>
                  <a:lnTo>
                    <a:pt x="2067" y="1069"/>
                  </a:lnTo>
                  <a:lnTo>
                    <a:pt x="2069" y="1068"/>
                  </a:lnTo>
                  <a:lnTo>
                    <a:pt x="2070" y="1066"/>
                  </a:lnTo>
                  <a:lnTo>
                    <a:pt x="2071" y="1064"/>
                  </a:lnTo>
                  <a:lnTo>
                    <a:pt x="2074" y="1063"/>
                  </a:lnTo>
                  <a:lnTo>
                    <a:pt x="2075" y="1060"/>
                  </a:lnTo>
                  <a:lnTo>
                    <a:pt x="2076" y="1059"/>
                  </a:lnTo>
                  <a:lnTo>
                    <a:pt x="2077" y="1057"/>
                  </a:lnTo>
                  <a:lnTo>
                    <a:pt x="2079" y="1055"/>
                  </a:lnTo>
                  <a:lnTo>
                    <a:pt x="2081" y="1053"/>
                  </a:lnTo>
                  <a:lnTo>
                    <a:pt x="2082" y="1051"/>
                  </a:lnTo>
                  <a:lnTo>
                    <a:pt x="2083" y="1049"/>
                  </a:lnTo>
                  <a:lnTo>
                    <a:pt x="2084" y="1047"/>
                  </a:lnTo>
                  <a:lnTo>
                    <a:pt x="2086" y="1045"/>
                  </a:lnTo>
                  <a:lnTo>
                    <a:pt x="2088" y="1044"/>
                  </a:lnTo>
                  <a:lnTo>
                    <a:pt x="2089" y="1041"/>
                  </a:lnTo>
                  <a:lnTo>
                    <a:pt x="2090" y="1040"/>
                  </a:lnTo>
                  <a:lnTo>
                    <a:pt x="2091" y="1038"/>
                  </a:lnTo>
                  <a:lnTo>
                    <a:pt x="2091" y="1037"/>
                  </a:lnTo>
                  <a:lnTo>
                    <a:pt x="2092" y="1036"/>
                  </a:lnTo>
                  <a:lnTo>
                    <a:pt x="2093" y="1034"/>
                  </a:lnTo>
                  <a:lnTo>
                    <a:pt x="2095" y="1033"/>
                  </a:lnTo>
                  <a:lnTo>
                    <a:pt x="2095" y="1034"/>
                  </a:lnTo>
                  <a:lnTo>
                    <a:pt x="2096" y="1034"/>
                  </a:lnTo>
                  <a:lnTo>
                    <a:pt x="2097" y="1036"/>
                  </a:lnTo>
                  <a:lnTo>
                    <a:pt x="2098" y="1037"/>
                  </a:lnTo>
                  <a:lnTo>
                    <a:pt x="2099" y="1038"/>
                  </a:lnTo>
                  <a:lnTo>
                    <a:pt x="2100" y="1040"/>
                  </a:lnTo>
                  <a:lnTo>
                    <a:pt x="2102" y="1041"/>
                  </a:lnTo>
                  <a:lnTo>
                    <a:pt x="2103" y="1041"/>
                  </a:lnTo>
                  <a:lnTo>
                    <a:pt x="2103" y="1042"/>
                  </a:lnTo>
                  <a:lnTo>
                    <a:pt x="2104" y="1042"/>
                  </a:lnTo>
                  <a:lnTo>
                    <a:pt x="2105" y="1044"/>
                  </a:lnTo>
                  <a:lnTo>
                    <a:pt x="2106" y="1044"/>
                  </a:lnTo>
                  <a:lnTo>
                    <a:pt x="2107" y="1045"/>
                  </a:lnTo>
                  <a:lnTo>
                    <a:pt x="2109" y="1045"/>
                  </a:lnTo>
                  <a:lnTo>
                    <a:pt x="2109" y="1046"/>
                  </a:lnTo>
                  <a:lnTo>
                    <a:pt x="2110" y="1046"/>
                  </a:lnTo>
                  <a:lnTo>
                    <a:pt x="2111" y="1047"/>
                  </a:lnTo>
                  <a:lnTo>
                    <a:pt x="2112" y="1049"/>
                  </a:lnTo>
                  <a:lnTo>
                    <a:pt x="2113" y="1049"/>
                  </a:lnTo>
                  <a:lnTo>
                    <a:pt x="2114" y="1050"/>
                  </a:lnTo>
                  <a:lnTo>
                    <a:pt x="2116" y="1051"/>
                  </a:lnTo>
                  <a:lnTo>
                    <a:pt x="2117" y="1051"/>
                  </a:lnTo>
                  <a:lnTo>
                    <a:pt x="2117" y="1053"/>
                  </a:lnTo>
                  <a:lnTo>
                    <a:pt x="2118" y="1054"/>
                  </a:lnTo>
                  <a:lnTo>
                    <a:pt x="2119" y="1054"/>
                  </a:lnTo>
                  <a:lnTo>
                    <a:pt x="2119" y="1055"/>
                  </a:lnTo>
                  <a:lnTo>
                    <a:pt x="2120" y="1057"/>
                  </a:lnTo>
                  <a:lnTo>
                    <a:pt x="2120" y="1058"/>
                  </a:lnTo>
                  <a:lnTo>
                    <a:pt x="2120" y="1059"/>
                  </a:lnTo>
                  <a:lnTo>
                    <a:pt x="2120" y="1060"/>
                  </a:lnTo>
                  <a:lnTo>
                    <a:pt x="2119" y="1063"/>
                  </a:lnTo>
                  <a:lnTo>
                    <a:pt x="2119" y="1064"/>
                  </a:lnTo>
                  <a:lnTo>
                    <a:pt x="2119" y="1066"/>
                  </a:lnTo>
                  <a:lnTo>
                    <a:pt x="2119" y="1067"/>
                  </a:lnTo>
                  <a:lnTo>
                    <a:pt x="2118" y="1068"/>
                  </a:lnTo>
                  <a:lnTo>
                    <a:pt x="2118" y="1071"/>
                  </a:lnTo>
                  <a:lnTo>
                    <a:pt x="2117" y="1072"/>
                  </a:lnTo>
                  <a:lnTo>
                    <a:pt x="2117" y="1073"/>
                  </a:lnTo>
                  <a:lnTo>
                    <a:pt x="2116" y="1075"/>
                  </a:lnTo>
                  <a:lnTo>
                    <a:pt x="2116" y="1076"/>
                  </a:lnTo>
                  <a:lnTo>
                    <a:pt x="2114" y="1077"/>
                  </a:lnTo>
                  <a:lnTo>
                    <a:pt x="2113" y="1079"/>
                  </a:lnTo>
                  <a:lnTo>
                    <a:pt x="2113" y="1080"/>
                  </a:lnTo>
                  <a:lnTo>
                    <a:pt x="2112" y="1081"/>
                  </a:lnTo>
                  <a:lnTo>
                    <a:pt x="2111" y="1082"/>
                  </a:lnTo>
                  <a:lnTo>
                    <a:pt x="2110" y="1084"/>
                  </a:lnTo>
                  <a:lnTo>
                    <a:pt x="2110" y="1085"/>
                  </a:lnTo>
                  <a:lnTo>
                    <a:pt x="2109" y="1086"/>
                  </a:lnTo>
                  <a:lnTo>
                    <a:pt x="2107" y="1088"/>
                  </a:lnTo>
                  <a:lnTo>
                    <a:pt x="2106" y="1089"/>
                  </a:lnTo>
                  <a:lnTo>
                    <a:pt x="2106" y="1090"/>
                  </a:lnTo>
                  <a:lnTo>
                    <a:pt x="2105" y="1092"/>
                  </a:lnTo>
                  <a:lnTo>
                    <a:pt x="2104" y="1092"/>
                  </a:lnTo>
                  <a:lnTo>
                    <a:pt x="2103" y="1093"/>
                  </a:lnTo>
                  <a:lnTo>
                    <a:pt x="2103" y="1094"/>
                  </a:lnTo>
                  <a:lnTo>
                    <a:pt x="2102" y="1094"/>
                  </a:lnTo>
                  <a:lnTo>
                    <a:pt x="2100" y="1095"/>
                  </a:lnTo>
                  <a:lnTo>
                    <a:pt x="2099" y="1095"/>
                  </a:lnTo>
                  <a:lnTo>
                    <a:pt x="2099" y="1097"/>
                  </a:lnTo>
                  <a:lnTo>
                    <a:pt x="2100" y="1097"/>
                  </a:lnTo>
                  <a:lnTo>
                    <a:pt x="2102" y="1095"/>
                  </a:lnTo>
                  <a:lnTo>
                    <a:pt x="2103" y="1095"/>
                  </a:lnTo>
                  <a:lnTo>
                    <a:pt x="2104" y="1095"/>
                  </a:lnTo>
                  <a:lnTo>
                    <a:pt x="2105" y="1095"/>
                  </a:lnTo>
                  <a:lnTo>
                    <a:pt x="2105" y="1094"/>
                  </a:lnTo>
                  <a:lnTo>
                    <a:pt x="2106" y="1094"/>
                  </a:lnTo>
                  <a:lnTo>
                    <a:pt x="2107" y="1094"/>
                  </a:lnTo>
                  <a:lnTo>
                    <a:pt x="2109" y="1094"/>
                  </a:lnTo>
                  <a:lnTo>
                    <a:pt x="2110" y="1093"/>
                  </a:lnTo>
                  <a:lnTo>
                    <a:pt x="2111" y="1093"/>
                  </a:lnTo>
                  <a:lnTo>
                    <a:pt x="2112" y="1093"/>
                  </a:lnTo>
                  <a:lnTo>
                    <a:pt x="2113" y="1093"/>
                  </a:lnTo>
                  <a:lnTo>
                    <a:pt x="2113" y="1092"/>
                  </a:lnTo>
                  <a:lnTo>
                    <a:pt x="2114" y="1092"/>
                  </a:lnTo>
                  <a:lnTo>
                    <a:pt x="2116" y="1092"/>
                  </a:lnTo>
                  <a:lnTo>
                    <a:pt x="2117" y="1092"/>
                  </a:lnTo>
                  <a:lnTo>
                    <a:pt x="2117" y="1090"/>
                  </a:lnTo>
                  <a:lnTo>
                    <a:pt x="2118" y="1090"/>
                  </a:lnTo>
                  <a:lnTo>
                    <a:pt x="2119" y="1090"/>
                  </a:lnTo>
                  <a:lnTo>
                    <a:pt x="2120" y="1090"/>
                  </a:lnTo>
                  <a:lnTo>
                    <a:pt x="2125" y="1097"/>
                  </a:lnTo>
                  <a:lnTo>
                    <a:pt x="2125" y="1098"/>
                  </a:lnTo>
                  <a:lnTo>
                    <a:pt x="2125" y="1099"/>
                  </a:lnTo>
                  <a:lnTo>
                    <a:pt x="2126" y="1101"/>
                  </a:lnTo>
                  <a:lnTo>
                    <a:pt x="2126" y="1102"/>
                  </a:lnTo>
                  <a:lnTo>
                    <a:pt x="2126" y="1103"/>
                  </a:lnTo>
                  <a:lnTo>
                    <a:pt x="2126" y="1106"/>
                  </a:lnTo>
                  <a:lnTo>
                    <a:pt x="2127" y="1107"/>
                  </a:lnTo>
                  <a:lnTo>
                    <a:pt x="2127" y="1110"/>
                  </a:lnTo>
                  <a:lnTo>
                    <a:pt x="2127" y="1111"/>
                  </a:lnTo>
                  <a:lnTo>
                    <a:pt x="2127" y="1114"/>
                  </a:lnTo>
                  <a:lnTo>
                    <a:pt x="2127" y="1116"/>
                  </a:lnTo>
                  <a:lnTo>
                    <a:pt x="2128" y="1119"/>
                  </a:lnTo>
                  <a:lnTo>
                    <a:pt x="2128" y="1120"/>
                  </a:lnTo>
                  <a:lnTo>
                    <a:pt x="2128" y="1123"/>
                  </a:lnTo>
                  <a:lnTo>
                    <a:pt x="2128" y="1125"/>
                  </a:lnTo>
                  <a:lnTo>
                    <a:pt x="2128" y="1128"/>
                  </a:lnTo>
                  <a:lnTo>
                    <a:pt x="2128" y="1130"/>
                  </a:lnTo>
                  <a:lnTo>
                    <a:pt x="2128" y="1133"/>
                  </a:lnTo>
                  <a:lnTo>
                    <a:pt x="2128" y="1136"/>
                  </a:lnTo>
                  <a:lnTo>
                    <a:pt x="2128" y="1137"/>
                  </a:lnTo>
                  <a:lnTo>
                    <a:pt x="2128" y="1140"/>
                  </a:lnTo>
                  <a:lnTo>
                    <a:pt x="2128" y="1142"/>
                  </a:lnTo>
                  <a:lnTo>
                    <a:pt x="2128" y="1145"/>
                  </a:lnTo>
                  <a:lnTo>
                    <a:pt x="2128" y="1146"/>
                  </a:lnTo>
                  <a:lnTo>
                    <a:pt x="2128" y="1149"/>
                  </a:lnTo>
                  <a:lnTo>
                    <a:pt x="2128" y="1150"/>
                  </a:lnTo>
                  <a:lnTo>
                    <a:pt x="2128" y="1153"/>
                  </a:lnTo>
                  <a:lnTo>
                    <a:pt x="2128" y="1154"/>
                  </a:lnTo>
                  <a:lnTo>
                    <a:pt x="2128" y="1155"/>
                  </a:lnTo>
                  <a:lnTo>
                    <a:pt x="2128" y="1156"/>
                  </a:lnTo>
                  <a:lnTo>
                    <a:pt x="2128" y="1159"/>
                  </a:lnTo>
                  <a:lnTo>
                    <a:pt x="2120" y="1171"/>
                  </a:lnTo>
                  <a:lnTo>
                    <a:pt x="2118" y="1168"/>
                  </a:lnTo>
                  <a:lnTo>
                    <a:pt x="2116" y="1166"/>
                  </a:lnTo>
                  <a:lnTo>
                    <a:pt x="2114" y="1164"/>
                  </a:lnTo>
                  <a:lnTo>
                    <a:pt x="2112" y="1162"/>
                  </a:lnTo>
                  <a:lnTo>
                    <a:pt x="2110" y="1160"/>
                  </a:lnTo>
                  <a:lnTo>
                    <a:pt x="2107" y="1159"/>
                  </a:lnTo>
                  <a:lnTo>
                    <a:pt x="2105" y="1158"/>
                  </a:lnTo>
                  <a:lnTo>
                    <a:pt x="2104" y="1156"/>
                  </a:lnTo>
                  <a:lnTo>
                    <a:pt x="2102" y="1155"/>
                  </a:lnTo>
                  <a:lnTo>
                    <a:pt x="2099" y="1154"/>
                  </a:lnTo>
                  <a:lnTo>
                    <a:pt x="2097" y="1153"/>
                  </a:lnTo>
                  <a:lnTo>
                    <a:pt x="2095" y="1153"/>
                  </a:lnTo>
                  <a:lnTo>
                    <a:pt x="2092" y="1151"/>
                  </a:lnTo>
                  <a:lnTo>
                    <a:pt x="2090" y="1151"/>
                  </a:lnTo>
                  <a:lnTo>
                    <a:pt x="2088" y="1150"/>
                  </a:lnTo>
                  <a:lnTo>
                    <a:pt x="2085" y="1150"/>
                  </a:lnTo>
                  <a:lnTo>
                    <a:pt x="2083" y="1150"/>
                  </a:lnTo>
                  <a:lnTo>
                    <a:pt x="2081" y="1150"/>
                  </a:lnTo>
                  <a:lnTo>
                    <a:pt x="2078" y="1149"/>
                  </a:lnTo>
                  <a:lnTo>
                    <a:pt x="2076" y="1149"/>
                  </a:lnTo>
                  <a:lnTo>
                    <a:pt x="2074" y="1149"/>
                  </a:lnTo>
                  <a:lnTo>
                    <a:pt x="2071" y="1149"/>
                  </a:lnTo>
                  <a:lnTo>
                    <a:pt x="2069" y="1147"/>
                  </a:lnTo>
                  <a:lnTo>
                    <a:pt x="2067" y="1147"/>
                  </a:lnTo>
                  <a:lnTo>
                    <a:pt x="2064" y="1147"/>
                  </a:lnTo>
                  <a:lnTo>
                    <a:pt x="2062" y="1146"/>
                  </a:lnTo>
                  <a:lnTo>
                    <a:pt x="2060" y="1146"/>
                  </a:lnTo>
                  <a:lnTo>
                    <a:pt x="2057" y="1146"/>
                  </a:lnTo>
                  <a:lnTo>
                    <a:pt x="2054" y="1145"/>
                  </a:lnTo>
                  <a:lnTo>
                    <a:pt x="2052" y="1143"/>
                  </a:lnTo>
                  <a:lnTo>
                    <a:pt x="2049" y="1143"/>
                  </a:lnTo>
                  <a:lnTo>
                    <a:pt x="2047" y="1142"/>
                  </a:lnTo>
                  <a:lnTo>
                    <a:pt x="2043" y="1137"/>
                  </a:lnTo>
                  <a:lnTo>
                    <a:pt x="2042" y="1134"/>
                  </a:lnTo>
                  <a:lnTo>
                    <a:pt x="2042" y="1133"/>
                  </a:lnTo>
                  <a:lnTo>
                    <a:pt x="2042" y="1132"/>
                  </a:lnTo>
                  <a:lnTo>
                    <a:pt x="2042" y="1129"/>
                  </a:lnTo>
                  <a:lnTo>
                    <a:pt x="2042" y="1128"/>
                  </a:lnTo>
                  <a:lnTo>
                    <a:pt x="2042" y="1125"/>
                  </a:lnTo>
                  <a:lnTo>
                    <a:pt x="2042" y="1123"/>
                  </a:lnTo>
                  <a:lnTo>
                    <a:pt x="2042" y="1121"/>
                  </a:lnTo>
                  <a:lnTo>
                    <a:pt x="2042" y="1119"/>
                  </a:lnTo>
                  <a:lnTo>
                    <a:pt x="2042" y="1116"/>
                  </a:lnTo>
                  <a:lnTo>
                    <a:pt x="2042" y="1114"/>
                  </a:lnTo>
                  <a:lnTo>
                    <a:pt x="2042" y="1111"/>
                  </a:lnTo>
                  <a:lnTo>
                    <a:pt x="2042" y="1108"/>
                  </a:lnTo>
                  <a:lnTo>
                    <a:pt x="2043" y="1106"/>
                  </a:lnTo>
                  <a:lnTo>
                    <a:pt x="2043" y="1105"/>
                  </a:lnTo>
                  <a:lnTo>
                    <a:pt x="2043" y="1102"/>
                  </a:lnTo>
                  <a:lnTo>
                    <a:pt x="2043" y="1099"/>
                  </a:lnTo>
                  <a:lnTo>
                    <a:pt x="2045" y="1097"/>
                  </a:lnTo>
                  <a:lnTo>
                    <a:pt x="2045" y="1094"/>
                  </a:lnTo>
                  <a:lnTo>
                    <a:pt x="2045" y="1092"/>
                  </a:lnTo>
                  <a:lnTo>
                    <a:pt x="2045" y="1089"/>
                  </a:lnTo>
                  <a:lnTo>
                    <a:pt x="2046" y="1086"/>
                  </a:lnTo>
                  <a:lnTo>
                    <a:pt x="2046" y="1084"/>
                  </a:lnTo>
                  <a:lnTo>
                    <a:pt x="2046" y="1081"/>
                  </a:lnTo>
                  <a:lnTo>
                    <a:pt x="2046" y="1079"/>
                  </a:lnTo>
                  <a:lnTo>
                    <a:pt x="2047" y="1076"/>
                  </a:lnTo>
                  <a:lnTo>
                    <a:pt x="2047" y="1073"/>
                  </a:lnTo>
                  <a:lnTo>
                    <a:pt x="2047" y="1071"/>
                  </a:lnTo>
                  <a:lnTo>
                    <a:pt x="2047" y="1068"/>
                  </a:lnTo>
                  <a:lnTo>
                    <a:pt x="2047" y="1066"/>
                  </a:lnTo>
                  <a:lnTo>
                    <a:pt x="2047" y="1064"/>
                  </a:lnTo>
                  <a:lnTo>
                    <a:pt x="2047" y="1062"/>
                  </a:lnTo>
                  <a:lnTo>
                    <a:pt x="2046" y="1054"/>
                  </a:lnTo>
                  <a:lnTo>
                    <a:pt x="2045" y="1045"/>
                  </a:lnTo>
                  <a:lnTo>
                    <a:pt x="2043" y="1037"/>
                  </a:lnTo>
                  <a:lnTo>
                    <a:pt x="2041" y="1029"/>
                  </a:lnTo>
                  <a:lnTo>
                    <a:pt x="2040" y="1021"/>
                  </a:lnTo>
                  <a:lnTo>
                    <a:pt x="2038" y="1014"/>
                  </a:lnTo>
                  <a:lnTo>
                    <a:pt x="2035" y="1006"/>
                  </a:lnTo>
                  <a:lnTo>
                    <a:pt x="2033" y="999"/>
                  </a:lnTo>
                  <a:lnTo>
                    <a:pt x="2031" y="992"/>
                  </a:lnTo>
                  <a:lnTo>
                    <a:pt x="2028" y="985"/>
                  </a:lnTo>
                  <a:lnTo>
                    <a:pt x="2026" y="979"/>
                  </a:lnTo>
                  <a:lnTo>
                    <a:pt x="2024" y="972"/>
                  </a:lnTo>
                  <a:lnTo>
                    <a:pt x="2020" y="966"/>
                  </a:lnTo>
                  <a:lnTo>
                    <a:pt x="2017" y="960"/>
                  </a:lnTo>
                  <a:lnTo>
                    <a:pt x="2014" y="954"/>
                  </a:lnTo>
                  <a:lnTo>
                    <a:pt x="2011" y="949"/>
                  </a:lnTo>
                  <a:lnTo>
                    <a:pt x="2006" y="942"/>
                  </a:lnTo>
                  <a:lnTo>
                    <a:pt x="2003" y="937"/>
                  </a:lnTo>
                  <a:lnTo>
                    <a:pt x="1999" y="932"/>
                  </a:lnTo>
                  <a:lnTo>
                    <a:pt x="1995" y="927"/>
                  </a:lnTo>
                  <a:lnTo>
                    <a:pt x="1991" y="923"/>
                  </a:lnTo>
                  <a:lnTo>
                    <a:pt x="1986" y="918"/>
                  </a:lnTo>
                  <a:lnTo>
                    <a:pt x="1982" y="912"/>
                  </a:lnTo>
                  <a:lnTo>
                    <a:pt x="1977" y="909"/>
                  </a:lnTo>
                  <a:lnTo>
                    <a:pt x="1971" y="905"/>
                  </a:lnTo>
                  <a:lnTo>
                    <a:pt x="1967" y="899"/>
                  </a:lnTo>
                  <a:lnTo>
                    <a:pt x="1961" y="896"/>
                  </a:lnTo>
                  <a:lnTo>
                    <a:pt x="1956" y="892"/>
                  </a:lnTo>
                  <a:lnTo>
                    <a:pt x="1950" y="889"/>
                  </a:lnTo>
                  <a:lnTo>
                    <a:pt x="1945" y="885"/>
                  </a:lnTo>
                  <a:lnTo>
                    <a:pt x="1938" y="881"/>
                  </a:lnTo>
                  <a:lnTo>
                    <a:pt x="1932" y="879"/>
                  </a:lnTo>
                  <a:lnTo>
                    <a:pt x="1931" y="879"/>
                  </a:lnTo>
                  <a:lnTo>
                    <a:pt x="1931" y="877"/>
                  </a:lnTo>
                  <a:lnTo>
                    <a:pt x="1929" y="877"/>
                  </a:lnTo>
                  <a:lnTo>
                    <a:pt x="1928" y="876"/>
                  </a:lnTo>
                  <a:lnTo>
                    <a:pt x="1927" y="876"/>
                  </a:lnTo>
                  <a:lnTo>
                    <a:pt x="1926" y="875"/>
                  </a:lnTo>
                  <a:lnTo>
                    <a:pt x="1925" y="874"/>
                  </a:lnTo>
                  <a:lnTo>
                    <a:pt x="1924" y="874"/>
                  </a:lnTo>
                  <a:lnTo>
                    <a:pt x="1924" y="872"/>
                  </a:lnTo>
                  <a:lnTo>
                    <a:pt x="1922" y="871"/>
                  </a:lnTo>
                  <a:lnTo>
                    <a:pt x="1921" y="871"/>
                  </a:lnTo>
                  <a:lnTo>
                    <a:pt x="1921" y="870"/>
                  </a:lnTo>
                  <a:lnTo>
                    <a:pt x="1920" y="868"/>
                  </a:lnTo>
                  <a:lnTo>
                    <a:pt x="1919" y="868"/>
                  </a:lnTo>
                  <a:lnTo>
                    <a:pt x="1919" y="867"/>
                  </a:lnTo>
                  <a:lnTo>
                    <a:pt x="1918" y="867"/>
                  </a:lnTo>
                  <a:lnTo>
                    <a:pt x="1917" y="866"/>
                  </a:lnTo>
                  <a:lnTo>
                    <a:pt x="1915" y="864"/>
                  </a:lnTo>
                  <a:lnTo>
                    <a:pt x="1914" y="864"/>
                  </a:lnTo>
                  <a:lnTo>
                    <a:pt x="1914" y="863"/>
                  </a:lnTo>
                  <a:lnTo>
                    <a:pt x="1913" y="863"/>
                  </a:lnTo>
                  <a:lnTo>
                    <a:pt x="1913" y="862"/>
                  </a:lnTo>
                  <a:lnTo>
                    <a:pt x="1912" y="862"/>
                  </a:lnTo>
                  <a:lnTo>
                    <a:pt x="1911" y="862"/>
                  </a:lnTo>
                  <a:lnTo>
                    <a:pt x="1911" y="861"/>
                  </a:lnTo>
                  <a:lnTo>
                    <a:pt x="1841" y="861"/>
                  </a:lnTo>
                  <a:lnTo>
                    <a:pt x="1841" y="857"/>
                  </a:lnTo>
                  <a:lnTo>
                    <a:pt x="1841" y="853"/>
                  </a:lnTo>
                  <a:lnTo>
                    <a:pt x="1840" y="848"/>
                  </a:lnTo>
                  <a:lnTo>
                    <a:pt x="1839" y="844"/>
                  </a:lnTo>
                  <a:lnTo>
                    <a:pt x="1838" y="841"/>
                  </a:lnTo>
                  <a:lnTo>
                    <a:pt x="1836" y="837"/>
                  </a:lnTo>
                  <a:lnTo>
                    <a:pt x="1834" y="835"/>
                  </a:lnTo>
                  <a:lnTo>
                    <a:pt x="1832" y="832"/>
                  </a:lnTo>
                  <a:lnTo>
                    <a:pt x="1829" y="829"/>
                  </a:lnTo>
                  <a:lnTo>
                    <a:pt x="1827" y="828"/>
                  </a:lnTo>
                  <a:lnTo>
                    <a:pt x="1824" y="826"/>
                  </a:lnTo>
                  <a:lnTo>
                    <a:pt x="1821" y="824"/>
                  </a:lnTo>
                  <a:lnTo>
                    <a:pt x="1818" y="823"/>
                  </a:lnTo>
                  <a:lnTo>
                    <a:pt x="1815" y="820"/>
                  </a:lnTo>
                  <a:lnTo>
                    <a:pt x="1812" y="820"/>
                  </a:lnTo>
                  <a:lnTo>
                    <a:pt x="1808" y="819"/>
                  </a:lnTo>
                  <a:lnTo>
                    <a:pt x="1805" y="818"/>
                  </a:lnTo>
                  <a:lnTo>
                    <a:pt x="1801" y="818"/>
                  </a:lnTo>
                  <a:lnTo>
                    <a:pt x="1798" y="816"/>
                  </a:lnTo>
                  <a:lnTo>
                    <a:pt x="1795" y="816"/>
                  </a:lnTo>
                  <a:lnTo>
                    <a:pt x="1791" y="815"/>
                  </a:lnTo>
                  <a:lnTo>
                    <a:pt x="1788" y="815"/>
                  </a:lnTo>
                  <a:lnTo>
                    <a:pt x="1784" y="815"/>
                  </a:lnTo>
                  <a:lnTo>
                    <a:pt x="1779" y="815"/>
                  </a:lnTo>
                  <a:lnTo>
                    <a:pt x="1777" y="815"/>
                  </a:lnTo>
                  <a:lnTo>
                    <a:pt x="1774" y="815"/>
                  </a:lnTo>
                  <a:lnTo>
                    <a:pt x="1770" y="815"/>
                  </a:lnTo>
                  <a:lnTo>
                    <a:pt x="1767" y="815"/>
                  </a:lnTo>
                  <a:lnTo>
                    <a:pt x="1764" y="815"/>
                  </a:lnTo>
                  <a:lnTo>
                    <a:pt x="1761" y="815"/>
                  </a:lnTo>
                  <a:lnTo>
                    <a:pt x="1758" y="815"/>
                  </a:lnTo>
                  <a:lnTo>
                    <a:pt x="1756" y="815"/>
                  </a:lnTo>
                  <a:lnTo>
                    <a:pt x="1755" y="816"/>
                  </a:lnTo>
                  <a:lnTo>
                    <a:pt x="1753" y="818"/>
                  </a:lnTo>
                  <a:lnTo>
                    <a:pt x="1751" y="820"/>
                  </a:lnTo>
                  <a:lnTo>
                    <a:pt x="1750" y="822"/>
                  </a:lnTo>
                  <a:lnTo>
                    <a:pt x="1749" y="823"/>
                  </a:lnTo>
                  <a:lnTo>
                    <a:pt x="1748" y="824"/>
                  </a:lnTo>
                  <a:lnTo>
                    <a:pt x="1747" y="826"/>
                  </a:lnTo>
                  <a:lnTo>
                    <a:pt x="1746" y="827"/>
                  </a:lnTo>
                  <a:lnTo>
                    <a:pt x="1744" y="828"/>
                  </a:lnTo>
                  <a:lnTo>
                    <a:pt x="1743" y="831"/>
                  </a:lnTo>
                  <a:lnTo>
                    <a:pt x="1742" y="832"/>
                  </a:lnTo>
                  <a:lnTo>
                    <a:pt x="1741" y="833"/>
                  </a:lnTo>
                  <a:lnTo>
                    <a:pt x="1740" y="835"/>
                  </a:lnTo>
                  <a:lnTo>
                    <a:pt x="1739" y="836"/>
                  </a:lnTo>
                  <a:lnTo>
                    <a:pt x="1738" y="837"/>
                  </a:lnTo>
                  <a:lnTo>
                    <a:pt x="1736" y="838"/>
                  </a:lnTo>
                  <a:lnTo>
                    <a:pt x="1735" y="840"/>
                  </a:lnTo>
                  <a:lnTo>
                    <a:pt x="1735" y="842"/>
                  </a:lnTo>
                  <a:lnTo>
                    <a:pt x="1734" y="844"/>
                  </a:lnTo>
                  <a:lnTo>
                    <a:pt x="1733" y="845"/>
                  </a:lnTo>
                  <a:lnTo>
                    <a:pt x="1732" y="846"/>
                  </a:lnTo>
                  <a:lnTo>
                    <a:pt x="1731" y="849"/>
                  </a:lnTo>
                  <a:lnTo>
                    <a:pt x="1729" y="850"/>
                  </a:lnTo>
                  <a:lnTo>
                    <a:pt x="1728" y="851"/>
                  </a:lnTo>
                  <a:lnTo>
                    <a:pt x="1727" y="853"/>
                  </a:lnTo>
                  <a:lnTo>
                    <a:pt x="1727" y="855"/>
                  </a:lnTo>
                  <a:lnTo>
                    <a:pt x="1726" y="857"/>
                  </a:lnTo>
                  <a:lnTo>
                    <a:pt x="1725" y="859"/>
                  </a:lnTo>
                  <a:lnTo>
                    <a:pt x="1724" y="861"/>
                  </a:lnTo>
                  <a:lnTo>
                    <a:pt x="1724" y="863"/>
                  </a:lnTo>
                  <a:lnTo>
                    <a:pt x="1722" y="864"/>
                  </a:lnTo>
                  <a:lnTo>
                    <a:pt x="1721" y="867"/>
                  </a:lnTo>
                  <a:lnTo>
                    <a:pt x="1678" y="867"/>
                  </a:lnTo>
                  <a:lnTo>
                    <a:pt x="1670" y="855"/>
                  </a:lnTo>
                  <a:lnTo>
                    <a:pt x="1670" y="850"/>
                  </a:lnTo>
                  <a:lnTo>
                    <a:pt x="1670" y="845"/>
                  </a:lnTo>
                  <a:lnTo>
                    <a:pt x="1671" y="840"/>
                  </a:lnTo>
                  <a:lnTo>
                    <a:pt x="1672" y="835"/>
                  </a:lnTo>
                  <a:lnTo>
                    <a:pt x="1674" y="829"/>
                  </a:lnTo>
                  <a:lnTo>
                    <a:pt x="1675" y="824"/>
                  </a:lnTo>
                  <a:lnTo>
                    <a:pt x="1677" y="820"/>
                  </a:lnTo>
                  <a:lnTo>
                    <a:pt x="1678" y="815"/>
                  </a:lnTo>
                  <a:lnTo>
                    <a:pt x="1681" y="810"/>
                  </a:lnTo>
                  <a:lnTo>
                    <a:pt x="1683" y="805"/>
                  </a:lnTo>
                  <a:lnTo>
                    <a:pt x="1684" y="801"/>
                  </a:lnTo>
                  <a:lnTo>
                    <a:pt x="1686" y="796"/>
                  </a:lnTo>
                  <a:lnTo>
                    <a:pt x="1689" y="790"/>
                  </a:lnTo>
                  <a:lnTo>
                    <a:pt x="1691" y="787"/>
                  </a:lnTo>
                  <a:lnTo>
                    <a:pt x="1693" y="781"/>
                  </a:lnTo>
                  <a:lnTo>
                    <a:pt x="1696" y="776"/>
                  </a:lnTo>
                  <a:lnTo>
                    <a:pt x="1698" y="772"/>
                  </a:lnTo>
                  <a:lnTo>
                    <a:pt x="1700" y="767"/>
                  </a:lnTo>
                  <a:lnTo>
                    <a:pt x="1703" y="762"/>
                  </a:lnTo>
                  <a:lnTo>
                    <a:pt x="1705" y="757"/>
                  </a:lnTo>
                  <a:lnTo>
                    <a:pt x="1707" y="752"/>
                  </a:lnTo>
                  <a:lnTo>
                    <a:pt x="1708" y="746"/>
                  </a:lnTo>
                  <a:lnTo>
                    <a:pt x="1710" y="741"/>
                  </a:lnTo>
                  <a:lnTo>
                    <a:pt x="1712" y="736"/>
                  </a:lnTo>
                  <a:lnTo>
                    <a:pt x="1713" y="731"/>
                  </a:lnTo>
                  <a:lnTo>
                    <a:pt x="1713" y="726"/>
                  </a:lnTo>
                  <a:lnTo>
                    <a:pt x="1714" y="719"/>
                  </a:lnTo>
                  <a:lnTo>
                    <a:pt x="1714" y="714"/>
                  </a:lnTo>
                  <a:lnTo>
                    <a:pt x="1714" y="707"/>
                  </a:lnTo>
                  <a:lnTo>
                    <a:pt x="1714" y="702"/>
                  </a:lnTo>
                  <a:lnTo>
                    <a:pt x="1714" y="696"/>
                  </a:lnTo>
                  <a:lnTo>
                    <a:pt x="1713" y="689"/>
                  </a:lnTo>
                  <a:lnTo>
                    <a:pt x="1712" y="684"/>
                  </a:lnTo>
                  <a:lnTo>
                    <a:pt x="1711" y="679"/>
                  </a:lnTo>
                  <a:lnTo>
                    <a:pt x="1710" y="674"/>
                  </a:lnTo>
                  <a:lnTo>
                    <a:pt x="1708" y="668"/>
                  </a:lnTo>
                  <a:lnTo>
                    <a:pt x="1706" y="665"/>
                  </a:lnTo>
                  <a:lnTo>
                    <a:pt x="1705" y="659"/>
                  </a:lnTo>
                  <a:lnTo>
                    <a:pt x="1703" y="656"/>
                  </a:lnTo>
                  <a:lnTo>
                    <a:pt x="1700" y="650"/>
                  </a:lnTo>
                  <a:lnTo>
                    <a:pt x="1698" y="646"/>
                  </a:lnTo>
                  <a:lnTo>
                    <a:pt x="1696" y="643"/>
                  </a:lnTo>
                  <a:lnTo>
                    <a:pt x="1693" y="639"/>
                  </a:lnTo>
                  <a:lnTo>
                    <a:pt x="1691" y="635"/>
                  </a:lnTo>
                  <a:lnTo>
                    <a:pt x="1689" y="631"/>
                  </a:lnTo>
                  <a:lnTo>
                    <a:pt x="1686" y="627"/>
                  </a:lnTo>
                  <a:lnTo>
                    <a:pt x="1683" y="623"/>
                  </a:lnTo>
                  <a:lnTo>
                    <a:pt x="1681" y="619"/>
                  </a:lnTo>
                  <a:lnTo>
                    <a:pt x="1677" y="615"/>
                  </a:lnTo>
                  <a:lnTo>
                    <a:pt x="1675" y="613"/>
                  </a:lnTo>
                  <a:lnTo>
                    <a:pt x="1671" y="609"/>
                  </a:lnTo>
                  <a:lnTo>
                    <a:pt x="1668" y="605"/>
                  </a:lnTo>
                  <a:lnTo>
                    <a:pt x="1665" y="602"/>
                  </a:lnTo>
                  <a:lnTo>
                    <a:pt x="1662" y="598"/>
                  </a:lnTo>
                  <a:lnTo>
                    <a:pt x="1658" y="595"/>
                  </a:lnTo>
                  <a:lnTo>
                    <a:pt x="1656" y="592"/>
                  </a:lnTo>
                  <a:lnTo>
                    <a:pt x="1653" y="588"/>
                  </a:lnTo>
                  <a:lnTo>
                    <a:pt x="1649" y="584"/>
                  </a:lnTo>
                  <a:lnTo>
                    <a:pt x="1646" y="582"/>
                  </a:lnTo>
                  <a:lnTo>
                    <a:pt x="1643" y="578"/>
                  </a:lnTo>
                  <a:lnTo>
                    <a:pt x="1640" y="574"/>
                  </a:lnTo>
                  <a:lnTo>
                    <a:pt x="1637" y="570"/>
                  </a:lnTo>
                  <a:lnTo>
                    <a:pt x="1634" y="566"/>
                  </a:lnTo>
                  <a:lnTo>
                    <a:pt x="1632" y="563"/>
                  </a:lnTo>
                  <a:lnTo>
                    <a:pt x="1632" y="567"/>
                  </a:lnTo>
                  <a:lnTo>
                    <a:pt x="1632" y="572"/>
                  </a:lnTo>
                  <a:lnTo>
                    <a:pt x="1630" y="578"/>
                  </a:lnTo>
                  <a:lnTo>
                    <a:pt x="1630" y="583"/>
                  </a:lnTo>
                  <a:lnTo>
                    <a:pt x="1629" y="589"/>
                  </a:lnTo>
                  <a:lnTo>
                    <a:pt x="1629" y="595"/>
                  </a:lnTo>
                  <a:lnTo>
                    <a:pt x="1628" y="600"/>
                  </a:lnTo>
                  <a:lnTo>
                    <a:pt x="1628" y="606"/>
                  </a:lnTo>
                  <a:lnTo>
                    <a:pt x="1627" y="611"/>
                  </a:lnTo>
                  <a:lnTo>
                    <a:pt x="1626" y="618"/>
                  </a:lnTo>
                  <a:lnTo>
                    <a:pt x="1625" y="624"/>
                  </a:lnTo>
                  <a:lnTo>
                    <a:pt x="1624" y="630"/>
                  </a:lnTo>
                  <a:lnTo>
                    <a:pt x="1624" y="636"/>
                  </a:lnTo>
                  <a:lnTo>
                    <a:pt x="1622" y="643"/>
                  </a:lnTo>
                  <a:lnTo>
                    <a:pt x="1621" y="649"/>
                  </a:lnTo>
                  <a:lnTo>
                    <a:pt x="1620" y="654"/>
                  </a:lnTo>
                  <a:lnTo>
                    <a:pt x="1618" y="661"/>
                  </a:lnTo>
                  <a:lnTo>
                    <a:pt x="1617" y="667"/>
                  </a:lnTo>
                  <a:lnTo>
                    <a:pt x="1615" y="674"/>
                  </a:lnTo>
                  <a:lnTo>
                    <a:pt x="1614" y="679"/>
                  </a:lnTo>
                  <a:lnTo>
                    <a:pt x="1613" y="685"/>
                  </a:lnTo>
                  <a:lnTo>
                    <a:pt x="1612" y="692"/>
                  </a:lnTo>
                  <a:lnTo>
                    <a:pt x="1611" y="697"/>
                  </a:lnTo>
                  <a:lnTo>
                    <a:pt x="1610" y="704"/>
                  </a:lnTo>
                  <a:lnTo>
                    <a:pt x="1608" y="709"/>
                  </a:lnTo>
                  <a:lnTo>
                    <a:pt x="1607" y="715"/>
                  </a:lnTo>
                  <a:lnTo>
                    <a:pt x="1606" y="720"/>
                  </a:lnTo>
                  <a:lnTo>
                    <a:pt x="1605" y="726"/>
                  </a:lnTo>
                  <a:lnTo>
                    <a:pt x="1604" y="731"/>
                  </a:lnTo>
                  <a:lnTo>
                    <a:pt x="1603" y="736"/>
                  </a:lnTo>
                  <a:lnTo>
                    <a:pt x="1603" y="741"/>
                  </a:lnTo>
                  <a:lnTo>
                    <a:pt x="1601" y="746"/>
                  </a:lnTo>
                  <a:lnTo>
                    <a:pt x="1599" y="763"/>
                  </a:lnTo>
                  <a:lnTo>
                    <a:pt x="1596" y="779"/>
                  </a:lnTo>
                  <a:lnTo>
                    <a:pt x="1593" y="796"/>
                  </a:lnTo>
                  <a:lnTo>
                    <a:pt x="1592" y="813"/>
                  </a:lnTo>
                  <a:lnTo>
                    <a:pt x="1590" y="829"/>
                  </a:lnTo>
                  <a:lnTo>
                    <a:pt x="1587" y="846"/>
                  </a:lnTo>
                  <a:lnTo>
                    <a:pt x="1586" y="863"/>
                  </a:lnTo>
                  <a:lnTo>
                    <a:pt x="1585" y="881"/>
                  </a:lnTo>
                  <a:lnTo>
                    <a:pt x="1583" y="898"/>
                  </a:lnTo>
                  <a:lnTo>
                    <a:pt x="1582" y="915"/>
                  </a:lnTo>
                  <a:lnTo>
                    <a:pt x="1580" y="933"/>
                  </a:lnTo>
                  <a:lnTo>
                    <a:pt x="1579" y="950"/>
                  </a:lnTo>
                  <a:lnTo>
                    <a:pt x="1578" y="968"/>
                  </a:lnTo>
                  <a:lnTo>
                    <a:pt x="1577" y="985"/>
                  </a:lnTo>
                  <a:lnTo>
                    <a:pt x="1577" y="1003"/>
                  </a:lnTo>
                  <a:lnTo>
                    <a:pt x="1576" y="1021"/>
                  </a:lnTo>
                  <a:lnTo>
                    <a:pt x="1575" y="1038"/>
                  </a:lnTo>
                  <a:lnTo>
                    <a:pt x="1573" y="1057"/>
                  </a:lnTo>
                  <a:lnTo>
                    <a:pt x="1572" y="1073"/>
                  </a:lnTo>
                  <a:lnTo>
                    <a:pt x="1571" y="1092"/>
                  </a:lnTo>
                  <a:lnTo>
                    <a:pt x="1570" y="1108"/>
                  </a:lnTo>
                  <a:lnTo>
                    <a:pt x="1569" y="1125"/>
                  </a:lnTo>
                  <a:lnTo>
                    <a:pt x="1568" y="1143"/>
                  </a:lnTo>
                  <a:lnTo>
                    <a:pt x="1567" y="1160"/>
                  </a:lnTo>
                  <a:lnTo>
                    <a:pt x="1564" y="1177"/>
                  </a:lnTo>
                  <a:lnTo>
                    <a:pt x="1563" y="1194"/>
                  </a:lnTo>
                  <a:lnTo>
                    <a:pt x="1561" y="1211"/>
                  </a:lnTo>
                  <a:lnTo>
                    <a:pt x="1560" y="1227"/>
                  </a:lnTo>
                  <a:lnTo>
                    <a:pt x="1557" y="1243"/>
                  </a:lnTo>
                  <a:lnTo>
                    <a:pt x="1555" y="1259"/>
                  </a:lnTo>
                  <a:lnTo>
                    <a:pt x="1553" y="1276"/>
                  </a:lnTo>
                  <a:lnTo>
                    <a:pt x="1549" y="1291"/>
                  </a:lnTo>
                  <a:lnTo>
                    <a:pt x="1563" y="1342"/>
                  </a:lnTo>
                  <a:close/>
                  <a:moveTo>
                    <a:pt x="1845" y="543"/>
                  </a:moveTo>
                  <a:lnTo>
                    <a:pt x="1846" y="541"/>
                  </a:lnTo>
                  <a:lnTo>
                    <a:pt x="1846" y="540"/>
                  </a:lnTo>
                  <a:lnTo>
                    <a:pt x="1846" y="537"/>
                  </a:lnTo>
                  <a:lnTo>
                    <a:pt x="1847" y="536"/>
                  </a:lnTo>
                  <a:lnTo>
                    <a:pt x="1847" y="535"/>
                  </a:lnTo>
                  <a:lnTo>
                    <a:pt x="1848" y="532"/>
                  </a:lnTo>
                  <a:lnTo>
                    <a:pt x="1848" y="531"/>
                  </a:lnTo>
                  <a:lnTo>
                    <a:pt x="1848" y="530"/>
                  </a:lnTo>
                  <a:lnTo>
                    <a:pt x="1849" y="527"/>
                  </a:lnTo>
                  <a:lnTo>
                    <a:pt x="1849" y="526"/>
                  </a:lnTo>
                  <a:lnTo>
                    <a:pt x="1849" y="523"/>
                  </a:lnTo>
                  <a:lnTo>
                    <a:pt x="1850" y="522"/>
                  </a:lnTo>
                  <a:lnTo>
                    <a:pt x="1850" y="521"/>
                  </a:lnTo>
                  <a:lnTo>
                    <a:pt x="1850" y="518"/>
                  </a:lnTo>
                  <a:lnTo>
                    <a:pt x="1850" y="517"/>
                  </a:lnTo>
                  <a:lnTo>
                    <a:pt x="1850" y="514"/>
                  </a:lnTo>
                  <a:lnTo>
                    <a:pt x="1850" y="513"/>
                  </a:lnTo>
                  <a:lnTo>
                    <a:pt x="1850" y="510"/>
                  </a:lnTo>
                  <a:lnTo>
                    <a:pt x="1850" y="509"/>
                  </a:lnTo>
                  <a:lnTo>
                    <a:pt x="1850" y="506"/>
                  </a:lnTo>
                  <a:lnTo>
                    <a:pt x="1850" y="505"/>
                  </a:lnTo>
                  <a:lnTo>
                    <a:pt x="1850" y="502"/>
                  </a:lnTo>
                  <a:lnTo>
                    <a:pt x="1850" y="501"/>
                  </a:lnTo>
                  <a:lnTo>
                    <a:pt x="1850" y="500"/>
                  </a:lnTo>
                  <a:lnTo>
                    <a:pt x="1850" y="497"/>
                  </a:lnTo>
                  <a:lnTo>
                    <a:pt x="1849" y="496"/>
                  </a:lnTo>
                  <a:lnTo>
                    <a:pt x="1849" y="493"/>
                  </a:lnTo>
                  <a:lnTo>
                    <a:pt x="1849" y="492"/>
                  </a:lnTo>
                  <a:lnTo>
                    <a:pt x="1848" y="491"/>
                  </a:lnTo>
                  <a:lnTo>
                    <a:pt x="1848" y="488"/>
                  </a:lnTo>
                  <a:lnTo>
                    <a:pt x="1847" y="487"/>
                  </a:lnTo>
                  <a:lnTo>
                    <a:pt x="1847" y="486"/>
                  </a:lnTo>
                  <a:lnTo>
                    <a:pt x="1846" y="484"/>
                  </a:lnTo>
                  <a:lnTo>
                    <a:pt x="1845" y="483"/>
                  </a:lnTo>
                  <a:lnTo>
                    <a:pt x="1843" y="482"/>
                  </a:lnTo>
                  <a:lnTo>
                    <a:pt x="1842" y="480"/>
                  </a:lnTo>
                  <a:lnTo>
                    <a:pt x="1840" y="478"/>
                  </a:lnTo>
                  <a:lnTo>
                    <a:pt x="1839" y="476"/>
                  </a:lnTo>
                  <a:lnTo>
                    <a:pt x="1836" y="475"/>
                  </a:lnTo>
                  <a:lnTo>
                    <a:pt x="1835" y="474"/>
                  </a:lnTo>
                  <a:lnTo>
                    <a:pt x="1833" y="471"/>
                  </a:lnTo>
                  <a:lnTo>
                    <a:pt x="1831" y="470"/>
                  </a:lnTo>
                  <a:lnTo>
                    <a:pt x="1828" y="467"/>
                  </a:lnTo>
                  <a:lnTo>
                    <a:pt x="1826" y="466"/>
                  </a:lnTo>
                  <a:lnTo>
                    <a:pt x="1824" y="463"/>
                  </a:lnTo>
                  <a:lnTo>
                    <a:pt x="1821" y="462"/>
                  </a:lnTo>
                  <a:lnTo>
                    <a:pt x="1819" y="461"/>
                  </a:lnTo>
                  <a:lnTo>
                    <a:pt x="1817" y="458"/>
                  </a:lnTo>
                  <a:lnTo>
                    <a:pt x="1814" y="457"/>
                  </a:lnTo>
                  <a:lnTo>
                    <a:pt x="1812" y="454"/>
                  </a:lnTo>
                  <a:lnTo>
                    <a:pt x="1810" y="453"/>
                  </a:lnTo>
                  <a:lnTo>
                    <a:pt x="1807" y="450"/>
                  </a:lnTo>
                  <a:lnTo>
                    <a:pt x="1805" y="449"/>
                  </a:lnTo>
                  <a:lnTo>
                    <a:pt x="1801" y="448"/>
                  </a:lnTo>
                  <a:lnTo>
                    <a:pt x="1799" y="447"/>
                  </a:lnTo>
                  <a:lnTo>
                    <a:pt x="1797" y="445"/>
                  </a:lnTo>
                  <a:lnTo>
                    <a:pt x="1795" y="443"/>
                  </a:lnTo>
                  <a:lnTo>
                    <a:pt x="1793" y="441"/>
                  </a:lnTo>
                  <a:lnTo>
                    <a:pt x="1791" y="440"/>
                  </a:lnTo>
                  <a:lnTo>
                    <a:pt x="1789" y="440"/>
                  </a:lnTo>
                  <a:lnTo>
                    <a:pt x="1786" y="439"/>
                  </a:lnTo>
                  <a:lnTo>
                    <a:pt x="1785" y="437"/>
                  </a:lnTo>
                  <a:lnTo>
                    <a:pt x="1783" y="437"/>
                  </a:lnTo>
                  <a:lnTo>
                    <a:pt x="1782" y="436"/>
                  </a:lnTo>
                  <a:lnTo>
                    <a:pt x="1782" y="434"/>
                  </a:lnTo>
                  <a:lnTo>
                    <a:pt x="1782" y="430"/>
                  </a:lnTo>
                  <a:lnTo>
                    <a:pt x="1782" y="427"/>
                  </a:lnTo>
                  <a:lnTo>
                    <a:pt x="1781" y="425"/>
                  </a:lnTo>
                  <a:lnTo>
                    <a:pt x="1781" y="422"/>
                  </a:lnTo>
                  <a:lnTo>
                    <a:pt x="1781" y="421"/>
                  </a:lnTo>
                  <a:lnTo>
                    <a:pt x="1779" y="418"/>
                  </a:lnTo>
                  <a:lnTo>
                    <a:pt x="1778" y="415"/>
                  </a:lnTo>
                  <a:lnTo>
                    <a:pt x="1778" y="414"/>
                  </a:lnTo>
                  <a:lnTo>
                    <a:pt x="1777" y="413"/>
                  </a:lnTo>
                  <a:lnTo>
                    <a:pt x="1776" y="412"/>
                  </a:lnTo>
                  <a:lnTo>
                    <a:pt x="1775" y="409"/>
                  </a:lnTo>
                  <a:lnTo>
                    <a:pt x="1774" y="408"/>
                  </a:lnTo>
                  <a:lnTo>
                    <a:pt x="1772" y="406"/>
                  </a:lnTo>
                  <a:lnTo>
                    <a:pt x="1771" y="405"/>
                  </a:lnTo>
                  <a:lnTo>
                    <a:pt x="1770" y="404"/>
                  </a:lnTo>
                  <a:lnTo>
                    <a:pt x="1769" y="402"/>
                  </a:lnTo>
                  <a:lnTo>
                    <a:pt x="1768" y="401"/>
                  </a:lnTo>
                  <a:lnTo>
                    <a:pt x="1767" y="400"/>
                  </a:lnTo>
                  <a:lnTo>
                    <a:pt x="1764" y="399"/>
                  </a:lnTo>
                  <a:lnTo>
                    <a:pt x="1763" y="397"/>
                  </a:lnTo>
                  <a:lnTo>
                    <a:pt x="1762" y="396"/>
                  </a:lnTo>
                  <a:lnTo>
                    <a:pt x="1760" y="395"/>
                  </a:lnTo>
                  <a:lnTo>
                    <a:pt x="1758" y="393"/>
                  </a:lnTo>
                  <a:lnTo>
                    <a:pt x="1756" y="392"/>
                  </a:lnTo>
                  <a:lnTo>
                    <a:pt x="1754" y="391"/>
                  </a:lnTo>
                  <a:lnTo>
                    <a:pt x="1753" y="389"/>
                  </a:lnTo>
                  <a:lnTo>
                    <a:pt x="1750" y="388"/>
                  </a:lnTo>
                  <a:lnTo>
                    <a:pt x="1749" y="386"/>
                  </a:lnTo>
                  <a:lnTo>
                    <a:pt x="1747" y="384"/>
                  </a:lnTo>
                  <a:lnTo>
                    <a:pt x="1744" y="382"/>
                  </a:lnTo>
                  <a:lnTo>
                    <a:pt x="1742" y="379"/>
                  </a:lnTo>
                  <a:lnTo>
                    <a:pt x="1742" y="378"/>
                  </a:lnTo>
                  <a:lnTo>
                    <a:pt x="1741" y="377"/>
                  </a:lnTo>
                  <a:lnTo>
                    <a:pt x="1740" y="375"/>
                  </a:lnTo>
                  <a:lnTo>
                    <a:pt x="1739" y="374"/>
                  </a:lnTo>
                  <a:lnTo>
                    <a:pt x="1738" y="373"/>
                  </a:lnTo>
                  <a:lnTo>
                    <a:pt x="1736" y="371"/>
                  </a:lnTo>
                  <a:lnTo>
                    <a:pt x="1735" y="370"/>
                  </a:lnTo>
                  <a:lnTo>
                    <a:pt x="1734" y="369"/>
                  </a:lnTo>
                  <a:lnTo>
                    <a:pt x="1733" y="366"/>
                  </a:lnTo>
                  <a:lnTo>
                    <a:pt x="1732" y="365"/>
                  </a:lnTo>
                  <a:lnTo>
                    <a:pt x="1731" y="364"/>
                  </a:lnTo>
                  <a:lnTo>
                    <a:pt x="1729" y="362"/>
                  </a:lnTo>
                  <a:lnTo>
                    <a:pt x="1728" y="360"/>
                  </a:lnTo>
                  <a:lnTo>
                    <a:pt x="1727" y="358"/>
                  </a:lnTo>
                  <a:lnTo>
                    <a:pt x="1726" y="357"/>
                  </a:lnTo>
                  <a:lnTo>
                    <a:pt x="1725" y="354"/>
                  </a:lnTo>
                  <a:lnTo>
                    <a:pt x="1724" y="353"/>
                  </a:lnTo>
                  <a:lnTo>
                    <a:pt x="1722" y="352"/>
                  </a:lnTo>
                  <a:lnTo>
                    <a:pt x="1721" y="351"/>
                  </a:lnTo>
                  <a:lnTo>
                    <a:pt x="1720" y="348"/>
                  </a:lnTo>
                  <a:lnTo>
                    <a:pt x="1719" y="347"/>
                  </a:lnTo>
                  <a:lnTo>
                    <a:pt x="1718" y="345"/>
                  </a:lnTo>
                  <a:lnTo>
                    <a:pt x="1717" y="344"/>
                  </a:lnTo>
                  <a:lnTo>
                    <a:pt x="1717" y="343"/>
                  </a:lnTo>
                  <a:lnTo>
                    <a:pt x="1715" y="341"/>
                  </a:lnTo>
                  <a:lnTo>
                    <a:pt x="1714" y="340"/>
                  </a:lnTo>
                  <a:lnTo>
                    <a:pt x="1713" y="339"/>
                  </a:lnTo>
                  <a:lnTo>
                    <a:pt x="1712" y="338"/>
                  </a:lnTo>
                  <a:lnTo>
                    <a:pt x="1712" y="336"/>
                  </a:lnTo>
                  <a:lnTo>
                    <a:pt x="1711" y="335"/>
                  </a:lnTo>
                  <a:lnTo>
                    <a:pt x="1711" y="334"/>
                  </a:lnTo>
                  <a:lnTo>
                    <a:pt x="1710" y="332"/>
                  </a:lnTo>
                  <a:lnTo>
                    <a:pt x="1707" y="330"/>
                  </a:lnTo>
                  <a:lnTo>
                    <a:pt x="1705" y="327"/>
                  </a:lnTo>
                  <a:lnTo>
                    <a:pt x="1703" y="325"/>
                  </a:lnTo>
                  <a:lnTo>
                    <a:pt x="1700" y="321"/>
                  </a:lnTo>
                  <a:lnTo>
                    <a:pt x="1698" y="318"/>
                  </a:lnTo>
                  <a:lnTo>
                    <a:pt x="1696" y="316"/>
                  </a:lnTo>
                  <a:lnTo>
                    <a:pt x="1693" y="312"/>
                  </a:lnTo>
                  <a:lnTo>
                    <a:pt x="1691" y="309"/>
                  </a:lnTo>
                  <a:lnTo>
                    <a:pt x="1689" y="306"/>
                  </a:lnTo>
                  <a:lnTo>
                    <a:pt x="1686" y="303"/>
                  </a:lnTo>
                  <a:lnTo>
                    <a:pt x="1684" y="300"/>
                  </a:lnTo>
                  <a:lnTo>
                    <a:pt x="1682" y="296"/>
                  </a:lnTo>
                  <a:lnTo>
                    <a:pt x="1679" y="293"/>
                  </a:lnTo>
                  <a:lnTo>
                    <a:pt x="1677" y="290"/>
                  </a:lnTo>
                  <a:lnTo>
                    <a:pt x="1675" y="287"/>
                  </a:lnTo>
                  <a:lnTo>
                    <a:pt x="1672" y="284"/>
                  </a:lnTo>
                  <a:lnTo>
                    <a:pt x="1670" y="280"/>
                  </a:lnTo>
                  <a:lnTo>
                    <a:pt x="1668" y="278"/>
                  </a:lnTo>
                  <a:lnTo>
                    <a:pt x="1665" y="275"/>
                  </a:lnTo>
                  <a:lnTo>
                    <a:pt x="1663" y="271"/>
                  </a:lnTo>
                  <a:lnTo>
                    <a:pt x="1661" y="269"/>
                  </a:lnTo>
                  <a:lnTo>
                    <a:pt x="1658" y="266"/>
                  </a:lnTo>
                  <a:lnTo>
                    <a:pt x="1656" y="264"/>
                  </a:lnTo>
                  <a:lnTo>
                    <a:pt x="1654" y="261"/>
                  </a:lnTo>
                  <a:lnTo>
                    <a:pt x="1653" y="258"/>
                  </a:lnTo>
                  <a:lnTo>
                    <a:pt x="1650" y="256"/>
                  </a:lnTo>
                  <a:lnTo>
                    <a:pt x="1648" y="253"/>
                  </a:lnTo>
                  <a:lnTo>
                    <a:pt x="1647" y="252"/>
                  </a:lnTo>
                  <a:lnTo>
                    <a:pt x="1644" y="249"/>
                  </a:lnTo>
                  <a:lnTo>
                    <a:pt x="1643" y="248"/>
                  </a:lnTo>
                  <a:lnTo>
                    <a:pt x="1642" y="245"/>
                  </a:lnTo>
                  <a:lnTo>
                    <a:pt x="1641" y="244"/>
                  </a:lnTo>
                  <a:lnTo>
                    <a:pt x="1640" y="243"/>
                  </a:lnTo>
                  <a:lnTo>
                    <a:pt x="1639" y="240"/>
                  </a:lnTo>
                  <a:lnTo>
                    <a:pt x="1637" y="239"/>
                  </a:lnTo>
                  <a:lnTo>
                    <a:pt x="1636" y="238"/>
                  </a:lnTo>
                  <a:lnTo>
                    <a:pt x="1635" y="235"/>
                  </a:lnTo>
                  <a:lnTo>
                    <a:pt x="1634" y="234"/>
                  </a:lnTo>
                  <a:lnTo>
                    <a:pt x="1632" y="231"/>
                  </a:lnTo>
                  <a:lnTo>
                    <a:pt x="1630" y="230"/>
                  </a:lnTo>
                  <a:lnTo>
                    <a:pt x="1629" y="227"/>
                  </a:lnTo>
                  <a:lnTo>
                    <a:pt x="1628" y="226"/>
                  </a:lnTo>
                  <a:lnTo>
                    <a:pt x="1627" y="223"/>
                  </a:lnTo>
                  <a:lnTo>
                    <a:pt x="1626" y="221"/>
                  </a:lnTo>
                  <a:lnTo>
                    <a:pt x="1624" y="219"/>
                  </a:lnTo>
                  <a:lnTo>
                    <a:pt x="1622" y="217"/>
                  </a:lnTo>
                  <a:lnTo>
                    <a:pt x="1621" y="216"/>
                  </a:lnTo>
                  <a:lnTo>
                    <a:pt x="1620" y="214"/>
                  </a:lnTo>
                  <a:lnTo>
                    <a:pt x="1618" y="212"/>
                  </a:lnTo>
                  <a:lnTo>
                    <a:pt x="1617" y="210"/>
                  </a:lnTo>
                  <a:lnTo>
                    <a:pt x="1615" y="209"/>
                  </a:lnTo>
                  <a:lnTo>
                    <a:pt x="1613" y="207"/>
                  </a:lnTo>
                  <a:lnTo>
                    <a:pt x="1612" y="205"/>
                  </a:lnTo>
                  <a:lnTo>
                    <a:pt x="1611" y="204"/>
                  </a:lnTo>
                  <a:lnTo>
                    <a:pt x="1608" y="203"/>
                  </a:lnTo>
                  <a:lnTo>
                    <a:pt x="1607" y="201"/>
                  </a:lnTo>
                  <a:lnTo>
                    <a:pt x="1605" y="200"/>
                  </a:lnTo>
                  <a:lnTo>
                    <a:pt x="1604" y="200"/>
                  </a:lnTo>
                  <a:lnTo>
                    <a:pt x="1601" y="199"/>
                  </a:lnTo>
                  <a:lnTo>
                    <a:pt x="1600" y="197"/>
                  </a:lnTo>
                  <a:lnTo>
                    <a:pt x="1598" y="197"/>
                  </a:lnTo>
                  <a:lnTo>
                    <a:pt x="1596" y="197"/>
                  </a:lnTo>
                  <a:lnTo>
                    <a:pt x="1594" y="196"/>
                  </a:lnTo>
                  <a:lnTo>
                    <a:pt x="1592" y="196"/>
                  </a:lnTo>
                  <a:lnTo>
                    <a:pt x="1587" y="195"/>
                  </a:lnTo>
                  <a:lnTo>
                    <a:pt x="1583" y="192"/>
                  </a:lnTo>
                  <a:lnTo>
                    <a:pt x="1578" y="190"/>
                  </a:lnTo>
                  <a:lnTo>
                    <a:pt x="1572" y="186"/>
                  </a:lnTo>
                  <a:lnTo>
                    <a:pt x="1565" y="183"/>
                  </a:lnTo>
                  <a:lnTo>
                    <a:pt x="1560" y="179"/>
                  </a:lnTo>
                  <a:lnTo>
                    <a:pt x="1553" y="177"/>
                  </a:lnTo>
                  <a:lnTo>
                    <a:pt x="1546" y="173"/>
                  </a:lnTo>
                  <a:lnTo>
                    <a:pt x="1539" y="169"/>
                  </a:lnTo>
                  <a:lnTo>
                    <a:pt x="1530" y="165"/>
                  </a:lnTo>
                  <a:lnTo>
                    <a:pt x="1523" y="161"/>
                  </a:lnTo>
                  <a:lnTo>
                    <a:pt x="1515" y="157"/>
                  </a:lnTo>
                  <a:lnTo>
                    <a:pt x="1507" y="153"/>
                  </a:lnTo>
                  <a:lnTo>
                    <a:pt x="1499" y="148"/>
                  </a:lnTo>
                  <a:lnTo>
                    <a:pt x="1491" y="144"/>
                  </a:lnTo>
                  <a:lnTo>
                    <a:pt x="1483" y="140"/>
                  </a:lnTo>
                  <a:lnTo>
                    <a:pt x="1475" y="136"/>
                  </a:lnTo>
                  <a:lnTo>
                    <a:pt x="1465" y="133"/>
                  </a:lnTo>
                  <a:lnTo>
                    <a:pt x="1457" y="127"/>
                  </a:lnTo>
                  <a:lnTo>
                    <a:pt x="1450" y="123"/>
                  </a:lnTo>
                  <a:lnTo>
                    <a:pt x="1442" y="120"/>
                  </a:lnTo>
                  <a:lnTo>
                    <a:pt x="1434" y="116"/>
                  </a:lnTo>
                  <a:lnTo>
                    <a:pt x="1426" y="113"/>
                  </a:lnTo>
                  <a:lnTo>
                    <a:pt x="1419" y="109"/>
                  </a:lnTo>
                  <a:lnTo>
                    <a:pt x="1412" y="105"/>
                  </a:lnTo>
                  <a:lnTo>
                    <a:pt x="1405" y="103"/>
                  </a:lnTo>
                  <a:lnTo>
                    <a:pt x="1399" y="99"/>
                  </a:lnTo>
                  <a:lnTo>
                    <a:pt x="1392" y="96"/>
                  </a:lnTo>
                  <a:lnTo>
                    <a:pt x="1387" y="94"/>
                  </a:lnTo>
                  <a:lnTo>
                    <a:pt x="1382" y="92"/>
                  </a:lnTo>
                  <a:lnTo>
                    <a:pt x="1377" y="90"/>
                  </a:lnTo>
                  <a:lnTo>
                    <a:pt x="1372" y="88"/>
                  </a:lnTo>
                  <a:lnTo>
                    <a:pt x="1371" y="87"/>
                  </a:lnTo>
                  <a:lnTo>
                    <a:pt x="1370" y="87"/>
                  </a:lnTo>
                  <a:lnTo>
                    <a:pt x="1368" y="86"/>
                  </a:lnTo>
                  <a:lnTo>
                    <a:pt x="1366" y="86"/>
                  </a:lnTo>
                  <a:lnTo>
                    <a:pt x="1365" y="85"/>
                  </a:lnTo>
                  <a:lnTo>
                    <a:pt x="1364" y="85"/>
                  </a:lnTo>
                  <a:lnTo>
                    <a:pt x="1363" y="83"/>
                  </a:lnTo>
                  <a:lnTo>
                    <a:pt x="1362" y="83"/>
                  </a:lnTo>
                  <a:lnTo>
                    <a:pt x="1361" y="82"/>
                  </a:lnTo>
                  <a:lnTo>
                    <a:pt x="1359" y="82"/>
                  </a:lnTo>
                  <a:lnTo>
                    <a:pt x="1358" y="81"/>
                  </a:lnTo>
                  <a:lnTo>
                    <a:pt x="1357" y="79"/>
                  </a:lnTo>
                  <a:lnTo>
                    <a:pt x="1356" y="79"/>
                  </a:lnTo>
                  <a:lnTo>
                    <a:pt x="1355" y="78"/>
                  </a:lnTo>
                  <a:lnTo>
                    <a:pt x="1354" y="78"/>
                  </a:lnTo>
                  <a:lnTo>
                    <a:pt x="1352" y="77"/>
                  </a:lnTo>
                  <a:lnTo>
                    <a:pt x="1351" y="77"/>
                  </a:lnTo>
                  <a:lnTo>
                    <a:pt x="1350" y="75"/>
                  </a:lnTo>
                  <a:lnTo>
                    <a:pt x="1349" y="75"/>
                  </a:lnTo>
                  <a:lnTo>
                    <a:pt x="1348" y="74"/>
                  </a:lnTo>
                  <a:lnTo>
                    <a:pt x="1347" y="74"/>
                  </a:lnTo>
                  <a:lnTo>
                    <a:pt x="1346" y="74"/>
                  </a:lnTo>
                  <a:lnTo>
                    <a:pt x="1344" y="73"/>
                  </a:lnTo>
                  <a:lnTo>
                    <a:pt x="1343" y="73"/>
                  </a:lnTo>
                  <a:lnTo>
                    <a:pt x="1342" y="73"/>
                  </a:lnTo>
                  <a:lnTo>
                    <a:pt x="1340" y="72"/>
                  </a:lnTo>
                  <a:lnTo>
                    <a:pt x="1339" y="72"/>
                  </a:lnTo>
                  <a:lnTo>
                    <a:pt x="1337" y="72"/>
                  </a:lnTo>
                  <a:lnTo>
                    <a:pt x="1335" y="72"/>
                  </a:lnTo>
                  <a:lnTo>
                    <a:pt x="1334" y="72"/>
                  </a:lnTo>
                  <a:lnTo>
                    <a:pt x="1332" y="70"/>
                  </a:lnTo>
                  <a:lnTo>
                    <a:pt x="1329" y="70"/>
                  </a:lnTo>
                  <a:lnTo>
                    <a:pt x="1328" y="68"/>
                  </a:lnTo>
                  <a:lnTo>
                    <a:pt x="1326" y="65"/>
                  </a:lnTo>
                  <a:lnTo>
                    <a:pt x="1323" y="62"/>
                  </a:lnTo>
                  <a:lnTo>
                    <a:pt x="1321" y="60"/>
                  </a:lnTo>
                  <a:lnTo>
                    <a:pt x="1319" y="57"/>
                  </a:lnTo>
                  <a:lnTo>
                    <a:pt x="1316" y="56"/>
                  </a:lnTo>
                  <a:lnTo>
                    <a:pt x="1314" y="53"/>
                  </a:lnTo>
                  <a:lnTo>
                    <a:pt x="1312" y="51"/>
                  </a:lnTo>
                  <a:lnTo>
                    <a:pt x="1308" y="48"/>
                  </a:lnTo>
                  <a:lnTo>
                    <a:pt x="1306" y="47"/>
                  </a:lnTo>
                  <a:lnTo>
                    <a:pt x="1304" y="44"/>
                  </a:lnTo>
                  <a:lnTo>
                    <a:pt x="1301" y="43"/>
                  </a:lnTo>
                  <a:lnTo>
                    <a:pt x="1298" y="40"/>
                  </a:lnTo>
                  <a:lnTo>
                    <a:pt x="1295" y="39"/>
                  </a:lnTo>
                  <a:lnTo>
                    <a:pt x="1293" y="38"/>
                  </a:lnTo>
                  <a:lnTo>
                    <a:pt x="1290" y="37"/>
                  </a:lnTo>
                  <a:lnTo>
                    <a:pt x="1287" y="35"/>
                  </a:lnTo>
                  <a:lnTo>
                    <a:pt x="1284" y="34"/>
                  </a:lnTo>
                  <a:lnTo>
                    <a:pt x="1282" y="33"/>
                  </a:lnTo>
                  <a:lnTo>
                    <a:pt x="1278" y="33"/>
                  </a:lnTo>
                  <a:lnTo>
                    <a:pt x="1276" y="31"/>
                  </a:lnTo>
                  <a:lnTo>
                    <a:pt x="1272" y="31"/>
                  </a:lnTo>
                  <a:lnTo>
                    <a:pt x="1270" y="30"/>
                  </a:lnTo>
                  <a:lnTo>
                    <a:pt x="1266" y="30"/>
                  </a:lnTo>
                  <a:lnTo>
                    <a:pt x="1264" y="30"/>
                  </a:lnTo>
                  <a:lnTo>
                    <a:pt x="1261" y="30"/>
                  </a:lnTo>
                  <a:lnTo>
                    <a:pt x="1258" y="31"/>
                  </a:lnTo>
                  <a:lnTo>
                    <a:pt x="1255" y="31"/>
                  </a:lnTo>
                  <a:lnTo>
                    <a:pt x="1252" y="33"/>
                  </a:lnTo>
                  <a:lnTo>
                    <a:pt x="1249" y="34"/>
                  </a:lnTo>
                  <a:lnTo>
                    <a:pt x="1247" y="35"/>
                  </a:lnTo>
                  <a:lnTo>
                    <a:pt x="1244" y="37"/>
                  </a:lnTo>
                  <a:lnTo>
                    <a:pt x="1241" y="37"/>
                  </a:lnTo>
                  <a:lnTo>
                    <a:pt x="1238" y="38"/>
                  </a:lnTo>
                  <a:lnTo>
                    <a:pt x="1236" y="39"/>
                  </a:lnTo>
                  <a:lnTo>
                    <a:pt x="1233" y="39"/>
                  </a:lnTo>
                  <a:lnTo>
                    <a:pt x="1229" y="39"/>
                  </a:lnTo>
                  <a:lnTo>
                    <a:pt x="1226" y="39"/>
                  </a:lnTo>
                  <a:lnTo>
                    <a:pt x="1222" y="39"/>
                  </a:lnTo>
                  <a:lnTo>
                    <a:pt x="1219" y="39"/>
                  </a:lnTo>
                  <a:lnTo>
                    <a:pt x="1215" y="39"/>
                  </a:lnTo>
                  <a:lnTo>
                    <a:pt x="1211" y="39"/>
                  </a:lnTo>
                  <a:lnTo>
                    <a:pt x="1206" y="38"/>
                  </a:lnTo>
                  <a:lnTo>
                    <a:pt x="1202" y="38"/>
                  </a:lnTo>
                  <a:lnTo>
                    <a:pt x="1198" y="37"/>
                  </a:lnTo>
                  <a:lnTo>
                    <a:pt x="1192" y="37"/>
                  </a:lnTo>
                  <a:lnTo>
                    <a:pt x="1187" y="35"/>
                  </a:lnTo>
                  <a:lnTo>
                    <a:pt x="1183" y="34"/>
                  </a:lnTo>
                  <a:lnTo>
                    <a:pt x="1177" y="33"/>
                  </a:lnTo>
                  <a:lnTo>
                    <a:pt x="1172" y="33"/>
                  </a:lnTo>
                  <a:lnTo>
                    <a:pt x="1166" y="31"/>
                  </a:lnTo>
                  <a:lnTo>
                    <a:pt x="1162" y="30"/>
                  </a:lnTo>
                  <a:lnTo>
                    <a:pt x="1156" y="29"/>
                  </a:lnTo>
                  <a:lnTo>
                    <a:pt x="1150" y="27"/>
                  </a:lnTo>
                  <a:lnTo>
                    <a:pt x="1144" y="26"/>
                  </a:lnTo>
                  <a:lnTo>
                    <a:pt x="1138" y="24"/>
                  </a:lnTo>
                  <a:lnTo>
                    <a:pt x="1133" y="22"/>
                  </a:lnTo>
                  <a:lnTo>
                    <a:pt x="1126" y="21"/>
                  </a:lnTo>
                  <a:lnTo>
                    <a:pt x="1120" y="20"/>
                  </a:lnTo>
                  <a:lnTo>
                    <a:pt x="1114" y="18"/>
                  </a:lnTo>
                  <a:lnTo>
                    <a:pt x="1107" y="17"/>
                  </a:lnTo>
                  <a:lnTo>
                    <a:pt x="1101" y="16"/>
                  </a:lnTo>
                  <a:lnTo>
                    <a:pt x="1094" y="14"/>
                  </a:lnTo>
                  <a:lnTo>
                    <a:pt x="1088" y="12"/>
                  </a:lnTo>
                  <a:lnTo>
                    <a:pt x="1035" y="0"/>
                  </a:lnTo>
                  <a:lnTo>
                    <a:pt x="1040" y="3"/>
                  </a:lnTo>
                  <a:lnTo>
                    <a:pt x="1044" y="4"/>
                  </a:lnTo>
                  <a:lnTo>
                    <a:pt x="1048" y="7"/>
                  </a:lnTo>
                  <a:lnTo>
                    <a:pt x="1052" y="9"/>
                  </a:lnTo>
                  <a:lnTo>
                    <a:pt x="1056" y="12"/>
                  </a:lnTo>
                  <a:lnTo>
                    <a:pt x="1061" y="16"/>
                  </a:lnTo>
                  <a:lnTo>
                    <a:pt x="1064" y="18"/>
                  </a:lnTo>
                  <a:lnTo>
                    <a:pt x="1068" y="22"/>
                  </a:lnTo>
                  <a:lnTo>
                    <a:pt x="1072" y="26"/>
                  </a:lnTo>
                  <a:lnTo>
                    <a:pt x="1076" y="30"/>
                  </a:lnTo>
                  <a:lnTo>
                    <a:pt x="1079" y="35"/>
                  </a:lnTo>
                  <a:lnTo>
                    <a:pt x="1083" y="39"/>
                  </a:lnTo>
                  <a:lnTo>
                    <a:pt x="1085" y="44"/>
                  </a:lnTo>
                  <a:lnTo>
                    <a:pt x="1088" y="49"/>
                  </a:lnTo>
                  <a:lnTo>
                    <a:pt x="1092" y="55"/>
                  </a:lnTo>
                  <a:lnTo>
                    <a:pt x="1094" y="60"/>
                  </a:lnTo>
                  <a:lnTo>
                    <a:pt x="1098" y="65"/>
                  </a:lnTo>
                  <a:lnTo>
                    <a:pt x="1100" y="70"/>
                  </a:lnTo>
                  <a:lnTo>
                    <a:pt x="1102" y="77"/>
                  </a:lnTo>
                  <a:lnTo>
                    <a:pt x="1105" y="83"/>
                  </a:lnTo>
                  <a:lnTo>
                    <a:pt x="1107" y="90"/>
                  </a:lnTo>
                  <a:lnTo>
                    <a:pt x="1108" y="96"/>
                  </a:lnTo>
                  <a:lnTo>
                    <a:pt x="1111" y="103"/>
                  </a:lnTo>
                  <a:lnTo>
                    <a:pt x="1112" y="109"/>
                  </a:lnTo>
                  <a:lnTo>
                    <a:pt x="1113" y="117"/>
                  </a:lnTo>
                  <a:lnTo>
                    <a:pt x="1114" y="123"/>
                  </a:lnTo>
                  <a:lnTo>
                    <a:pt x="1115" y="131"/>
                  </a:lnTo>
                  <a:lnTo>
                    <a:pt x="1116" y="139"/>
                  </a:lnTo>
                  <a:lnTo>
                    <a:pt x="1116" y="146"/>
                  </a:lnTo>
                  <a:lnTo>
                    <a:pt x="1118" y="153"/>
                  </a:lnTo>
                  <a:lnTo>
                    <a:pt x="1118" y="161"/>
                  </a:lnTo>
                  <a:lnTo>
                    <a:pt x="1118" y="170"/>
                  </a:lnTo>
                  <a:lnTo>
                    <a:pt x="1122" y="162"/>
                  </a:lnTo>
                  <a:lnTo>
                    <a:pt x="1127" y="157"/>
                  </a:lnTo>
                  <a:lnTo>
                    <a:pt x="1131" y="152"/>
                  </a:lnTo>
                  <a:lnTo>
                    <a:pt x="1136" y="147"/>
                  </a:lnTo>
                  <a:lnTo>
                    <a:pt x="1142" y="143"/>
                  </a:lnTo>
                  <a:lnTo>
                    <a:pt x="1147" y="139"/>
                  </a:lnTo>
                  <a:lnTo>
                    <a:pt x="1152" y="136"/>
                  </a:lnTo>
                  <a:lnTo>
                    <a:pt x="1158" y="134"/>
                  </a:lnTo>
                  <a:lnTo>
                    <a:pt x="1164" y="133"/>
                  </a:lnTo>
                  <a:lnTo>
                    <a:pt x="1170" y="131"/>
                  </a:lnTo>
                  <a:lnTo>
                    <a:pt x="1177" y="130"/>
                  </a:lnTo>
                  <a:lnTo>
                    <a:pt x="1183" y="129"/>
                  </a:lnTo>
                  <a:lnTo>
                    <a:pt x="1188" y="129"/>
                  </a:lnTo>
                  <a:lnTo>
                    <a:pt x="1195" y="129"/>
                  </a:lnTo>
                  <a:lnTo>
                    <a:pt x="1201" y="129"/>
                  </a:lnTo>
                  <a:lnTo>
                    <a:pt x="1207" y="130"/>
                  </a:lnTo>
                  <a:lnTo>
                    <a:pt x="1214" y="130"/>
                  </a:lnTo>
                  <a:lnTo>
                    <a:pt x="1220" y="131"/>
                  </a:lnTo>
                  <a:lnTo>
                    <a:pt x="1226" y="133"/>
                  </a:lnTo>
                  <a:lnTo>
                    <a:pt x="1232" y="133"/>
                  </a:lnTo>
                  <a:lnTo>
                    <a:pt x="1237" y="134"/>
                  </a:lnTo>
                  <a:lnTo>
                    <a:pt x="1243" y="135"/>
                  </a:lnTo>
                  <a:lnTo>
                    <a:pt x="1248" y="136"/>
                  </a:lnTo>
                  <a:lnTo>
                    <a:pt x="1254" y="138"/>
                  </a:lnTo>
                  <a:lnTo>
                    <a:pt x="1258" y="138"/>
                  </a:lnTo>
                  <a:lnTo>
                    <a:pt x="1263" y="139"/>
                  </a:lnTo>
                  <a:lnTo>
                    <a:pt x="1268" y="139"/>
                  </a:lnTo>
                  <a:lnTo>
                    <a:pt x="1271" y="140"/>
                  </a:lnTo>
                  <a:lnTo>
                    <a:pt x="1275" y="140"/>
                  </a:lnTo>
                  <a:lnTo>
                    <a:pt x="1278" y="140"/>
                  </a:lnTo>
                  <a:lnTo>
                    <a:pt x="1282" y="139"/>
                  </a:lnTo>
                  <a:lnTo>
                    <a:pt x="1284" y="139"/>
                  </a:lnTo>
                  <a:lnTo>
                    <a:pt x="1285" y="138"/>
                  </a:lnTo>
                  <a:lnTo>
                    <a:pt x="1286" y="138"/>
                  </a:lnTo>
                  <a:lnTo>
                    <a:pt x="1287" y="136"/>
                  </a:lnTo>
                  <a:lnTo>
                    <a:pt x="1289" y="135"/>
                  </a:lnTo>
                  <a:lnTo>
                    <a:pt x="1290" y="134"/>
                  </a:lnTo>
                  <a:lnTo>
                    <a:pt x="1292" y="133"/>
                  </a:lnTo>
                  <a:lnTo>
                    <a:pt x="1293" y="131"/>
                  </a:lnTo>
                  <a:lnTo>
                    <a:pt x="1294" y="130"/>
                  </a:lnTo>
                  <a:lnTo>
                    <a:pt x="1295" y="129"/>
                  </a:lnTo>
                  <a:lnTo>
                    <a:pt x="1297" y="127"/>
                  </a:lnTo>
                  <a:lnTo>
                    <a:pt x="1298" y="125"/>
                  </a:lnTo>
                  <a:lnTo>
                    <a:pt x="1299" y="123"/>
                  </a:lnTo>
                  <a:lnTo>
                    <a:pt x="1301" y="122"/>
                  </a:lnTo>
                  <a:lnTo>
                    <a:pt x="1302" y="121"/>
                  </a:lnTo>
                  <a:lnTo>
                    <a:pt x="1304" y="118"/>
                  </a:lnTo>
                  <a:lnTo>
                    <a:pt x="1305" y="117"/>
                  </a:lnTo>
                  <a:lnTo>
                    <a:pt x="1306" y="116"/>
                  </a:lnTo>
                  <a:lnTo>
                    <a:pt x="1307" y="114"/>
                  </a:lnTo>
                  <a:lnTo>
                    <a:pt x="1308" y="113"/>
                  </a:lnTo>
                  <a:lnTo>
                    <a:pt x="1309" y="110"/>
                  </a:lnTo>
                  <a:lnTo>
                    <a:pt x="1311" y="109"/>
                  </a:lnTo>
                  <a:lnTo>
                    <a:pt x="1312" y="108"/>
                  </a:lnTo>
                  <a:lnTo>
                    <a:pt x="1313" y="108"/>
                  </a:lnTo>
                  <a:lnTo>
                    <a:pt x="1314" y="107"/>
                  </a:lnTo>
                  <a:lnTo>
                    <a:pt x="1315" y="105"/>
                  </a:lnTo>
                  <a:lnTo>
                    <a:pt x="1316" y="105"/>
                  </a:lnTo>
                  <a:lnTo>
                    <a:pt x="1318" y="104"/>
                  </a:lnTo>
                  <a:lnTo>
                    <a:pt x="1319" y="104"/>
                  </a:lnTo>
                  <a:lnTo>
                    <a:pt x="1320" y="104"/>
                  </a:lnTo>
                  <a:lnTo>
                    <a:pt x="1321" y="104"/>
                  </a:lnTo>
                  <a:lnTo>
                    <a:pt x="1322" y="104"/>
                  </a:lnTo>
                  <a:lnTo>
                    <a:pt x="1321" y="107"/>
                  </a:lnTo>
                  <a:lnTo>
                    <a:pt x="1320" y="108"/>
                  </a:lnTo>
                  <a:lnTo>
                    <a:pt x="1318" y="109"/>
                  </a:lnTo>
                  <a:lnTo>
                    <a:pt x="1316" y="112"/>
                  </a:lnTo>
                  <a:lnTo>
                    <a:pt x="1315" y="113"/>
                  </a:lnTo>
                  <a:lnTo>
                    <a:pt x="1313" y="116"/>
                  </a:lnTo>
                  <a:lnTo>
                    <a:pt x="1312" y="118"/>
                  </a:lnTo>
                  <a:lnTo>
                    <a:pt x="1309" y="121"/>
                  </a:lnTo>
                  <a:lnTo>
                    <a:pt x="1307" y="123"/>
                  </a:lnTo>
                  <a:lnTo>
                    <a:pt x="1306" y="126"/>
                  </a:lnTo>
                  <a:lnTo>
                    <a:pt x="1304" y="127"/>
                  </a:lnTo>
                  <a:lnTo>
                    <a:pt x="1301" y="131"/>
                  </a:lnTo>
                  <a:lnTo>
                    <a:pt x="1300" y="134"/>
                  </a:lnTo>
                  <a:lnTo>
                    <a:pt x="1298" y="136"/>
                  </a:lnTo>
                  <a:lnTo>
                    <a:pt x="1295" y="139"/>
                  </a:lnTo>
                  <a:lnTo>
                    <a:pt x="1293" y="142"/>
                  </a:lnTo>
                  <a:lnTo>
                    <a:pt x="1292" y="144"/>
                  </a:lnTo>
                  <a:lnTo>
                    <a:pt x="1290" y="147"/>
                  </a:lnTo>
                  <a:lnTo>
                    <a:pt x="1289" y="151"/>
                  </a:lnTo>
                  <a:lnTo>
                    <a:pt x="1286" y="153"/>
                  </a:lnTo>
                  <a:lnTo>
                    <a:pt x="1285" y="156"/>
                  </a:lnTo>
                  <a:lnTo>
                    <a:pt x="1283" y="158"/>
                  </a:lnTo>
                  <a:lnTo>
                    <a:pt x="1282" y="162"/>
                  </a:lnTo>
                  <a:lnTo>
                    <a:pt x="1280" y="165"/>
                  </a:lnTo>
                  <a:lnTo>
                    <a:pt x="1279" y="168"/>
                  </a:lnTo>
                  <a:lnTo>
                    <a:pt x="1278" y="170"/>
                  </a:lnTo>
                  <a:lnTo>
                    <a:pt x="1277" y="174"/>
                  </a:lnTo>
                  <a:lnTo>
                    <a:pt x="1277" y="177"/>
                  </a:lnTo>
                  <a:lnTo>
                    <a:pt x="1276" y="179"/>
                  </a:lnTo>
                  <a:lnTo>
                    <a:pt x="1276" y="182"/>
                  </a:lnTo>
                  <a:lnTo>
                    <a:pt x="1275" y="184"/>
                  </a:lnTo>
                  <a:lnTo>
                    <a:pt x="1275" y="187"/>
                  </a:lnTo>
                  <a:lnTo>
                    <a:pt x="1278" y="186"/>
                  </a:lnTo>
                  <a:lnTo>
                    <a:pt x="1282" y="184"/>
                  </a:lnTo>
                  <a:lnTo>
                    <a:pt x="1284" y="183"/>
                  </a:lnTo>
                  <a:lnTo>
                    <a:pt x="1287" y="182"/>
                  </a:lnTo>
                  <a:lnTo>
                    <a:pt x="1291" y="181"/>
                  </a:lnTo>
                  <a:lnTo>
                    <a:pt x="1293" y="181"/>
                  </a:lnTo>
                  <a:lnTo>
                    <a:pt x="1297" y="179"/>
                  </a:lnTo>
                  <a:lnTo>
                    <a:pt x="1300" y="179"/>
                  </a:lnTo>
                  <a:lnTo>
                    <a:pt x="1302" y="179"/>
                  </a:lnTo>
                  <a:lnTo>
                    <a:pt x="1306" y="179"/>
                  </a:lnTo>
                  <a:lnTo>
                    <a:pt x="1309" y="181"/>
                  </a:lnTo>
                  <a:lnTo>
                    <a:pt x="1312" y="181"/>
                  </a:lnTo>
                  <a:lnTo>
                    <a:pt x="1315" y="181"/>
                  </a:lnTo>
                  <a:lnTo>
                    <a:pt x="1318" y="182"/>
                  </a:lnTo>
                  <a:lnTo>
                    <a:pt x="1321" y="183"/>
                  </a:lnTo>
                  <a:lnTo>
                    <a:pt x="1323" y="184"/>
                  </a:lnTo>
                  <a:lnTo>
                    <a:pt x="1327" y="184"/>
                  </a:lnTo>
                  <a:lnTo>
                    <a:pt x="1329" y="186"/>
                  </a:lnTo>
                  <a:lnTo>
                    <a:pt x="1333" y="187"/>
                  </a:lnTo>
                  <a:lnTo>
                    <a:pt x="1335" y="188"/>
                  </a:lnTo>
                  <a:lnTo>
                    <a:pt x="1339" y="190"/>
                  </a:lnTo>
                  <a:lnTo>
                    <a:pt x="1341" y="191"/>
                  </a:lnTo>
                  <a:lnTo>
                    <a:pt x="1344" y="192"/>
                  </a:lnTo>
                  <a:lnTo>
                    <a:pt x="1347" y="194"/>
                  </a:lnTo>
                  <a:lnTo>
                    <a:pt x="1350" y="195"/>
                  </a:lnTo>
                  <a:lnTo>
                    <a:pt x="1352" y="196"/>
                  </a:lnTo>
                  <a:lnTo>
                    <a:pt x="1356" y="197"/>
                  </a:lnTo>
                  <a:lnTo>
                    <a:pt x="1358" y="199"/>
                  </a:lnTo>
                  <a:lnTo>
                    <a:pt x="1362" y="200"/>
                  </a:lnTo>
                  <a:lnTo>
                    <a:pt x="1364" y="200"/>
                  </a:lnTo>
                  <a:lnTo>
                    <a:pt x="1366" y="201"/>
                  </a:lnTo>
                  <a:lnTo>
                    <a:pt x="1370" y="201"/>
                  </a:lnTo>
                  <a:lnTo>
                    <a:pt x="1373" y="203"/>
                  </a:lnTo>
                  <a:lnTo>
                    <a:pt x="1377" y="204"/>
                  </a:lnTo>
                  <a:lnTo>
                    <a:pt x="1380" y="204"/>
                  </a:lnTo>
                  <a:lnTo>
                    <a:pt x="1385" y="204"/>
                  </a:lnTo>
                  <a:lnTo>
                    <a:pt x="1389" y="205"/>
                  </a:lnTo>
                  <a:lnTo>
                    <a:pt x="1392" y="205"/>
                  </a:lnTo>
                  <a:lnTo>
                    <a:pt x="1396" y="205"/>
                  </a:lnTo>
                  <a:lnTo>
                    <a:pt x="1400" y="205"/>
                  </a:lnTo>
                  <a:lnTo>
                    <a:pt x="1404" y="205"/>
                  </a:lnTo>
                  <a:lnTo>
                    <a:pt x="1408" y="204"/>
                  </a:lnTo>
                  <a:lnTo>
                    <a:pt x="1412" y="204"/>
                  </a:lnTo>
                  <a:lnTo>
                    <a:pt x="1415" y="204"/>
                  </a:lnTo>
                  <a:lnTo>
                    <a:pt x="1420" y="203"/>
                  </a:lnTo>
                  <a:lnTo>
                    <a:pt x="1423" y="203"/>
                  </a:lnTo>
                  <a:lnTo>
                    <a:pt x="1428" y="203"/>
                  </a:lnTo>
                  <a:lnTo>
                    <a:pt x="1432" y="201"/>
                  </a:lnTo>
                  <a:lnTo>
                    <a:pt x="1436" y="201"/>
                  </a:lnTo>
                  <a:lnTo>
                    <a:pt x="1440" y="200"/>
                  </a:lnTo>
                  <a:lnTo>
                    <a:pt x="1444" y="200"/>
                  </a:lnTo>
                  <a:lnTo>
                    <a:pt x="1448" y="200"/>
                  </a:lnTo>
                  <a:lnTo>
                    <a:pt x="1451" y="199"/>
                  </a:lnTo>
                  <a:lnTo>
                    <a:pt x="1456" y="199"/>
                  </a:lnTo>
                  <a:lnTo>
                    <a:pt x="1460" y="199"/>
                  </a:lnTo>
                  <a:lnTo>
                    <a:pt x="1464" y="199"/>
                  </a:lnTo>
                  <a:lnTo>
                    <a:pt x="1468" y="199"/>
                  </a:lnTo>
                  <a:lnTo>
                    <a:pt x="1471" y="199"/>
                  </a:lnTo>
                  <a:lnTo>
                    <a:pt x="1476" y="199"/>
                  </a:lnTo>
                  <a:lnTo>
                    <a:pt x="1479" y="199"/>
                  </a:lnTo>
                  <a:lnTo>
                    <a:pt x="1483" y="199"/>
                  </a:lnTo>
                  <a:lnTo>
                    <a:pt x="1486" y="200"/>
                  </a:lnTo>
                  <a:lnTo>
                    <a:pt x="1491" y="201"/>
                  </a:lnTo>
                  <a:lnTo>
                    <a:pt x="1494" y="201"/>
                  </a:lnTo>
                  <a:lnTo>
                    <a:pt x="1497" y="203"/>
                  </a:lnTo>
                  <a:lnTo>
                    <a:pt x="1500" y="203"/>
                  </a:lnTo>
                  <a:lnTo>
                    <a:pt x="1503" y="204"/>
                  </a:lnTo>
                  <a:lnTo>
                    <a:pt x="1506" y="204"/>
                  </a:lnTo>
                  <a:lnTo>
                    <a:pt x="1510" y="205"/>
                  </a:lnTo>
                  <a:lnTo>
                    <a:pt x="1512" y="207"/>
                  </a:lnTo>
                  <a:lnTo>
                    <a:pt x="1515" y="207"/>
                  </a:lnTo>
                  <a:lnTo>
                    <a:pt x="1519" y="208"/>
                  </a:lnTo>
                  <a:lnTo>
                    <a:pt x="1522" y="209"/>
                  </a:lnTo>
                  <a:lnTo>
                    <a:pt x="1525" y="210"/>
                  </a:lnTo>
                  <a:lnTo>
                    <a:pt x="1528" y="212"/>
                  </a:lnTo>
                  <a:lnTo>
                    <a:pt x="1532" y="212"/>
                  </a:lnTo>
                  <a:lnTo>
                    <a:pt x="1535" y="213"/>
                  </a:lnTo>
                  <a:lnTo>
                    <a:pt x="1539" y="214"/>
                  </a:lnTo>
                  <a:lnTo>
                    <a:pt x="1542" y="216"/>
                  </a:lnTo>
                  <a:lnTo>
                    <a:pt x="1546" y="217"/>
                  </a:lnTo>
                  <a:lnTo>
                    <a:pt x="1548" y="218"/>
                  </a:lnTo>
                  <a:lnTo>
                    <a:pt x="1551" y="219"/>
                  </a:lnTo>
                  <a:lnTo>
                    <a:pt x="1555" y="222"/>
                  </a:lnTo>
                  <a:lnTo>
                    <a:pt x="1558" y="223"/>
                  </a:lnTo>
                  <a:lnTo>
                    <a:pt x="1562" y="225"/>
                  </a:lnTo>
                  <a:lnTo>
                    <a:pt x="1564" y="226"/>
                  </a:lnTo>
                  <a:lnTo>
                    <a:pt x="1568" y="227"/>
                  </a:lnTo>
                  <a:lnTo>
                    <a:pt x="1571" y="229"/>
                  </a:lnTo>
                  <a:lnTo>
                    <a:pt x="1573" y="231"/>
                  </a:lnTo>
                  <a:lnTo>
                    <a:pt x="1577" y="232"/>
                  </a:lnTo>
                  <a:lnTo>
                    <a:pt x="1579" y="234"/>
                  </a:lnTo>
                  <a:lnTo>
                    <a:pt x="1583" y="235"/>
                  </a:lnTo>
                  <a:lnTo>
                    <a:pt x="1585" y="236"/>
                  </a:lnTo>
                  <a:lnTo>
                    <a:pt x="1587" y="239"/>
                  </a:lnTo>
                  <a:lnTo>
                    <a:pt x="1590" y="240"/>
                  </a:lnTo>
                  <a:lnTo>
                    <a:pt x="1592" y="242"/>
                  </a:lnTo>
                  <a:lnTo>
                    <a:pt x="1597" y="244"/>
                  </a:lnTo>
                  <a:lnTo>
                    <a:pt x="1600" y="247"/>
                  </a:lnTo>
                  <a:lnTo>
                    <a:pt x="1605" y="249"/>
                  </a:lnTo>
                  <a:lnTo>
                    <a:pt x="1608" y="251"/>
                  </a:lnTo>
                  <a:lnTo>
                    <a:pt x="1613" y="255"/>
                  </a:lnTo>
                  <a:lnTo>
                    <a:pt x="1617" y="257"/>
                  </a:lnTo>
                  <a:lnTo>
                    <a:pt x="1621" y="260"/>
                  </a:lnTo>
                  <a:lnTo>
                    <a:pt x="1625" y="262"/>
                  </a:lnTo>
                  <a:lnTo>
                    <a:pt x="1629" y="265"/>
                  </a:lnTo>
                  <a:lnTo>
                    <a:pt x="1633" y="269"/>
                  </a:lnTo>
                  <a:lnTo>
                    <a:pt x="1637" y="271"/>
                  </a:lnTo>
                  <a:lnTo>
                    <a:pt x="1641" y="275"/>
                  </a:lnTo>
                  <a:lnTo>
                    <a:pt x="1646" y="279"/>
                  </a:lnTo>
                  <a:lnTo>
                    <a:pt x="1649" y="283"/>
                  </a:lnTo>
                  <a:lnTo>
                    <a:pt x="1653" y="286"/>
                  </a:lnTo>
                  <a:lnTo>
                    <a:pt x="1657" y="290"/>
                  </a:lnTo>
                  <a:lnTo>
                    <a:pt x="1661" y="293"/>
                  </a:lnTo>
                  <a:lnTo>
                    <a:pt x="1664" y="297"/>
                  </a:lnTo>
                  <a:lnTo>
                    <a:pt x="1668" y="303"/>
                  </a:lnTo>
                  <a:lnTo>
                    <a:pt x="1671" y="306"/>
                  </a:lnTo>
                  <a:lnTo>
                    <a:pt x="1676" y="310"/>
                  </a:lnTo>
                  <a:lnTo>
                    <a:pt x="1678" y="316"/>
                  </a:lnTo>
                  <a:lnTo>
                    <a:pt x="1682" y="319"/>
                  </a:lnTo>
                  <a:lnTo>
                    <a:pt x="1685" y="325"/>
                  </a:lnTo>
                  <a:lnTo>
                    <a:pt x="1689" y="330"/>
                  </a:lnTo>
                  <a:lnTo>
                    <a:pt x="1692" y="335"/>
                  </a:lnTo>
                  <a:lnTo>
                    <a:pt x="1694" y="339"/>
                  </a:lnTo>
                  <a:lnTo>
                    <a:pt x="1698" y="344"/>
                  </a:lnTo>
                  <a:lnTo>
                    <a:pt x="1700" y="349"/>
                  </a:lnTo>
                  <a:lnTo>
                    <a:pt x="1703" y="356"/>
                  </a:lnTo>
                  <a:lnTo>
                    <a:pt x="1705" y="361"/>
                  </a:lnTo>
                  <a:lnTo>
                    <a:pt x="1707" y="366"/>
                  </a:lnTo>
                  <a:lnTo>
                    <a:pt x="1711" y="373"/>
                  </a:lnTo>
                  <a:lnTo>
                    <a:pt x="1713" y="379"/>
                  </a:lnTo>
                  <a:lnTo>
                    <a:pt x="1717" y="386"/>
                  </a:lnTo>
                  <a:lnTo>
                    <a:pt x="1720" y="392"/>
                  </a:lnTo>
                  <a:lnTo>
                    <a:pt x="1724" y="399"/>
                  </a:lnTo>
                  <a:lnTo>
                    <a:pt x="1727" y="404"/>
                  </a:lnTo>
                  <a:lnTo>
                    <a:pt x="1732" y="410"/>
                  </a:lnTo>
                  <a:lnTo>
                    <a:pt x="1735" y="417"/>
                  </a:lnTo>
                  <a:lnTo>
                    <a:pt x="1740" y="422"/>
                  </a:lnTo>
                  <a:lnTo>
                    <a:pt x="1744" y="428"/>
                  </a:lnTo>
                  <a:lnTo>
                    <a:pt x="1749" y="435"/>
                  </a:lnTo>
                  <a:lnTo>
                    <a:pt x="1754" y="440"/>
                  </a:lnTo>
                  <a:lnTo>
                    <a:pt x="1758" y="447"/>
                  </a:lnTo>
                  <a:lnTo>
                    <a:pt x="1763" y="452"/>
                  </a:lnTo>
                  <a:lnTo>
                    <a:pt x="1768" y="457"/>
                  </a:lnTo>
                  <a:lnTo>
                    <a:pt x="1772" y="463"/>
                  </a:lnTo>
                  <a:lnTo>
                    <a:pt x="1777" y="469"/>
                  </a:lnTo>
                  <a:lnTo>
                    <a:pt x="1782" y="474"/>
                  </a:lnTo>
                  <a:lnTo>
                    <a:pt x="1786" y="479"/>
                  </a:lnTo>
                  <a:lnTo>
                    <a:pt x="1792" y="484"/>
                  </a:lnTo>
                  <a:lnTo>
                    <a:pt x="1797" y="491"/>
                  </a:lnTo>
                  <a:lnTo>
                    <a:pt x="1801" y="496"/>
                  </a:lnTo>
                  <a:lnTo>
                    <a:pt x="1806" y="501"/>
                  </a:lnTo>
                  <a:lnTo>
                    <a:pt x="1811" y="505"/>
                  </a:lnTo>
                  <a:lnTo>
                    <a:pt x="1815" y="510"/>
                  </a:lnTo>
                  <a:lnTo>
                    <a:pt x="1820" y="515"/>
                  </a:lnTo>
                  <a:lnTo>
                    <a:pt x="1825" y="521"/>
                  </a:lnTo>
                  <a:lnTo>
                    <a:pt x="1828" y="524"/>
                  </a:lnTo>
                  <a:lnTo>
                    <a:pt x="1833" y="530"/>
                  </a:lnTo>
                  <a:lnTo>
                    <a:pt x="1838" y="534"/>
                  </a:lnTo>
                  <a:lnTo>
                    <a:pt x="1841" y="539"/>
                  </a:lnTo>
                  <a:lnTo>
                    <a:pt x="1845" y="543"/>
                  </a:lnTo>
                  <a:close/>
                  <a:moveTo>
                    <a:pt x="228" y="64"/>
                  </a:moveTo>
                  <a:lnTo>
                    <a:pt x="225" y="64"/>
                  </a:lnTo>
                  <a:lnTo>
                    <a:pt x="224" y="64"/>
                  </a:lnTo>
                  <a:lnTo>
                    <a:pt x="222" y="65"/>
                  </a:lnTo>
                  <a:lnTo>
                    <a:pt x="220" y="65"/>
                  </a:lnTo>
                  <a:lnTo>
                    <a:pt x="218" y="65"/>
                  </a:lnTo>
                  <a:lnTo>
                    <a:pt x="216" y="65"/>
                  </a:lnTo>
                  <a:lnTo>
                    <a:pt x="215" y="65"/>
                  </a:lnTo>
                  <a:lnTo>
                    <a:pt x="214" y="66"/>
                  </a:lnTo>
                  <a:lnTo>
                    <a:pt x="213" y="66"/>
                  </a:lnTo>
                  <a:lnTo>
                    <a:pt x="210" y="66"/>
                  </a:lnTo>
                  <a:lnTo>
                    <a:pt x="209" y="68"/>
                  </a:lnTo>
                  <a:lnTo>
                    <a:pt x="208" y="68"/>
                  </a:lnTo>
                  <a:lnTo>
                    <a:pt x="207" y="69"/>
                  </a:lnTo>
                  <a:lnTo>
                    <a:pt x="206" y="69"/>
                  </a:lnTo>
                  <a:lnTo>
                    <a:pt x="204" y="70"/>
                  </a:lnTo>
                  <a:lnTo>
                    <a:pt x="203" y="70"/>
                  </a:lnTo>
                  <a:lnTo>
                    <a:pt x="202" y="72"/>
                  </a:lnTo>
                  <a:lnTo>
                    <a:pt x="201" y="73"/>
                  </a:lnTo>
                  <a:lnTo>
                    <a:pt x="200" y="73"/>
                  </a:lnTo>
                  <a:lnTo>
                    <a:pt x="199" y="74"/>
                  </a:lnTo>
                  <a:lnTo>
                    <a:pt x="196" y="75"/>
                  </a:lnTo>
                  <a:lnTo>
                    <a:pt x="195" y="75"/>
                  </a:lnTo>
                  <a:lnTo>
                    <a:pt x="194" y="77"/>
                  </a:lnTo>
                  <a:lnTo>
                    <a:pt x="192" y="78"/>
                  </a:lnTo>
                  <a:lnTo>
                    <a:pt x="190" y="78"/>
                  </a:lnTo>
                  <a:lnTo>
                    <a:pt x="188" y="79"/>
                  </a:lnTo>
                  <a:lnTo>
                    <a:pt x="187" y="81"/>
                  </a:lnTo>
                  <a:lnTo>
                    <a:pt x="185" y="82"/>
                  </a:lnTo>
                  <a:lnTo>
                    <a:pt x="182" y="83"/>
                  </a:lnTo>
                  <a:lnTo>
                    <a:pt x="180" y="83"/>
                  </a:lnTo>
                  <a:lnTo>
                    <a:pt x="178" y="85"/>
                  </a:lnTo>
                  <a:lnTo>
                    <a:pt x="174" y="86"/>
                  </a:lnTo>
                  <a:lnTo>
                    <a:pt x="173" y="87"/>
                  </a:lnTo>
                  <a:lnTo>
                    <a:pt x="171" y="87"/>
                  </a:lnTo>
                  <a:lnTo>
                    <a:pt x="168" y="87"/>
                  </a:lnTo>
                  <a:lnTo>
                    <a:pt x="167" y="87"/>
                  </a:lnTo>
                  <a:lnTo>
                    <a:pt x="165" y="87"/>
                  </a:lnTo>
                  <a:lnTo>
                    <a:pt x="164" y="88"/>
                  </a:lnTo>
                  <a:lnTo>
                    <a:pt x="161" y="88"/>
                  </a:lnTo>
                  <a:lnTo>
                    <a:pt x="160" y="88"/>
                  </a:lnTo>
                  <a:lnTo>
                    <a:pt x="159" y="88"/>
                  </a:lnTo>
                  <a:lnTo>
                    <a:pt x="157" y="87"/>
                  </a:lnTo>
                  <a:lnTo>
                    <a:pt x="156" y="87"/>
                  </a:lnTo>
                  <a:lnTo>
                    <a:pt x="154" y="87"/>
                  </a:lnTo>
                  <a:lnTo>
                    <a:pt x="152" y="87"/>
                  </a:lnTo>
                  <a:lnTo>
                    <a:pt x="151" y="87"/>
                  </a:lnTo>
                  <a:lnTo>
                    <a:pt x="150" y="87"/>
                  </a:lnTo>
                  <a:lnTo>
                    <a:pt x="149" y="87"/>
                  </a:lnTo>
                  <a:lnTo>
                    <a:pt x="147" y="87"/>
                  </a:lnTo>
                  <a:lnTo>
                    <a:pt x="145" y="87"/>
                  </a:lnTo>
                  <a:lnTo>
                    <a:pt x="144" y="87"/>
                  </a:lnTo>
                  <a:lnTo>
                    <a:pt x="143" y="87"/>
                  </a:lnTo>
                  <a:lnTo>
                    <a:pt x="142" y="87"/>
                  </a:lnTo>
                  <a:lnTo>
                    <a:pt x="139" y="87"/>
                  </a:lnTo>
                  <a:lnTo>
                    <a:pt x="138" y="87"/>
                  </a:lnTo>
                  <a:lnTo>
                    <a:pt x="137" y="87"/>
                  </a:lnTo>
                  <a:lnTo>
                    <a:pt x="136" y="88"/>
                  </a:lnTo>
                  <a:lnTo>
                    <a:pt x="135" y="88"/>
                  </a:lnTo>
                  <a:lnTo>
                    <a:pt x="132" y="88"/>
                  </a:lnTo>
                  <a:lnTo>
                    <a:pt x="131" y="90"/>
                  </a:lnTo>
                  <a:lnTo>
                    <a:pt x="130" y="90"/>
                  </a:lnTo>
                  <a:lnTo>
                    <a:pt x="128" y="91"/>
                  </a:lnTo>
                  <a:lnTo>
                    <a:pt x="126" y="91"/>
                  </a:lnTo>
                  <a:lnTo>
                    <a:pt x="125" y="92"/>
                  </a:lnTo>
                  <a:lnTo>
                    <a:pt x="123" y="95"/>
                  </a:lnTo>
                  <a:lnTo>
                    <a:pt x="119" y="97"/>
                  </a:lnTo>
                  <a:lnTo>
                    <a:pt x="117" y="100"/>
                  </a:lnTo>
                  <a:lnTo>
                    <a:pt x="115" y="103"/>
                  </a:lnTo>
                  <a:lnTo>
                    <a:pt x="113" y="105"/>
                  </a:lnTo>
                  <a:lnTo>
                    <a:pt x="109" y="108"/>
                  </a:lnTo>
                  <a:lnTo>
                    <a:pt x="107" y="109"/>
                  </a:lnTo>
                  <a:lnTo>
                    <a:pt x="104" y="112"/>
                  </a:lnTo>
                  <a:lnTo>
                    <a:pt x="101" y="114"/>
                  </a:lnTo>
                  <a:lnTo>
                    <a:pt x="99" y="116"/>
                  </a:lnTo>
                  <a:lnTo>
                    <a:pt x="95" y="118"/>
                  </a:lnTo>
                  <a:lnTo>
                    <a:pt x="93" y="120"/>
                  </a:lnTo>
                  <a:lnTo>
                    <a:pt x="89" y="121"/>
                  </a:lnTo>
                  <a:lnTo>
                    <a:pt x="87" y="123"/>
                  </a:lnTo>
                  <a:lnTo>
                    <a:pt x="83" y="125"/>
                  </a:lnTo>
                  <a:lnTo>
                    <a:pt x="81" y="127"/>
                  </a:lnTo>
                  <a:lnTo>
                    <a:pt x="78" y="129"/>
                  </a:lnTo>
                  <a:lnTo>
                    <a:pt x="75" y="130"/>
                  </a:lnTo>
                  <a:lnTo>
                    <a:pt x="72" y="131"/>
                  </a:lnTo>
                  <a:lnTo>
                    <a:pt x="68" y="134"/>
                  </a:lnTo>
                  <a:lnTo>
                    <a:pt x="66" y="135"/>
                  </a:lnTo>
                  <a:lnTo>
                    <a:pt x="62" y="136"/>
                  </a:lnTo>
                  <a:lnTo>
                    <a:pt x="60" y="138"/>
                  </a:lnTo>
                  <a:lnTo>
                    <a:pt x="57" y="140"/>
                  </a:lnTo>
                  <a:lnTo>
                    <a:pt x="54" y="142"/>
                  </a:lnTo>
                  <a:lnTo>
                    <a:pt x="51" y="143"/>
                  </a:lnTo>
                  <a:lnTo>
                    <a:pt x="47" y="146"/>
                  </a:lnTo>
                  <a:lnTo>
                    <a:pt x="45" y="147"/>
                  </a:lnTo>
                  <a:lnTo>
                    <a:pt x="42" y="148"/>
                  </a:lnTo>
                  <a:lnTo>
                    <a:pt x="39" y="151"/>
                  </a:lnTo>
                  <a:lnTo>
                    <a:pt x="36" y="152"/>
                  </a:lnTo>
                  <a:lnTo>
                    <a:pt x="33" y="155"/>
                  </a:lnTo>
                  <a:lnTo>
                    <a:pt x="32" y="155"/>
                  </a:lnTo>
                  <a:lnTo>
                    <a:pt x="32" y="156"/>
                  </a:lnTo>
                  <a:lnTo>
                    <a:pt x="31" y="157"/>
                  </a:lnTo>
                  <a:lnTo>
                    <a:pt x="31" y="158"/>
                  </a:lnTo>
                  <a:lnTo>
                    <a:pt x="31" y="160"/>
                  </a:lnTo>
                  <a:lnTo>
                    <a:pt x="30" y="161"/>
                  </a:lnTo>
                  <a:lnTo>
                    <a:pt x="30" y="162"/>
                  </a:lnTo>
                  <a:lnTo>
                    <a:pt x="30" y="164"/>
                  </a:lnTo>
                  <a:lnTo>
                    <a:pt x="30" y="166"/>
                  </a:lnTo>
                  <a:lnTo>
                    <a:pt x="29" y="168"/>
                  </a:lnTo>
                  <a:lnTo>
                    <a:pt x="29" y="169"/>
                  </a:lnTo>
                  <a:lnTo>
                    <a:pt x="29" y="171"/>
                  </a:lnTo>
                  <a:lnTo>
                    <a:pt x="28" y="173"/>
                  </a:lnTo>
                  <a:lnTo>
                    <a:pt x="28" y="174"/>
                  </a:lnTo>
                  <a:lnTo>
                    <a:pt x="28" y="177"/>
                  </a:lnTo>
                  <a:lnTo>
                    <a:pt x="26" y="178"/>
                  </a:lnTo>
                  <a:lnTo>
                    <a:pt x="26" y="181"/>
                  </a:lnTo>
                  <a:lnTo>
                    <a:pt x="26" y="182"/>
                  </a:lnTo>
                  <a:lnTo>
                    <a:pt x="26" y="183"/>
                  </a:lnTo>
                  <a:lnTo>
                    <a:pt x="25" y="186"/>
                  </a:lnTo>
                  <a:lnTo>
                    <a:pt x="25" y="187"/>
                  </a:lnTo>
                  <a:lnTo>
                    <a:pt x="25" y="188"/>
                  </a:lnTo>
                  <a:lnTo>
                    <a:pt x="24" y="190"/>
                  </a:lnTo>
                  <a:lnTo>
                    <a:pt x="24" y="192"/>
                  </a:lnTo>
                  <a:lnTo>
                    <a:pt x="24" y="194"/>
                  </a:lnTo>
                  <a:lnTo>
                    <a:pt x="24" y="195"/>
                  </a:lnTo>
                  <a:lnTo>
                    <a:pt x="23" y="196"/>
                  </a:lnTo>
                  <a:lnTo>
                    <a:pt x="23" y="197"/>
                  </a:lnTo>
                  <a:lnTo>
                    <a:pt x="22" y="199"/>
                  </a:lnTo>
                  <a:lnTo>
                    <a:pt x="19" y="203"/>
                  </a:lnTo>
                  <a:lnTo>
                    <a:pt x="17" y="207"/>
                  </a:lnTo>
                  <a:lnTo>
                    <a:pt x="15" y="210"/>
                  </a:lnTo>
                  <a:lnTo>
                    <a:pt x="12" y="214"/>
                  </a:lnTo>
                  <a:lnTo>
                    <a:pt x="11" y="218"/>
                  </a:lnTo>
                  <a:lnTo>
                    <a:pt x="9" y="221"/>
                  </a:lnTo>
                  <a:lnTo>
                    <a:pt x="8" y="225"/>
                  </a:lnTo>
                  <a:lnTo>
                    <a:pt x="7" y="229"/>
                  </a:lnTo>
                  <a:lnTo>
                    <a:pt x="5" y="232"/>
                  </a:lnTo>
                  <a:lnTo>
                    <a:pt x="5" y="236"/>
                  </a:lnTo>
                  <a:lnTo>
                    <a:pt x="4" y="240"/>
                  </a:lnTo>
                  <a:lnTo>
                    <a:pt x="4" y="244"/>
                  </a:lnTo>
                  <a:lnTo>
                    <a:pt x="3" y="248"/>
                  </a:lnTo>
                  <a:lnTo>
                    <a:pt x="3" y="252"/>
                  </a:lnTo>
                  <a:lnTo>
                    <a:pt x="3" y="256"/>
                  </a:lnTo>
                  <a:lnTo>
                    <a:pt x="2" y="260"/>
                  </a:lnTo>
                  <a:lnTo>
                    <a:pt x="2" y="264"/>
                  </a:lnTo>
                  <a:lnTo>
                    <a:pt x="2" y="266"/>
                  </a:lnTo>
                  <a:lnTo>
                    <a:pt x="2" y="270"/>
                  </a:lnTo>
                  <a:lnTo>
                    <a:pt x="2" y="274"/>
                  </a:lnTo>
                  <a:lnTo>
                    <a:pt x="2" y="278"/>
                  </a:lnTo>
                  <a:lnTo>
                    <a:pt x="2" y="282"/>
                  </a:lnTo>
                  <a:lnTo>
                    <a:pt x="2" y="286"/>
                  </a:lnTo>
                  <a:lnTo>
                    <a:pt x="2" y="290"/>
                  </a:lnTo>
                  <a:lnTo>
                    <a:pt x="2" y="293"/>
                  </a:lnTo>
                  <a:lnTo>
                    <a:pt x="2" y="297"/>
                  </a:lnTo>
                  <a:lnTo>
                    <a:pt x="2" y="301"/>
                  </a:lnTo>
                  <a:lnTo>
                    <a:pt x="2" y="305"/>
                  </a:lnTo>
                  <a:lnTo>
                    <a:pt x="1" y="309"/>
                  </a:lnTo>
                  <a:lnTo>
                    <a:pt x="1" y="313"/>
                  </a:lnTo>
                  <a:lnTo>
                    <a:pt x="1" y="317"/>
                  </a:lnTo>
                  <a:lnTo>
                    <a:pt x="0" y="321"/>
                  </a:lnTo>
                  <a:lnTo>
                    <a:pt x="1" y="322"/>
                  </a:lnTo>
                  <a:lnTo>
                    <a:pt x="2" y="325"/>
                  </a:lnTo>
                  <a:lnTo>
                    <a:pt x="3" y="326"/>
                  </a:lnTo>
                  <a:lnTo>
                    <a:pt x="4" y="328"/>
                  </a:lnTo>
                  <a:lnTo>
                    <a:pt x="5" y="330"/>
                  </a:lnTo>
                  <a:lnTo>
                    <a:pt x="7" y="332"/>
                  </a:lnTo>
                  <a:lnTo>
                    <a:pt x="8" y="334"/>
                  </a:lnTo>
                  <a:lnTo>
                    <a:pt x="9" y="336"/>
                  </a:lnTo>
                  <a:lnTo>
                    <a:pt x="10" y="338"/>
                  </a:lnTo>
                  <a:lnTo>
                    <a:pt x="11" y="340"/>
                  </a:lnTo>
                  <a:lnTo>
                    <a:pt x="11" y="341"/>
                  </a:lnTo>
                  <a:lnTo>
                    <a:pt x="12" y="344"/>
                  </a:lnTo>
                  <a:lnTo>
                    <a:pt x="14" y="345"/>
                  </a:lnTo>
                  <a:lnTo>
                    <a:pt x="14" y="348"/>
                  </a:lnTo>
                  <a:lnTo>
                    <a:pt x="15" y="349"/>
                  </a:lnTo>
                  <a:lnTo>
                    <a:pt x="16" y="352"/>
                  </a:lnTo>
                  <a:lnTo>
                    <a:pt x="16" y="354"/>
                  </a:lnTo>
                  <a:lnTo>
                    <a:pt x="17" y="356"/>
                  </a:lnTo>
                  <a:lnTo>
                    <a:pt x="17" y="358"/>
                  </a:lnTo>
                  <a:lnTo>
                    <a:pt x="18" y="361"/>
                  </a:lnTo>
                  <a:lnTo>
                    <a:pt x="19" y="364"/>
                  </a:lnTo>
                  <a:lnTo>
                    <a:pt x="19" y="366"/>
                  </a:lnTo>
                  <a:lnTo>
                    <a:pt x="21" y="369"/>
                  </a:lnTo>
                  <a:lnTo>
                    <a:pt x="21" y="371"/>
                  </a:lnTo>
                  <a:lnTo>
                    <a:pt x="22" y="374"/>
                  </a:lnTo>
                  <a:lnTo>
                    <a:pt x="23" y="378"/>
                  </a:lnTo>
                  <a:lnTo>
                    <a:pt x="23" y="380"/>
                  </a:lnTo>
                  <a:lnTo>
                    <a:pt x="24" y="384"/>
                  </a:lnTo>
                  <a:lnTo>
                    <a:pt x="24" y="387"/>
                  </a:lnTo>
                  <a:lnTo>
                    <a:pt x="25" y="391"/>
                  </a:lnTo>
                  <a:lnTo>
                    <a:pt x="26" y="395"/>
                  </a:lnTo>
                  <a:lnTo>
                    <a:pt x="26" y="399"/>
                  </a:lnTo>
                  <a:lnTo>
                    <a:pt x="28" y="392"/>
                  </a:lnTo>
                  <a:lnTo>
                    <a:pt x="28" y="386"/>
                  </a:lnTo>
                  <a:lnTo>
                    <a:pt x="29" y="379"/>
                  </a:lnTo>
                  <a:lnTo>
                    <a:pt x="30" y="374"/>
                  </a:lnTo>
                  <a:lnTo>
                    <a:pt x="31" y="369"/>
                  </a:lnTo>
                  <a:lnTo>
                    <a:pt x="33" y="364"/>
                  </a:lnTo>
                  <a:lnTo>
                    <a:pt x="36" y="360"/>
                  </a:lnTo>
                  <a:lnTo>
                    <a:pt x="38" y="356"/>
                  </a:lnTo>
                  <a:lnTo>
                    <a:pt x="40" y="352"/>
                  </a:lnTo>
                  <a:lnTo>
                    <a:pt x="44" y="349"/>
                  </a:lnTo>
                  <a:lnTo>
                    <a:pt x="47" y="345"/>
                  </a:lnTo>
                  <a:lnTo>
                    <a:pt x="51" y="343"/>
                  </a:lnTo>
                  <a:lnTo>
                    <a:pt x="54" y="340"/>
                  </a:lnTo>
                  <a:lnTo>
                    <a:pt x="58" y="339"/>
                  </a:lnTo>
                  <a:lnTo>
                    <a:pt x="61" y="336"/>
                  </a:lnTo>
                  <a:lnTo>
                    <a:pt x="66" y="335"/>
                  </a:lnTo>
                  <a:lnTo>
                    <a:pt x="69" y="334"/>
                  </a:lnTo>
                  <a:lnTo>
                    <a:pt x="74" y="332"/>
                  </a:lnTo>
                  <a:lnTo>
                    <a:pt x="78" y="331"/>
                  </a:lnTo>
                  <a:lnTo>
                    <a:pt x="82" y="330"/>
                  </a:lnTo>
                  <a:lnTo>
                    <a:pt x="87" y="330"/>
                  </a:lnTo>
                  <a:lnTo>
                    <a:pt x="90" y="328"/>
                  </a:lnTo>
                  <a:lnTo>
                    <a:pt x="95" y="328"/>
                  </a:lnTo>
                  <a:lnTo>
                    <a:pt x="100" y="328"/>
                  </a:lnTo>
                  <a:lnTo>
                    <a:pt x="103" y="327"/>
                  </a:lnTo>
                  <a:lnTo>
                    <a:pt x="108" y="327"/>
                  </a:lnTo>
                  <a:lnTo>
                    <a:pt x="111" y="327"/>
                  </a:lnTo>
                  <a:lnTo>
                    <a:pt x="116" y="327"/>
                  </a:lnTo>
                  <a:lnTo>
                    <a:pt x="119" y="327"/>
                  </a:lnTo>
                  <a:lnTo>
                    <a:pt x="123" y="327"/>
                  </a:lnTo>
                  <a:lnTo>
                    <a:pt x="126" y="327"/>
                  </a:lnTo>
                  <a:lnTo>
                    <a:pt x="130" y="327"/>
                  </a:lnTo>
                  <a:lnTo>
                    <a:pt x="132" y="330"/>
                  </a:lnTo>
                  <a:lnTo>
                    <a:pt x="135" y="332"/>
                  </a:lnTo>
                  <a:lnTo>
                    <a:pt x="137" y="335"/>
                  </a:lnTo>
                  <a:lnTo>
                    <a:pt x="139" y="338"/>
                  </a:lnTo>
                  <a:lnTo>
                    <a:pt x="142" y="340"/>
                  </a:lnTo>
                  <a:lnTo>
                    <a:pt x="145" y="343"/>
                  </a:lnTo>
                  <a:lnTo>
                    <a:pt x="147" y="345"/>
                  </a:lnTo>
                  <a:lnTo>
                    <a:pt x="151" y="348"/>
                  </a:lnTo>
                  <a:lnTo>
                    <a:pt x="154" y="351"/>
                  </a:lnTo>
                  <a:lnTo>
                    <a:pt x="157" y="353"/>
                  </a:lnTo>
                  <a:lnTo>
                    <a:pt x="160" y="354"/>
                  </a:lnTo>
                  <a:lnTo>
                    <a:pt x="164" y="357"/>
                  </a:lnTo>
                  <a:lnTo>
                    <a:pt x="167" y="360"/>
                  </a:lnTo>
                  <a:lnTo>
                    <a:pt x="171" y="361"/>
                  </a:lnTo>
                  <a:lnTo>
                    <a:pt x="174" y="364"/>
                  </a:lnTo>
                  <a:lnTo>
                    <a:pt x="178" y="366"/>
                  </a:lnTo>
                  <a:lnTo>
                    <a:pt x="182" y="367"/>
                  </a:lnTo>
                  <a:lnTo>
                    <a:pt x="186" y="370"/>
                  </a:lnTo>
                  <a:lnTo>
                    <a:pt x="189" y="371"/>
                  </a:lnTo>
                  <a:lnTo>
                    <a:pt x="193" y="374"/>
                  </a:lnTo>
                  <a:lnTo>
                    <a:pt x="196" y="375"/>
                  </a:lnTo>
                  <a:lnTo>
                    <a:pt x="200" y="377"/>
                  </a:lnTo>
                  <a:lnTo>
                    <a:pt x="203" y="379"/>
                  </a:lnTo>
                  <a:lnTo>
                    <a:pt x="207" y="380"/>
                  </a:lnTo>
                  <a:lnTo>
                    <a:pt x="210" y="382"/>
                  </a:lnTo>
                  <a:lnTo>
                    <a:pt x="214" y="383"/>
                  </a:lnTo>
                  <a:lnTo>
                    <a:pt x="217" y="384"/>
                  </a:lnTo>
                  <a:lnTo>
                    <a:pt x="221" y="386"/>
                  </a:lnTo>
                  <a:lnTo>
                    <a:pt x="224" y="387"/>
                  </a:lnTo>
                  <a:lnTo>
                    <a:pt x="227" y="388"/>
                  </a:lnTo>
                  <a:lnTo>
                    <a:pt x="230" y="389"/>
                  </a:lnTo>
                  <a:lnTo>
                    <a:pt x="233" y="391"/>
                  </a:lnTo>
                  <a:lnTo>
                    <a:pt x="238" y="393"/>
                  </a:lnTo>
                  <a:lnTo>
                    <a:pt x="243" y="397"/>
                  </a:lnTo>
                  <a:lnTo>
                    <a:pt x="247" y="400"/>
                  </a:lnTo>
                  <a:lnTo>
                    <a:pt x="252" y="402"/>
                  </a:lnTo>
                  <a:lnTo>
                    <a:pt x="257" y="406"/>
                  </a:lnTo>
                  <a:lnTo>
                    <a:pt x="261" y="410"/>
                  </a:lnTo>
                  <a:lnTo>
                    <a:pt x="266" y="414"/>
                  </a:lnTo>
                  <a:lnTo>
                    <a:pt x="271" y="417"/>
                  </a:lnTo>
                  <a:lnTo>
                    <a:pt x="275" y="421"/>
                  </a:lnTo>
                  <a:lnTo>
                    <a:pt x="280" y="425"/>
                  </a:lnTo>
                  <a:lnTo>
                    <a:pt x="283" y="428"/>
                  </a:lnTo>
                  <a:lnTo>
                    <a:pt x="288" y="432"/>
                  </a:lnTo>
                  <a:lnTo>
                    <a:pt x="293" y="436"/>
                  </a:lnTo>
                  <a:lnTo>
                    <a:pt x="297" y="440"/>
                  </a:lnTo>
                  <a:lnTo>
                    <a:pt x="302" y="444"/>
                  </a:lnTo>
                  <a:lnTo>
                    <a:pt x="307" y="448"/>
                  </a:lnTo>
                  <a:lnTo>
                    <a:pt x="311" y="450"/>
                  </a:lnTo>
                  <a:lnTo>
                    <a:pt x="316" y="454"/>
                  </a:lnTo>
                  <a:lnTo>
                    <a:pt x="321" y="458"/>
                  </a:lnTo>
                  <a:lnTo>
                    <a:pt x="325" y="461"/>
                  </a:lnTo>
                  <a:lnTo>
                    <a:pt x="330" y="465"/>
                  </a:lnTo>
                  <a:lnTo>
                    <a:pt x="335" y="467"/>
                  </a:lnTo>
                  <a:lnTo>
                    <a:pt x="340" y="470"/>
                  </a:lnTo>
                  <a:lnTo>
                    <a:pt x="345" y="473"/>
                  </a:lnTo>
                  <a:lnTo>
                    <a:pt x="350" y="475"/>
                  </a:lnTo>
                  <a:lnTo>
                    <a:pt x="356" y="476"/>
                  </a:lnTo>
                  <a:lnTo>
                    <a:pt x="360" y="478"/>
                  </a:lnTo>
                  <a:lnTo>
                    <a:pt x="365" y="480"/>
                  </a:lnTo>
                  <a:lnTo>
                    <a:pt x="371" y="480"/>
                  </a:lnTo>
                  <a:lnTo>
                    <a:pt x="377" y="482"/>
                  </a:lnTo>
                  <a:lnTo>
                    <a:pt x="381" y="483"/>
                  </a:lnTo>
                  <a:lnTo>
                    <a:pt x="387" y="483"/>
                  </a:lnTo>
                  <a:lnTo>
                    <a:pt x="380" y="476"/>
                  </a:lnTo>
                  <a:lnTo>
                    <a:pt x="373" y="470"/>
                  </a:lnTo>
                  <a:lnTo>
                    <a:pt x="365" y="463"/>
                  </a:lnTo>
                  <a:lnTo>
                    <a:pt x="357" y="457"/>
                  </a:lnTo>
                  <a:lnTo>
                    <a:pt x="350" y="450"/>
                  </a:lnTo>
                  <a:lnTo>
                    <a:pt x="342" y="444"/>
                  </a:lnTo>
                  <a:lnTo>
                    <a:pt x="334" y="437"/>
                  </a:lnTo>
                  <a:lnTo>
                    <a:pt x="325" y="431"/>
                  </a:lnTo>
                  <a:lnTo>
                    <a:pt x="317" y="423"/>
                  </a:lnTo>
                  <a:lnTo>
                    <a:pt x="310" y="417"/>
                  </a:lnTo>
                  <a:lnTo>
                    <a:pt x="302" y="410"/>
                  </a:lnTo>
                  <a:lnTo>
                    <a:pt x="294" y="404"/>
                  </a:lnTo>
                  <a:lnTo>
                    <a:pt x="286" y="396"/>
                  </a:lnTo>
                  <a:lnTo>
                    <a:pt x="278" y="389"/>
                  </a:lnTo>
                  <a:lnTo>
                    <a:pt x="270" y="382"/>
                  </a:lnTo>
                  <a:lnTo>
                    <a:pt x="261" y="374"/>
                  </a:lnTo>
                  <a:lnTo>
                    <a:pt x="254" y="367"/>
                  </a:lnTo>
                  <a:lnTo>
                    <a:pt x="246" y="360"/>
                  </a:lnTo>
                  <a:lnTo>
                    <a:pt x="238" y="352"/>
                  </a:lnTo>
                  <a:lnTo>
                    <a:pt x="231" y="344"/>
                  </a:lnTo>
                  <a:lnTo>
                    <a:pt x="224" y="336"/>
                  </a:lnTo>
                  <a:lnTo>
                    <a:pt x="217" y="327"/>
                  </a:lnTo>
                  <a:lnTo>
                    <a:pt x="209" y="319"/>
                  </a:lnTo>
                  <a:lnTo>
                    <a:pt x="203" y="310"/>
                  </a:lnTo>
                  <a:lnTo>
                    <a:pt x="196" y="303"/>
                  </a:lnTo>
                  <a:lnTo>
                    <a:pt x="189" y="293"/>
                  </a:lnTo>
                  <a:lnTo>
                    <a:pt x="183" y="284"/>
                  </a:lnTo>
                  <a:lnTo>
                    <a:pt x="178" y="275"/>
                  </a:lnTo>
                  <a:lnTo>
                    <a:pt x="172" y="266"/>
                  </a:lnTo>
                  <a:lnTo>
                    <a:pt x="166" y="256"/>
                  </a:lnTo>
                  <a:lnTo>
                    <a:pt x="160" y="245"/>
                  </a:lnTo>
                  <a:lnTo>
                    <a:pt x="156" y="236"/>
                  </a:lnTo>
                  <a:lnTo>
                    <a:pt x="157" y="235"/>
                  </a:lnTo>
                  <a:lnTo>
                    <a:pt x="158" y="235"/>
                  </a:lnTo>
                  <a:lnTo>
                    <a:pt x="160" y="235"/>
                  </a:lnTo>
                  <a:lnTo>
                    <a:pt x="161" y="235"/>
                  </a:lnTo>
                  <a:lnTo>
                    <a:pt x="164" y="235"/>
                  </a:lnTo>
                  <a:lnTo>
                    <a:pt x="165" y="235"/>
                  </a:lnTo>
                  <a:lnTo>
                    <a:pt x="167" y="236"/>
                  </a:lnTo>
                  <a:lnTo>
                    <a:pt x="168" y="236"/>
                  </a:lnTo>
                  <a:lnTo>
                    <a:pt x="171" y="236"/>
                  </a:lnTo>
                  <a:lnTo>
                    <a:pt x="173" y="238"/>
                  </a:lnTo>
                  <a:lnTo>
                    <a:pt x="175" y="238"/>
                  </a:lnTo>
                  <a:lnTo>
                    <a:pt x="176" y="239"/>
                  </a:lnTo>
                  <a:lnTo>
                    <a:pt x="179" y="240"/>
                  </a:lnTo>
                  <a:lnTo>
                    <a:pt x="181" y="242"/>
                  </a:lnTo>
                  <a:lnTo>
                    <a:pt x="183" y="242"/>
                  </a:lnTo>
                  <a:lnTo>
                    <a:pt x="186" y="243"/>
                  </a:lnTo>
                  <a:lnTo>
                    <a:pt x="188" y="244"/>
                  </a:lnTo>
                  <a:lnTo>
                    <a:pt x="190" y="245"/>
                  </a:lnTo>
                  <a:lnTo>
                    <a:pt x="193" y="247"/>
                  </a:lnTo>
                  <a:lnTo>
                    <a:pt x="195" y="248"/>
                  </a:lnTo>
                  <a:lnTo>
                    <a:pt x="196" y="249"/>
                  </a:lnTo>
                  <a:lnTo>
                    <a:pt x="199" y="249"/>
                  </a:lnTo>
                  <a:lnTo>
                    <a:pt x="201" y="251"/>
                  </a:lnTo>
                  <a:lnTo>
                    <a:pt x="203" y="252"/>
                  </a:lnTo>
                  <a:lnTo>
                    <a:pt x="204" y="253"/>
                  </a:lnTo>
                  <a:lnTo>
                    <a:pt x="207" y="255"/>
                  </a:lnTo>
                  <a:lnTo>
                    <a:pt x="208" y="255"/>
                  </a:lnTo>
                  <a:lnTo>
                    <a:pt x="210" y="256"/>
                  </a:lnTo>
                  <a:lnTo>
                    <a:pt x="211" y="257"/>
                  </a:lnTo>
                  <a:lnTo>
                    <a:pt x="214" y="257"/>
                  </a:lnTo>
                  <a:lnTo>
                    <a:pt x="215" y="258"/>
                  </a:lnTo>
                  <a:lnTo>
                    <a:pt x="216" y="258"/>
                  </a:lnTo>
                  <a:lnTo>
                    <a:pt x="218" y="260"/>
                  </a:lnTo>
                  <a:lnTo>
                    <a:pt x="221" y="261"/>
                  </a:lnTo>
                  <a:lnTo>
                    <a:pt x="223" y="262"/>
                  </a:lnTo>
                  <a:lnTo>
                    <a:pt x="225" y="264"/>
                  </a:lnTo>
                  <a:lnTo>
                    <a:pt x="228" y="265"/>
                  </a:lnTo>
                  <a:lnTo>
                    <a:pt x="230" y="267"/>
                  </a:lnTo>
                  <a:lnTo>
                    <a:pt x="233" y="269"/>
                  </a:lnTo>
                  <a:lnTo>
                    <a:pt x="236" y="270"/>
                  </a:lnTo>
                  <a:lnTo>
                    <a:pt x="238" y="271"/>
                  </a:lnTo>
                  <a:lnTo>
                    <a:pt x="240" y="274"/>
                  </a:lnTo>
                  <a:lnTo>
                    <a:pt x="243" y="275"/>
                  </a:lnTo>
                  <a:lnTo>
                    <a:pt x="246" y="277"/>
                  </a:lnTo>
                  <a:lnTo>
                    <a:pt x="249" y="279"/>
                  </a:lnTo>
                  <a:lnTo>
                    <a:pt x="251" y="280"/>
                  </a:lnTo>
                  <a:lnTo>
                    <a:pt x="253" y="283"/>
                  </a:lnTo>
                  <a:lnTo>
                    <a:pt x="257" y="284"/>
                  </a:lnTo>
                  <a:lnTo>
                    <a:pt x="259" y="287"/>
                  </a:lnTo>
                  <a:lnTo>
                    <a:pt x="261" y="288"/>
                  </a:lnTo>
                  <a:lnTo>
                    <a:pt x="264" y="291"/>
                  </a:lnTo>
                  <a:lnTo>
                    <a:pt x="267" y="292"/>
                  </a:lnTo>
                  <a:lnTo>
                    <a:pt x="270" y="293"/>
                  </a:lnTo>
                  <a:lnTo>
                    <a:pt x="272" y="296"/>
                  </a:lnTo>
                  <a:lnTo>
                    <a:pt x="274" y="297"/>
                  </a:lnTo>
                  <a:lnTo>
                    <a:pt x="278" y="299"/>
                  </a:lnTo>
                  <a:lnTo>
                    <a:pt x="280" y="301"/>
                  </a:lnTo>
                  <a:lnTo>
                    <a:pt x="282" y="303"/>
                  </a:lnTo>
                  <a:lnTo>
                    <a:pt x="285" y="304"/>
                  </a:lnTo>
                  <a:lnTo>
                    <a:pt x="287" y="305"/>
                  </a:lnTo>
                  <a:lnTo>
                    <a:pt x="289" y="306"/>
                  </a:lnTo>
                  <a:lnTo>
                    <a:pt x="293" y="308"/>
                  </a:lnTo>
                  <a:lnTo>
                    <a:pt x="295" y="309"/>
                  </a:lnTo>
                  <a:lnTo>
                    <a:pt x="297" y="310"/>
                  </a:lnTo>
                  <a:lnTo>
                    <a:pt x="299" y="312"/>
                  </a:lnTo>
                  <a:lnTo>
                    <a:pt x="301" y="313"/>
                  </a:lnTo>
                  <a:lnTo>
                    <a:pt x="303" y="314"/>
                  </a:lnTo>
                  <a:lnTo>
                    <a:pt x="306" y="316"/>
                  </a:lnTo>
                  <a:lnTo>
                    <a:pt x="307" y="317"/>
                  </a:lnTo>
                  <a:lnTo>
                    <a:pt x="309" y="318"/>
                  </a:lnTo>
                  <a:lnTo>
                    <a:pt x="311" y="319"/>
                  </a:lnTo>
                  <a:lnTo>
                    <a:pt x="314" y="321"/>
                  </a:lnTo>
                  <a:lnTo>
                    <a:pt x="315" y="322"/>
                  </a:lnTo>
                  <a:lnTo>
                    <a:pt x="317" y="323"/>
                  </a:lnTo>
                  <a:lnTo>
                    <a:pt x="320" y="325"/>
                  </a:lnTo>
                  <a:lnTo>
                    <a:pt x="322" y="326"/>
                  </a:lnTo>
                  <a:lnTo>
                    <a:pt x="323" y="327"/>
                  </a:lnTo>
                  <a:lnTo>
                    <a:pt x="325" y="328"/>
                  </a:lnTo>
                  <a:lnTo>
                    <a:pt x="328" y="328"/>
                  </a:lnTo>
                  <a:lnTo>
                    <a:pt x="330" y="330"/>
                  </a:lnTo>
                  <a:lnTo>
                    <a:pt x="332" y="331"/>
                  </a:lnTo>
                  <a:lnTo>
                    <a:pt x="335" y="331"/>
                  </a:lnTo>
                  <a:lnTo>
                    <a:pt x="336" y="332"/>
                  </a:lnTo>
                  <a:lnTo>
                    <a:pt x="338" y="332"/>
                  </a:lnTo>
                  <a:lnTo>
                    <a:pt x="340" y="334"/>
                  </a:lnTo>
                  <a:lnTo>
                    <a:pt x="343" y="334"/>
                  </a:lnTo>
                  <a:lnTo>
                    <a:pt x="345" y="334"/>
                  </a:lnTo>
                  <a:lnTo>
                    <a:pt x="347" y="334"/>
                  </a:lnTo>
                  <a:lnTo>
                    <a:pt x="350" y="334"/>
                  </a:lnTo>
                  <a:lnTo>
                    <a:pt x="352" y="334"/>
                  </a:lnTo>
                  <a:lnTo>
                    <a:pt x="354" y="332"/>
                  </a:lnTo>
                  <a:lnTo>
                    <a:pt x="357" y="332"/>
                  </a:lnTo>
                  <a:lnTo>
                    <a:pt x="359" y="331"/>
                  </a:lnTo>
                  <a:lnTo>
                    <a:pt x="361" y="330"/>
                  </a:lnTo>
                  <a:lnTo>
                    <a:pt x="364" y="328"/>
                  </a:lnTo>
                  <a:lnTo>
                    <a:pt x="366" y="327"/>
                  </a:lnTo>
                  <a:lnTo>
                    <a:pt x="361" y="323"/>
                  </a:lnTo>
                  <a:lnTo>
                    <a:pt x="358" y="321"/>
                  </a:lnTo>
                  <a:lnTo>
                    <a:pt x="353" y="317"/>
                  </a:lnTo>
                  <a:lnTo>
                    <a:pt x="349" y="313"/>
                  </a:lnTo>
                  <a:lnTo>
                    <a:pt x="344" y="310"/>
                  </a:lnTo>
                  <a:lnTo>
                    <a:pt x="339" y="306"/>
                  </a:lnTo>
                  <a:lnTo>
                    <a:pt x="335" y="304"/>
                  </a:lnTo>
                  <a:lnTo>
                    <a:pt x="330" y="300"/>
                  </a:lnTo>
                  <a:lnTo>
                    <a:pt x="324" y="297"/>
                  </a:lnTo>
                  <a:lnTo>
                    <a:pt x="320" y="295"/>
                  </a:lnTo>
                  <a:lnTo>
                    <a:pt x="315" y="292"/>
                  </a:lnTo>
                  <a:lnTo>
                    <a:pt x="309" y="288"/>
                  </a:lnTo>
                  <a:lnTo>
                    <a:pt x="304" y="286"/>
                  </a:lnTo>
                  <a:lnTo>
                    <a:pt x="299" y="283"/>
                  </a:lnTo>
                  <a:lnTo>
                    <a:pt x="294" y="280"/>
                  </a:lnTo>
                  <a:lnTo>
                    <a:pt x="288" y="278"/>
                  </a:lnTo>
                  <a:lnTo>
                    <a:pt x="282" y="275"/>
                  </a:lnTo>
                  <a:lnTo>
                    <a:pt x="278" y="273"/>
                  </a:lnTo>
                  <a:lnTo>
                    <a:pt x="272" y="271"/>
                  </a:lnTo>
                  <a:lnTo>
                    <a:pt x="267" y="269"/>
                  </a:lnTo>
                  <a:lnTo>
                    <a:pt x="261" y="266"/>
                  </a:lnTo>
                  <a:lnTo>
                    <a:pt x="256" y="264"/>
                  </a:lnTo>
                  <a:lnTo>
                    <a:pt x="251" y="261"/>
                  </a:lnTo>
                  <a:lnTo>
                    <a:pt x="246" y="260"/>
                  </a:lnTo>
                  <a:lnTo>
                    <a:pt x="240" y="257"/>
                  </a:lnTo>
                  <a:lnTo>
                    <a:pt x="236" y="255"/>
                  </a:lnTo>
                  <a:lnTo>
                    <a:pt x="231" y="253"/>
                  </a:lnTo>
                  <a:lnTo>
                    <a:pt x="225" y="251"/>
                  </a:lnTo>
                  <a:lnTo>
                    <a:pt x="221" y="248"/>
                  </a:lnTo>
                  <a:lnTo>
                    <a:pt x="216" y="247"/>
                  </a:lnTo>
                  <a:lnTo>
                    <a:pt x="211" y="244"/>
                  </a:lnTo>
                  <a:lnTo>
                    <a:pt x="207" y="242"/>
                  </a:lnTo>
                  <a:lnTo>
                    <a:pt x="206" y="242"/>
                  </a:lnTo>
                  <a:lnTo>
                    <a:pt x="204" y="242"/>
                  </a:lnTo>
                  <a:lnTo>
                    <a:pt x="203" y="240"/>
                  </a:lnTo>
                  <a:lnTo>
                    <a:pt x="202" y="239"/>
                  </a:lnTo>
                  <a:lnTo>
                    <a:pt x="201" y="238"/>
                  </a:lnTo>
                  <a:lnTo>
                    <a:pt x="201" y="236"/>
                  </a:lnTo>
                  <a:lnTo>
                    <a:pt x="200" y="236"/>
                  </a:lnTo>
                  <a:lnTo>
                    <a:pt x="200" y="235"/>
                  </a:lnTo>
                  <a:lnTo>
                    <a:pt x="200" y="234"/>
                  </a:lnTo>
                  <a:lnTo>
                    <a:pt x="199" y="234"/>
                  </a:lnTo>
                  <a:lnTo>
                    <a:pt x="197" y="232"/>
                  </a:lnTo>
                  <a:lnTo>
                    <a:pt x="196" y="231"/>
                  </a:lnTo>
                  <a:lnTo>
                    <a:pt x="195" y="231"/>
                  </a:lnTo>
                  <a:lnTo>
                    <a:pt x="194" y="231"/>
                  </a:lnTo>
                  <a:lnTo>
                    <a:pt x="193" y="230"/>
                  </a:lnTo>
                  <a:lnTo>
                    <a:pt x="192" y="230"/>
                  </a:lnTo>
                  <a:lnTo>
                    <a:pt x="190" y="230"/>
                  </a:lnTo>
                  <a:lnTo>
                    <a:pt x="189" y="230"/>
                  </a:lnTo>
                  <a:lnTo>
                    <a:pt x="189" y="229"/>
                  </a:lnTo>
                  <a:lnTo>
                    <a:pt x="188" y="227"/>
                  </a:lnTo>
                  <a:lnTo>
                    <a:pt x="188" y="226"/>
                  </a:lnTo>
                  <a:lnTo>
                    <a:pt x="187" y="226"/>
                  </a:lnTo>
                  <a:lnTo>
                    <a:pt x="187" y="225"/>
                  </a:lnTo>
                  <a:lnTo>
                    <a:pt x="186" y="223"/>
                  </a:lnTo>
                  <a:lnTo>
                    <a:pt x="186" y="222"/>
                  </a:lnTo>
                  <a:lnTo>
                    <a:pt x="185" y="221"/>
                  </a:lnTo>
                  <a:lnTo>
                    <a:pt x="183" y="219"/>
                  </a:lnTo>
                  <a:lnTo>
                    <a:pt x="183" y="218"/>
                  </a:lnTo>
                  <a:lnTo>
                    <a:pt x="182" y="217"/>
                  </a:lnTo>
                  <a:lnTo>
                    <a:pt x="182" y="216"/>
                  </a:lnTo>
                  <a:lnTo>
                    <a:pt x="181" y="214"/>
                  </a:lnTo>
                  <a:lnTo>
                    <a:pt x="181" y="213"/>
                  </a:lnTo>
                  <a:lnTo>
                    <a:pt x="180" y="213"/>
                  </a:lnTo>
                  <a:lnTo>
                    <a:pt x="180" y="212"/>
                  </a:lnTo>
                  <a:lnTo>
                    <a:pt x="180" y="210"/>
                  </a:lnTo>
                  <a:lnTo>
                    <a:pt x="179" y="210"/>
                  </a:lnTo>
                  <a:lnTo>
                    <a:pt x="179" y="209"/>
                  </a:lnTo>
                  <a:lnTo>
                    <a:pt x="178" y="208"/>
                  </a:lnTo>
                  <a:lnTo>
                    <a:pt x="176" y="207"/>
                  </a:lnTo>
                  <a:lnTo>
                    <a:pt x="178" y="205"/>
                  </a:lnTo>
                  <a:lnTo>
                    <a:pt x="178" y="204"/>
                  </a:lnTo>
                  <a:lnTo>
                    <a:pt x="178" y="203"/>
                  </a:lnTo>
                  <a:lnTo>
                    <a:pt x="178" y="201"/>
                  </a:lnTo>
                  <a:lnTo>
                    <a:pt x="178" y="200"/>
                  </a:lnTo>
                  <a:lnTo>
                    <a:pt x="178" y="199"/>
                  </a:lnTo>
                  <a:lnTo>
                    <a:pt x="178" y="197"/>
                  </a:lnTo>
                  <a:lnTo>
                    <a:pt x="179" y="197"/>
                  </a:lnTo>
                  <a:lnTo>
                    <a:pt x="179" y="196"/>
                  </a:lnTo>
                  <a:lnTo>
                    <a:pt x="179" y="195"/>
                  </a:lnTo>
                  <a:lnTo>
                    <a:pt x="179" y="194"/>
                  </a:lnTo>
                  <a:lnTo>
                    <a:pt x="180" y="192"/>
                  </a:lnTo>
                  <a:lnTo>
                    <a:pt x="180" y="191"/>
                  </a:lnTo>
                  <a:lnTo>
                    <a:pt x="180" y="190"/>
                  </a:lnTo>
                  <a:lnTo>
                    <a:pt x="180" y="188"/>
                  </a:lnTo>
                  <a:lnTo>
                    <a:pt x="181" y="187"/>
                  </a:lnTo>
                  <a:lnTo>
                    <a:pt x="181" y="186"/>
                  </a:lnTo>
                  <a:lnTo>
                    <a:pt x="181" y="184"/>
                  </a:lnTo>
                  <a:lnTo>
                    <a:pt x="181" y="183"/>
                  </a:lnTo>
                  <a:lnTo>
                    <a:pt x="181" y="182"/>
                  </a:lnTo>
                  <a:lnTo>
                    <a:pt x="181" y="181"/>
                  </a:lnTo>
                  <a:lnTo>
                    <a:pt x="181" y="179"/>
                  </a:lnTo>
                  <a:lnTo>
                    <a:pt x="185" y="179"/>
                  </a:lnTo>
                  <a:lnTo>
                    <a:pt x="188" y="179"/>
                  </a:lnTo>
                  <a:lnTo>
                    <a:pt x="192" y="179"/>
                  </a:lnTo>
                  <a:lnTo>
                    <a:pt x="195" y="179"/>
                  </a:lnTo>
                  <a:lnTo>
                    <a:pt x="199" y="179"/>
                  </a:lnTo>
                  <a:lnTo>
                    <a:pt x="202" y="179"/>
                  </a:lnTo>
                  <a:lnTo>
                    <a:pt x="206" y="179"/>
                  </a:lnTo>
                  <a:lnTo>
                    <a:pt x="209" y="179"/>
                  </a:lnTo>
                  <a:lnTo>
                    <a:pt x="213" y="179"/>
                  </a:lnTo>
                  <a:lnTo>
                    <a:pt x="216" y="179"/>
                  </a:lnTo>
                  <a:lnTo>
                    <a:pt x="220" y="179"/>
                  </a:lnTo>
                  <a:lnTo>
                    <a:pt x="223" y="179"/>
                  </a:lnTo>
                  <a:lnTo>
                    <a:pt x="227" y="181"/>
                  </a:lnTo>
                  <a:lnTo>
                    <a:pt x="230" y="181"/>
                  </a:lnTo>
                  <a:lnTo>
                    <a:pt x="235" y="181"/>
                  </a:lnTo>
                  <a:lnTo>
                    <a:pt x="238" y="181"/>
                  </a:lnTo>
                  <a:lnTo>
                    <a:pt x="242" y="181"/>
                  </a:lnTo>
                  <a:lnTo>
                    <a:pt x="245" y="181"/>
                  </a:lnTo>
                  <a:lnTo>
                    <a:pt x="249" y="181"/>
                  </a:lnTo>
                  <a:lnTo>
                    <a:pt x="253" y="181"/>
                  </a:lnTo>
                  <a:lnTo>
                    <a:pt x="257" y="182"/>
                  </a:lnTo>
                  <a:lnTo>
                    <a:pt x="260" y="182"/>
                  </a:lnTo>
                  <a:lnTo>
                    <a:pt x="264" y="182"/>
                  </a:lnTo>
                  <a:lnTo>
                    <a:pt x="268" y="182"/>
                  </a:lnTo>
                  <a:lnTo>
                    <a:pt x="272" y="182"/>
                  </a:lnTo>
                  <a:lnTo>
                    <a:pt x="275" y="182"/>
                  </a:lnTo>
                  <a:lnTo>
                    <a:pt x="279" y="182"/>
                  </a:lnTo>
                  <a:lnTo>
                    <a:pt x="282" y="182"/>
                  </a:lnTo>
                  <a:lnTo>
                    <a:pt x="287" y="182"/>
                  </a:lnTo>
                  <a:lnTo>
                    <a:pt x="290" y="182"/>
                  </a:lnTo>
                  <a:lnTo>
                    <a:pt x="294" y="182"/>
                  </a:lnTo>
                  <a:lnTo>
                    <a:pt x="297" y="182"/>
                  </a:lnTo>
                  <a:lnTo>
                    <a:pt x="295" y="181"/>
                  </a:lnTo>
                  <a:lnTo>
                    <a:pt x="293" y="178"/>
                  </a:lnTo>
                  <a:lnTo>
                    <a:pt x="290" y="175"/>
                  </a:lnTo>
                  <a:lnTo>
                    <a:pt x="289" y="174"/>
                  </a:lnTo>
                  <a:lnTo>
                    <a:pt x="287" y="171"/>
                  </a:lnTo>
                  <a:lnTo>
                    <a:pt x="286" y="170"/>
                  </a:lnTo>
                  <a:lnTo>
                    <a:pt x="285" y="169"/>
                  </a:lnTo>
                  <a:lnTo>
                    <a:pt x="282" y="168"/>
                  </a:lnTo>
                  <a:lnTo>
                    <a:pt x="281" y="166"/>
                  </a:lnTo>
                  <a:lnTo>
                    <a:pt x="280" y="165"/>
                  </a:lnTo>
                  <a:lnTo>
                    <a:pt x="280" y="164"/>
                  </a:lnTo>
                  <a:lnTo>
                    <a:pt x="279" y="162"/>
                  </a:lnTo>
                  <a:lnTo>
                    <a:pt x="278" y="161"/>
                  </a:lnTo>
                  <a:lnTo>
                    <a:pt x="277" y="160"/>
                  </a:lnTo>
                  <a:lnTo>
                    <a:pt x="277" y="158"/>
                  </a:lnTo>
                  <a:lnTo>
                    <a:pt x="275" y="157"/>
                  </a:lnTo>
                  <a:lnTo>
                    <a:pt x="274" y="156"/>
                  </a:lnTo>
                  <a:lnTo>
                    <a:pt x="273" y="155"/>
                  </a:lnTo>
                  <a:lnTo>
                    <a:pt x="273" y="153"/>
                  </a:lnTo>
                  <a:lnTo>
                    <a:pt x="272" y="152"/>
                  </a:lnTo>
                  <a:lnTo>
                    <a:pt x="272" y="151"/>
                  </a:lnTo>
                  <a:lnTo>
                    <a:pt x="271" y="151"/>
                  </a:lnTo>
                  <a:lnTo>
                    <a:pt x="270" y="149"/>
                  </a:lnTo>
                  <a:lnTo>
                    <a:pt x="270" y="148"/>
                  </a:lnTo>
                  <a:lnTo>
                    <a:pt x="268" y="147"/>
                  </a:lnTo>
                  <a:lnTo>
                    <a:pt x="268" y="146"/>
                  </a:lnTo>
                  <a:lnTo>
                    <a:pt x="267" y="144"/>
                  </a:lnTo>
                  <a:lnTo>
                    <a:pt x="266" y="143"/>
                  </a:lnTo>
                  <a:lnTo>
                    <a:pt x="265" y="142"/>
                  </a:lnTo>
                  <a:lnTo>
                    <a:pt x="264" y="140"/>
                  </a:lnTo>
                  <a:lnTo>
                    <a:pt x="263" y="139"/>
                  </a:lnTo>
                  <a:lnTo>
                    <a:pt x="258" y="139"/>
                  </a:lnTo>
                  <a:lnTo>
                    <a:pt x="253" y="139"/>
                  </a:lnTo>
                  <a:lnTo>
                    <a:pt x="249" y="138"/>
                  </a:lnTo>
                  <a:lnTo>
                    <a:pt x="243" y="138"/>
                  </a:lnTo>
                  <a:lnTo>
                    <a:pt x="238" y="138"/>
                  </a:lnTo>
                  <a:lnTo>
                    <a:pt x="232" y="136"/>
                  </a:lnTo>
                  <a:lnTo>
                    <a:pt x="228" y="136"/>
                  </a:lnTo>
                  <a:lnTo>
                    <a:pt x="222" y="136"/>
                  </a:lnTo>
                  <a:lnTo>
                    <a:pt x="217" y="135"/>
                  </a:lnTo>
                  <a:lnTo>
                    <a:pt x="211" y="135"/>
                  </a:lnTo>
                  <a:lnTo>
                    <a:pt x="207" y="134"/>
                  </a:lnTo>
                  <a:lnTo>
                    <a:pt x="201" y="134"/>
                  </a:lnTo>
                  <a:lnTo>
                    <a:pt x="195" y="133"/>
                  </a:lnTo>
                  <a:lnTo>
                    <a:pt x="190" y="133"/>
                  </a:lnTo>
                  <a:lnTo>
                    <a:pt x="185" y="133"/>
                  </a:lnTo>
                  <a:lnTo>
                    <a:pt x="179" y="131"/>
                  </a:lnTo>
                  <a:lnTo>
                    <a:pt x="174" y="131"/>
                  </a:lnTo>
                  <a:lnTo>
                    <a:pt x="168" y="130"/>
                  </a:lnTo>
                  <a:lnTo>
                    <a:pt x="163" y="130"/>
                  </a:lnTo>
                  <a:lnTo>
                    <a:pt x="158" y="130"/>
                  </a:lnTo>
                  <a:lnTo>
                    <a:pt x="152" y="130"/>
                  </a:lnTo>
                  <a:lnTo>
                    <a:pt x="147" y="129"/>
                  </a:lnTo>
                  <a:lnTo>
                    <a:pt x="142" y="129"/>
                  </a:lnTo>
                  <a:lnTo>
                    <a:pt x="136" y="129"/>
                  </a:lnTo>
                  <a:lnTo>
                    <a:pt x="131" y="129"/>
                  </a:lnTo>
                  <a:lnTo>
                    <a:pt x="125" y="129"/>
                  </a:lnTo>
                  <a:lnTo>
                    <a:pt x="121" y="130"/>
                  </a:lnTo>
                  <a:lnTo>
                    <a:pt x="116" y="130"/>
                  </a:lnTo>
                  <a:lnTo>
                    <a:pt x="110" y="130"/>
                  </a:lnTo>
                  <a:lnTo>
                    <a:pt x="106" y="131"/>
                  </a:lnTo>
                  <a:lnTo>
                    <a:pt x="101" y="131"/>
                  </a:lnTo>
                  <a:lnTo>
                    <a:pt x="96" y="133"/>
                  </a:lnTo>
                  <a:lnTo>
                    <a:pt x="97" y="133"/>
                  </a:lnTo>
                  <a:lnTo>
                    <a:pt x="100" y="133"/>
                  </a:lnTo>
                  <a:lnTo>
                    <a:pt x="102" y="131"/>
                  </a:lnTo>
                  <a:lnTo>
                    <a:pt x="103" y="131"/>
                  </a:lnTo>
                  <a:lnTo>
                    <a:pt x="106" y="130"/>
                  </a:lnTo>
                  <a:lnTo>
                    <a:pt x="109" y="129"/>
                  </a:lnTo>
                  <a:lnTo>
                    <a:pt x="111" y="129"/>
                  </a:lnTo>
                  <a:lnTo>
                    <a:pt x="115" y="127"/>
                  </a:lnTo>
                  <a:lnTo>
                    <a:pt x="118" y="126"/>
                  </a:lnTo>
                  <a:lnTo>
                    <a:pt x="122" y="125"/>
                  </a:lnTo>
                  <a:lnTo>
                    <a:pt x="125" y="123"/>
                  </a:lnTo>
                  <a:lnTo>
                    <a:pt x="129" y="122"/>
                  </a:lnTo>
                  <a:lnTo>
                    <a:pt x="132" y="121"/>
                  </a:lnTo>
                  <a:lnTo>
                    <a:pt x="137" y="120"/>
                  </a:lnTo>
                  <a:lnTo>
                    <a:pt x="140" y="118"/>
                  </a:lnTo>
                  <a:lnTo>
                    <a:pt x="145" y="116"/>
                  </a:lnTo>
                  <a:lnTo>
                    <a:pt x="149" y="114"/>
                  </a:lnTo>
                  <a:lnTo>
                    <a:pt x="153" y="113"/>
                  </a:lnTo>
                  <a:lnTo>
                    <a:pt x="157" y="112"/>
                  </a:lnTo>
                  <a:lnTo>
                    <a:pt x="161" y="110"/>
                  </a:lnTo>
                  <a:lnTo>
                    <a:pt x="165" y="109"/>
                  </a:lnTo>
                  <a:lnTo>
                    <a:pt x="170" y="108"/>
                  </a:lnTo>
                  <a:lnTo>
                    <a:pt x="173" y="107"/>
                  </a:lnTo>
                  <a:lnTo>
                    <a:pt x="176" y="105"/>
                  </a:lnTo>
                  <a:lnTo>
                    <a:pt x="180" y="104"/>
                  </a:lnTo>
                  <a:lnTo>
                    <a:pt x="183" y="103"/>
                  </a:lnTo>
                  <a:lnTo>
                    <a:pt x="187" y="101"/>
                  </a:lnTo>
                  <a:lnTo>
                    <a:pt x="190" y="100"/>
                  </a:lnTo>
                  <a:lnTo>
                    <a:pt x="194" y="100"/>
                  </a:lnTo>
                  <a:lnTo>
                    <a:pt x="196" y="99"/>
                  </a:lnTo>
                  <a:lnTo>
                    <a:pt x="199" y="99"/>
                  </a:lnTo>
                  <a:lnTo>
                    <a:pt x="224" y="99"/>
                  </a:lnTo>
                  <a:lnTo>
                    <a:pt x="237" y="82"/>
                  </a:lnTo>
                  <a:lnTo>
                    <a:pt x="237" y="81"/>
                  </a:lnTo>
                  <a:lnTo>
                    <a:pt x="237" y="79"/>
                  </a:lnTo>
                  <a:lnTo>
                    <a:pt x="237" y="78"/>
                  </a:lnTo>
                  <a:lnTo>
                    <a:pt x="237" y="77"/>
                  </a:lnTo>
                  <a:lnTo>
                    <a:pt x="236" y="77"/>
                  </a:lnTo>
                  <a:lnTo>
                    <a:pt x="236" y="75"/>
                  </a:lnTo>
                  <a:lnTo>
                    <a:pt x="236" y="74"/>
                  </a:lnTo>
                  <a:lnTo>
                    <a:pt x="236" y="73"/>
                  </a:lnTo>
                  <a:lnTo>
                    <a:pt x="235" y="73"/>
                  </a:lnTo>
                  <a:lnTo>
                    <a:pt x="235" y="72"/>
                  </a:lnTo>
                  <a:lnTo>
                    <a:pt x="235" y="70"/>
                  </a:lnTo>
                  <a:lnTo>
                    <a:pt x="233" y="70"/>
                  </a:lnTo>
                  <a:lnTo>
                    <a:pt x="233" y="69"/>
                  </a:lnTo>
                  <a:lnTo>
                    <a:pt x="232" y="68"/>
                  </a:lnTo>
                  <a:lnTo>
                    <a:pt x="232" y="66"/>
                  </a:lnTo>
                  <a:lnTo>
                    <a:pt x="231" y="66"/>
                  </a:lnTo>
                  <a:lnTo>
                    <a:pt x="231" y="65"/>
                  </a:lnTo>
                  <a:lnTo>
                    <a:pt x="230" y="65"/>
                  </a:lnTo>
                  <a:lnTo>
                    <a:pt x="229" y="65"/>
                  </a:lnTo>
                  <a:lnTo>
                    <a:pt x="229" y="64"/>
                  </a:lnTo>
                  <a:lnTo>
                    <a:pt x="228" y="64"/>
                  </a:lnTo>
                  <a:close/>
                </a:path>
              </a:pathLst>
            </a:custGeom>
            <a:solidFill>
              <a:srgbClr val="A08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4" name="Freeform 17"/>
            <p:cNvSpPr>
              <a:spLocks/>
            </p:cNvSpPr>
            <p:nvPr/>
          </p:nvSpPr>
          <p:spPr bwMode="auto">
            <a:xfrm>
              <a:off x="4366" y="3532"/>
              <a:ext cx="614" cy="265"/>
            </a:xfrm>
            <a:custGeom>
              <a:avLst/>
              <a:gdLst>
                <a:gd name="T0" fmla="*/ 5 w 1227"/>
                <a:gd name="T1" fmla="*/ 0 h 531"/>
                <a:gd name="T2" fmla="*/ 4 w 1227"/>
                <a:gd name="T3" fmla="*/ 0 h 531"/>
                <a:gd name="T4" fmla="*/ 4 w 1227"/>
                <a:gd name="T5" fmla="*/ 0 h 531"/>
                <a:gd name="T6" fmla="*/ 3 w 1227"/>
                <a:gd name="T7" fmla="*/ 0 h 531"/>
                <a:gd name="T8" fmla="*/ 3 w 1227"/>
                <a:gd name="T9" fmla="*/ 0 h 531"/>
                <a:gd name="T10" fmla="*/ 2 w 1227"/>
                <a:gd name="T11" fmla="*/ 0 h 531"/>
                <a:gd name="T12" fmla="*/ 2 w 1227"/>
                <a:gd name="T13" fmla="*/ 0 h 531"/>
                <a:gd name="T14" fmla="*/ 2 w 1227"/>
                <a:gd name="T15" fmla="*/ 0 h 531"/>
                <a:gd name="T16" fmla="*/ 1 w 1227"/>
                <a:gd name="T17" fmla="*/ 0 h 531"/>
                <a:gd name="T18" fmla="*/ 1 w 1227"/>
                <a:gd name="T19" fmla="*/ 0 h 531"/>
                <a:gd name="T20" fmla="*/ 1 w 1227"/>
                <a:gd name="T21" fmla="*/ 0 h 531"/>
                <a:gd name="T22" fmla="*/ 1 w 1227"/>
                <a:gd name="T23" fmla="*/ 0 h 531"/>
                <a:gd name="T24" fmla="*/ 1 w 1227"/>
                <a:gd name="T25" fmla="*/ 0 h 531"/>
                <a:gd name="T26" fmla="*/ 1 w 1227"/>
                <a:gd name="T27" fmla="*/ 0 h 531"/>
                <a:gd name="T28" fmla="*/ 1 w 1227"/>
                <a:gd name="T29" fmla="*/ 1 h 531"/>
                <a:gd name="T30" fmla="*/ 1 w 1227"/>
                <a:gd name="T31" fmla="*/ 1 h 531"/>
                <a:gd name="T32" fmla="*/ 1 w 1227"/>
                <a:gd name="T33" fmla="*/ 1 h 531"/>
                <a:gd name="T34" fmla="*/ 1 w 1227"/>
                <a:gd name="T35" fmla="*/ 1 h 531"/>
                <a:gd name="T36" fmla="*/ 1 w 1227"/>
                <a:gd name="T37" fmla="*/ 1 h 531"/>
                <a:gd name="T38" fmla="*/ 1 w 1227"/>
                <a:gd name="T39" fmla="*/ 1 h 531"/>
                <a:gd name="T40" fmla="*/ 1 w 1227"/>
                <a:gd name="T41" fmla="*/ 1 h 531"/>
                <a:gd name="T42" fmla="*/ 1 w 1227"/>
                <a:gd name="T43" fmla="*/ 1 h 531"/>
                <a:gd name="T44" fmla="*/ 2 w 1227"/>
                <a:gd name="T45" fmla="*/ 1 h 531"/>
                <a:gd name="T46" fmla="*/ 2 w 1227"/>
                <a:gd name="T47" fmla="*/ 1 h 531"/>
                <a:gd name="T48" fmla="*/ 2 w 1227"/>
                <a:gd name="T49" fmla="*/ 2 h 531"/>
                <a:gd name="T50" fmla="*/ 2 w 1227"/>
                <a:gd name="T51" fmla="*/ 2 h 531"/>
                <a:gd name="T52" fmla="*/ 3 w 1227"/>
                <a:gd name="T53" fmla="*/ 2 h 531"/>
                <a:gd name="T54" fmla="*/ 3 w 1227"/>
                <a:gd name="T55" fmla="*/ 2 h 531"/>
                <a:gd name="T56" fmla="*/ 3 w 1227"/>
                <a:gd name="T57" fmla="*/ 2 h 531"/>
                <a:gd name="T58" fmla="*/ 3 w 1227"/>
                <a:gd name="T59" fmla="*/ 2 h 531"/>
                <a:gd name="T60" fmla="*/ 4 w 1227"/>
                <a:gd name="T61" fmla="*/ 2 h 531"/>
                <a:gd name="T62" fmla="*/ 4 w 1227"/>
                <a:gd name="T63" fmla="*/ 1 h 531"/>
                <a:gd name="T64" fmla="*/ 4 w 1227"/>
                <a:gd name="T65" fmla="*/ 1 h 531"/>
                <a:gd name="T66" fmla="*/ 4 w 1227"/>
                <a:gd name="T67" fmla="*/ 1 h 531"/>
                <a:gd name="T68" fmla="*/ 4 w 1227"/>
                <a:gd name="T69" fmla="*/ 1 h 531"/>
                <a:gd name="T70" fmla="*/ 5 w 1227"/>
                <a:gd name="T71" fmla="*/ 1 h 531"/>
                <a:gd name="T72" fmla="*/ 5 w 1227"/>
                <a:gd name="T73" fmla="*/ 1 h 531"/>
                <a:gd name="T74" fmla="*/ 5 w 1227"/>
                <a:gd name="T75" fmla="*/ 1 h 531"/>
                <a:gd name="T76" fmla="*/ 5 w 1227"/>
                <a:gd name="T77" fmla="*/ 1 h 531"/>
                <a:gd name="T78" fmla="*/ 5 w 1227"/>
                <a:gd name="T79" fmla="*/ 1 h 531"/>
                <a:gd name="T80" fmla="*/ 5 w 1227"/>
                <a:gd name="T81" fmla="*/ 1 h 531"/>
                <a:gd name="T82" fmla="*/ 5 w 1227"/>
                <a:gd name="T83" fmla="*/ 1 h 531"/>
                <a:gd name="T84" fmla="*/ 5 w 1227"/>
                <a:gd name="T85" fmla="*/ 1 h 531"/>
                <a:gd name="T86" fmla="*/ 5 w 1227"/>
                <a:gd name="T87" fmla="*/ 1 h 531"/>
                <a:gd name="T88" fmla="*/ 5 w 1227"/>
                <a:gd name="T89" fmla="*/ 1 h 531"/>
                <a:gd name="T90" fmla="*/ 5 w 1227"/>
                <a:gd name="T91" fmla="*/ 1 h 531"/>
                <a:gd name="T92" fmla="*/ 5 w 1227"/>
                <a:gd name="T93" fmla="*/ 0 h 531"/>
                <a:gd name="T94" fmla="*/ 5 w 1227"/>
                <a:gd name="T95" fmla="*/ 0 h 531"/>
                <a:gd name="T96" fmla="*/ 5 w 1227"/>
                <a:gd name="T97" fmla="*/ 0 h 531"/>
                <a:gd name="T98" fmla="*/ 5 w 1227"/>
                <a:gd name="T99" fmla="*/ 0 h 531"/>
                <a:gd name="T100" fmla="*/ 5 w 1227"/>
                <a:gd name="T101" fmla="*/ 0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7" h="531">
                  <a:moveTo>
                    <a:pt x="1150" y="106"/>
                  </a:moveTo>
                  <a:lnTo>
                    <a:pt x="1129" y="94"/>
                  </a:lnTo>
                  <a:lnTo>
                    <a:pt x="1108" y="83"/>
                  </a:lnTo>
                  <a:lnTo>
                    <a:pt x="1086" y="72"/>
                  </a:lnTo>
                  <a:lnTo>
                    <a:pt x="1064" y="62"/>
                  </a:lnTo>
                  <a:lnTo>
                    <a:pt x="1041" y="53"/>
                  </a:lnTo>
                  <a:lnTo>
                    <a:pt x="1017" y="44"/>
                  </a:lnTo>
                  <a:lnTo>
                    <a:pt x="993" y="36"/>
                  </a:lnTo>
                  <a:lnTo>
                    <a:pt x="968" y="30"/>
                  </a:lnTo>
                  <a:lnTo>
                    <a:pt x="944" y="23"/>
                  </a:lnTo>
                  <a:lnTo>
                    <a:pt x="918" y="18"/>
                  </a:lnTo>
                  <a:lnTo>
                    <a:pt x="893" y="14"/>
                  </a:lnTo>
                  <a:lnTo>
                    <a:pt x="866" y="9"/>
                  </a:lnTo>
                  <a:lnTo>
                    <a:pt x="841" y="6"/>
                  </a:lnTo>
                  <a:lnTo>
                    <a:pt x="814" y="4"/>
                  </a:lnTo>
                  <a:lnTo>
                    <a:pt x="787" y="1"/>
                  </a:lnTo>
                  <a:lnTo>
                    <a:pt x="760" y="0"/>
                  </a:lnTo>
                  <a:lnTo>
                    <a:pt x="734" y="0"/>
                  </a:lnTo>
                  <a:lnTo>
                    <a:pt x="706" y="0"/>
                  </a:lnTo>
                  <a:lnTo>
                    <a:pt x="679" y="0"/>
                  </a:lnTo>
                  <a:lnTo>
                    <a:pt x="652" y="1"/>
                  </a:lnTo>
                  <a:lnTo>
                    <a:pt x="625" y="2"/>
                  </a:lnTo>
                  <a:lnTo>
                    <a:pt x="599" y="5"/>
                  </a:lnTo>
                  <a:lnTo>
                    <a:pt x="571" y="8"/>
                  </a:lnTo>
                  <a:lnTo>
                    <a:pt x="545" y="11"/>
                  </a:lnTo>
                  <a:lnTo>
                    <a:pt x="518" y="15"/>
                  </a:lnTo>
                  <a:lnTo>
                    <a:pt x="492" y="19"/>
                  </a:lnTo>
                  <a:lnTo>
                    <a:pt x="466" y="24"/>
                  </a:lnTo>
                  <a:lnTo>
                    <a:pt x="440" y="30"/>
                  </a:lnTo>
                  <a:lnTo>
                    <a:pt x="415" y="36"/>
                  </a:lnTo>
                  <a:lnTo>
                    <a:pt x="390" y="43"/>
                  </a:lnTo>
                  <a:lnTo>
                    <a:pt x="366" y="49"/>
                  </a:lnTo>
                  <a:lnTo>
                    <a:pt x="342" y="57"/>
                  </a:lnTo>
                  <a:lnTo>
                    <a:pt x="332" y="59"/>
                  </a:lnTo>
                  <a:lnTo>
                    <a:pt x="322" y="62"/>
                  </a:lnTo>
                  <a:lnTo>
                    <a:pt x="312" y="65"/>
                  </a:lnTo>
                  <a:lnTo>
                    <a:pt x="302" y="67"/>
                  </a:lnTo>
                  <a:lnTo>
                    <a:pt x="292" y="70"/>
                  </a:lnTo>
                  <a:lnTo>
                    <a:pt x="281" y="74"/>
                  </a:lnTo>
                  <a:lnTo>
                    <a:pt x="271" y="76"/>
                  </a:lnTo>
                  <a:lnTo>
                    <a:pt x="260" y="79"/>
                  </a:lnTo>
                  <a:lnTo>
                    <a:pt x="250" y="83"/>
                  </a:lnTo>
                  <a:lnTo>
                    <a:pt x="239" y="85"/>
                  </a:lnTo>
                  <a:lnTo>
                    <a:pt x="229" y="89"/>
                  </a:lnTo>
                  <a:lnTo>
                    <a:pt x="218" y="92"/>
                  </a:lnTo>
                  <a:lnTo>
                    <a:pt x="208" y="96"/>
                  </a:lnTo>
                  <a:lnTo>
                    <a:pt x="197" y="100"/>
                  </a:lnTo>
                  <a:lnTo>
                    <a:pt x="187" y="104"/>
                  </a:lnTo>
                  <a:lnTo>
                    <a:pt x="176" y="107"/>
                  </a:lnTo>
                  <a:lnTo>
                    <a:pt x="166" y="113"/>
                  </a:lnTo>
                  <a:lnTo>
                    <a:pt x="155" y="117"/>
                  </a:lnTo>
                  <a:lnTo>
                    <a:pt x="146" y="122"/>
                  </a:lnTo>
                  <a:lnTo>
                    <a:pt x="136" y="126"/>
                  </a:lnTo>
                  <a:lnTo>
                    <a:pt x="125" y="131"/>
                  </a:lnTo>
                  <a:lnTo>
                    <a:pt x="116" y="136"/>
                  </a:lnTo>
                  <a:lnTo>
                    <a:pt x="107" y="143"/>
                  </a:lnTo>
                  <a:lnTo>
                    <a:pt x="97" y="148"/>
                  </a:lnTo>
                  <a:lnTo>
                    <a:pt x="88" y="154"/>
                  </a:lnTo>
                  <a:lnTo>
                    <a:pt x="79" y="161"/>
                  </a:lnTo>
                  <a:lnTo>
                    <a:pt x="69" y="167"/>
                  </a:lnTo>
                  <a:lnTo>
                    <a:pt x="61" y="174"/>
                  </a:lnTo>
                  <a:lnTo>
                    <a:pt x="53" y="181"/>
                  </a:lnTo>
                  <a:lnTo>
                    <a:pt x="45" y="188"/>
                  </a:lnTo>
                  <a:lnTo>
                    <a:pt x="37" y="197"/>
                  </a:lnTo>
                  <a:lnTo>
                    <a:pt x="29" y="205"/>
                  </a:lnTo>
                  <a:lnTo>
                    <a:pt x="22" y="214"/>
                  </a:lnTo>
                  <a:lnTo>
                    <a:pt x="16" y="223"/>
                  </a:lnTo>
                  <a:lnTo>
                    <a:pt x="10" y="232"/>
                  </a:lnTo>
                  <a:lnTo>
                    <a:pt x="7" y="241"/>
                  </a:lnTo>
                  <a:lnTo>
                    <a:pt x="3" y="250"/>
                  </a:lnTo>
                  <a:lnTo>
                    <a:pt x="1" y="259"/>
                  </a:lnTo>
                  <a:lnTo>
                    <a:pt x="0" y="268"/>
                  </a:lnTo>
                  <a:lnTo>
                    <a:pt x="0" y="277"/>
                  </a:lnTo>
                  <a:lnTo>
                    <a:pt x="1" y="287"/>
                  </a:lnTo>
                  <a:lnTo>
                    <a:pt x="2" y="294"/>
                  </a:lnTo>
                  <a:lnTo>
                    <a:pt x="3" y="303"/>
                  </a:lnTo>
                  <a:lnTo>
                    <a:pt x="5" y="311"/>
                  </a:lnTo>
                  <a:lnTo>
                    <a:pt x="9" y="320"/>
                  </a:lnTo>
                  <a:lnTo>
                    <a:pt x="12" y="328"/>
                  </a:lnTo>
                  <a:lnTo>
                    <a:pt x="17" y="336"/>
                  </a:lnTo>
                  <a:lnTo>
                    <a:pt x="20" y="344"/>
                  </a:lnTo>
                  <a:lnTo>
                    <a:pt x="25" y="351"/>
                  </a:lnTo>
                  <a:lnTo>
                    <a:pt x="31" y="358"/>
                  </a:lnTo>
                  <a:lnTo>
                    <a:pt x="36" y="366"/>
                  </a:lnTo>
                  <a:lnTo>
                    <a:pt x="41" y="372"/>
                  </a:lnTo>
                  <a:lnTo>
                    <a:pt x="47" y="379"/>
                  </a:lnTo>
                  <a:lnTo>
                    <a:pt x="52" y="384"/>
                  </a:lnTo>
                  <a:lnTo>
                    <a:pt x="58" y="390"/>
                  </a:lnTo>
                  <a:lnTo>
                    <a:pt x="64" y="396"/>
                  </a:lnTo>
                  <a:lnTo>
                    <a:pt x="68" y="401"/>
                  </a:lnTo>
                  <a:lnTo>
                    <a:pt x="74" y="405"/>
                  </a:lnTo>
                  <a:lnTo>
                    <a:pt x="79" y="409"/>
                  </a:lnTo>
                  <a:lnTo>
                    <a:pt x="83" y="412"/>
                  </a:lnTo>
                  <a:lnTo>
                    <a:pt x="87" y="416"/>
                  </a:lnTo>
                  <a:lnTo>
                    <a:pt x="91" y="419"/>
                  </a:lnTo>
                  <a:lnTo>
                    <a:pt x="94" y="422"/>
                  </a:lnTo>
                  <a:lnTo>
                    <a:pt x="97" y="424"/>
                  </a:lnTo>
                  <a:lnTo>
                    <a:pt x="108" y="429"/>
                  </a:lnTo>
                  <a:lnTo>
                    <a:pt x="117" y="434"/>
                  </a:lnTo>
                  <a:lnTo>
                    <a:pt x="127" y="440"/>
                  </a:lnTo>
                  <a:lnTo>
                    <a:pt x="138" y="445"/>
                  </a:lnTo>
                  <a:lnTo>
                    <a:pt x="148" y="450"/>
                  </a:lnTo>
                  <a:lnTo>
                    <a:pt x="159" y="454"/>
                  </a:lnTo>
                  <a:lnTo>
                    <a:pt x="168" y="459"/>
                  </a:lnTo>
                  <a:lnTo>
                    <a:pt x="179" y="463"/>
                  </a:lnTo>
                  <a:lnTo>
                    <a:pt x="189" y="467"/>
                  </a:lnTo>
                  <a:lnTo>
                    <a:pt x="200" y="471"/>
                  </a:lnTo>
                  <a:lnTo>
                    <a:pt x="211" y="473"/>
                  </a:lnTo>
                  <a:lnTo>
                    <a:pt x="222" y="477"/>
                  </a:lnTo>
                  <a:lnTo>
                    <a:pt x="232" y="480"/>
                  </a:lnTo>
                  <a:lnTo>
                    <a:pt x="243" y="484"/>
                  </a:lnTo>
                  <a:lnTo>
                    <a:pt x="253" y="486"/>
                  </a:lnTo>
                  <a:lnTo>
                    <a:pt x="264" y="489"/>
                  </a:lnTo>
                  <a:lnTo>
                    <a:pt x="275" y="492"/>
                  </a:lnTo>
                  <a:lnTo>
                    <a:pt x="286" y="494"/>
                  </a:lnTo>
                  <a:lnTo>
                    <a:pt x="296" y="497"/>
                  </a:lnTo>
                  <a:lnTo>
                    <a:pt x="308" y="498"/>
                  </a:lnTo>
                  <a:lnTo>
                    <a:pt x="318" y="501"/>
                  </a:lnTo>
                  <a:lnTo>
                    <a:pt x="330" y="503"/>
                  </a:lnTo>
                  <a:lnTo>
                    <a:pt x="340" y="505"/>
                  </a:lnTo>
                  <a:lnTo>
                    <a:pt x="351" y="507"/>
                  </a:lnTo>
                  <a:lnTo>
                    <a:pt x="362" y="508"/>
                  </a:lnTo>
                  <a:lnTo>
                    <a:pt x="373" y="511"/>
                  </a:lnTo>
                  <a:lnTo>
                    <a:pt x="385" y="512"/>
                  </a:lnTo>
                  <a:lnTo>
                    <a:pt x="396" y="514"/>
                  </a:lnTo>
                  <a:lnTo>
                    <a:pt x="407" y="516"/>
                  </a:lnTo>
                  <a:lnTo>
                    <a:pt x="418" y="518"/>
                  </a:lnTo>
                  <a:lnTo>
                    <a:pt x="429" y="519"/>
                  </a:lnTo>
                  <a:lnTo>
                    <a:pt x="440" y="521"/>
                  </a:lnTo>
                  <a:lnTo>
                    <a:pt x="453" y="523"/>
                  </a:lnTo>
                  <a:lnTo>
                    <a:pt x="466" y="525"/>
                  </a:lnTo>
                  <a:lnTo>
                    <a:pt x="479" y="527"/>
                  </a:lnTo>
                  <a:lnTo>
                    <a:pt x="492" y="528"/>
                  </a:lnTo>
                  <a:lnTo>
                    <a:pt x="504" y="528"/>
                  </a:lnTo>
                  <a:lnTo>
                    <a:pt x="517" y="529"/>
                  </a:lnTo>
                  <a:lnTo>
                    <a:pt x="530" y="531"/>
                  </a:lnTo>
                  <a:lnTo>
                    <a:pt x="543" y="531"/>
                  </a:lnTo>
                  <a:lnTo>
                    <a:pt x="557" y="531"/>
                  </a:lnTo>
                  <a:lnTo>
                    <a:pt x="570" y="531"/>
                  </a:lnTo>
                  <a:lnTo>
                    <a:pt x="582" y="531"/>
                  </a:lnTo>
                  <a:lnTo>
                    <a:pt x="596" y="531"/>
                  </a:lnTo>
                  <a:lnTo>
                    <a:pt x="609" y="531"/>
                  </a:lnTo>
                  <a:lnTo>
                    <a:pt x="623" y="529"/>
                  </a:lnTo>
                  <a:lnTo>
                    <a:pt x="636" y="529"/>
                  </a:lnTo>
                  <a:lnTo>
                    <a:pt x="650" y="528"/>
                  </a:lnTo>
                  <a:lnTo>
                    <a:pt x="663" y="528"/>
                  </a:lnTo>
                  <a:lnTo>
                    <a:pt x="677" y="527"/>
                  </a:lnTo>
                  <a:lnTo>
                    <a:pt x="689" y="525"/>
                  </a:lnTo>
                  <a:lnTo>
                    <a:pt x="702" y="524"/>
                  </a:lnTo>
                  <a:lnTo>
                    <a:pt x="716" y="523"/>
                  </a:lnTo>
                  <a:lnTo>
                    <a:pt x="729" y="521"/>
                  </a:lnTo>
                  <a:lnTo>
                    <a:pt x="742" y="520"/>
                  </a:lnTo>
                  <a:lnTo>
                    <a:pt x="756" y="519"/>
                  </a:lnTo>
                  <a:lnTo>
                    <a:pt x="768" y="516"/>
                  </a:lnTo>
                  <a:lnTo>
                    <a:pt x="781" y="515"/>
                  </a:lnTo>
                  <a:lnTo>
                    <a:pt x="794" y="514"/>
                  </a:lnTo>
                  <a:lnTo>
                    <a:pt x="807" y="511"/>
                  </a:lnTo>
                  <a:lnTo>
                    <a:pt x="820" y="510"/>
                  </a:lnTo>
                  <a:lnTo>
                    <a:pt x="831" y="507"/>
                  </a:lnTo>
                  <a:lnTo>
                    <a:pt x="844" y="506"/>
                  </a:lnTo>
                  <a:lnTo>
                    <a:pt x="857" y="503"/>
                  </a:lnTo>
                  <a:lnTo>
                    <a:pt x="867" y="502"/>
                  </a:lnTo>
                  <a:lnTo>
                    <a:pt x="878" y="501"/>
                  </a:lnTo>
                  <a:lnTo>
                    <a:pt x="888" y="498"/>
                  </a:lnTo>
                  <a:lnTo>
                    <a:pt x="899" y="495"/>
                  </a:lnTo>
                  <a:lnTo>
                    <a:pt x="909" y="493"/>
                  </a:lnTo>
                  <a:lnTo>
                    <a:pt x="918" y="492"/>
                  </a:lnTo>
                  <a:lnTo>
                    <a:pt x="928" y="489"/>
                  </a:lnTo>
                  <a:lnTo>
                    <a:pt x="938" y="485"/>
                  </a:lnTo>
                  <a:lnTo>
                    <a:pt x="948" y="483"/>
                  </a:lnTo>
                  <a:lnTo>
                    <a:pt x="956" y="480"/>
                  </a:lnTo>
                  <a:lnTo>
                    <a:pt x="965" y="477"/>
                  </a:lnTo>
                  <a:lnTo>
                    <a:pt x="974" y="473"/>
                  </a:lnTo>
                  <a:lnTo>
                    <a:pt x="982" y="471"/>
                  </a:lnTo>
                  <a:lnTo>
                    <a:pt x="992" y="467"/>
                  </a:lnTo>
                  <a:lnTo>
                    <a:pt x="1000" y="463"/>
                  </a:lnTo>
                  <a:lnTo>
                    <a:pt x="1009" y="459"/>
                  </a:lnTo>
                  <a:lnTo>
                    <a:pt x="1017" y="455"/>
                  </a:lnTo>
                  <a:lnTo>
                    <a:pt x="1025" y="451"/>
                  </a:lnTo>
                  <a:lnTo>
                    <a:pt x="1034" y="447"/>
                  </a:lnTo>
                  <a:lnTo>
                    <a:pt x="1042" y="444"/>
                  </a:lnTo>
                  <a:lnTo>
                    <a:pt x="1050" y="438"/>
                  </a:lnTo>
                  <a:lnTo>
                    <a:pt x="1058" y="434"/>
                  </a:lnTo>
                  <a:lnTo>
                    <a:pt x="1066" y="429"/>
                  </a:lnTo>
                  <a:lnTo>
                    <a:pt x="1074" y="425"/>
                  </a:lnTo>
                  <a:lnTo>
                    <a:pt x="1082" y="420"/>
                  </a:lnTo>
                  <a:lnTo>
                    <a:pt x="1091" y="415"/>
                  </a:lnTo>
                  <a:lnTo>
                    <a:pt x="1099" y="410"/>
                  </a:lnTo>
                  <a:lnTo>
                    <a:pt x="1107" y="405"/>
                  </a:lnTo>
                  <a:lnTo>
                    <a:pt x="1115" y="399"/>
                  </a:lnTo>
                  <a:lnTo>
                    <a:pt x="1123" y="394"/>
                  </a:lnTo>
                  <a:lnTo>
                    <a:pt x="1131" y="389"/>
                  </a:lnTo>
                  <a:lnTo>
                    <a:pt x="1139" y="384"/>
                  </a:lnTo>
                  <a:lnTo>
                    <a:pt x="1141" y="383"/>
                  </a:lnTo>
                  <a:lnTo>
                    <a:pt x="1143" y="381"/>
                  </a:lnTo>
                  <a:lnTo>
                    <a:pt x="1144" y="380"/>
                  </a:lnTo>
                  <a:lnTo>
                    <a:pt x="1145" y="379"/>
                  </a:lnTo>
                  <a:lnTo>
                    <a:pt x="1148" y="377"/>
                  </a:lnTo>
                  <a:lnTo>
                    <a:pt x="1149" y="376"/>
                  </a:lnTo>
                  <a:lnTo>
                    <a:pt x="1151" y="375"/>
                  </a:lnTo>
                  <a:lnTo>
                    <a:pt x="1152" y="373"/>
                  </a:lnTo>
                  <a:lnTo>
                    <a:pt x="1155" y="371"/>
                  </a:lnTo>
                  <a:lnTo>
                    <a:pt x="1156" y="370"/>
                  </a:lnTo>
                  <a:lnTo>
                    <a:pt x="1158" y="368"/>
                  </a:lnTo>
                  <a:lnTo>
                    <a:pt x="1159" y="367"/>
                  </a:lnTo>
                  <a:lnTo>
                    <a:pt x="1162" y="364"/>
                  </a:lnTo>
                  <a:lnTo>
                    <a:pt x="1163" y="363"/>
                  </a:lnTo>
                  <a:lnTo>
                    <a:pt x="1165" y="361"/>
                  </a:lnTo>
                  <a:lnTo>
                    <a:pt x="1166" y="359"/>
                  </a:lnTo>
                  <a:lnTo>
                    <a:pt x="1169" y="358"/>
                  </a:lnTo>
                  <a:lnTo>
                    <a:pt x="1170" y="355"/>
                  </a:lnTo>
                  <a:lnTo>
                    <a:pt x="1172" y="354"/>
                  </a:lnTo>
                  <a:lnTo>
                    <a:pt x="1174" y="353"/>
                  </a:lnTo>
                  <a:lnTo>
                    <a:pt x="1176" y="350"/>
                  </a:lnTo>
                  <a:lnTo>
                    <a:pt x="1178" y="349"/>
                  </a:lnTo>
                  <a:lnTo>
                    <a:pt x="1179" y="346"/>
                  </a:lnTo>
                  <a:lnTo>
                    <a:pt x="1181" y="345"/>
                  </a:lnTo>
                  <a:lnTo>
                    <a:pt x="1183" y="344"/>
                  </a:lnTo>
                  <a:lnTo>
                    <a:pt x="1185" y="341"/>
                  </a:lnTo>
                  <a:lnTo>
                    <a:pt x="1186" y="340"/>
                  </a:lnTo>
                  <a:lnTo>
                    <a:pt x="1188" y="338"/>
                  </a:lnTo>
                  <a:lnTo>
                    <a:pt x="1191" y="336"/>
                  </a:lnTo>
                  <a:lnTo>
                    <a:pt x="1192" y="335"/>
                  </a:lnTo>
                  <a:lnTo>
                    <a:pt x="1193" y="333"/>
                  </a:lnTo>
                  <a:lnTo>
                    <a:pt x="1195" y="332"/>
                  </a:lnTo>
                  <a:lnTo>
                    <a:pt x="1201" y="323"/>
                  </a:lnTo>
                  <a:lnTo>
                    <a:pt x="1206" y="315"/>
                  </a:lnTo>
                  <a:lnTo>
                    <a:pt x="1210" y="307"/>
                  </a:lnTo>
                  <a:lnTo>
                    <a:pt x="1215" y="298"/>
                  </a:lnTo>
                  <a:lnTo>
                    <a:pt x="1217" y="290"/>
                  </a:lnTo>
                  <a:lnTo>
                    <a:pt x="1221" y="283"/>
                  </a:lnTo>
                  <a:lnTo>
                    <a:pt x="1223" y="274"/>
                  </a:lnTo>
                  <a:lnTo>
                    <a:pt x="1224" y="266"/>
                  </a:lnTo>
                  <a:lnTo>
                    <a:pt x="1226" y="257"/>
                  </a:lnTo>
                  <a:lnTo>
                    <a:pt x="1227" y="249"/>
                  </a:lnTo>
                  <a:lnTo>
                    <a:pt x="1227" y="240"/>
                  </a:lnTo>
                  <a:lnTo>
                    <a:pt x="1227" y="232"/>
                  </a:lnTo>
                  <a:lnTo>
                    <a:pt x="1226" y="224"/>
                  </a:lnTo>
                  <a:lnTo>
                    <a:pt x="1224" y="216"/>
                  </a:lnTo>
                  <a:lnTo>
                    <a:pt x="1223" y="209"/>
                  </a:lnTo>
                  <a:lnTo>
                    <a:pt x="1221" y="201"/>
                  </a:lnTo>
                  <a:lnTo>
                    <a:pt x="1219" y="193"/>
                  </a:lnTo>
                  <a:lnTo>
                    <a:pt x="1216" y="185"/>
                  </a:lnTo>
                  <a:lnTo>
                    <a:pt x="1213" y="178"/>
                  </a:lnTo>
                  <a:lnTo>
                    <a:pt x="1209" y="171"/>
                  </a:lnTo>
                  <a:lnTo>
                    <a:pt x="1206" y="165"/>
                  </a:lnTo>
                  <a:lnTo>
                    <a:pt x="1201" y="157"/>
                  </a:lnTo>
                  <a:lnTo>
                    <a:pt x="1198" y="152"/>
                  </a:lnTo>
                  <a:lnTo>
                    <a:pt x="1193" y="145"/>
                  </a:lnTo>
                  <a:lnTo>
                    <a:pt x="1188" y="139"/>
                  </a:lnTo>
                  <a:lnTo>
                    <a:pt x="1184" y="133"/>
                  </a:lnTo>
                  <a:lnTo>
                    <a:pt x="1178" y="128"/>
                  </a:lnTo>
                  <a:lnTo>
                    <a:pt x="1172" y="123"/>
                  </a:lnTo>
                  <a:lnTo>
                    <a:pt x="1167" y="118"/>
                  </a:lnTo>
                  <a:lnTo>
                    <a:pt x="1162" y="114"/>
                  </a:lnTo>
                  <a:lnTo>
                    <a:pt x="1156" y="110"/>
                  </a:lnTo>
                  <a:lnTo>
                    <a:pt x="115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5" name="Freeform 18"/>
            <p:cNvSpPr>
              <a:spLocks/>
            </p:cNvSpPr>
            <p:nvPr/>
          </p:nvSpPr>
          <p:spPr bwMode="auto">
            <a:xfrm>
              <a:off x="4366" y="3532"/>
              <a:ext cx="614" cy="265"/>
            </a:xfrm>
            <a:custGeom>
              <a:avLst/>
              <a:gdLst>
                <a:gd name="T0" fmla="*/ 5 w 1227"/>
                <a:gd name="T1" fmla="*/ 0 h 531"/>
                <a:gd name="T2" fmla="*/ 4 w 1227"/>
                <a:gd name="T3" fmla="*/ 0 h 531"/>
                <a:gd name="T4" fmla="*/ 4 w 1227"/>
                <a:gd name="T5" fmla="*/ 0 h 531"/>
                <a:gd name="T6" fmla="*/ 3 w 1227"/>
                <a:gd name="T7" fmla="*/ 0 h 531"/>
                <a:gd name="T8" fmla="*/ 3 w 1227"/>
                <a:gd name="T9" fmla="*/ 0 h 531"/>
                <a:gd name="T10" fmla="*/ 2 w 1227"/>
                <a:gd name="T11" fmla="*/ 0 h 531"/>
                <a:gd name="T12" fmla="*/ 2 w 1227"/>
                <a:gd name="T13" fmla="*/ 0 h 531"/>
                <a:gd name="T14" fmla="*/ 2 w 1227"/>
                <a:gd name="T15" fmla="*/ 0 h 531"/>
                <a:gd name="T16" fmla="*/ 1 w 1227"/>
                <a:gd name="T17" fmla="*/ 0 h 531"/>
                <a:gd name="T18" fmla="*/ 1 w 1227"/>
                <a:gd name="T19" fmla="*/ 0 h 531"/>
                <a:gd name="T20" fmla="*/ 1 w 1227"/>
                <a:gd name="T21" fmla="*/ 0 h 531"/>
                <a:gd name="T22" fmla="*/ 1 w 1227"/>
                <a:gd name="T23" fmla="*/ 0 h 531"/>
                <a:gd name="T24" fmla="*/ 1 w 1227"/>
                <a:gd name="T25" fmla="*/ 0 h 531"/>
                <a:gd name="T26" fmla="*/ 1 w 1227"/>
                <a:gd name="T27" fmla="*/ 0 h 531"/>
                <a:gd name="T28" fmla="*/ 1 w 1227"/>
                <a:gd name="T29" fmla="*/ 1 h 531"/>
                <a:gd name="T30" fmla="*/ 1 w 1227"/>
                <a:gd name="T31" fmla="*/ 1 h 531"/>
                <a:gd name="T32" fmla="*/ 1 w 1227"/>
                <a:gd name="T33" fmla="*/ 1 h 531"/>
                <a:gd name="T34" fmla="*/ 1 w 1227"/>
                <a:gd name="T35" fmla="*/ 1 h 531"/>
                <a:gd name="T36" fmla="*/ 1 w 1227"/>
                <a:gd name="T37" fmla="*/ 1 h 531"/>
                <a:gd name="T38" fmla="*/ 1 w 1227"/>
                <a:gd name="T39" fmla="*/ 1 h 531"/>
                <a:gd name="T40" fmla="*/ 1 w 1227"/>
                <a:gd name="T41" fmla="*/ 1 h 531"/>
                <a:gd name="T42" fmla="*/ 1 w 1227"/>
                <a:gd name="T43" fmla="*/ 1 h 531"/>
                <a:gd name="T44" fmla="*/ 2 w 1227"/>
                <a:gd name="T45" fmla="*/ 1 h 531"/>
                <a:gd name="T46" fmla="*/ 2 w 1227"/>
                <a:gd name="T47" fmla="*/ 1 h 531"/>
                <a:gd name="T48" fmla="*/ 2 w 1227"/>
                <a:gd name="T49" fmla="*/ 2 h 531"/>
                <a:gd name="T50" fmla="*/ 2 w 1227"/>
                <a:gd name="T51" fmla="*/ 2 h 531"/>
                <a:gd name="T52" fmla="*/ 3 w 1227"/>
                <a:gd name="T53" fmla="*/ 2 h 531"/>
                <a:gd name="T54" fmla="*/ 3 w 1227"/>
                <a:gd name="T55" fmla="*/ 2 h 531"/>
                <a:gd name="T56" fmla="*/ 3 w 1227"/>
                <a:gd name="T57" fmla="*/ 2 h 531"/>
                <a:gd name="T58" fmla="*/ 3 w 1227"/>
                <a:gd name="T59" fmla="*/ 2 h 531"/>
                <a:gd name="T60" fmla="*/ 4 w 1227"/>
                <a:gd name="T61" fmla="*/ 2 h 531"/>
                <a:gd name="T62" fmla="*/ 4 w 1227"/>
                <a:gd name="T63" fmla="*/ 1 h 531"/>
                <a:gd name="T64" fmla="*/ 4 w 1227"/>
                <a:gd name="T65" fmla="*/ 1 h 531"/>
                <a:gd name="T66" fmla="*/ 4 w 1227"/>
                <a:gd name="T67" fmla="*/ 1 h 531"/>
                <a:gd name="T68" fmla="*/ 4 w 1227"/>
                <a:gd name="T69" fmla="*/ 1 h 531"/>
                <a:gd name="T70" fmla="*/ 5 w 1227"/>
                <a:gd name="T71" fmla="*/ 1 h 531"/>
                <a:gd name="T72" fmla="*/ 5 w 1227"/>
                <a:gd name="T73" fmla="*/ 1 h 531"/>
                <a:gd name="T74" fmla="*/ 5 w 1227"/>
                <a:gd name="T75" fmla="*/ 1 h 531"/>
                <a:gd name="T76" fmla="*/ 5 w 1227"/>
                <a:gd name="T77" fmla="*/ 1 h 531"/>
                <a:gd name="T78" fmla="*/ 5 w 1227"/>
                <a:gd name="T79" fmla="*/ 1 h 531"/>
                <a:gd name="T80" fmla="*/ 5 w 1227"/>
                <a:gd name="T81" fmla="*/ 1 h 531"/>
                <a:gd name="T82" fmla="*/ 5 w 1227"/>
                <a:gd name="T83" fmla="*/ 1 h 531"/>
                <a:gd name="T84" fmla="*/ 5 w 1227"/>
                <a:gd name="T85" fmla="*/ 1 h 531"/>
                <a:gd name="T86" fmla="*/ 5 w 1227"/>
                <a:gd name="T87" fmla="*/ 1 h 531"/>
                <a:gd name="T88" fmla="*/ 5 w 1227"/>
                <a:gd name="T89" fmla="*/ 1 h 531"/>
                <a:gd name="T90" fmla="*/ 5 w 1227"/>
                <a:gd name="T91" fmla="*/ 1 h 531"/>
                <a:gd name="T92" fmla="*/ 5 w 1227"/>
                <a:gd name="T93" fmla="*/ 0 h 531"/>
                <a:gd name="T94" fmla="*/ 5 w 1227"/>
                <a:gd name="T95" fmla="*/ 0 h 531"/>
                <a:gd name="T96" fmla="*/ 5 w 1227"/>
                <a:gd name="T97" fmla="*/ 0 h 531"/>
                <a:gd name="T98" fmla="*/ 5 w 1227"/>
                <a:gd name="T99" fmla="*/ 0 h 531"/>
                <a:gd name="T100" fmla="*/ 5 w 1227"/>
                <a:gd name="T101" fmla="*/ 0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7" h="531">
                  <a:moveTo>
                    <a:pt x="1150" y="106"/>
                  </a:moveTo>
                  <a:lnTo>
                    <a:pt x="1129" y="94"/>
                  </a:lnTo>
                  <a:lnTo>
                    <a:pt x="1108" y="83"/>
                  </a:lnTo>
                  <a:lnTo>
                    <a:pt x="1086" y="72"/>
                  </a:lnTo>
                  <a:lnTo>
                    <a:pt x="1064" y="62"/>
                  </a:lnTo>
                  <a:lnTo>
                    <a:pt x="1041" y="53"/>
                  </a:lnTo>
                  <a:lnTo>
                    <a:pt x="1017" y="44"/>
                  </a:lnTo>
                  <a:lnTo>
                    <a:pt x="993" y="36"/>
                  </a:lnTo>
                  <a:lnTo>
                    <a:pt x="968" y="30"/>
                  </a:lnTo>
                  <a:lnTo>
                    <a:pt x="944" y="23"/>
                  </a:lnTo>
                  <a:lnTo>
                    <a:pt x="918" y="18"/>
                  </a:lnTo>
                  <a:lnTo>
                    <a:pt x="893" y="14"/>
                  </a:lnTo>
                  <a:lnTo>
                    <a:pt x="866" y="9"/>
                  </a:lnTo>
                  <a:lnTo>
                    <a:pt x="841" y="6"/>
                  </a:lnTo>
                  <a:lnTo>
                    <a:pt x="814" y="4"/>
                  </a:lnTo>
                  <a:lnTo>
                    <a:pt x="787" y="1"/>
                  </a:lnTo>
                  <a:lnTo>
                    <a:pt x="760" y="0"/>
                  </a:lnTo>
                  <a:lnTo>
                    <a:pt x="734" y="0"/>
                  </a:lnTo>
                  <a:lnTo>
                    <a:pt x="706" y="0"/>
                  </a:lnTo>
                  <a:lnTo>
                    <a:pt x="679" y="0"/>
                  </a:lnTo>
                  <a:lnTo>
                    <a:pt x="652" y="1"/>
                  </a:lnTo>
                  <a:lnTo>
                    <a:pt x="625" y="2"/>
                  </a:lnTo>
                  <a:lnTo>
                    <a:pt x="599" y="5"/>
                  </a:lnTo>
                  <a:lnTo>
                    <a:pt x="571" y="8"/>
                  </a:lnTo>
                  <a:lnTo>
                    <a:pt x="545" y="11"/>
                  </a:lnTo>
                  <a:lnTo>
                    <a:pt x="518" y="15"/>
                  </a:lnTo>
                  <a:lnTo>
                    <a:pt x="492" y="19"/>
                  </a:lnTo>
                  <a:lnTo>
                    <a:pt x="466" y="24"/>
                  </a:lnTo>
                  <a:lnTo>
                    <a:pt x="440" y="30"/>
                  </a:lnTo>
                  <a:lnTo>
                    <a:pt x="415" y="36"/>
                  </a:lnTo>
                  <a:lnTo>
                    <a:pt x="390" y="43"/>
                  </a:lnTo>
                  <a:lnTo>
                    <a:pt x="366" y="49"/>
                  </a:lnTo>
                  <a:lnTo>
                    <a:pt x="342" y="57"/>
                  </a:lnTo>
                  <a:lnTo>
                    <a:pt x="332" y="59"/>
                  </a:lnTo>
                  <a:lnTo>
                    <a:pt x="322" y="62"/>
                  </a:lnTo>
                  <a:lnTo>
                    <a:pt x="312" y="65"/>
                  </a:lnTo>
                  <a:lnTo>
                    <a:pt x="302" y="67"/>
                  </a:lnTo>
                  <a:lnTo>
                    <a:pt x="292" y="70"/>
                  </a:lnTo>
                  <a:lnTo>
                    <a:pt x="281" y="74"/>
                  </a:lnTo>
                  <a:lnTo>
                    <a:pt x="271" y="76"/>
                  </a:lnTo>
                  <a:lnTo>
                    <a:pt x="260" y="79"/>
                  </a:lnTo>
                  <a:lnTo>
                    <a:pt x="250" y="83"/>
                  </a:lnTo>
                  <a:lnTo>
                    <a:pt x="239" y="85"/>
                  </a:lnTo>
                  <a:lnTo>
                    <a:pt x="229" y="89"/>
                  </a:lnTo>
                  <a:lnTo>
                    <a:pt x="218" y="92"/>
                  </a:lnTo>
                  <a:lnTo>
                    <a:pt x="208" y="96"/>
                  </a:lnTo>
                  <a:lnTo>
                    <a:pt x="197" y="100"/>
                  </a:lnTo>
                  <a:lnTo>
                    <a:pt x="187" y="104"/>
                  </a:lnTo>
                  <a:lnTo>
                    <a:pt x="176" y="107"/>
                  </a:lnTo>
                  <a:lnTo>
                    <a:pt x="166" y="113"/>
                  </a:lnTo>
                  <a:lnTo>
                    <a:pt x="155" y="117"/>
                  </a:lnTo>
                  <a:lnTo>
                    <a:pt x="146" y="122"/>
                  </a:lnTo>
                  <a:lnTo>
                    <a:pt x="136" y="126"/>
                  </a:lnTo>
                  <a:lnTo>
                    <a:pt x="125" y="131"/>
                  </a:lnTo>
                  <a:lnTo>
                    <a:pt x="116" y="136"/>
                  </a:lnTo>
                  <a:lnTo>
                    <a:pt x="107" y="143"/>
                  </a:lnTo>
                  <a:lnTo>
                    <a:pt x="97" y="148"/>
                  </a:lnTo>
                  <a:lnTo>
                    <a:pt x="88" y="154"/>
                  </a:lnTo>
                  <a:lnTo>
                    <a:pt x="79" y="161"/>
                  </a:lnTo>
                  <a:lnTo>
                    <a:pt x="69" y="167"/>
                  </a:lnTo>
                  <a:lnTo>
                    <a:pt x="61" y="174"/>
                  </a:lnTo>
                  <a:lnTo>
                    <a:pt x="53" y="181"/>
                  </a:lnTo>
                  <a:lnTo>
                    <a:pt x="45" y="188"/>
                  </a:lnTo>
                  <a:lnTo>
                    <a:pt x="37" y="197"/>
                  </a:lnTo>
                  <a:lnTo>
                    <a:pt x="29" y="205"/>
                  </a:lnTo>
                  <a:lnTo>
                    <a:pt x="22" y="214"/>
                  </a:lnTo>
                  <a:lnTo>
                    <a:pt x="16" y="223"/>
                  </a:lnTo>
                  <a:lnTo>
                    <a:pt x="10" y="232"/>
                  </a:lnTo>
                  <a:lnTo>
                    <a:pt x="7" y="241"/>
                  </a:lnTo>
                  <a:lnTo>
                    <a:pt x="3" y="250"/>
                  </a:lnTo>
                  <a:lnTo>
                    <a:pt x="1" y="259"/>
                  </a:lnTo>
                  <a:lnTo>
                    <a:pt x="0" y="268"/>
                  </a:lnTo>
                  <a:lnTo>
                    <a:pt x="0" y="277"/>
                  </a:lnTo>
                  <a:lnTo>
                    <a:pt x="1" y="287"/>
                  </a:lnTo>
                  <a:lnTo>
                    <a:pt x="2" y="294"/>
                  </a:lnTo>
                  <a:lnTo>
                    <a:pt x="3" y="303"/>
                  </a:lnTo>
                  <a:lnTo>
                    <a:pt x="5" y="311"/>
                  </a:lnTo>
                  <a:lnTo>
                    <a:pt x="9" y="320"/>
                  </a:lnTo>
                  <a:lnTo>
                    <a:pt x="12" y="328"/>
                  </a:lnTo>
                  <a:lnTo>
                    <a:pt x="17" y="336"/>
                  </a:lnTo>
                  <a:lnTo>
                    <a:pt x="20" y="344"/>
                  </a:lnTo>
                  <a:lnTo>
                    <a:pt x="25" y="351"/>
                  </a:lnTo>
                  <a:lnTo>
                    <a:pt x="31" y="358"/>
                  </a:lnTo>
                  <a:lnTo>
                    <a:pt x="36" y="366"/>
                  </a:lnTo>
                  <a:lnTo>
                    <a:pt x="41" y="372"/>
                  </a:lnTo>
                  <a:lnTo>
                    <a:pt x="47" y="379"/>
                  </a:lnTo>
                  <a:lnTo>
                    <a:pt x="52" y="384"/>
                  </a:lnTo>
                  <a:lnTo>
                    <a:pt x="58" y="390"/>
                  </a:lnTo>
                  <a:lnTo>
                    <a:pt x="64" y="396"/>
                  </a:lnTo>
                  <a:lnTo>
                    <a:pt x="68" y="401"/>
                  </a:lnTo>
                  <a:lnTo>
                    <a:pt x="74" y="405"/>
                  </a:lnTo>
                  <a:lnTo>
                    <a:pt x="79" y="409"/>
                  </a:lnTo>
                  <a:lnTo>
                    <a:pt x="83" y="412"/>
                  </a:lnTo>
                  <a:lnTo>
                    <a:pt x="87" y="416"/>
                  </a:lnTo>
                  <a:lnTo>
                    <a:pt x="91" y="419"/>
                  </a:lnTo>
                  <a:lnTo>
                    <a:pt x="94" y="422"/>
                  </a:lnTo>
                  <a:lnTo>
                    <a:pt x="97" y="424"/>
                  </a:lnTo>
                  <a:lnTo>
                    <a:pt x="108" y="429"/>
                  </a:lnTo>
                  <a:lnTo>
                    <a:pt x="117" y="434"/>
                  </a:lnTo>
                  <a:lnTo>
                    <a:pt x="127" y="440"/>
                  </a:lnTo>
                  <a:lnTo>
                    <a:pt x="138" y="445"/>
                  </a:lnTo>
                  <a:lnTo>
                    <a:pt x="148" y="450"/>
                  </a:lnTo>
                  <a:lnTo>
                    <a:pt x="159" y="454"/>
                  </a:lnTo>
                  <a:lnTo>
                    <a:pt x="168" y="459"/>
                  </a:lnTo>
                  <a:lnTo>
                    <a:pt x="179" y="463"/>
                  </a:lnTo>
                  <a:lnTo>
                    <a:pt x="189" y="467"/>
                  </a:lnTo>
                  <a:lnTo>
                    <a:pt x="200" y="471"/>
                  </a:lnTo>
                  <a:lnTo>
                    <a:pt x="211" y="473"/>
                  </a:lnTo>
                  <a:lnTo>
                    <a:pt x="222" y="477"/>
                  </a:lnTo>
                  <a:lnTo>
                    <a:pt x="232" y="480"/>
                  </a:lnTo>
                  <a:lnTo>
                    <a:pt x="243" y="484"/>
                  </a:lnTo>
                  <a:lnTo>
                    <a:pt x="253" y="486"/>
                  </a:lnTo>
                  <a:lnTo>
                    <a:pt x="264" y="489"/>
                  </a:lnTo>
                  <a:lnTo>
                    <a:pt x="275" y="492"/>
                  </a:lnTo>
                  <a:lnTo>
                    <a:pt x="286" y="494"/>
                  </a:lnTo>
                  <a:lnTo>
                    <a:pt x="296" y="497"/>
                  </a:lnTo>
                  <a:lnTo>
                    <a:pt x="308" y="498"/>
                  </a:lnTo>
                  <a:lnTo>
                    <a:pt x="318" y="501"/>
                  </a:lnTo>
                  <a:lnTo>
                    <a:pt x="330" y="503"/>
                  </a:lnTo>
                  <a:lnTo>
                    <a:pt x="340" y="505"/>
                  </a:lnTo>
                  <a:lnTo>
                    <a:pt x="351" y="507"/>
                  </a:lnTo>
                  <a:lnTo>
                    <a:pt x="362" y="508"/>
                  </a:lnTo>
                  <a:lnTo>
                    <a:pt x="373" y="511"/>
                  </a:lnTo>
                  <a:lnTo>
                    <a:pt x="385" y="512"/>
                  </a:lnTo>
                  <a:lnTo>
                    <a:pt x="396" y="514"/>
                  </a:lnTo>
                  <a:lnTo>
                    <a:pt x="407" y="516"/>
                  </a:lnTo>
                  <a:lnTo>
                    <a:pt x="418" y="518"/>
                  </a:lnTo>
                  <a:lnTo>
                    <a:pt x="429" y="519"/>
                  </a:lnTo>
                  <a:lnTo>
                    <a:pt x="440" y="521"/>
                  </a:lnTo>
                  <a:lnTo>
                    <a:pt x="453" y="523"/>
                  </a:lnTo>
                  <a:lnTo>
                    <a:pt x="466" y="525"/>
                  </a:lnTo>
                  <a:lnTo>
                    <a:pt x="479" y="527"/>
                  </a:lnTo>
                  <a:lnTo>
                    <a:pt x="492" y="528"/>
                  </a:lnTo>
                  <a:lnTo>
                    <a:pt x="504" y="528"/>
                  </a:lnTo>
                  <a:lnTo>
                    <a:pt x="517" y="529"/>
                  </a:lnTo>
                  <a:lnTo>
                    <a:pt x="530" y="531"/>
                  </a:lnTo>
                  <a:lnTo>
                    <a:pt x="543" y="531"/>
                  </a:lnTo>
                  <a:lnTo>
                    <a:pt x="557" y="531"/>
                  </a:lnTo>
                  <a:lnTo>
                    <a:pt x="570" y="531"/>
                  </a:lnTo>
                  <a:lnTo>
                    <a:pt x="582" y="531"/>
                  </a:lnTo>
                  <a:lnTo>
                    <a:pt x="596" y="531"/>
                  </a:lnTo>
                  <a:lnTo>
                    <a:pt x="609" y="531"/>
                  </a:lnTo>
                  <a:lnTo>
                    <a:pt x="623" y="529"/>
                  </a:lnTo>
                  <a:lnTo>
                    <a:pt x="636" y="529"/>
                  </a:lnTo>
                  <a:lnTo>
                    <a:pt x="650" y="528"/>
                  </a:lnTo>
                  <a:lnTo>
                    <a:pt x="663" y="528"/>
                  </a:lnTo>
                  <a:lnTo>
                    <a:pt x="677" y="527"/>
                  </a:lnTo>
                  <a:lnTo>
                    <a:pt x="689" y="525"/>
                  </a:lnTo>
                  <a:lnTo>
                    <a:pt x="702" y="524"/>
                  </a:lnTo>
                  <a:lnTo>
                    <a:pt x="716" y="523"/>
                  </a:lnTo>
                  <a:lnTo>
                    <a:pt x="729" y="521"/>
                  </a:lnTo>
                  <a:lnTo>
                    <a:pt x="742" y="520"/>
                  </a:lnTo>
                  <a:lnTo>
                    <a:pt x="756" y="519"/>
                  </a:lnTo>
                  <a:lnTo>
                    <a:pt x="768" y="516"/>
                  </a:lnTo>
                  <a:lnTo>
                    <a:pt x="781" y="515"/>
                  </a:lnTo>
                  <a:lnTo>
                    <a:pt x="794" y="514"/>
                  </a:lnTo>
                  <a:lnTo>
                    <a:pt x="807" y="511"/>
                  </a:lnTo>
                  <a:lnTo>
                    <a:pt x="820" y="510"/>
                  </a:lnTo>
                  <a:lnTo>
                    <a:pt x="831" y="507"/>
                  </a:lnTo>
                  <a:lnTo>
                    <a:pt x="844" y="506"/>
                  </a:lnTo>
                  <a:lnTo>
                    <a:pt x="857" y="503"/>
                  </a:lnTo>
                  <a:lnTo>
                    <a:pt x="867" y="502"/>
                  </a:lnTo>
                  <a:lnTo>
                    <a:pt x="878" y="501"/>
                  </a:lnTo>
                  <a:lnTo>
                    <a:pt x="888" y="498"/>
                  </a:lnTo>
                  <a:lnTo>
                    <a:pt x="899" y="495"/>
                  </a:lnTo>
                  <a:lnTo>
                    <a:pt x="909" y="493"/>
                  </a:lnTo>
                  <a:lnTo>
                    <a:pt x="918" y="492"/>
                  </a:lnTo>
                  <a:lnTo>
                    <a:pt x="928" y="489"/>
                  </a:lnTo>
                  <a:lnTo>
                    <a:pt x="938" y="485"/>
                  </a:lnTo>
                  <a:lnTo>
                    <a:pt x="948" y="483"/>
                  </a:lnTo>
                  <a:lnTo>
                    <a:pt x="956" y="480"/>
                  </a:lnTo>
                  <a:lnTo>
                    <a:pt x="965" y="477"/>
                  </a:lnTo>
                  <a:lnTo>
                    <a:pt x="974" y="473"/>
                  </a:lnTo>
                  <a:lnTo>
                    <a:pt x="982" y="471"/>
                  </a:lnTo>
                  <a:lnTo>
                    <a:pt x="992" y="467"/>
                  </a:lnTo>
                  <a:lnTo>
                    <a:pt x="1000" y="463"/>
                  </a:lnTo>
                  <a:lnTo>
                    <a:pt x="1009" y="459"/>
                  </a:lnTo>
                  <a:lnTo>
                    <a:pt x="1017" y="455"/>
                  </a:lnTo>
                  <a:lnTo>
                    <a:pt x="1025" y="451"/>
                  </a:lnTo>
                  <a:lnTo>
                    <a:pt x="1034" y="447"/>
                  </a:lnTo>
                  <a:lnTo>
                    <a:pt x="1042" y="444"/>
                  </a:lnTo>
                  <a:lnTo>
                    <a:pt x="1050" y="438"/>
                  </a:lnTo>
                  <a:lnTo>
                    <a:pt x="1058" y="434"/>
                  </a:lnTo>
                  <a:lnTo>
                    <a:pt x="1066" y="429"/>
                  </a:lnTo>
                  <a:lnTo>
                    <a:pt x="1074" y="425"/>
                  </a:lnTo>
                  <a:lnTo>
                    <a:pt x="1082" y="420"/>
                  </a:lnTo>
                  <a:lnTo>
                    <a:pt x="1091" y="415"/>
                  </a:lnTo>
                  <a:lnTo>
                    <a:pt x="1099" y="410"/>
                  </a:lnTo>
                  <a:lnTo>
                    <a:pt x="1107" y="405"/>
                  </a:lnTo>
                  <a:lnTo>
                    <a:pt x="1115" y="399"/>
                  </a:lnTo>
                  <a:lnTo>
                    <a:pt x="1123" y="394"/>
                  </a:lnTo>
                  <a:lnTo>
                    <a:pt x="1131" y="389"/>
                  </a:lnTo>
                  <a:lnTo>
                    <a:pt x="1139" y="384"/>
                  </a:lnTo>
                  <a:lnTo>
                    <a:pt x="1141" y="383"/>
                  </a:lnTo>
                  <a:lnTo>
                    <a:pt x="1143" y="381"/>
                  </a:lnTo>
                  <a:lnTo>
                    <a:pt x="1144" y="380"/>
                  </a:lnTo>
                  <a:lnTo>
                    <a:pt x="1145" y="379"/>
                  </a:lnTo>
                  <a:lnTo>
                    <a:pt x="1148" y="377"/>
                  </a:lnTo>
                  <a:lnTo>
                    <a:pt x="1149" y="376"/>
                  </a:lnTo>
                  <a:lnTo>
                    <a:pt x="1151" y="375"/>
                  </a:lnTo>
                  <a:lnTo>
                    <a:pt x="1152" y="373"/>
                  </a:lnTo>
                  <a:lnTo>
                    <a:pt x="1155" y="371"/>
                  </a:lnTo>
                  <a:lnTo>
                    <a:pt x="1156" y="370"/>
                  </a:lnTo>
                  <a:lnTo>
                    <a:pt x="1158" y="368"/>
                  </a:lnTo>
                  <a:lnTo>
                    <a:pt x="1159" y="367"/>
                  </a:lnTo>
                  <a:lnTo>
                    <a:pt x="1162" y="364"/>
                  </a:lnTo>
                  <a:lnTo>
                    <a:pt x="1163" y="363"/>
                  </a:lnTo>
                  <a:lnTo>
                    <a:pt x="1165" y="361"/>
                  </a:lnTo>
                  <a:lnTo>
                    <a:pt x="1166" y="359"/>
                  </a:lnTo>
                  <a:lnTo>
                    <a:pt x="1169" y="358"/>
                  </a:lnTo>
                  <a:lnTo>
                    <a:pt x="1170" y="355"/>
                  </a:lnTo>
                  <a:lnTo>
                    <a:pt x="1172" y="354"/>
                  </a:lnTo>
                  <a:lnTo>
                    <a:pt x="1174" y="353"/>
                  </a:lnTo>
                  <a:lnTo>
                    <a:pt x="1176" y="350"/>
                  </a:lnTo>
                  <a:lnTo>
                    <a:pt x="1178" y="349"/>
                  </a:lnTo>
                  <a:lnTo>
                    <a:pt x="1179" y="346"/>
                  </a:lnTo>
                  <a:lnTo>
                    <a:pt x="1181" y="345"/>
                  </a:lnTo>
                  <a:lnTo>
                    <a:pt x="1183" y="344"/>
                  </a:lnTo>
                  <a:lnTo>
                    <a:pt x="1185" y="341"/>
                  </a:lnTo>
                  <a:lnTo>
                    <a:pt x="1186" y="340"/>
                  </a:lnTo>
                  <a:lnTo>
                    <a:pt x="1188" y="338"/>
                  </a:lnTo>
                  <a:lnTo>
                    <a:pt x="1191" y="336"/>
                  </a:lnTo>
                  <a:lnTo>
                    <a:pt x="1192" y="335"/>
                  </a:lnTo>
                  <a:lnTo>
                    <a:pt x="1193" y="333"/>
                  </a:lnTo>
                  <a:lnTo>
                    <a:pt x="1195" y="332"/>
                  </a:lnTo>
                  <a:lnTo>
                    <a:pt x="1201" y="323"/>
                  </a:lnTo>
                  <a:lnTo>
                    <a:pt x="1206" y="315"/>
                  </a:lnTo>
                  <a:lnTo>
                    <a:pt x="1210" y="307"/>
                  </a:lnTo>
                  <a:lnTo>
                    <a:pt x="1215" y="298"/>
                  </a:lnTo>
                  <a:lnTo>
                    <a:pt x="1217" y="290"/>
                  </a:lnTo>
                  <a:lnTo>
                    <a:pt x="1221" y="283"/>
                  </a:lnTo>
                  <a:lnTo>
                    <a:pt x="1223" y="274"/>
                  </a:lnTo>
                  <a:lnTo>
                    <a:pt x="1224" y="266"/>
                  </a:lnTo>
                  <a:lnTo>
                    <a:pt x="1226" y="257"/>
                  </a:lnTo>
                  <a:lnTo>
                    <a:pt x="1227" y="249"/>
                  </a:lnTo>
                  <a:lnTo>
                    <a:pt x="1227" y="240"/>
                  </a:lnTo>
                  <a:lnTo>
                    <a:pt x="1227" y="232"/>
                  </a:lnTo>
                  <a:lnTo>
                    <a:pt x="1226" y="224"/>
                  </a:lnTo>
                  <a:lnTo>
                    <a:pt x="1224" y="216"/>
                  </a:lnTo>
                  <a:lnTo>
                    <a:pt x="1223" y="209"/>
                  </a:lnTo>
                  <a:lnTo>
                    <a:pt x="1221" y="201"/>
                  </a:lnTo>
                  <a:lnTo>
                    <a:pt x="1219" y="193"/>
                  </a:lnTo>
                  <a:lnTo>
                    <a:pt x="1216" y="185"/>
                  </a:lnTo>
                  <a:lnTo>
                    <a:pt x="1213" y="178"/>
                  </a:lnTo>
                  <a:lnTo>
                    <a:pt x="1209" y="171"/>
                  </a:lnTo>
                  <a:lnTo>
                    <a:pt x="1206" y="165"/>
                  </a:lnTo>
                  <a:lnTo>
                    <a:pt x="1201" y="157"/>
                  </a:lnTo>
                  <a:lnTo>
                    <a:pt x="1198" y="152"/>
                  </a:lnTo>
                  <a:lnTo>
                    <a:pt x="1193" y="145"/>
                  </a:lnTo>
                  <a:lnTo>
                    <a:pt x="1188" y="139"/>
                  </a:lnTo>
                  <a:lnTo>
                    <a:pt x="1184" y="133"/>
                  </a:lnTo>
                  <a:lnTo>
                    <a:pt x="1178" y="128"/>
                  </a:lnTo>
                  <a:lnTo>
                    <a:pt x="1172" y="123"/>
                  </a:lnTo>
                  <a:lnTo>
                    <a:pt x="1167" y="118"/>
                  </a:lnTo>
                  <a:lnTo>
                    <a:pt x="1162" y="114"/>
                  </a:lnTo>
                  <a:lnTo>
                    <a:pt x="1156" y="110"/>
                  </a:lnTo>
                  <a:lnTo>
                    <a:pt x="1150"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46" name="Freeform 19"/>
            <p:cNvSpPr>
              <a:spLocks/>
            </p:cNvSpPr>
            <p:nvPr/>
          </p:nvSpPr>
          <p:spPr bwMode="auto">
            <a:xfrm>
              <a:off x="5136" y="3392"/>
              <a:ext cx="195" cy="178"/>
            </a:xfrm>
            <a:custGeom>
              <a:avLst/>
              <a:gdLst>
                <a:gd name="T0" fmla="*/ 2 w 390"/>
                <a:gd name="T1" fmla="*/ 1 h 355"/>
                <a:gd name="T2" fmla="*/ 2 w 390"/>
                <a:gd name="T3" fmla="*/ 0 h 355"/>
                <a:gd name="T4" fmla="*/ 2 w 390"/>
                <a:gd name="T5" fmla="*/ 1 h 355"/>
                <a:gd name="T6" fmla="*/ 2 w 390"/>
                <a:gd name="T7" fmla="*/ 1 h 355"/>
                <a:gd name="T8" fmla="*/ 2 w 390"/>
                <a:gd name="T9" fmla="*/ 1 h 355"/>
                <a:gd name="T10" fmla="*/ 2 w 390"/>
                <a:gd name="T11" fmla="*/ 1 h 355"/>
                <a:gd name="T12" fmla="*/ 2 w 390"/>
                <a:gd name="T13" fmla="*/ 1 h 355"/>
                <a:gd name="T14" fmla="*/ 2 w 390"/>
                <a:gd name="T15" fmla="*/ 1 h 355"/>
                <a:gd name="T16" fmla="*/ 2 w 390"/>
                <a:gd name="T17" fmla="*/ 1 h 355"/>
                <a:gd name="T18" fmla="*/ 2 w 390"/>
                <a:gd name="T19" fmla="*/ 1 h 355"/>
                <a:gd name="T20" fmla="*/ 2 w 390"/>
                <a:gd name="T21" fmla="*/ 1 h 355"/>
                <a:gd name="T22" fmla="*/ 2 w 390"/>
                <a:gd name="T23" fmla="*/ 1 h 355"/>
                <a:gd name="T24" fmla="*/ 2 w 390"/>
                <a:gd name="T25" fmla="*/ 1 h 355"/>
                <a:gd name="T26" fmla="*/ 2 w 390"/>
                <a:gd name="T27" fmla="*/ 1 h 355"/>
                <a:gd name="T28" fmla="*/ 2 w 390"/>
                <a:gd name="T29" fmla="*/ 1 h 355"/>
                <a:gd name="T30" fmla="*/ 2 w 390"/>
                <a:gd name="T31" fmla="*/ 1 h 355"/>
                <a:gd name="T32" fmla="*/ 2 w 390"/>
                <a:gd name="T33" fmla="*/ 2 h 355"/>
                <a:gd name="T34" fmla="*/ 2 w 390"/>
                <a:gd name="T35" fmla="*/ 2 h 355"/>
                <a:gd name="T36" fmla="*/ 2 w 390"/>
                <a:gd name="T37" fmla="*/ 2 h 355"/>
                <a:gd name="T38" fmla="*/ 1 w 390"/>
                <a:gd name="T39" fmla="*/ 2 h 355"/>
                <a:gd name="T40" fmla="*/ 1 w 390"/>
                <a:gd name="T41" fmla="*/ 2 h 355"/>
                <a:gd name="T42" fmla="*/ 1 w 390"/>
                <a:gd name="T43" fmla="*/ 2 h 355"/>
                <a:gd name="T44" fmla="*/ 1 w 390"/>
                <a:gd name="T45" fmla="*/ 2 h 355"/>
                <a:gd name="T46" fmla="*/ 1 w 390"/>
                <a:gd name="T47" fmla="*/ 2 h 355"/>
                <a:gd name="T48" fmla="*/ 1 w 390"/>
                <a:gd name="T49" fmla="*/ 2 h 355"/>
                <a:gd name="T50" fmla="*/ 1 w 390"/>
                <a:gd name="T51" fmla="*/ 2 h 355"/>
                <a:gd name="T52" fmla="*/ 1 w 390"/>
                <a:gd name="T53" fmla="*/ 2 h 355"/>
                <a:gd name="T54" fmla="*/ 1 w 390"/>
                <a:gd name="T55" fmla="*/ 2 h 355"/>
                <a:gd name="T56" fmla="*/ 1 w 390"/>
                <a:gd name="T57" fmla="*/ 2 h 355"/>
                <a:gd name="T58" fmla="*/ 1 w 390"/>
                <a:gd name="T59" fmla="*/ 2 h 355"/>
                <a:gd name="T60" fmla="*/ 1 w 390"/>
                <a:gd name="T61" fmla="*/ 2 h 355"/>
                <a:gd name="T62" fmla="*/ 1 w 390"/>
                <a:gd name="T63" fmla="*/ 2 h 355"/>
                <a:gd name="T64" fmla="*/ 1 w 390"/>
                <a:gd name="T65" fmla="*/ 2 h 355"/>
                <a:gd name="T66" fmla="*/ 1 w 390"/>
                <a:gd name="T67" fmla="*/ 2 h 355"/>
                <a:gd name="T68" fmla="*/ 1 w 390"/>
                <a:gd name="T69" fmla="*/ 2 h 355"/>
                <a:gd name="T70" fmla="*/ 1 w 390"/>
                <a:gd name="T71" fmla="*/ 1 h 355"/>
                <a:gd name="T72" fmla="*/ 1 w 390"/>
                <a:gd name="T73" fmla="*/ 1 h 355"/>
                <a:gd name="T74" fmla="*/ 1 w 390"/>
                <a:gd name="T75" fmla="*/ 1 h 355"/>
                <a:gd name="T76" fmla="*/ 1 w 390"/>
                <a:gd name="T77" fmla="*/ 1 h 355"/>
                <a:gd name="T78" fmla="*/ 1 w 390"/>
                <a:gd name="T79" fmla="*/ 1 h 355"/>
                <a:gd name="T80" fmla="*/ 1 w 390"/>
                <a:gd name="T81" fmla="*/ 1 h 355"/>
                <a:gd name="T82" fmla="*/ 1 w 390"/>
                <a:gd name="T83" fmla="*/ 1 h 355"/>
                <a:gd name="T84" fmla="*/ 1 w 390"/>
                <a:gd name="T85" fmla="*/ 1 h 355"/>
                <a:gd name="T86" fmla="*/ 1 w 390"/>
                <a:gd name="T87" fmla="*/ 1 h 355"/>
                <a:gd name="T88" fmla="*/ 1 w 390"/>
                <a:gd name="T89" fmla="*/ 1 h 355"/>
                <a:gd name="T90" fmla="*/ 1 w 390"/>
                <a:gd name="T91" fmla="*/ 1 h 355"/>
                <a:gd name="T92" fmla="*/ 1 w 390"/>
                <a:gd name="T93" fmla="*/ 1 h 355"/>
                <a:gd name="T94" fmla="*/ 1 w 390"/>
                <a:gd name="T95" fmla="*/ 1 h 355"/>
                <a:gd name="T96" fmla="*/ 1 w 390"/>
                <a:gd name="T97" fmla="*/ 1 h 355"/>
                <a:gd name="T98" fmla="*/ 1 w 390"/>
                <a:gd name="T99" fmla="*/ 1 h 355"/>
                <a:gd name="T100" fmla="*/ 1 w 390"/>
                <a:gd name="T101" fmla="*/ 1 h 355"/>
                <a:gd name="T102" fmla="*/ 1 w 390"/>
                <a:gd name="T103" fmla="*/ 1 h 355"/>
                <a:gd name="T104" fmla="*/ 1 w 390"/>
                <a:gd name="T105" fmla="*/ 1 h 355"/>
                <a:gd name="T106" fmla="*/ 2 w 390"/>
                <a:gd name="T107" fmla="*/ 1 h 355"/>
                <a:gd name="T108" fmla="*/ 2 w 390"/>
                <a:gd name="T109" fmla="*/ 1 h 355"/>
                <a:gd name="T110" fmla="*/ 2 w 390"/>
                <a:gd name="T111" fmla="*/ 1 h 355"/>
                <a:gd name="T112" fmla="*/ 2 w 390"/>
                <a:gd name="T113" fmla="*/ 1 h 355"/>
                <a:gd name="T114" fmla="*/ 2 w 390"/>
                <a:gd name="T115" fmla="*/ 1 h 355"/>
                <a:gd name="T116" fmla="*/ 2 w 390"/>
                <a:gd name="T117" fmla="*/ 1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0" h="355">
                  <a:moveTo>
                    <a:pt x="266" y="14"/>
                  </a:moveTo>
                  <a:lnTo>
                    <a:pt x="269" y="11"/>
                  </a:lnTo>
                  <a:lnTo>
                    <a:pt x="271" y="10"/>
                  </a:lnTo>
                  <a:lnTo>
                    <a:pt x="274" y="8"/>
                  </a:lnTo>
                  <a:lnTo>
                    <a:pt x="277" y="6"/>
                  </a:lnTo>
                  <a:lnTo>
                    <a:pt x="280" y="5"/>
                  </a:lnTo>
                  <a:lnTo>
                    <a:pt x="282" y="4"/>
                  </a:lnTo>
                  <a:lnTo>
                    <a:pt x="284" y="2"/>
                  </a:lnTo>
                  <a:lnTo>
                    <a:pt x="288" y="1"/>
                  </a:lnTo>
                  <a:lnTo>
                    <a:pt x="290" y="1"/>
                  </a:lnTo>
                  <a:lnTo>
                    <a:pt x="292" y="1"/>
                  </a:lnTo>
                  <a:lnTo>
                    <a:pt x="295" y="0"/>
                  </a:lnTo>
                  <a:lnTo>
                    <a:pt x="297" y="0"/>
                  </a:lnTo>
                  <a:lnTo>
                    <a:pt x="299" y="0"/>
                  </a:lnTo>
                  <a:lnTo>
                    <a:pt x="303" y="0"/>
                  </a:lnTo>
                  <a:lnTo>
                    <a:pt x="305" y="1"/>
                  </a:lnTo>
                  <a:lnTo>
                    <a:pt x="308" y="1"/>
                  </a:lnTo>
                  <a:lnTo>
                    <a:pt x="310" y="1"/>
                  </a:lnTo>
                  <a:lnTo>
                    <a:pt x="312" y="2"/>
                  </a:lnTo>
                  <a:lnTo>
                    <a:pt x="315" y="2"/>
                  </a:lnTo>
                  <a:lnTo>
                    <a:pt x="317" y="4"/>
                  </a:lnTo>
                  <a:lnTo>
                    <a:pt x="319" y="4"/>
                  </a:lnTo>
                  <a:lnTo>
                    <a:pt x="322" y="5"/>
                  </a:lnTo>
                  <a:lnTo>
                    <a:pt x="324" y="5"/>
                  </a:lnTo>
                  <a:lnTo>
                    <a:pt x="326" y="6"/>
                  </a:lnTo>
                  <a:lnTo>
                    <a:pt x="328" y="6"/>
                  </a:lnTo>
                  <a:lnTo>
                    <a:pt x="331" y="6"/>
                  </a:lnTo>
                  <a:lnTo>
                    <a:pt x="333" y="8"/>
                  </a:lnTo>
                  <a:lnTo>
                    <a:pt x="335" y="8"/>
                  </a:lnTo>
                  <a:lnTo>
                    <a:pt x="337" y="8"/>
                  </a:lnTo>
                  <a:lnTo>
                    <a:pt x="339" y="9"/>
                  </a:lnTo>
                  <a:lnTo>
                    <a:pt x="341" y="9"/>
                  </a:lnTo>
                  <a:lnTo>
                    <a:pt x="344" y="9"/>
                  </a:lnTo>
                  <a:lnTo>
                    <a:pt x="345" y="10"/>
                  </a:lnTo>
                  <a:lnTo>
                    <a:pt x="346" y="11"/>
                  </a:lnTo>
                  <a:lnTo>
                    <a:pt x="347" y="13"/>
                  </a:lnTo>
                  <a:lnTo>
                    <a:pt x="348" y="15"/>
                  </a:lnTo>
                  <a:lnTo>
                    <a:pt x="349" y="17"/>
                  </a:lnTo>
                  <a:lnTo>
                    <a:pt x="352" y="18"/>
                  </a:lnTo>
                  <a:lnTo>
                    <a:pt x="353" y="19"/>
                  </a:lnTo>
                  <a:lnTo>
                    <a:pt x="354" y="21"/>
                  </a:lnTo>
                  <a:lnTo>
                    <a:pt x="356" y="21"/>
                  </a:lnTo>
                  <a:lnTo>
                    <a:pt x="358" y="22"/>
                  </a:lnTo>
                  <a:lnTo>
                    <a:pt x="359" y="23"/>
                  </a:lnTo>
                  <a:lnTo>
                    <a:pt x="361" y="24"/>
                  </a:lnTo>
                  <a:lnTo>
                    <a:pt x="362" y="26"/>
                  </a:lnTo>
                  <a:lnTo>
                    <a:pt x="363" y="26"/>
                  </a:lnTo>
                  <a:lnTo>
                    <a:pt x="366" y="27"/>
                  </a:lnTo>
                  <a:lnTo>
                    <a:pt x="367" y="28"/>
                  </a:lnTo>
                  <a:lnTo>
                    <a:pt x="368" y="30"/>
                  </a:lnTo>
                  <a:lnTo>
                    <a:pt x="370" y="30"/>
                  </a:lnTo>
                  <a:lnTo>
                    <a:pt x="372" y="31"/>
                  </a:lnTo>
                  <a:lnTo>
                    <a:pt x="374" y="32"/>
                  </a:lnTo>
                  <a:lnTo>
                    <a:pt x="375" y="32"/>
                  </a:lnTo>
                  <a:lnTo>
                    <a:pt x="376" y="33"/>
                  </a:lnTo>
                  <a:lnTo>
                    <a:pt x="379" y="35"/>
                  </a:lnTo>
                  <a:lnTo>
                    <a:pt x="380" y="36"/>
                  </a:lnTo>
                  <a:lnTo>
                    <a:pt x="381" y="36"/>
                  </a:lnTo>
                  <a:lnTo>
                    <a:pt x="382" y="37"/>
                  </a:lnTo>
                  <a:lnTo>
                    <a:pt x="384" y="39"/>
                  </a:lnTo>
                  <a:lnTo>
                    <a:pt x="385" y="39"/>
                  </a:lnTo>
                  <a:lnTo>
                    <a:pt x="387" y="40"/>
                  </a:lnTo>
                  <a:lnTo>
                    <a:pt x="388" y="41"/>
                  </a:lnTo>
                  <a:lnTo>
                    <a:pt x="389" y="43"/>
                  </a:lnTo>
                  <a:lnTo>
                    <a:pt x="390" y="44"/>
                  </a:lnTo>
                  <a:lnTo>
                    <a:pt x="390" y="111"/>
                  </a:lnTo>
                  <a:lnTo>
                    <a:pt x="390" y="117"/>
                  </a:lnTo>
                  <a:lnTo>
                    <a:pt x="389" y="120"/>
                  </a:lnTo>
                  <a:lnTo>
                    <a:pt x="388" y="124"/>
                  </a:lnTo>
                  <a:lnTo>
                    <a:pt x="387" y="130"/>
                  </a:lnTo>
                  <a:lnTo>
                    <a:pt x="385" y="133"/>
                  </a:lnTo>
                  <a:lnTo>
                    <a:pt x="384" y="137"/>
                  </a:lnTo>
                  <a:lnTo>
                    <a:pt x="383" y="141"/>
                  </a:lnTo>
                  <a:lnTo>
                    <a:pt x="382" y="145"/>
                  </a:lnTo>
                  <a:lnTo>
                    <a:pt x="381" y="150"/>
                  </a:lnTo>
                  <a:lnTo>
                    <a:pt x="380" y="154"/>
                  </a:lnTo>
                  <a:lnTo>
                    <a:pt x="379" y="158"/>
                  </a:lnTo>
                  <a:lnTo>
                    <a:pt x="377" y="162"/>
                  </a:lnTo>
                  <a:lnTo>
                    <a:pt x="376" y="166"/>
                  </a:lnTo>
                  <a:lnTo>
                    <a:pt x="375" y="170"/>
                  </a:lnTo>
                  <a:lnTo>
                    <a:pt x="373" y="175"/>
                  </a:lnTo>
                  <a:lnTo>
                    <a:pt x="372" y="179"/>
                  </a:lnTo>
                  <a:lnTo>
                    <a:pt x="370" y="183"/>
                  </a:lnTo>
                  <a:lnTo>
                    <a:pt x="369" y="187"/>
                  </a:lnTo>
                  <a:lnTo>
                    <a:pt x="367" y="192"/>
                  </a:lnTo>
                  <a:lnTo>
                    <a:pt x="366" y="196"/>
                  </a:lnTo>
                  <a:lnTo>
                    <a:pt x="363" y="200"/>
                  </a:lnTo>
                  <a:lnTo>
                    <a:pt x="362" y="203"/>
                  </a:lnTo>
                  <a:lnTo>
                    <a:pt x="360" y="209"/>
                  </a:lnTo>
                  <a:lnTo>
                    <a:pt x="359" y="213"/>
                  </a:lnTo>
                  <a:lnTo>
                    <a:pt x="356" y="218"/>
                  </a:lnTo>
                  <a:lnTo>
                    <a:pt x="355" y="222"/>
                  </a:lnTo>
                  <a:lnTo>
                    <a:pt x="353" y="226"/>
                  </a:lnTo>
                  <a:lnTo>
                    <a:pt x="352" y="231"/>
                  </a:lnTo>
                  <a:lnTo>
                    <a:pt x="349" y="235"/>
                  </a:lnTo>
                  <a:lnTo>
                    <a:pt x="347" y="240"/>
                  </a:lnTo>
                  <a:lnTo>
                    <a:pt x="345" y="245"/>
                  </a:lnTo>
                  <a:lnTo>
                    <a:pt x="344" y="249"/>
                  </a:lnTo>
                  <a:lnTo>
                    <a:pt x="341" y="254"/>
                  </a:lnTo>
                  <a:lnTo>
                    <a:pt x="339" y="259"/>
                  </a:lnTo>
                  <a:lnTo>
                    <a:pt x="335" y="264"/>
                  </a:lnTo>
                  <a:lnTo>
                    <a:pt x="332" y="268"/>
                  </a:lnTo>
                  <a:lnTo>
                    <a:pt x="330" y="272"/>
                  </a:lnTo>
                  <a:lnTo>
                    <a:pt x="325" y="277"/>
                  </a:lnTo>
                  <a:lnTo>
                    <a:pt x="322" y="281"/>
                  </a:lnTo>
                  <a:lnTo>
                    <a:pt x="318" y="285"/>
                  </a:lnTo>
                  <a:lnTo>
                    <a:pt x="313" y="289"/>
                  </a:lnTo>
                  <a:lnTo>
                    <a:pt x="310" y="293"/>
                  </a:lnTo>
                  <a:lnTo>
                    <a:pt x="305" y="296"/>
                  </a:lnTo>
                  <a:lnTo>
                    <a:pt x="301" y="300"/>
                  </a:lnTo>
                  <a:lnTo>
                    <a:pt x="296" y="302"/>
                  </a:lnTo>
                  <a:lnTo>
                    <a:pt x="291" y="306"/>
                  </a:lnTo>
                  <a:lnTo>
                    <a:pt x="287" y="309"/>
                  </a:lnTo>
                  <a:lnTo>
                    <a:pt x="281" y="311"/>
                  </a:lnTo>
                  <a:lnTo>
                    <a:pt x="276" y="314"/>
                  </a:lnTo>
                  <a:lnTo>
                    <a:pt x="271" y="316"/>
                  </a:lnTo>
                  <a:lnTo>
                    <a:pt x="267" y="319"/>
                  </a:lnTo>
                  <a:lnTo>
                    <a:pt x="261" y="322"/>
                  </a:lnTo>
                  <a:lnTo>
                    <a:pt x="256" y="324"/>
                  </a:lnTo>
                  <a:lnTo>
                    <a:pt x="252" y="325"/>
                  </a:lnTo>
                  <a:lnTo>
                    <a:pt x="247" y="328"/>
                  </a:lnTo>
                  <a:lnTo>
                    <a:pt x="242" y="329"/>
                  </a:lnTo>
                  <a:lnTo>
                    <a:pt x="238" y="332"/>
                  </a:lnTo>
                  <a:lnTo>
                    <a:pt x="233" y="333"/>
                  </a:lnTo>
                  <a:lnTo>
                    <a:pt x="230" y="335"/>
                  </a:lnTo>
                  <a:lnTo>
                    <a:pt x="225" y="336"/>
                  </a:lnTo>
                  <a:lnTo>
                    <a:pt x="221" y="337"/>
                  </a:lnTo>
                  <a:lnTo>
                    <a:pt x="217" y="338"/>
                  </a:lnTo>
                  <a:lnTo>
                    <a:pt x="213" y="340"/>
                  </a:lnTo>
                  <a:lnTo>
                    <a:pt x="210" y="341"/>
                  </a:lnTo>
                  <a:lnTo>
                    <a:pt x="205" y="342"/>
                  </a:lnTo>
                  <a:lnTo>
                    <a:pt x="201" y="345"/>
                  </a:lnTo>
                  <a:lnTo>
                    <a:pt x="196" y="346"/>
                  </a:lnTo>
                  <a:lnTo>
                    <a:pt x="191" y="348"/>
                  </a:lnTo>
                  <a:lnTo>
                    <a:pt x="187" y="349"/>
                  </a:lnTo>
                  <a:lnTo>
                    <a:pt x="182" y="350"/>
                  </a:lnTo>
                  <a:lnTo>
                    <a:pt x="176" y="350"/>
                  </a:lnTo>
                  <a:lnTo>
                    <a:pt x="171" y="351"/>
                  </a:lnTo>
                  <a:lnTo>
                    <a:pt x="167" y="353"/>
                  </a:lnTo>
                  <a:lnTo>
                    <a:pt x="162" y="354"/>
                  </a:lnTo>
                  <a:lnTo>
                    <a:pt x="158" y="354"/>
                  </a:lnTo>
                  <a:lnTo>
                    <a:pt x="153" y="354"/>
                  </a:lnTo>
                  <a:lnTo>
                    <a:pt x="147" y="355"/>
                  </a:lnTo>
                  <a:lnTo>
                    <a:pt x="142" y="355"/>
                  </a:lnTo>
                  <a:lnTo>
                    <a:pt x="138" y="355"/>
                  </a:lnTo>
                  <a:lnTo>
                    <a:pt x="133" y="355"/>
                  </a:lnTo>
                  <a:lnTo>
                    <a:pt x="128" y="355"/>
                  </a:lnTo>
                  <a:lnTo>
                    <a:pt x="124" y="355"/>
                  </a:lnTo>
                  <a:lnTo>
                    <a:pt x="119" y="355"/>
                  </a:lnTo>
                  <a:lnTo>
                    <a:pt x="113" y="354"/>
                  </a:lnTo>
                  <a:lnTo>
                    <a:pt x="109" y="354"/>
                  </a:lnTo>
                  <a:lnTo>
                    <a:pt x="104" y="353"/>
                  </a:lnTo>
                  <a:lnTo>
                    <a:pt x="99" y="353"/>
                  </a:lnTo>
                  <a:lnTo>
                    <a:pt x="95" y="351"/>
                  </a:lnTo>
                  <a:lnTo>
                    <a:pt x="90" y="350"/>
                  </a:lnTo>
                  <a:lnTo>
                    <a:pt x="85" y="349"/>
                  </a:lnTo>
                  <a:lnTo>
                    <a:pt x="80" y="346"/>
                  </a:lnTo>
                  <a:lnTo>
                    <a:pt x="75" y="345"/>
                  </a:lnTo>
                  <a:lnTo>
                    <a:pt x="70" y="342"/>
                  </a:lnTo>
                  <a:lnTo>
                    <a:pt x="66" y="341"/>
                  </a:lnTo>
                  <a:lnTo>
                    <a:pt x="61" y="338"/>
                  </a:lnTo>
                  <a:lnTo>
                    <a:pt x="56" y="336"/>
                  </a:lnTo>
                  <a:lnTo>
                    <a:pt x="54" y="335"/>
                  </a:lnTo>
                  <a:lnTo>
                    <a:pt x="53" y="335"/>
                  </a:lnTo>
                  <a:lnTo>
                    <a:pt x="50" y="333"/>
                  </a:lnTo>
                  <a:lnTo>
                    <a:pt x="49" y="332"/>
                  </a:lnTo>
                  <a:lnTo>
                    <a:pt x="47" y="329"/>
                  </a:lnTo>
                  <a:lnTo>
                    <a:pt x="46" y="328"/>
                  </a:lnTo>
                  <a:lnTo>
                    <a:pt x="44" y="325"/>
                  </a:lnTo>
                  <a:lnTo>
                    <a:pt x="42" y="324"/>
                  </a:lnTo>
                  <a:lnTo>
                    <a:pt x="40" y="322"/>
                  </a:lnTo>
                  <a:lnTo>
                    <a:pt x="38" y="319"/>
                  </a:lnTo>
                  <a:lnTo>
                    <a:pt x="37" y="316"/>
                  </a:lnTo>
                  <a:lnTo>
                    <a:pt x="34" y="314"/>
                  </a:lnTo>
                  <a:lnTo>
                    <a:pt x="32" y="311"/>
                  </a:lnTo>
                  <a:lnTo>
                    <a:pt x="31" y="309"/>
                  </a:lnTo>
                  <a:lnTo>
                    <a:pt x="28" y="306"/>
                  </a:lnTo>
                  <a:lnTo>
                    <a:pt x="26" y="302"/>
                  </a:lnTo>
                  <a:lnTo>
                    <a:pt x="25" y="300"/>
                  </a:lnTo>
                  <a:lnTo>
                    <a:pt x="23" y="297"/>
                  </a:lnTo>
                  <a:lnTo>
                    <a:pt x="20" y="293"/>
                  </a:lnTo>
                  <a:lnTo>
                    <a:pt x="19" y="290"/>
                  </a:lnTo>
                  <a:lnTo>
                    <a:pt x="17" y="288"/>
                  </a:lnTo>
                  <a:lnTo>
                    <a:pt x="16" y="285"/>
                  </a:lnTo>
                  <a:lnTo>
                    <a:pt x="13" y="281"/>
                  </a:lnTo>
                  <a:lnTo>
                    <a:pt x="12" y="279"/>
                  </a:lnTo>
                  <a:lnTo>
                    <a:pt x="10" y="276"/>
                  </a:lnTo>
                  <a:lnTo>
                    <a:pt x="9" y="274"/>
                  </a:lnTo>
                  <a:lnTo>
                    <a:pt x="7" y="271"/>
                  </a:lnTo>
                  <a:lnTo>
                    <a:pt x="5" y="268"/>
                  </a:lnTo>
                  <a:lnTo>
                    <a:pt x="4" y="267"/>
                  </a:lnTo>
                  <a:lnTo>
                    <a:pt x="3" y="264"/>
                  </a:lnTo>
                  <a:lnTo>
                    <a:pt x="2" y="263"/>
                  </a:lnTo>
                  <a:lnTo>
                    <a:pt x="0" y="261"/>
                  </a:lnTo>
                  <a:lnTo>
                    <a:pt x="5" y="262"/>
                  </a:lnTo>
                  <a:lnTo>
                    <a:pt x="9" y="263"/>
                  </a:lnTo>
                  <a:lnTo>
                    <a:pt x="13" y="263"/>
                  </a:lnTo>
                  <a:lnTo>
                    <a:pt x="17" y="264"/>
                  </a:lnTo>
                  <a:lnTo>
                    <a:pt x="21" y="264"/>
                  </a:lnTo>
                  <a:lnTo>
                    <a:pt x="25" y="264"/>
                  </a:lnTo>
                  <a:lnTo>
                    <a:pt x="28" y="264"/>
                  </a:lnTo>
                  <a:lnTo>
                    <a:pt x="32" y="264"/>
                  </a:lnTo>
                  <a:lnTo>
                    <a:pt x="35" y="264"/>
                  </a:lnTo>
                  <a:lnTo>
                    <a:pt x="39" y="264"/>
                  </a:lnTo>
                  <a:lnTo>
                    <a:pt x="42" y="264"/>
                  </a:lnTo>
                  <a:lnTo>
                    <a:pt x="46" y="264"/>
                  </a:lnTo>
                  <a:lnTo>
                    <a:pt x="49" y="263"/>
                  </a:lnTo>
                  <a:lnTo>
                    <a:pt x="53" y="263"/>
                  </a:lnTo>
                  <a:lnTo>
                    <a:pt x="56" y="262"/>
                  </a:lnTo>
                  <a:lnTo>
                    <a:pt x="59" y="262"/>
                  </a:lnTo>
                  <a:lnTo>
                    <a:pt x="62" y="261"/>
                  </a:lnTo>
                  <a:lnTo>
                    <a:pt x="66" y="259"/>
                  </a:lnTo>
                  <a:lnTo>
                    <a:pt x="69" y="258"/>
                  </a:lnTo>
                  <a:lnTo>
                    <a:pt x="71" y="258"/>
                  </a:lnTo>
                  <a:lnTo>
                    <a:pt x="75" y="257"/>
                  </a:lnTo>
                  <a:lnTo>
                    <a:pt x="78" y="255"/>
                  </a:lnTo>
                  <a:lnTo>
                    <a:pt x="81" y="254"/>
                  </a:lnTo>
                  <a:lnTo>
                    <a:pt x="84" y="252"/>
                  </a:lnTo>
                  <a:lnTo>
                    <a:pt x="88" y="250"/>
                  </a:lnTo>
                  <a:lnTo>
                    <a:pt x="91" y="249"/>
                  </a:lnTo>
                  <a:lnTo>
                    <a:pt x="94" y="248"/>
                  </a:lnTo>
                  <a:lnTo>
                    <a:pt x="97" y="245"/>
                  </a:lnTo>
                  <a:lnTo>
                    <a:pt x="101" y="244"/>
                  </a:lnTo>
                  <a:lnTo>
                    <a:pt x="104" y="242"/>
                  </a:lnTo>
                  <a:lnTo>
                    <a:pt x="107" y="240"/>
                  </a:lnTo>
                  <a:lnTo>
                    <a:pt x="111" y="239"/>
                  </a:lnTo>
                  <a:lnTo>
                    <a:pt x="113" y="237"/>
                  </a:lnTo>
                  <a:lnTo>
                    <a:pt x="114" y="236"/>
                  </a:lnTo>
                  <a:lnTo>
                    <a:pt x="117" y="235"/>
                  </a:lnTo>
                  <a:lnTo>
                    <a:pt x="118" y="233"/>
                  </a:lnTo>
                  <a:lnTo>
                    <a:pt x="120" y="232"/>
                  </a:lnTo>
                  <a:lnTo>
                    <a:pt x="121" y="231"/>
                  </a:lnTo>
                  <a:lnTo>
                    <a:pt x="124" y="228"/>
                  </a:lnTo>
                  <a:lnTo>
                    <a:pt x="126" y="227"/>
                  </a:lnTo>
                  <a:lnTo>
                    <a:pt x="127" y="224"/>
                  </a:lnTo>
                  <a:lnTo>
                    <a:pt x="130" y="222"/>
                  </a:lnTo>
                  <a:lnTo>
                    <a:pt x="132" y="220"/>
                  </a:lnTo>
                  <a:lnTo>
                    <a:pt x="134" y="218"/>
                  </a:lnTo>
                  <a:lnTo>
                    <a:pt x="137" y="215"/>
                  </a:lnTo>
                  <a:lnTo>
                    <a:pt x="139" y="213"/>
                  </a:lnTo>
                  <a:lnTo>
                    <a:pt x="141" y="210"/>
                  </a:lnTo>
                  <a:lnTo>
                    <a:pt x="144" y="209"/>
                  </a:lnTo>
                  <a:lnTo>
                    <a:pt x="146" y="206"/>
                  </a:lnTo>
                  <a:lnTo>
                    <a:pt x="148" y="203"/>
                  </a:lnTo>
                  <a:lnTo>
                    <a:pt x="151" y="201"/>
                  </a:lnTo>
                  <a:lnTo>
                    <a:pt x="153" y="198"/>
                  </a:lnTo>
                  <a:lnTo>
                    <a:pt x="155" y="196"/>
                  </a:lnTo>
                  <a:lnTo>
                    <a:pt x="158" y="193"/>
                  </a:lnTo>
                  <a:lnTo>
                    <a:pt x="160" y="192"/>
                  </a:lnTo>
                  <a:lnTo>
                    <a:pt x="162" y="189"/>
                  </a:lnTo>
                  <a:lnTo>
                    <a:pt x="164" y="187"/>
                  </a:lnTo>
                  <a:lnTo>
                    <a:pt x="167" y="185"/>
                  </a:lnTo>
                  <a:lnTo>
                    <a:pt x="169" y="183"/>
                  </a:lnTo>
                  <a:lnTo>
                    <a:pt x="170" y="181"/>
                  </a:lnTo>
                  <a:lnTo>
                    <a:pt x="173" y="180"/>
                  </a:lnTo>
                  <a:lnTo>
                    <a:pt x="175" y="179"/>
                  </a:lnTo>
                  <a:lnTo>
                    <a:pt x="177" y="178"/>
                  </a:lnTo>
                  <a:lnTo>
                    <a:pt x="180" y="176"/>
                  </a:lnTo>
                  <a:lnTo>
                    <a:pt x="181" y="175"/>
                  </a:lnTo>
                  <a:lnTo>
                    <a:pt x="183" y="174"/>
                  </a:lnTo>
                  <a:lnTo>
                    <a:pt x="185" y="172"/>
                  </a:lnTo>
                  <a:lnTo>
                    <a:pt x="188" y="171"/>
                  </a:lnTo>
                  <a:lnTo>
                    <a:pt x="189" y="170"/>
                  </a:lnTo>
                  <a:lnTo>
                    <a:pt x="191" y="170"/>
                  </a:lnTo>
                  <a:lnTo>
                    <a:pt x="194" y="168"/>
                  </a:lnTo>
                  <a:lnTo>
                    <a:pt x="195" y="167"/>
                  </a:lnTo>
                  <a:lnTo>
                    <a:pt x="197" y="166"/>
                  </a:lnTo>
                  <a:lnTo>
                    <a:pt x="199" y="165"/>
                  </a:lnTo>
                  <a:lnTo>
                    <a:pt x="201" y="163"/>
                  </a:lnTo>
                  <a:lnTo>
                    <a:pt x="203" y="162"/>
                  </a:lnTo>
                  <a:lnTo>
                    <a:pt x="205" y="161"/>
                  </a:lnTo>
                  <a:lnTo>
                    <a:pt x="206" y="159"/>
                  </a:lnTo>
                  <a:lnTo>
                    <a:pt x="209" y="158"/>
                  </a:lnTo>
                  <a:lnTo>
                    <a:pt x="210" y="157"/>
                  </a:lnTo>
                  <a:lnTo>
                    <a:pt x="212" y="155"/>
                  </a:lnTo>
                  <a:lnTo>
                    <a:pt x="213" y="153"/>
                  </a:lnTo>
                  <a:lnTo>
                    <a:pt x="216" y="152"/>
                  </a:lnTo>
                  <a:lnTo>
                    <a:pt x="217" y="150"/>
                  </a:lnTo>
                  <a:lnTo>
                    <a:pt x="219" y="149"/>
                  </a:lnTo>
                  <a:lnTo>
                    <a:pt x="220" y="146"/>
                  </a:lnTo>
                  <a:lnTo>
                    <a:pt x="221" y="145"/>
                  </a:lnTo>
                  <a:lnTo>
                    <a:pt x="224" y="144"/>
                  </a:lnTo>
                  <a:lnTo>
                    <a:pt x="225" y="141"/>
                  </a:lnTo>
                  <a:lnTo>
                    <a:pt x="226" y="140"/>
                  </a:lnTo>
                  <a:lnTo>
                    <a:pt x="227" y="137"/>
                  </a:lnTo>
                  <a:lnTo>
                    <a:pt x="228" y="136"/>
                  </a:lnTo>
                  <a:lnTo>
                    <a:pt x="230" y="133"/>
                  </a:lnTo>
                  <a:lnTo>
                    <a:pt x="232" y="132"/>
                  </a:lnTo>
                  <a:lnTo>
                    <a:pt x="233" y="130"/>
                  </a:lnTo>
                  <a:lnTo>
                    <a:pt x="233" y="127"/>
                  </a:lnTo>
                  <a:lnTo>
                    <a:pt x="234" y="126"/>
                  </a:lnTo>
                  <a:lnTo>
                    <a:pt x="235" y="123"/>
                  </a:lnTo>
                  <a:lnTo>
                    <a:pt x="237" y="122"/>
                  </a:lnTo>
                  <a:lnTo>
                    <a:pt x="238" y="120"/>
                  </a:lnTo>
                  <a:lnTo>
                    <a:pt x="238" y="118"/>
                  </a:lnTo>
                  <a:lnTo>
                    <a:pt x="239" y="117"/>
                  </a:lnTo>
                  <a:lnTo>
                    <a:pt x="240" y="115"/>
                  </a:lnTo>
                  <a:lnTo>
                    <a:pt x="240" y="113"/>
                  </a:lnTo>
                  <a:lnTo>
                    <a:pt x="241" y="111"/>
                  </a:lnTo>
                  <a:lnTo>
                    <a:pt x="242" y="110"/>
                  </a:lnTo>
                  <a:lnTo>
                    <a:pt x="244" y="107"/>
                  </a:lnTo>
                  <a:lnTo>
                    <a:pt x="244" y="106"/>
                  </a:lnTo>
                  <a:lnTo>
                    <a:pt x="245" y="105"/>
                  </a:lnTo>
                  <a:lnTo>
                    <a:pt x="246" y="104"/>
                  </a:lnTo>
                  <a:lnTo>
                    <a:pt x="246" y="101"/>
                  </a:lnTo>
                  <a:lnTo>
                    <a:pt x="247" y="100"/>
                  </a:lnTo>
                  <a:lnTo>
                    <a:pt x="248" y="98"/>
                  </a:lnTo>
                  <a:lnTo>
                    <a:pt x="248" y="97"/>
                  </a:lnTo>
                  <a:lnTo>
                    <a:pt x="249" y="94"/>
                  </a:lnTo>
                  <a:lnTo>
                    <a:pt x="251" y="93"/>
                  </a:lnTo>
                  <a:lnTo>
                    <a:pt x="251" y="92"/>
                  </a:lnTo>
                  <a:lnTo>
                    <a:pt x="252" y="89"/>
                  </a:lnTo>
                  <a:lnTo>
                    <a:pt x="252" y="88"/>
                  </a:lnTo>
                  <a:lnTo>
                    <a:pt x="253" y="87"/>
                  </a:lnTo>
                  <a:lnTo>
                    <a:pt x="254" y="84"/>
                  </a:lnTo>
                  <a:lnTo>
                    <a:pt x="254" y="83"/>
                  </a:lnTo>
                  <a:lnTo>
                    <a:pt x="255" y="82"/>
                  </a:lnTo>
                  <a:lnTo>
                    <a:pt x="255" y="79"/>
                  </a:lnTo>
                  <a:lnTo>
                    <a:pt x="256" y="78"/>
                  </a:lnTo>
                  <a:lnTo>
                    <a:pt x="258" y="75"/>
                  </a:lnTo>
                  <a:lnTo>
                    <a:pt x="258" y="74"/>
                  </a:lnTo>
                  <a:lnTo>
                    <a:pt x="259" y="71"/>
                  </a:lnTo>
                  <a:lnTo>
                    <a:pt x="259" y="70"/>
                  </a:lnTo>
                  <a:lnTo>
                    <a:pt x="260" y="67"/>
                  </a:lnTo>
                  <a:lnTo>
                    <a:pt x="260" y="65"/>
                  </a:lnTo>
                  <a:lnTo>
                    <a:pt x="261" y="63"/>
                  </a:lnTo>
                  <a:lnTo>
                    <a:pt x="261" y="61"/>
                  </a:lnTo>
                  <a:lnTo>
                    <a:pt x="262" y="58"/>
                  </a:lnTo>
                  <a:lnTo>
                    <a:pt x="262" y="57"/>
                  </a:lnTo>
                  <a:lnTo>
                    <a:pt x="262" y="54"/>
                  </a:lnTo>
                  <a:lnTo>
                    <a:pt x="262" y="52"/>
                  </a:lnTo>
                  <a:lnTo>
                    <a:pt x="263" y="50"/>
                  </a:lnTo>
                  <a:lnTo>
                    <a:pt x="263" y="48"/>
                  </a:lnTo>
                  <a:lnTo>
                    <a:pt x="263" y="46"/>
                  </a:lnTo>
                  <a:lnTo>
                    <a:pt x="263" y="44"/>
                  </a:lnTo>
                  <a:lnTo>
                    <a:pt x="263" y="43"/>
                  </a:lnTo>
                  <a:lnTo>
                    <a:pt x="263" y="40"/>
                  </a:lnTo>
                  <a:lnTo>
                    <a:pt x="263" y="39"/>
                  </a:lnTo>
                  <a:lnTo>
                    <a:pt x="263" y="36"/>
                  </a:lnTo>
                  <a:lnTo>
                    <a:pt x="263" y="35"/>
                  </a:lnTo>
                  <a:lnTo>
                    <a:pt x="265" y="32"/>
                  </a:lnTo>
                  <a:lnTo>
                    <a:pt x="265" y="31"/>
                  </a:lnTo>
                  <a:lnTo>
                    <a:pt x="265" y="30"/>
                  </a:lnTo>
                  <a:lnTo>
                    <a:pt x="265" y="27"/>
                  </a:lnTo>
                  <a:lnTo>
                    <a:pt x="265" y="26"/>
                  </a:lnTo>
                  <a:lnTo>
                    <a:pt x="265" y="24"/>
                  </a:lnTo>
                  <a:lnTo>
                    <a:pt x="265" y="23"/>
                  </a:lnTo>
                  <a:lnTo>
                    <a:pt x="265" y="22"/>
                  </a:lnTo>
                  <a:lnTo>
                    <a:pt x="265" y="21"/>
                  </a:lnTo>
                  <a:lnTo>
                    <a:pt x="265" y="19"/>
                  </a:lnTo>
                  <a:lnTo>
                    <a:pt x="266" y="18"/>
                  </a:lnTo>
                  <a:lnTo>
                    <a:pt x="266" y="17"/>
                  </a:lnTo>
                  <a:lnTo>
                    <a:pt x="266" y="15"/>
                  </a:lnTo>
                  <a:lnTo>
                    <a:pt x="266" y="14"/>
                  </a:lnTo>
                  <a:close/>
                </a:path>
              </a:pathLst>
            </a:custGeom>
            <a:solidFill>
              <a:srgbClr val="FFB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7" name="Freeform 20"/>
            <p:cNvSpPr>
              <a:spLocks/>
            </p:cNvSpPr>
            <p:nvPr/>
          </p:nvSpPr>
          <p:spPr bwMode="auto">
            <a:xfrm>
              <a:off x="5136" y="3392"/>
              <a:ext cx="195" cy="178"/>
            </a:xfrm>
            <a:custGeom>
              <a:avLst/>
              <a:gdLst>
                <a:gd name="T0" fmla="*/ 2 w 390"/>
                <a:gd name="T1" fmla="*/ 1 h 355"/>
                <a:gd name="T2" fmla="*/ 2 w 390"/>
                <a:gd name="T3" fmla="*/ 0 h 355"/>
                <a:gd name="T4" fmla="*/ 2 w 390"/>
                <a:gd name="T5" fmla="*/ 1 h 355"/>
                <a:gd name="T6" fmla="*/ 2 w 390"/>
                <a:gd name="T7" fmla="*/ 1 h 355"/>
                <a:gd name="T8" fmla="*/ 2 w 390"/>
                <a:gd name="T9" fmla="*/ 1 h 355"/>
                <a:gd name="T10" fmla="*/ 2 w 390"/>
                <a:gd name="T11" fmla="*/ 1 h 355"/>
                <a:gd name="T12" fmla="*/ 2 w 390"/>
                <a:gd name="T13" fmla="*/ 1 h 355"/>
                <a:gd name="T14" fmla="*/ 2 w 390"/>
                <a:gd name="T15" fmla="*/ 1 h 355"/>
                <a:gd name="T16" fmla="*/ 2 w 390"/>
                <a:gd name="T17" fmla="*/ 1 h 355"/>
                <a:gd name="T18" fmla="*/ 2 w 390"/>
                <a:gd name="T19" fmla="*/ 1 h 355"/>
                <a:gd name="T20" fmla="*/ 2 w 390"/>
                <a:gd name="T21" fmla="*/ 1 h 355"/>
                <a:gd name="T22" fmla="*/ 2 w 390"/>
                <a:gd name="T23" fmla="*/ 1 h 355"/>
                <a:gd name="T24" fmla="*/ 2 w 390"/>
                <a:gd name="T25" fmla="*/ 1 h 355"/>
                <a:gd name="T26" fmla="*/ 2 w 390"/>
                <a:gd name="T27" fmla="*/ 1 h 355"/>
                <a:gd name="T28" fmla="*/ 2 w 390"/>
                <a:gd name="T29" fmla="*/ 1 h 355"/>
                <a:gd name="T30" fmla="*/ 2 w 390"/>
                <a:gd name="T31" fmla="*/ 1 h 355"/>
                <a:gd name="T32" fmla="*/ 2 w 390"/>
                <a:gd name="T33" fmla="*/ 2 h 355"/>
                <a:gd name="T34" fmla="*/ 2 w 390"/>
                <a:gd name="T35" fmla="*/ 2 h 355"/>
                <a:gd name="T36" fmla="*/ 2 w 390"/>
                <a:gd name="T37" fmla="*/ 2 h 355"/>
                <a:gd name="T38" fmla="*/ 1 w 390"/>
                <a:gd name="T39" fmla="*/ 2 h 355"/>
                <a:gd name="T40" fmla="*/ 1 w 390"/>
                <a:gd name="T41" fmla="*/ 2 h 355"/>
                <a:gd name="T42" fmla="*/ 1 w 390"/>
                <a:gd name="T43" fmla="*/ 2 h 355"/>
                <a:gd name="T44" fmla="*/ 1 w 390"/>
                <a:gd name="T45" fmla="*/ 2 h 355"/>
                <a:gd name="T46" fmla="*/ 1 w 390"/>
                <a:gd name="T47" fmla="*/ 2 h 355"/>
                <a:gd name="T48" fmla="*/ 1 w 390"/>
                <a:gd name="T49" fmla="*/ 2 h 355"/>
                <a:gd name="T50" fmla="*/ 1 w 390"/>
                <a:gd name="T51" fmla="*/ 2 h 355"/>
                <a:gd name="T52" fmla="*/ 1 w 390"/>
                <a:gd name="T53" fmla="*/ 2 h 355"/>
                <a:gd name="T54" fmla="*/ 1 w 390"/>
                <a:gd name="T55" fmla="*/ 2 h 355"/>
                <a:gd name="T56" fmla="*/ 1 w 390"/>
                <a:gd name="T57" fmla="*/ 2 h 355"/>
                <a:gd name="T58" fmla="*/ 1 w 390"/>
                <a:gd name="T59" fmla="*/ 2 h 355"/>
                <a:gd name="T60" fmla="*/ 1 w 390"/>
                <a:gd name="T61" fmla="*/ 2 h 355"/>
                <a:gd name="T62" fmla="*/ 1 w 390"/>
                <a:gd name="T63" fmla="*/ 2 h 355"/>
                <a:gd name="T64" fmla="*/ 1 w 390"/>
                <a:gd name="T65" fmla="*/ 2 h 355"/>
                <a:gd name="T66" fmla="*/ 1 w 390"/>
                <a:gd name="T67" fmla="*/ 2 h 355"/>
                <a:gd name="T68" fmla="*/ 1 w 390"/>
                <a:gd name="T69" fmla="*/ 2 h 355"/>
                <a:gd name="T70" fmla="*/ 1 w 390"/>
                <a:gd name="T71" fmla="*/ 1 h 355"/>
                <a:gd name="T72" fmla="*/ 1 w 390"/>
                <a:gd name="T73" fmla="*/ 1 h 355"/>
                <a:gd name="T74" fmla="*/ 1 w 390"/>
                <a:gd name="T75" fmla="*/ 1 h 355"/>
                <a:gd name="T76" fmla="*/ 1 w 390"/>
                <a:gd name="T77" fmla="*/ 1 h 355"/>
                <a:gd name="T78" fmla="*/ 1 w 390"/>
                <a:gd name="T79" fmla="*/ 1 h 355"/>
                <a:gd name="T80" fmla="*/ 1 w 390"/>
                <a:gd name="T81" fmla="*/ 1 h 355"/>
                <a:gd name="T82" fmla="*/ 1 w 390"/>
                <a:gd name="T83" fmla="*/ 1 h 355"/>
                <a:gd name="T84" fmla="*/ 1 w 390"/>
                <a:gd name="T85" fmla="*/ 1 h 355"/>
                <a:gd name="T86" fmla="*/ 1 w 390"/>
                <a:gd name="T87" fmla="*/ 1 h 355"/>
                <a:gd name="T88" fmla="*/ 1 w 390"/>
                <a:gd name="T89" fmla="*/ 1 h 355"/>
                <a:gd name="T90" fmla="*/ 1 w 390"/>
                <a:gd name="T91" fmla="*/ 1 h 355"/>
                <a:gd name="T92" fmla="*/ 1 w 390"/>
                <a:gd name="T93" fmla="*/ 1 h 355"/>
                <a:gd name="T94" fmla="*/ 1 w 390"/>
                <a:gd name="T95" fmla="*/ 1 h 355"/>
                <a:gd name="T96" fmla="*/ 1 w 390"/>
                <a:gd name="T97" fmla="*/ 1 h 355"/>
                <a:gd name="T98" fmla="*/ 1 w 390"/>
                <a:gd name="T99" fmla="*/ 1 h 355"/>
                <a:gd name="T100" fmla="*/ 1 w 390"/>
                <a:gd name="T101" fmla="*/ 1 h 355"/>
                <a:gd name="T102" fmla="*/ 1 w 390"/>
                <a:gd name="T103" fmla="*/ 1 h 355"/>
                <a:gd name="T104" fmla="*/ 1 w 390"/>
                <a:gd name="T105" fmla="*/ 1 h 355"/>
                <a:gd name="T106" fmla="*/ 2 w 390"/>
                <a:gd name="T107" fmla="*/ 1 h 355"/>
                <a:gd name="T108" fmla="*/ 2 w 390"/>
                <a:gd name="T109" fmla="*/ 1 h 355"/>
                <a:gd name="T110" fmla="*/ 2 w 390"/>
                <a:gd name="T111" fmla="*/ 1 h 355"/>
                <a:gd name="T112" fmla="*/ 2 w 390"/>
                <a:gd name="T113" fmla="*/ 1 h 355"/>
                <a:gd name="T114" fmla="*/ 2 w 390"/>
                <a:gd name="T115" fmla="*/ 1 h 355"/>
                <a:gd name="T116" fmla="*/ 2 w 390"/>
                <a:gd name="T117" fmla="*/ 1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0" h="355">
                  <a:moveTo>
                    <a:pt x="266" y="14"/>
                  </a:moveTo>
                  <a:lnTo>
                    <a:pt x="269" y="11"/>
                  </a:lnTo>
                  <a:lnTo>
                    <a:pt x="271" y="10"/>
                  </a:lnTo>
                  <a:lnTo>
                    <a:pt x="274" y="8"/>
                  </a:lnTo>
                  <a:lnTo>
                    <a:pt x="277" y="6"/>
                  </a:lnTo>
                  <a:lnTo>
                    <a:pt x="280" y="5"/>
                  </a:lnTo>
                  <a:lnTo>
                    <a:pt x="282" y="4"/>
                  </a:lnTo>
                  <a:lnTo>
                    <a:pt x="284" y="2"/>
                  </a:lnTo>
                  <a:lnTo>
                    <a:pt x="288" y="1"/>
                  </a:lnTo>
                  <a:lnTo>
                    <a:pt x="290" y="1"/>
                  </a:lnTo>
                  <a:lnTo>
                    <a:pt x="292" y="1"/>
                  </a:lnTo>
                  <a:lnTo>
                    <a:pt x="295" y="0"/>
                  </a:lnTo>
                  <a:lnTo>
                    <a:pt x="297" y="0"/>
                  </a:lnTo>
                  <a:lnTo>
                    <a:pt x="299" y="0"/>
                  </a:lnTo>
                  <a:lnTo>
                    <a:pt x="303" y="0"/>
                  </a:lnTo>
                  <a:lnTo>
                    <a:pt x="305" y="1"/>
                  </a:lnTo>
                  <a:lnTo>
                    <a:pt x="308" y="1"/>
                  </a:lnTo>
                  <a:lnTo>
                    <a:pt x="310" y="1"/>
                  </a:lnTo>
                  <a:lnTo>
                    <a:pt x="312" y="2"/>
                  </a:lnTo>
                  <a:lnTo>
                    <a:pt x="315" y="2"/>
                  </a:lnTo>
                  <a:lnTo>
                    <a:pt x="317" y="4"/>
                  </a:lnTo>
                  <a:lnTo>
                    <a:pt x="319" y="4"/>
                  </a:lnTo>
                  <a:lnTo>
                    <a:pt x="322" y="5"/>
                  </a:lnTo>
                  <a:lnTo>
                    <a:pt x="324" y="5"/>
                  </a:lnTo>
                  <a:lnTo>
                    <a:pt x="326" y="6"/>
                  </a:lnTo>
                  <a:lnTo>
                    <a:pt x="328" y="6"/>
                  </a:lnTo>
                  <a:lnTo>
                    <a:pt x="331" y="6"/>
                  </a:lnTo>
                  <a:lnTo>
                    <a:pt x="333" y="8"/>
                  </a:lnTo>
                  <a:lnTo>
                    <a:pt x="335" y="8"/>
                  </a:lnTo>
                  <a:lnTo>
                    <a:pt x="337" y="8"/>
                  </a:lnTo>
                  <a:lnTo>
                    <a:pt x="339" y="9"/>
                  </a:lnTo>
                  <a:lnTo>
                    <a:pt x="341" y="9"/>
                  </a:lnTo>
                  <a:lnTo>
                    <a:pt x="344" y="9"/>
                  </a:lnTo>
                  <a:lnTo>
                    <a:pt x="345" y="10"/>
                  </a:lnTo>
                  <a:lnTo>
                    <a:pt x="346" y="11"/>
                  </a:lnTo>
                  <a:lnTo>
                    <a:pt x="347" y="13"/>
                  </a:lnTo>
                  <a:lnTo>
                    <a:pt x="348" y="15"/>
                  </a:lnTo>
                  <a:lnTo>
                    <a:pt x="349" y="17"/>
                  </a:lnTo>
                  <a:lnTo>
                    <a:pt x="352" y="18"/>
                  </a:lnTo>
                  <a:lnTo>
                    <a:pt x="353" y="19"/>
                  </a:lnTo>
                  <a:lnTo>
                    <a:pt x="354" y="21"/>
                  </a:lnTo>
                  <a:lnTo>
                    <a:pt x="356" y="21"/>
                  </a:lnTo>
                  <a:lnTo>
                    <a:pt x="358" y="22"/>
                  </a:lnTo>
                  <a:lnTo>
                    <a:pt x="359" y="23"/>
                  </a:lnTo>
                  <a:lnTo>
                    <a:pt x="361" y="24"/>
                  </a:lnTo>
                  <a:lnTo>
                    <a:pt x="362" y="26"/>
                  </a:lnTo>
                  <a:lnTo>
                    <a:pt x="363" y="26"/>
                  </a:lnTo>
                  <a:lnTo>
                    <a:pt x="366" y="27"/>
                  </a:lnTo>
                  <a:lnTo>
                    <a:pt x="367" y="28"/>
                  </a:lnTo>
                  <a:lnTo>
                    <a:pt x="368" y="30"/>
                  </a:lnTo>
                  <a:lnTo>
                    <a:pt x="370" y="30"/>
                  </a:lnTo>
                  <a:lnTo>
                    <a:pt x="372" y="31"/>
                  </a:lnTo>
                  <a:lnTo>
                    <a:pt x="374" y="32"/>
                  </a:lnTo>
                  <a:lnTo>
                    <a:pt x="375" y="32"/>
                  </a:lnTo>
                  <a:lnTo>
                    <a:pt x="376" y="33"/>
                  </a:lnTo>
                  <a:lnTo>
                    <a:pt x="379" y="35"/>
                  </a:lnTo>
                  <a:lnTo>
                    <a:pt x="380" y="36"/>
                  </a:lnTo>
                  <a:lnTo>
                    <a:pt x="381" y="36"/>
                  </a:lnTo>
                  <a:lnTo>
                    <a:pt x="382" y="37"/>
                  </a:lnTo>
                  <a:lnTo>
                    <a:pt x="384" y="39"/>
                  </a:lnTo>
                  <a:lnTo>
                    <a:pt x="385" y="39"/>
                  </a:lnTo>
                  <a:lnTo>
                    <a:pt x="387" y="40"/>
                  </a:lnTo>
                  <a:lnTo>
                    <a:pt x="388" y="41"/>
                  </a:lnTo>
                  <a:lnTo>
                    <a:pt x="389" y="43"/>
                  </a:lnTo>
                  <a:lnTo>
                    <a:pt x="390" y="44"/>
                  </a:lnTo>
                  <a:lnTo>
                    <a:pt x="390" y="111"/>
                  </a:lnTo>
                  <a:lnTo>
                    <a:pt x="390" y="117"/>
                  </a:lnTo>
                  <a:lnTo>
                    <a:pt x="389" y="120"/>
                  </a:lnTo>
                  <a:lnTo>
                    <a:pt x="388" y="124"/>
                  </a:lnTo>
                  <a:lnTo>
                    <a:pt x="387" y="130"/>
                  </a:lnTo>
                  <a:lnTo>
                    <a:pt x="385" y="133"/>
                  </a:lnTo>
                  <a:lnTo>
                    <a:pt x="384" y="137"/>
                  </a:lnTo>
                  <a:lnTo>
                    <a:pt x="383" y="141"/>
                  </a:lnTo>
                  <a:lnTo>
                    <a:pt x="382" y="145"/>
                  </a:lnTo>
                  <a:lnTo>
                    <a:pt x="381" y="150"/>
                  </a:lnTo>
                  <a:lnTo>
                    <a:pt x="380" y="154"/>
                  </a:lnTo>
                  <a:lnTo>
                    <a:pt x="379" y="158"/>
                  </a:lnTo>
                  <a:lnTo>
                    <a:pt x="377" y="162"/>
                  </a:lnTo>
                  <a:lnTo>
                    <a:pt x="376" y="166"/>
                  </a:lnTo>
                  <a:lnTo>
                    <a:pt x="375" y="170"/>
                  </a:lnTo>
                  <a:lnTo>
                    <a:pt x="373" y="175"/>
                  </a:lnTo>
                  <a:lnTo>
                    <a:pt x="372" y="179"/>
                  </a:lnTo>
                  <a:lnTo>
                    <a:pt x="370" y="183"/>
                  </a:lnTo>
                  <a:lnTo>
                    <a:pt x="369" y="187"/>
                  </a:lnTo>
                  <a:lnTo>
                    <a:pt x="367" y="192"/>
                  </a:lnTo>
                  <a:lnTo>
                    <a:pt x="366" y="196"/>
                  </a:lnTo>
                  <a:lnTo>
                    <a:pt x="363" y="200"/>
                  </a:lnTo>
                  <a:lnTo>
                    <a:pt x="362" y="203"/>
                  </a:lnTo>
                  <a:lnTo>
                    <a:pt x="360" y="209"/>
                  </a:lnTo>
                  <a:lnTo>
                    <a:pt x="359" y="213"/>
                  </a:lnTo>
                  <a:lnTo>
                    <a:pt x="356" y="218"/>
                  </a:lnTo>
                  <a:lnTo>
                    <a:pt x="355" y="222"/>
                  </a:lnTo>
                  <a:lnTo>
                    <a:pt x="353" y="226"/>
                  </a:lnTo>
                  <a:lnTo>
                    <a:pt x="352" y="231"/>
                  </a:lnTo>
                  <a:lnTo>
                    <a:pt x="349" y="235"/>
                  </a:lnTo>
                  <a:lnTo>
                    <a:pt x="347" y="240"/>
                  </a:lnTo>
                  <a:lnTo>
                    <a:pt x="345" y="245"/>
                  </a:lnTo>
                  <a:lnTo>
                    <a:pt x="344" y="249"/>
                  </a:lnTo>
                  <a:lnTo>
                    <a:pt x="341" y="254"/>
                  </a:lnTo>
                  <a:lnTo>
                    <a:pt x="339" y="259"/>
                  </a:lnTo>
                  <a:lnTo>
                    <a:pt x="335" y="264"/>
                  </a:lnTo>
                  <a:lnTo>
                    <a:pt x="332" y="268"/>
                  </a:lnTo>
                  <a:lnTo>
                    <a:pt x="330" y="272"/>
                  </a:lnTo>
                  <a:lnTo>
                    <a:pt x="325" y="277"/>
                  </a:lnTo>
                  <a:lnTo>
                    <a:pt x="322" y="281"/>
                  </a:lnTo>
                  <a:lnTo>
                    <a:pt x="318" y="285"/>
                  </a:lnTo>
                  <a:lnTo>
                    <a:pt x="313" y="289"/>
                  </a:lnTo>
                  <a:lnTo>
                    <a:pt x="310" y="293"/>
                  </a:lnTo>
                  <a:lnTo>
                    <a:pt x="305" y="296"/>
                  </a:lnTo>
                  <a:lnTo>
                    <a:pt x="301" y="300"/>
                  </a:lnTo>
                  <a:lnTo>
                    <a:pt x="296" y="302"/>
                  </a:lnTo>
                  <a:lnTo>
                    <a:pt x="291" y="306"/>
                  </a:lnTo>
                  <a:lnTo>
                    <a:pt x="287" y="309"/>
                  </a:lnTo>
                  <a:lnTo>
                    <a:pt x="281" y="311"/>
                  </a:lnTo>
                  <a:lnTo>
                    <a:pt x="276" y="314"/>
                  </a:lnTo>
                  <a:lnTo>
                    <a:pt x="271" y="316"/>
                  </a:lnTo>
                  <a:lnTo>
                    <a:pt x="267" y="319"/>
                  </a:lnTo>
                  <a:lnTo>
                    <a:pt x="261" y="322"/>
                  </a:lnTo>
                  <a:lnTo>
                    <a:pt x="256" y="324"/>
                  </a:lnTo>
                  <a:lnTo>
                    <a:pt x="252" y="325"/>
                  </a:lnTo>
                  <a:lnTo>
                    <a:pt x="247" y="328"/>
                  </a:lnTo>
                  <a:lnTo>
                    <a:pt x="242" y="329"/>
                  </a:lnTo>
                  <a:lnTo>
                    <a:pt x="238" y="332"/>
                  </a:lnTo>
                  <a:lnTo>
                    <a:pt x="233" y="333"/>
                  </a:lnTo>
                  <a:lnTo>
                    <a:pt x="230" y="335"/>
                  </a:lnTo>
                  <a:lnTo>
                    <a:pt x="225" y="336"/>
                  </a:lnTo>
                  <a:lnTo>
                    <a:pt x="221" y="337"/>
                  </a:lnTo>
                  <a:lnTo>
                    <a:pt x="217" y="338"/>
                  </a:lnTo>
                  <a:lnTo>
                    <a:pt x="213" y="340"/>
                  </a:lnTo>
                  <a:lnTo>
                    <a:pt x="210" y="341"/>
                  </a:lnTo>
                  <a:lnTo>
                    <a:pt x="205" y="342"/>
                  </a:lnTo>
                  <a:lnTo>
                    <a:pt x="201" y="345"/>
                  </a:lnTo>
                  <a:lnTo>
                    <a:pt x="196" y="346"/>
                  </a:lnTo>
                  <a:lnTo>
                    <a:pt x="191" y="348"/>
                  </a:lnTo>
                  <a:lnTo>
                    <a:pt x="187" y="349"/>
                  </a:lnTo>
                  <a:lnTo>
                    <a:pt x="182" y="350"/>
                  </a:lnTo>
                  <a:lnTo>
                    <a:pt x="176" y="350"/>
                  </a:lnTo>
                  <a:lnTo>
                    <a:pt x="171" y="351"/>
                  </a:lnTo>
                  <a:lnTo>
                    <a:pt x="167" y="353"/>
                  </a:lnTo>
                  <a:lnTo>
                    <a:pt x="162" y="354"/>
                  </a:lnTo>
                  <a:lnTo>
                    <a:pt x="158" y="354"/>
                  </a:lnTo>
                  <a:lnTo>
                    <a:pt x="153" y="354"/>
                  </a:lnTo>
                  <a:lnTo>
                    <a:pt x="147" y="355"/>
                  </a:lnTo>
                  <a:lnTo>
                    <a:pt x="142" y="355"/>
                  </a:lnTo>
                  <a:lnTo>
                    <a:pt x="138" y="355"/>
                  </a:lnTo>
                  <a:lnTo>
                    <a:pt x="133" y="355"/>
                  </a:lnTo>
                  <a:lnTo>
                    <a:pt x="128" y="355"/>
                  </a:lnTo>
                  <a:lnTo>
                    <a:pt x="124" y="355"/>
                  </a:lnTo>
                  <a:lnTo>
                    <a:pt x="119" y="355"/>
                  </a:lnTo>
                  <a:lnTo>
                    <a:pt x="113" y="354"/>
                  </a:lnTo>
                  <a:lnTo>
                    <a:pt x="109" y="354"/>
                  </a:lnTo>
                  <a:lnTo>
                    <a:pt x="104" y="353"/>
                  </a:lnTo>
                  <a:lnTo>
                    <a:pt x="99" y="353"/>
                  </a:lnTo>
                  <a:lnTo>
                    <a:pt x="95" y="351"/>
                  </a:lnTo>
                  <a:lnTo>
                    <a:pt x="90" y="350"/>
                  </a:lnTo>
                  <a:lnTo>
                    <a:pt x="85" y="349"/>
                  </a:lnTo>
                  <a:lnTo>
                    <a:pt x="80" y="346"/>
                  </a:lnTo>
                  <a:lnTo>
                    <a:pt x="75" y="345"/>
                  </a:lnTo>
                  <a:lnTo>
                    <a:pt x="70" y="342"/>
                  </a:lnTo>
                  <a:lnTo>
                    <a:pt x="66" y="341"/>
                  </a:lnTo>
                  <a:lnTo>
                    <a:pt x="61" y="338"/>
                  </a:lnTo>
                  <a:lnTo>
                    <a:pt x="56" y="336"/>
                  </a:lnTo>
                  <a:lnTo>
                    <a:pt x="54" y="335"/>
                  </a:lnTo>
                  <a:lnTo>
                    <a:pt x="53" y="335"/>
                  </a:lnTo>
                  <a:lnTo>
                    <a:pt x="50" y="333"/>
                  </a:lnTo>
                  <a:lnTo>
                    <a:pt x="49" y="332"/>
                  </a:lnTo>
                  <a:lnTo>
                    <a:pt x="47" y="329"/>
                  </a:lnTo>
                  <a:lnTo>
                    <a:pt x="46" y="328"/>
                  </a:lnTo>
                  <a:lnTo>
                    <a:pt x="44" y="325"/>
                  </a:lnTo>
                  <a:lnTo>
                    <a:pt x="42" y="324"/>
                  </a:lnTo>
                  <a:lnTo>
                    <a:pt x="40" y="322"/>
                  </a:lnTo>
                  <a:lnTo>
                    <a:pt x="38" y="319"/>
                  </a:lnTo>
                  <a:lnTo>
                    <a:pt x="37" y="316"/>
                  </a:lnTo>
                  <a:lnTo>
                    <a:pt x="34" y="314"/>
                  </a:lnTo>
                  <a:lnTo>
                    <a:pt x="32" y="311"/>
                  </a:lnTo>
                  <a:lnTo>
                    <a:pt x="31" y="309"/>
                  </a:lnTo>
                  <a:lnTo>
                    <a:pt x="28" y="306"/>
                  </a:lnTo>
                  <a:lnTo>
                    <a:pt x="26" y="302"/>
                  </a:lnTo>
                  <a:lnTo>
                    <a:pt x="25" y="300"/>
                  </a:lnTo>
                  <a:lnTo>
                    <a:pt x="23" y="297"/>
                  </a:lnTo>
                  <a:lnTo>
                    <a:pt x="20" y="293"/>
                  </a:lnTo>
                  <a:lnTo>
                    <a:pt x="19" y="290"/>
                  </a:lnTo>
                  <a:lnTo>
                    <a:pt x="17" y="288"/>
                  </a:lnTo>
                  <a:lnTo>
                    <a:pt x="16" y="285"/>
                  </a:lnTo>
                  <a:lnTo>
                    <a:pt x="13" y="281"/>
                  </a:lnTo>
                  <a:lnTo>
                    <a:pt x="12" y="279"/>
                  </a:lnTo>
                  <a:lnTo>
                    <a:pt x="10" y="276"/>
                  </a:lnTo>
                  <a:lnTo>
                    <a:pt x="9" y="274"/>
                  </a:lnTo>
                  <a:lnTo>
                    <a:pt x="7" y="271"/>
                  </a:lnTo>
                  <a:lnTo>
                    <a:pt x="5" y="268"/>
                  </a:lnTo>
                  <a:lnTo>
                    <a:pt x="4" y="267"/>
                  </a:lnTo>
                  <a:lnTo>
                    <a:pt x="3" y="264"/>
                  </a:lnTo>
                  <a:lnTo>
                    <a:pt x="2" y="263"/>
                  </a:lnTo>
                  <a:lnTo>
                    <a:pt x="0" y="261"/>
                  </a:lnTo>
                  <a:lnTo>
                    <a:pt x="5" y="262"/>
                  </a:lnTo>
                  <a:lnTo>
                    <a:pt x="9" y="263"/>
                  </a:lnTo>
                  <a:lnTo>
                    <a:pt x="13" y="263"/>
                  </a:lnTo>
                  <a:lnTo>
                    <a:pt x="17" y="264"/>
                  </a:lnTo>
                  <a:lnTo>
                    <a:pt x="21" y="264"/>
                  </a:lnTo>
                  <a:lnTo>
                    <a:pt x="25" y="264"/>
                  </a:lnTo>
                  <a:lnTo>
                    <a:pt x="28" y="264"/>
                  </a:lnTo>
                  <a:lnTo>
                    <a:pt x="32" y="264"/>
                  </a:lnTo>
                  <a:lnTo>
                    <a:pt x="35" y="264"/>
                  </a:lnTo>
                  <a:lnTo>
                    <a:pt x="39" y="264"/>
                  </a:lnTo>
                  <a:lnTo>
                    <a:pt x="42" y="264"/>
                  </a:lnTo>
                  <a:lnTo>
                    <a:pt x="46" y="264"/>
                  </a:lnTo>
                  <a:lnTo>
                    <a:pt x="49" y="263"/>
                  </a:lnTo>
                  <a:lnTo>
                    <a:pt x="53" y="263"/>
                  </a:lnTo>
                  <a:lnTo>
                    <a:pt x="56" y="262"/>
                  </a:lnTo>
                  <a:lnTo>
                    <a:pt x="59" y="262"/>
                  </a:lnTo>
                  <a:lnTo>
                    <a:pt x="62" y="261"/>
                  </a:lnTo>
                  <a:lnTo>
                    <a:pt x="66" y="259"/>
                  </a:lnTo>
                  <a:lnTo>
                    <a:pt x="69" y="258"/>
                  </a:lnTo>
                  <a:lnTo>
                    <a:pt x="71" y="258"/>
                  </a:lnTo>
                  <a:lnTo>
                    <a:pt x="75" y="257"/>
                  </a:lnTo>
                  <a:lnTo>
                    <a:pt x="78" y="255"/>
                  </a:lnTo>
                  <a:lnTo>
                    <a:pt x="81" y="254"/>
                  </a:lnTo>
                  <a:lnTo>
                    <a:pt x="84" y="252"/>
                  </a:lnTo>
                  <a:lnTo>
                    <a:pt x="88" y="250"/>
                  </a:lnTo>
                  <a:lnTo>
                    <a:pt x="91" y="249"/>
                  </a:lnTo>
                  <a:lnTo>
                    <a:pt x="94" y="248"/>
                  </a:lnTo>
                  <a:lnTo>
                    <a:pt x="97" y="245"/>
                  </a:lnTo>
                  <a:lnTo>
                    <a:pt x="101" y="244"/>
                  </a:lnTo>
                  <a:lnTo>
                    <a:pt x="104" y="242"/>
                  </a:lnTo>
                  <a:lnTo>
                    <a:pt x="107" y="240"/>
                  </a:lnTo>
                  <a:lnTo>
                    <a:pt x="111" y="239"/>
                  </a:lnTo>
                  <a:lnTo>
                    <a:pt x="113" y="237"/>
                  </a:lnTo>
                  <a:lnTo>
                    <a:pt x="114" y="236"/>
                  </a:lnTo>
                  <a:lnTo>
                    <a:pt x="117" y="235"/>
                  </a:lnTo>
                  <a:lnTo>
                    <a:pt x="118" y="233"/>
                  </a:lnTo>
                  <a:lnTo>
                    <a:pt x="120" y="232"/>
                  </a:lnTo>
                  <a:lnTo>
                    <a:pt x="121" y="231"/>
                  </a:lnTo>
                  <a:lnTo>
                    <a:pt x="124" y="228"/>
                  </a:lnTo>
                  <a:lnTo>
                    <a:pt x="126" y="227"/>
                  </a:lnTo>
                  <a:lnTo>
                    <a:pt x="127" y="224"/>
                  </a:lnTo>
                  <a:lnTo>
                    <a:pt x="130" y="222"/>
                  </a:lnTo>
                  <a:lnTo>
                    <a:pt x="132" y="220"/>
                  </a:lnTo>
                  <a:lnTo>
                    <a:pt x="134" y="218"/>
                  </a:lnTo>
                  <a:lnTo>
                    <a:pt x="137" y="215"/>
                  </a:lnTo>
                  <a:lnTo>
                    <a:pt x="139" y="213"/>
                  </a:lnTo>
                  <a:lnTo>
                    <a:pt x="141" y="210"/>
                  </a:lnTo>
                  <a:lnTo>
                    <a:pt x="144" y="209"/>
                  </a:lnTo>
                  <a:lnTo>
                    <a:pt x="146" y="206"/>
                  </a:lnTo>
                  <a:lnTo>
                    <a:pt x="148" y="203"/>
                  </a:lnTo>
                  <a:lnTo>
                    <a:pt x="151" y="201"/>
                  </a:lnTo>
                  <a:lnTo>
                    <a:pt x="153" y="198"/>
                  </a:lnTo>
                  <a:lnTo>
                    <a:pt x="155" y="196"/>
                  </a:lnTo>
                  <a:lnTo>
                    <a:pt x="158" y="193"/>
                  </a:lnTo>
                  <a:lnTo>
                    <a:pt x="160" y="192"/>
                  </a:lnTo>
                  <a:lnTo>
                    <a:pt x="162" y="189"/>
                  </a:lnTo>
                  <a:lnTo>
                    <a:pt x="164" y="187"/>
                  </a:lnTo>
                  <a:lnTo>
                    <a:pt x="167" y="185"/>
                  </a:lnTo>
                  <a:lnTo>
                    <a:pt x="169" y="183"/>
                  </a:lnTo>
                  <a:lnTo>
                    <a:pt x="170" y="181"/>
                  </a:lnTo>
                  <a:lnTo>
                    <a:pt x="173" y="180"/>
                  </a:lnTo>
                  <a:lnTo>
                    <a:pt x="175" y="179"/>
                  </a:lnTo>
                  <a:lnTo>
                    <a:pt x="177" y="178"/>
                  </a:lnTo>
                  <a:lnTo>
                    <a:pt x="180" y="176"/>
                  </a:lnTo>
                  <a:lnTo>
                    <a:pt x="181" y="175"/>
                  </a:lnTo>
                  <a:lnTo>
                    <a:pt x="183" y="174"/>
                  </a:lnTo>
                  <a:lnTo>
                    <a:pt x="185" y="172"/>
                  </a:lnTo>
                  <a:lnTo>
                    <a:pt x="188" y="171"/>
                  </a:lnTo>
                  <a:lnTo>
                    <a:pt x="189" y="170"/>
                  </a:lnTo>
                  <a:lnTo>
                    <a:pt x="191" y="170"/>
                  </a:lnTo>
                  <a:lnTo>
                    <a:pt x="194" y="168"/>
                  </a:lnTo>
                  <a:lnTo>
                    <a:pt x="195" y="167"/>
                  </a:lnTo>
                  <a:lnTo>
                    <a:pt x="197" y="166"/>
                  </a:lnTo>
                  <a:lnTo>
                    <a:pt x="199" y="165"/>
                  </a:lnTo>
                  <a:lnTo>
                    <a:pt x="201" y="163"/>
                  </a:lnTo>
                  <a:lnTo>
                    <a:pt x="203" y="162"/>
                  </a:lnTo>
                  <a:lnTo>
                    <a:pt x="205" y="161"/>
                  </a:lnTo>
                  <a:lnTo>
                    <a:pt x="206" y="159"/>
                  </a:lnTo>
                  <a:lnTo>
                    <a:pt x="209" y="158"/>
                  </a:lnTo>
                  <a:lnTo>
                    <a:pt x="210" y="157"/>
                  </a:lnTo>
                  <a:lnTo>
                    <a:pt x="212" y="155"/>
                  </a:lnTo>
                  <a:lnTo>
                    <a:pt x="213" y="153"/>
                  </a:lnTo>
                  <a:lnTo>
                    <a:pt x="216" y="152"/>
                  </a:lnTo>
                  <a:lnTo>
                    <a:pt x="217" y="150"/>
                  </a:lnTo>
                  <a:lnTo>
                    <a:pt x="219" y="149"/>
                  </a:lnTo>
                  <a:lnTo>
                    <a:pt x="220" y="146"/>
                  </a:lnTo>
                  <a:lnTo>
                    <a:pt x="221" y="145"/>
                  </a:lnTo>
                  <a:lnTo>
                    <a:pt x="224" y="144"/>
                  </a:lnTo>
                  <a:lnTo>
                    <a:pt x="225" y="141"/>
                  </a:lnTo>
                  <a:lnTo>
                    <a:pt x="226" y="140"/>
                  </a:lnTo>
                  <a:lnTo>
                    <a:pt x="227" y="137"/>
                  </a:lnTo>
                  <a:lnTo>
                    <a:pt x="228" y="136"/>
                  </a:lnTo>
                  <a:lnTo>
                    <a:pt x="230" y="133"/>
                  </a:lnTo>
                  <a:lnTo>
                    <a:pt x="232" y="132"/>
                  </a:lnTo>
                  <a:lnTo>
                    <a:pt x="233" y="130"/>
                  </a:lnTo>
                  <a:lnTo>
                    <a:pt x="233" y="127"/>
                  </a:lnTo>
                  <a:lnTo>
                    <a:pt x="234" y="126"/>
                  </a:lnTo>
                  <a:lnTo>
                    <a:pt x="235" y="123"/>
                  </a:lnTo>
                  <a:lnTo>
                    <a:pt x="237" y="122"/>
                  </a:lnTo>
                  <a:lnTo>
                    <a:pt x="238" y="120"/>
                  </a:lnTo>
                  <a:lnTo>
                    <a:pt x="238" y="118"/>
                  </a:lnTo>
                  <a:lnTo>
                    <a:pt x="239" y="117"/>
                  </a:lnTo>
                  <a:lnTo>
                    <a:pt x="240" y="115"/>
                  </a:lnTo>
                  <a:lnTo>
                    <a:pt x="240" y="113"/>
                  </a:lnTo>
                  <a:lnTo>
                    <a:pt x="241" y="111"/>
                  </a:lnTo>
                  <a:lnTo>
                    <a:pt x="242" y="110"/>
                  </a:lnTo>
                  <a:lnTo>
                    <a:pt x="244" y="107"/>
                  </a:lnTo>
                  <a:lnTo>
                    <a:pt x="244" y="106"/>
                  </a:lnTo>
                  <a:lnTo>
                    <a:pt x="245" y="105"/>
                  </a:lnTo>
                  <a:lnTo>
                    <a:pt x="246" y="104"/>
                  </a:lnTo>
                  <a:lnTo>
                    <a:pt x="246" y="101"/>
                  </a:lnTo>
                  <a:lnTo>
                    <a:pt x="247" y="100"/>
                  </a:lnTo>
                  <a:lnTo>
                    <a:pt x="248" y="98"/>
                  </a:lnTo>
                  <a:lnTo>
                    <a:pt x="248" y="97"/>
                  </a:lnTo>
                  <a:lnTo>
                    <a:pt x="249" y="94"/>
                  </a:lnTo>
                  <a:lnTo>
                    <a:pt x="251" y="93"/>
                  </a:lnTo>
                  <a:lnTo>
                    <a:pt x="251" y="92"/>
                  </a:lnTo>
                  <a:lnTo>
                    <a:pt x="252" y="89"/>
                  </a:lnTo>
                  <a:lnTo>
                    <a:pt x="252" y="88"/>
                  </a:lnTo>
                  <a:lnTo>
                    <a:pt x="253" y="87"/>
                  </a:lnTo>
                  <a:lnTo>
                    <a:pt x="254" y="84"/>
                  </a:lnTo>
                  <a:lnTo>
                    <a:pt x="254" y="83"/>
                  </a:lnTo>
                  <a:lnTo>
                    <a:pt x="255" y="82"/>
                  </a:lnTo>
                  <a:lnTo>
                    <a:pt x="255" y="79"/>
                  </a:lnTo>
                  <a:lnTo>
                    <a:pt x="256" y="78"/>
                  </a:lnTo>
                  <a:lnTo>
                    <a:pt x="258" y="75"/>
                  </a:lnTo>
                  <a:lnTo>
                    <a:pt x="258" y="74"/>
                  </a:lnTo>
                  <a:lnTo>
                    <a:pt x="259" y="71"/>
                  </a:lnTo>
                  <a:lnTo>
                    <a:pt x="259" y="70"/>
                  </a:lnTo>
                  <a:lnTo>
                    <a:pt x="260" y="67"/>
                  </a:lnTo>
                  <a:lnTo>
                    <a:pt x="260" y="65"/>
                  </a:lnTo>
                  <a:lnTo>
                    <a:pt x="261" y="63"/>
                  </a:lnTo>
                  <a:lnTo>
                    <a:pt x="261" y="61"/>
                  </a:lnTo>
                  <a:lnTo>
                    <a:pt x="262" y="58"/>
                  </a:lnTo>
                  <a:lnTo>
                    <a:pt x="262" y="57"/>
                  </a:lnTo>
                  <a:lnTo>
                    <a:pt x="262" y="54"/>
                  </a:lnTo>
                  <a:lnTo>
                    <a:pt x="262" y="52"/>
                  </a:lnTo>
                  <a:lnTo>
                    <a:pt x="263" y="50"/>
                  </a:lnTo>
                  <a:lnTo>
                    <a:pt x="263" y="48"/>
                  </a:lnTo>
                  <a:lnTo>
                    <a:pt x="263" y="46"/>
                  </a:lnTo>
                  <a:lnTo>
                    <a:pt x="263" y="44"/>
                  </a:lnTo>
                  <a:lnTo>
                    <a:pt x="263" y="43"/>
                  </a:lnTo>
                  <a:lnTo>
                    <a:pt x="263" y="40"/>
                  </a:lnTo>
                  <a:lnTo>
                    <a:pt x="263" y="39"/>
                  </a:lnTo>
                  <a:lnTo>
                    <a:pt x="263" y="36"/>
                  </a:lnTo>
                  <a:lnTo>
                    <a:pt x="263" y="35"/>
                  </a:lnTo>
                  <a:lnTo>
                    <a:pt x="265" y="32"/>
                  </a:lnTo>
                  <a:lnTo>
                    <a:pt x="265" y="31"/>
                  </a:lnTo>
                  <a:lnTo>
                    <a:pt x="265" y="30"/>
                  </a:lnTo>
                  <a:lnTo>
                    <a:pt x="265" y="27"/>
                  </a:lnTo>
                  <a:lnTo>
                    <a:pt x="265" y="26"/>
                  </a:lnTo>
                  <a:lnTo>
                    <a:pt x="265" y="24"/>
                  </a:lnTo>
                  <a:lnTo>
                    <a:pt x="265" y="23"/>
                  </a:lnTo>
                  <a:lnTo>
                    <a:pt x="265" y="22"/>
                  </a:lnTo>
                  <a:lnTo>
                    <a:pt x="265" y="21"/>
                  </a:lnTo>
                  <a:lnTo>
                    <a:pt x="265" y="19"/>
                  </a:lnTo>
                  <a:lnTo>
                    <a:pt x="266" y="18"/>
                  </a:lnTo>
                  <a:lnTo>
                    <a:pt x="266" y="17"/>
                  </a:lnTo>
                  <a:lnTo>
                    <a:pt x="266" y="15"/>
                  </a:lnTo>
                  <a:lnTo>
                    <a:pt x="266"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48" name="Freeform 21"/>
            <p:cNvSpPr>
              <a:spLocks/>
            </p:cNvSpPr>
            <p:nvPr/>
          </p:nvSpPr>
          <p:spPr bwMode="auto">
            <a:xfrm>
              <a:off x="5044" y="3228"/>
              <a:ext cx="238" cy="298"/>
            </a:xfrm>
            <a:custGeom>
              <a:avLst/>
              <a:gdLst>
                <a:gd name="T0" fmla="*/ 2 w 474"/>
                <a:gd name="T1" fmla="*/ 0 h 597"/>
                <a:gd name="T2" fmla="*/ 1 w 474"/>
                <a:gd name="T3" fmla="*/ 0 h 597"/>
                <a:gd name="T4" fmla="*/ 1 w 474"/>
                <a:gd name="T5" fmla="*/ 0 h 597"/>
                <a:gd name="T6" fmla="*/ 1 w 474"/>
                <a:gd name="T7" fmla="*/ 0 h 597"/>
                <a:gd name="T8" fmla="*/ 1 w 474"/>
                <a:gd name="T9" fmla="*/ 0 h 597"/>
                <a:gd name="T10" fmla="*/ 1 w 474"/>
                <a:gd name="T11" fmla="*/ 0 h 597"/>
                <a:gd name="T12" fmla="*/ 1 w 474"/>
                <a:gd name="T13" fmla="*/ 0 h 597"/>
                <a:gd name="T14" fmla="*/ 1 w 474"/>
                <a:gd name="T15" fmla="*/ 0 h 597"/>
                <a:gd name="T16" fmla="*/ 1 w 474"/>
                <a:gd name="T17" fmla="*/ 0 h 597"/>
                <a:gd name="T18" fmla="*/ 1 w 474"/>
                <a:gd name="T19" fmla="*/ 0 h 597"/>
                <a:gd name="T20" fmla="*/ 1 w 474"/>
                <a:gd name="T21" fmla="*/ 0 h 597"/>
                <a:gd name="T22" fmla="*/ 1 w 474"/>
                <a:gd name="T23" fmla="*/ 0 h 597"/>
                <a:gd name="T24" fmla="*/ 1 w 474"/>
                <a:gd name="T25" fmla="*/ 0 h 597"/>
                <a:gd name="T26" fmla="*/ 1 w 474"/>
                <a:gd name="T27" fmla="*/ 0 h 597"/>
                <a:gd name="T28" fmla="*/ 1 w 474"/>
                <a:gd name="T29" fmla="*/ 0 h 597"/>
                <a:gd name="T30" fmla="*/ 1 w 474"/>
                <a:gd name="T31" fmla="*/ 0 h 597"/>
                <a:gd name="T32" fmla="*/ 1 w 474"/>
                <a:gd name="T33" fmla="*/ 0 h 597"/>
                <a:gd name="T34" fmla="*/ 1 w 474"/>
                <a:gd name="T35" fmla="*/ 0 h 597"/>
                <a:gd name="T36" fmla="*/ 1 w 474"/>
                <a:gd name="T37" fmla="*/ 0 h 597"/>
                <a:gd name="T38" fmla="*/ 1 w 474"/>
                <a:gd name="T39" fmla="*/ 0 h 597"/>
                <a:gd name="T40" fmla="*/ 0 w 474"/>
                <a:gd name="T41" fmla="*/ 0 h 597"/>
                <a:gd name="T42" fmla="*/ 0 w 474"/>
                <a:gd name="T43" fmla="*/ 0 h 597"/>
                <a:gd name="T44" fmla="*/ 1 w 474"/>
                <a:gd name="T45" fmla="*/ 0 h 597"/>
                <a:gd name="T46" fmla="*/ 1 w 474"/>
                <a:gd name="T47" fmla="*/ 1 h 597"/>
                <a:gd name="T48" fmla="*/ 1 w 474"/>
                <a:gd name="T49" fmla="*/ 1 h 597"/>
                <a:gd name="T50" fmla="*/ 1 w 474"/>
                <a:gd name="T51" fmla="*/ 1 h 597"/>
                <a:gd name="T52" fmla="*/ 1 w 474"/>
                <a:gd name="T53" fmla="*/ 1 h 597"/>
                <a:gd name="T54" fmla="*/ 1 w 474"/>
                <a:gd name="T55" fmla="*/ 1 h 597"/>
                <a:gd name="T56" fmla="*/ 1 w 474"/>
                <a:gd name="T57" fmla="*/ 1 h 597"/>
                <a:gd name="T58" fmla="*/ 1 w 474"/>
                <a:gd name="T59" fmla="*/ 1 h 597"/>
                <a:gd name="T60" fmla="*/ 1 w 474"/>
                <a:gd name="T61" fmla="*/ 1 h 597"/>
                <a:gd name="T62" fmla="*/ 1 w 474"/>
                <a:gd name="T63" fmla="*/ 1 h 597"/>
                <a:gd name="T64" fmla="*/ 1 w 474"/>
                <a:gd name="T65" fmla="*/ 2 h 597"/>
                <a:gd name="T66" fmla="*/ 1 w 474"/>
                <a:gd name="T67" fmla="*/ 2 h 597"/>
                <a:gd name="T68" fmla="*/ 1 w 474"/>
                <a:gd name="T69" fmla="*/ 2 h 597"/>
                <a:gd name="T70" fmla="*/ 2 w 474"/>
                <a:gd name="T71" fmla="*/ 2 h 597"/>
                <a:gd name="T72" fmla="*/ 2 w 474"/>
                <a:gd name="T73" fmla="*/ 2 h 597"/>
                <a:gd name="T74" fmla="*/ 2 w 474"/>
                <a:gd name="T75" fmla="*/ 2 h 597"/>
                <a:gd name="T76" fmla="*/ 2 w 474"/>
                <a:gd name="T77" fmla="*/ 2 h 597"/>
                <a:gd name="T78" fmla="*/ 2 w 474"/>
                <a:gd name="T79" fmla="*/ 2 h 597"/>
                <a:gd name="T80" fmla="*/ 2 w 474"/>
                <a:gd name="T81" fmla="*/ 1 h 597"/>
                <a:gd name="T82" fmla="*/ 2 w 474"/>
                <a:gd name="T83" fmla="*/ 1 h 597"/>
                <a:gd name="T84" fmla="*/ 2 w 474"/>
                <a:gd name="T85" fmla="*/ 1 h 597"/>
                <a:gd name="T86" fmla="*/ 2 w 474"/>
                <a:gd name="T87" fmla="*/ 1 h 597"/>
                <a:gd name="T88" fmla="*/ 2 w 474"/>
                <a:gd name="T89" fmla="*/ 1 h 597"/>
                <a:gd name="T90" fmla="*/ 2 w 474"/>
                <a:gd name="T91" fmla="*/ 1 h 597"/>
                <a:gd name="T92" fmla="*/ 2 w 474"/>
                <a:gd name="T93" fmla="*/ 1 h 597"/>
                <a:gd name="T94" fmla="*/ 2 w 474"/>
                <a:gd name="T95" fmla="*/ 1 h 597"/>
                <a:gd name="T96" fmla="*/ 2 w 474"/>
                <a:gd name="T97" fmla="*/ 1 h 597"/>
                <a:gd name="T98" fmla="*/ 2 w 474"/>
                <a:gd name="T99" fmla="*/ 1 h 597"/>
                <a:gd name="T100" fmla="*/ 2 w 474"/>
                <a:gd name="T101" fmla="*/ 0 h 597"/>
                <a:gd name="T102" fmla="*/ 2 w 474"/>
                <a:gd name="T103" fmla="*/ 0 h 597"/>
                <a:gd name="T104" fmla="*/ 2 w 474"/>
                <a:gd name="T105" fmla="*/ 0 h 597"/>
                <a:gd name="T106" fmla="*/ 2 w 474"/>
                <a:gd name="T107" fmla="*/ 0 h 597"/>
                <a:gd name="T108" fmla="*/ 2 w 474"/>
                <a:gd name="T109" fmla="*/ 0 h 597"/>
                <a:gd name="T110" fmla="*/ 2 w 474"/>
                <a:gd name="T111" fmla="*/ 0 h 597"/>
                <a:gd name="T112" fmla="*/ 2 w 474"/>
                <a:gd name="T113" fmla="*/ 0 h 597"/>
                <a:gd name="T114" fmla="*/ 2 w 474"/>
                <a:gd name="T115" fmla="*/ 0 h 597"/>
                <a:gd name="T116" fmla="*/ 2 w 474"/>
                <a:gd name="T117" fmla="*/ 0 h 597"/>
                <a:gd name="T118" fmla="*/ 2 w 474"/>
                <a:gd name="T119" fmla="*/ 0 h 597"/>
                <a:gd name="T120" fmla="*/ 2 w 474"/>
                <a:gd name="T121" fmla="*/ 0 h 597"/>
                <a:gd name="T122" fmla="*/ 2 w 474"/>
                <a:gd name="T123" fmla="*/ 0 h 597"/>
                <a:gd name="T124" fmla="*/ 2 w 474"/>
                <a:gd name="T125" fmla="*/ 0 h 5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4" h="597">
                  <a:moveTo>
                    <a:pt x="349" y="47"/>
                  </a:moveTo>
                  <a:lnTo>
                    <a:pt x="302" y="46"/>
                  </a:lnTo>
                  <a:lnTo>
                    <a:pt x="277" y="46"/>
                  </a:lnTo>
                  <a:lnTo>
                    <a:pt x="274" y="43"/>
                  </a:lnTo>
                  <a:lnTo>
                    <a:pt x="272" y="40"/>
                  </a:lnTo>
                  <a:lnTo>
                    <a:pt x="270" y="38"/>
                  </a:lnTo>
                  <a:lnTo>
                    <a:pt x="267" y="34"/>
                  </a:lnTo>
                  <a:lnTo>
                    <a:pt x="265" y="31"/>
                  </a:lnTo>
                  <a:lnTo>
                    <a:pt x="263" y="29"/>
                  </a:lnTo>
                  <a:lnTo>
                    <a:pt x="260" y="27"/>
                  </a:lnTo>
                  <a:lnTo>
                    <a:pt x="258" y="25"/>
                  </a:lnTo>
                  <a:lnTo>
                    <a:pt x="256" y="22"/>
                  </a:lnTo>
                  <a:lnTo>
                    <a:pt x="255" y="21"/>
                  </a:lnTo>
                  <a:lnTo>
                    <a:pt x="252" y="18"/>
                  </a:lnTo>
                  <a:lnTo>
                    <a:pt x="250" y="17"/>
                  </a:lnTo>
                  <a:lnTo>
                    <a:pt x="248" y="14"/>
                  </a:lnTo>
                  <a:lnTo>
                    <a:pt x="245" y="13"/>
                  </a:lnTo>
                  <a:lnTo>
                    <a:pt x="243" y="12"/>
                  </a:lnTo>
                  <a:lnTo>
                    <a:pt x="241" y="11"/>
                  </a:lnTo>
                  <a:lnTo>
                    <a:pt x="238" y="9"/>
                  </a:lnTo>
                  <a:lnTo>
                    <a:pt x="236" y="8"/>
                  </a:lnTo>
                  <a:lnTo>
                    <a:pt x="234" y="7"/>
                  </a:lnTo>
                  <a:lnTo>
                    <a:pt x="231" y="5"/>
                  </a:lnTo>
                  <a:lnTo>
                    <a:pt x="229" y="5"/>
                  </a:lnTo>
                  <a:lnTo>
                    <a:pt x="226" y="4"/>
                  </a:lnTo>
                  <a:lnTo>
                    <a:pt x="223" y="3"/>
                  </a:lnTo>
                  <a:lnTo>
                    <a:pt x="221" y="3"/>
                  </a:lnTo>
                  <a:lnTo>
                    <a:pt x="217" y="1"/>
                  </a:lnTo>
                  <a:lnTo>
                    <a:pt x="215" y="1"/>
                  </a:lnTo>
                  <a:lnTo>
                    <a:pt x="212" y="1"/>
                  </a:lnTo>
                  <a:lnTo>
                    <a:pt x="209" y="0"/>
                  </a:lnTo>
                  <a:lnTo>
                    <a:pt x="206" y="0"/>
                  </a:lnTo>
                  <a:lnTo>
                    <a:pt x="202" y="0"/>
                  </a:lnTo>
                  <a:lnTo>
                    <a:pt x="199" y="0"/>
                  </a:lnTo>
                  <a:lnTo>
                    <a:pt x="195" y="0"/>
                  </a:lnTo>
                  <a:lnTo>
                    <a:pt x="157" y="52"/>
                  </a:lnTo>
                  <a:lnTo>
                    <a:pt x="156" y="52"/>
                  </a:lnTo>
                  <a:lnTo>
                    <a:pt x="155" y="52"/>
                  </a:lnTo>
                  <a:lnTo>
                    <a:pt x="153" y="52"/>
                  </a:lnTo>
                  <a:lnTo>
                    <a:pt x="152" y="52"/>
                  </a:lnTo>
                  <a:lnTo>
                    <a:pt x="151" y="52"/>
                  </a:lnTo>
                  <a:lnTo>
                    <a:pt x="150" y="52"/>
                  </a:lnTo>
                  <a:lnTo>
                    <a:pt x="148" y="52"/>
                  </a:lnTo>
                  <a:lnTo>
                    <a:pt x="146" y="53"/>
                  </a:lnTo>
                  <a:lnTo>
                    <a:pt x="145" y="53"/>
                  </a:lnTo>
                  <a:lnTo>
                    <a:pt x="144" y="53"/>
                  </a:lnTo>
                  <a:lnTo>
                    <a:pt x="143" y="53"/>
                  </a:lnTo>
                  <a:lnTo>
                    <a:pt x="142" y="53"/>
                  </a:lnTo>
                  <a:lnTo>
                    <a:pt x="141" y="53"/>
                  </a:lnTo>
                  <a:lnTo>
                    <a:pt x="139" y="55"/>
                  </a:lnTo>
                  <a:lnTo>
                    <a:pt x="138" y="55"/>
                  </a:lnTo>
                  <a:lnTo>
                    <a:pt x="137" y="55"/>
                  </a:lnTo>
                  <a:lnTo>
                    <a:pt x="136" y="55"/>
                  </a:lnTo>
                  <a:lnTo>
                    <a:pt x="135" y="55"/>
                  </a:lnTo>
                  <a:lnTo>
                    <a:pt x="134" y="56"/>
                  </a:lnTo>
                  <a:lnTo>
                    <a:pt x="132" y="56"/>
                  </a:lnTo>
                  <a:lnTo>
                    <a:pt x="131" y="56"/>
                  </a:lnTo>
                  <a:lnTo>
                    <a:pt x="130" y="56"/>
                  </a:lnTo>
                  <a:lnTo>
                    <a:pt x="129" y="56"/>
                  </a:lnTo>
                  <a:lnTo>
                    <a:pt x="128" y="57"/>
                  </a:lnTo>
                  <a:lnTo>
                    <a:pt x="127" y="57"/>
                  </a:lnTo>
                  <a:lnTo>
                    <a:pt x="125" y="57"/>
                  </a:lnTo>
                  <a:lnTo>
                    <a:pt x="124" y="57"/>
                  </a:lnTo>
                  <a:lnTo>
                    <a:pt x="123" y="57"/>
                  </a:lnTo>
                  <a:lnTo>
                    <a:pt x="122" y="57"/>
                  </a:lnTo>
                  <a:lnTo>
                    <a:pt x="121" y="57"/>
                  </a:lnTo>
                  <a:lnTo>
                    <a:pt x="120" y="57"/>
                  </a:lnTo>
                  <a:lnTo>
                    <a:pt x="118" y="57"/>
                  </a:lnTo>
                  <a:lnTo>
                    <a:pt x="117" y="59"/>
                  </a:lnTo>
                  <a:lnTo>
                    <a:pt x="116" y="61"/>
                  </a:lnTo>
                  <a:lnTo>
                    <a:pt x="115" y="62"/>
                  </a:lnTo>
                  <a:lnTo>
                    <a:pt x="114" y="64"/>
                  </a:lnTo>
                  <a:lnTo>
                    <a:pt x="113" y="65"/>
                  </a:lnTo>
                  <a:lnTo>
                    <a:pt x="112" y="68"/>
                  </a:lnTo>
                  <a:lnTo>
                    <a:pt x="110" y="69"/>
                  </a:lnTo>
                  <a:lnTo>
                    <a:pt x="110" y="70"/>
                  </a:lnTo>
                  <a:lnTo>
                    <a:pt x="109" y="72"/>
                  </a:lnTo>
                  <a:lnTo>
                    <a:pt x="108" y="74"/>
                  </a:lnTo>
                  <a:lnTo>
                    <a:pt x="108" y="75"/>
                  </a:lnTo>
                  <a:lnTo>
                    <a:pt x="107" y="77"/>
                  </a:lnTo>
                  <a:lnTo>
                    <a:pt x="107" y="79"/>
                  </a:lnTo>
                  <a:lnTo>
                    <a:pt x="106" y="81"/>
                  </a:lnTo>
                  <a:lnTo>
                    <a:pt x="106" y="82"/>
                  </a:lnTo>
                  <a:lnTo>
                    <a:pt x="105" y="84"/>
                  </a:lnTo>
                  <a:lnTo>
                    <a:pt x="105" y="86"/>
                  </a:lnTo>
                  <a:lnTo>
                    <a:pt x="103" y="87"/>
                  </a:lnTo>
                  <a:lnTo>
                    <a:pt x="103" y="90"/>
                  </a:lnTo>
                  <a:lnTo>
                    <a:pt x="103" y="91"/>
                  </a:lnTo>
                  <a:lnTo>
                    <a:pt x="102" y="94"/>
                  </a:lnTo>
                  <a:lnTo>
                    <a:pt x="102" y="95"/>
                  </a:lnTo>
                  <a:lnTo>
                    <a:pt x="102" y="96"/>
                  </a:lnTo>
                  <a:lnTo>
                    <a:pt x="102" y="99"/>
                  </a:lnTo>
                  <a:lnTo>
                    <a:pt x="102" y="100"/>
                  </a:lnTo>
                  <a:lnTo>
                    <a:pt x="101" y="103"/>
                  </a:lnTo>
                  <a:lnTo>
                    <a:pt x="101" y="104"/>
                  </a:lnTo>
                  <a:lnTo>
                    <a:pt x="101" y="107"/>
                  </a:lnTo>
                  <a:lnTo>
                    <a:pt x="101" y="109"/>
                  </a:lnTo>
                  <a:lnTo>
                    <a:pt x="101" y="110"/>
                  </a:lnTo>
                  <a:lnTo>
                    <a:pt x="101" y="113"/>
                  </a:lnTo>
                  <a:lnTo>
                    <a:pt x="101" y="114"/>
                  </a:lnTo>
                  <a:lnTo>
                    <a:pt x="102" y="114"/>
                  </a:lnTo>
                  <a:lnTo>
                    <a:pt x="103" y="114"/>
                  </a:lnTo>
                  <a:lnTo>
                    <a:pt x="105" y="116"/>
                  </a:lnTo>
                  <a:lnTo>
                    <a:pt x="106" y="116"/>
                  </a:lnTo>
                  <a:lnTo>
                    <a:pt x="107" y="116"/>
                  </a:lnTo>
                  <a:lnTo>
                    <a:pt x="107" y="117"/>
                  </a:lnTo>
                  <a:lnTo>
                    <a:pt x="108" y="117"/>
                  </a:lnTo>
                  <a:lnTo>
                    <a:pt x="109" y="117"/>
                  </a:lnTo>
                  <a:lnTo>
                    <a:pt x="110" y="118"/>
                  </a:lnTo>
                  <a:lnTo>
                    <a:pt x="110" y="120"/>
                  </a:lnTo>
                  <a:lnTo>
                    <a:pt x="112" y="120"/>
                  </a:lnTo>
                  <a:lnTo>
                    <a:pt x="113" y="121"/>
                  </a:lnTo>
                  <a:lnTo>
                    <a:pt x="114" y="122"/>
                  </a:lnTo>
                  <a:lnTo>
                    <a:pt x="115" y="123"/>
                  </a:lnTo>
                  <a:lnTo>
                    <a:pt x="115" y="125"/>
                  </a:lnTo>
                  <a:lnTo>
                    <a:pt x="116" y="125"/>
                  </a:lnTo>
                  <a:lnTo>
                    <a:pt x="117" y="126"/>
                  </a:lnTo>
                  <a:lnTo>
                    <a:pt x="117" y="127"/>
                  </a:lnTo>
                  <a:lnTo>
                    <a:pt x="118" y="129"/>
                  </a:lnTo>
                  <a:lnTo>
                    <a:pt x="120" y="130"/>
                  </a:lnTo>
                  <a:lnTo>
                    <a:pt x="120" y="131"/>
                  </a:lnTo>
                  <a:lnTo>
                    <a:pt x="121" y="131"/>
                  </a:lnTo>
                  <a:lnTo>
                    <a:pt x="122" y="132"/>
                  </a:lnTo>
                  <a:lnTo>
                    <a:pt x="122" y="134"/>
                  </a:lnTo>
                  <a:lnTo>
                    <a:pt x="123" y="134"/>
                  </a:lnTo>
                  <a:lnTo>
                    <a:pt x="123" y="135"/>
                  </a:lnTo>
                  <a:lnTo>
                    <a:pt x="124" y="136"/>
                  </a:lnTo>
                  <a:lnTo>
                    <a:pt x="125" y="136"/>
                  </a:lnTo>
                  <a:lnTo>
                    <a:pt x="125" y="138"/>
                  </a:lnTo>
                  <a:lnTo>
                    <a:pt x="127" y="138"/>
                  </a:lnTo>
                  <a:lnTo>
                    <a:pt x="128" y="138"/>
                  </a:lnTo>
                  <a:lnTo>
                    <a:pt x="129" y="139"/>
                  </a:lnTo>
                  <a:lnTo>
                    <a:pt x="131" y="139"/>
                  </a:lnTo>
                  <a:lnTo>
                    <a:pt x="132" y="140"/>
                  </a:lnTo>
                  <a:lnTo>
                    <a:pt x="134" y="140"/>
                  </a:lnTo>
                  <a:lnTo>
                    <a:pt x="136" y="142"/>
                  </a:lnTo>
                  <a:lnTo>
                    <a:pt x="138" y="143"/>
                  </a:lnTo>
                  <a:lnTo>
                    <a:pt x="139" y="143"/>
                  </a:lnTo>
                  <a:lnTo>
                    <a:pt x="142" y="144"/>
                  </a:lnTo>
                  <a:lnTo>
                    <a:pt x="144" y="144"/>
                  </a:lnTo>
                  <a:lnTo>
                    <a:pt x="146" y="145"/>
                  </a:lnTo>
                  <a:lnTo>
                    <a:pt x="148" y="145"/>
                  </a:lnTo>
                  <a:lnTo>
                    <a:pt x="150" y="147"/>
                  </a:lnTo>
                  <a:lnTo>
                    <a:pt x="152" y="147"/>
                  </a:lnTo>
                  <a:lnTo>
                    <a:pt x="155" y="148"/>
                  </a:lnTo>
                  <a:lnTo>
                    <a:pt x="157" y="148"/>
                  </a:lnTo>
                  <a:lnTo>
                    <a:pt x="159" y="149"/>
                  </a:lnTo>
                  <a:lnTo>
                    <a:pt x="162" y="149"/>
                  </a:lnTo>
                  <a:lnTo>
                    <a:pt x="164" y="151"/>
                  </a:lnTo>
                  <a:lnTo>
                    <a:pt x="166" y="151"/>
                  </a:lnTo>
                  <a:lnTo>
                    <a:pt x="169" y="152"/>
                  </a:lnTo>
                  <a:lnTo>
                    <a:pt x="171" y="152"/>
                  </a:lnTo>
                  <a:lnTo>
                    <a:pt x="173" y="152"/>
                  </a:lnTo>
                  <a:lnTo>
                    <a:pt x="175" y="153"/>
                  </a:lnTo>
                  <a:lnTo>
                    <a:pt x="178" y="153"/>
                  </a:lnTo>
                  <a:lnTo>
                    <a:pt x="180" y="153"/>
                  </a:lnTo>
                  <a:lnTo>
                    <a:pt x="181" y="155"/>
                  </a:lnTo>
                  <a:lnTo>
                    <a:pt x="184" y="155"/>
                  </a:lnTo>
                  <a:lnTo>
                    <a:pt x="186" y="155"/>
                  </a:lnTo>
                  <a:lnTo>
                    <a:pt x="187" y="155"/>
                  </a:lnTo>
                  <a:lnTo>
                    <a:pt x="189" y="155"/>
                  </a:lnTo>
                  <a:lnTo>
                    <a:pt x="191" y="155"/>
                  </a:lnTo>
                  <a:lnTo>
                    <a:pt x="185" y="155"/>
                  </a:lnTo>
                  <a:lnTo>
                    <a:pt x="179" y="155"/>
                  </a:lnTo>
                  <a:lnTo>
                    <a:pt x="173" y="155"/>
                  </a:lnTo>
                  <a:lnTo>
                    <a:pt x="169" y="155"/>
                  </a:lnTo>
                  <a:lnTo>
                    <a:pt x="163" y="156"/>
                  </a:lnTo>
                  <a:lnTo>
                    <a:pt x="157" y="156"/>
                  </a:lnTo>
                  <a:lnTo>
                    <a:pt x="150" y="156"/>
                  </a:lnTo>
                  <a:lnTo>
                    <a:pt x="144" y="156"/>
                  </a:lnTo>
                  <a:lnTo>
                    <a:pt x="138" y="157"/>
                  </a:lnTo>
                  <a:lnTo>
                    <a:pt x="132" y="157"/>
                  </a:lnTo>
                  <a:lnTo>
                    <a:pt x="127" y="157"/>
                  </a:lnTo>
                  <a:lnTo>
                    <a:pt x="121" y="158"/>
                  </a:lnTo>
                  <a:lnTo>
                    <a:pt x="115" y="158"/>
                  </a:lnTo>
                  <a:lnTo>
                    <a:pt x="109" y="160"/>
                  </a:lnTo>
                  <a:lnTo>
                    <a:pt x="103" y="161"/>
                  </a:lnTo>
                  <a:lnTo>
                    <a:pt x="98" y="161"/>
                  </a:lnTo>
                  <a:lnTo>
                    <a:pt x="92" y="162"/>
                  </a:lnTo>
                  <a:lnTo>
                    <a:pt x="86" y="164"/>
                  </a:lnTo>
                  <a:lnTo>
                    <a:pt x="80" y="165"/>
                  </a:lnTo>
                  <a:lnTo>
                    <a:pt x="74" y="166"/>
                  </a:lnTo>
                  <a:lnTo>
                    <a:pt x="68" y="168"/>
                  </a:lnTo>
                  <a:lnTo>
                    <a:pt x="64" y="169"/>
                  </a:lnTo>
                  <a:lnTo>
                    <a:pt x="58" y="170"/>
                  </a:lnTo>
                  <a:lnTo>
                    <a:pt x="52" y="173"/>
                  </a:lnTo>
                  <a:lnTo>
                    <a:pt x="46" y="174"/>
                  </a:lnTo>
                  <a:lnTo>
                    <a:pt x="42" y="175"/>
                  </a:lnTo>
                  <a:lnTo>
                    <a:pt x="36" y="178"/>
                  </a:lnTo>
                  <a:lnTo>
                    <a:pt x="31" y="181"/>
                  </a:lnTo>
                  <a:lnTo>
                    <a:pt x="25" y="182"/>
                  </a:lnTo>
                  <a:lnTo>
                    <a:pt x="21" y="184"/>
                  </a:lnTo>
                  <a:lnTo>
                    <a:pt x="15" y="187"/>
                  </a:lnTo>
                  <a:lnTo>
                    <a:pt x="10" y="190"/>
                  </a:lnTo>
                  <a:lnTo>
                    <a:pt x="9" y="190"/>
                  </a:lnTo>
                  <a:lnTo>
                    <a:pt x="8" y="191"/>
                  </a:lnTo>
                  <a:lnTo>
                    <a:pt x="8" y="192"/>
                  </a:lnTo>
                  <a:lnTo>
                    <a:pt x="7" y="193"/>
                  </a:lnTo>
                  <a:lnTo>
                    <a:pt x="6" y="195"/>
                  </a:lnTo>
                  <a:lnTo>
                    <a:pt x="4" y="196"/>
                  </a:lnTo>
                  <a:lnTo>
                    <a:pt x="4" y="197"/>
                  </a:lnTo>
                  <a:lnTo>
                    <a:pt x="3" y="200"/>
                  </a:lnTo>
                  <a:lnTo>
                    <a:pt x="3" y="201"/>
                  </a:lnTo>
                  <a:lnTo>
                    <a:pt x="2" y="203"/>
                  </a:lnTo>
                  <a:lnTo>
                    <a:pt x="2" y="205"/>
                  </a:lnTo>
                  <a:lnTo>
                    <a:pt x="1" y="208"/>
                  </a:lnTo>
                  <a:lnTo>
                    <a:pt x="1" y="209"/>
                  </a:lnTo>
                  <a:lnTo>
                    <a:pt x="1" y="212"/>
                  </a:lnTo>
                  <a:lnTo>
                    <a:pt x="0" y="214"/>
                  </a:lnTo>
                  <a:lnTo>
                    <a:pt x="0" y="216"/>
                  </a:lnTo>
                  <a:lnTo>
                    <a:pt x="0" y="218"/>
                  </a:lnTo>
                  <a:lnTo>
                    <a:pt x="0" y="221"/>
                  </a:lnTo>
                  <a:lnTo>
                    <a:pt x="0" y="223"/>
                  </a:lnTo>
                  <a:lnTo>
                    <a:pt x="0" y="225"/>
                  </a:lnTo>
                  <a:lnTo>
                    <a:pt x="0" y="227"/>
                  </a:lnTo>
                  <a:lnTo>
                    <a:pt x="0" y="230"/>
                  </a:lnTo>
                  <a:lnTo>
                    <a:pt x="0" y="232"/>
                  </a:lnTo>
                  <a:lnTo>
                    <a:pt x="0" y="234"/>
                  </a:lnTo>
                  <a:lnTo>
                    <a:pt x="0" y="236"/>
                  </a:lnTo>
                  <a:lnTo>
                    <a:pt x="0" y="238"/>
                  </a:lnTo>
                  <a:lnTo>
                    <a:pt x="1" y="240"/>
                  </a:lnTo>
                  <a:lnTo>
                    <a:pt x="1" y="242"/>
                  </a:lnTo>
                  <a:lnTo>
                    <a:pt x="1" y="243"/>
                  </a:lnTo>
                  <a:lnTo>
                    <a:pt x="1" y="244"/>
                  </a:lnTo>
                  <a:lnTo>
                    <a:pt x="2" y="245"/>
                  </a:lnTo>
                  <a:lnTo>
                    <a:pt x="2" y="247"/>
                  </a:lnTo>
                  <a:lnTo>
                    <a:pt x="7" y="253"/>
                  </a:lnTo>
                  <a:lnTo>
                    <a:pt x="8" y="253"/>
                  </a:lnTo>
                  <a:lnTo>
                    <a:pt x="9" y="253"/>
                  </a:lnTo>
                  <a:lnTo>
                    <a:pt x="10" y="253"/>
                  </a:lnTo>
                  <a:lnTo>
                    <a:pt x="11" y="254"/>
                  </a:lnTo>
                  <a:lnTo>
                    <a:pt x="13" y="254"/>
                  </a:lnTo>
                  <a:lnTo>
                    <a:pt x="14" y="254"/>
                  </a:lnTo>
                  <a:lnTo>
                    <a:pt x="15" y="256"/>
                  </a:lnTo>
                  <a:lnTo>
                    <a:pt x="16" y="256"/>
                  </a:lnTo>
                  <a:lnTo>
                    <a:pt x="18" y="256"/>
                  </a:lnTo>
                  <a:lnTo>
                    <a:pt x="20" y="257"/>
                  </a:lnTo>
                  <a:lnTo>
                    <a:pt x="21" y="257"/>
                  </a:lnTo>
                  <a:lnTo>
                    <a:pt x="22" y="258"/>
                  </a:lnTo>
                  <a:lnTo>
                    <a:pt x="23" y="258"/>
                  </a:lnTo>
                  <a:lnTo>
                    <a:pt x="25" y="258"/>
                  </a:lnTo>
                  <a:lnTo>
                    <a:pt x="27" y="260"/>
                  </a:lnTo>
                  <a:lnTo>
                    <a:pt x="28" y="260"/>
                  </a:lnTo>
                  <a:lnTo>
                    <a:pt x="29" y="261"/>
                  </a:lnTo>
                  <a:lnTo>
                    <a:pt x="30" y="261"/>
                  </a:lnTo>
                  <a:lnTo>
                    <a:pt x="31" y="261"/>
                  </a:lnTo>
                  <a:lnTo>
                    <a:pt x="32" y="262"/>
                  </a:lnTo>
                  <a:lnTo>
                    <a:pt x="34" y="262"/>
                  </a:lnTo>
                  <a:lnTo>
                    <a:pt x="35" y="262"/>
                  </a:lnTo>
                  <a:lnTo>
                    <a:pt x="36" y="264"/>
                  </a:lnTo>
                  <a:lnTo>
                    <a:pt x="37" y="264"/>
                  </a:lnTo>
                  <a:lnTo>
                    <a:pt x="38" y="264"/>
                  </a:lnTo>
                  <a:lnTo>
                    <a:pt x="39" y="264"/>
                  </a:lnTo>
                  <a:lnTo>
                    <a:pt x="41" y="265"/>
                  </a:lnTo>
                  <a:lnTo>
                    <a:pt x="28" y="282"/>
                  </a:lnTo>
                  <a:lnTo>
                    <a:pt x="28" y="304"/>
                  </a:lnTo>
                  <a:lnTo>
                    <a:pt x="29" y="305"/>
                  </a:lnTo>
                  <a:lnTo>
                    <a:pt x="30" y="305"/>
                  </a:lnTo>
                  <a:lnTo>
                    <a:pt x="30" y="306"/>
                  </a:lnTo>
                  <a:lnTo>
                    <a:pt x="31" y="306"/>
                  </a:lnTo>
                  <a:lnTo>
                    <a:pt x="32" y="308"/>
                  </a:lnTo>
                  <a:lnTo>
                    <a:pt x="34" y="308"/>
                  </a:lnTo>
                  <a:lnTo>
                    <a:pt x="35" y="309"/>
                  </a:lnTo>
                  <a:lnTo>
                    <a:pt x="36" y="309"/>
                  </a:lnTo>
                  <a:lnTo>
                    <a:pt x="36" y="310"/>
                  </a:lnTo>
                  <a:lnTo>
                    <a:pt x="37" y="310"/>
                  </a:lnTo>
                  <a:lnTo>
                    <a:pt x="38" y="312"/>
                  </a:lnTo>
                  <a:lnTo>
                    <a:pt x="39" y="313"/>
                  </a:lnTo>
                  <a:lnTo>
                    <a:pt x="41" y="313"/>
                  </a:lnTo>
                  <a:lnTo>
                    <a:pt x="42" y="314"/>
                  </a:lnTo>
                  <a:lnTo>
                    <a:pt x="43" y="314"/>
                  </a:lnTo>
                  <a:lnTo>
                    <a:pt x="44" y="315"/>
                  </a:lnTo>
                  <a:lnTo>
                    <a:pt x="45" y="315"/>
                  </a:lnTo>
                  <a:lnTo>
                    <a:pt x="46" y="317"/>
                  </a:lnTo>
                  <a:lnTo>
                    <a:pt x="48" y="317"/>
                  </a:lnTo>
                  <a:lnTo>
                    <a:pt x="49" y="318"/>
                  </a:lnTo>
                  <a:lnTo>
                    <a:pt x="50" y="318"/>
                  </a:lnTo>
                  <a:lnTo>
                    <a:pt x="51" y="318"/>
                  </a:lnTo>
                  <a:lnTo>
                    <a:pt x="52" y="319"/>
                  </a:lnTo>
                  <a:lnTo>
                    <a:pt x="53" y="319"/>
                  </a:lnTo>
                  <a:lnTo>
                    <a:pt x="55" y="321"/>
                  </a:lnTo>
                  <a:lnTo>
                    <a:pt x="56" y="321"/>
                  </a:lnTo>
                  <a:lnTo>
                    <a:pt x="57" y="321"/>
                  </a:lnTo>
                  <a:lnTo>
                    <a:pt x="58" y="321"/>
                  </a:lnTo>
                  <a:lnTo>
                    <a:pt x="59" y="321"/>
                  </a:lnTo>
                  <a:lnTo>
                    <a:pt x="61" y="322"/>
                  </a:lnTo>
                  <a:lnTo>
                    <a:pt x="63" y="322"/>
                  </a:lnTo>
                  <a:lnTo>
                    <a:pt x="64" y="322"/>
                  </a:lnTo>
                  <a:lnTo>
                    <a:pt x="58" y="344"/>
                  </a:lnTo>
                  <a:lnTo>
                    <a:pt x="58" y="349"/>
                  </a:lnTo>
                  <a:lnTo>
                    <a:pt x="58" y="354"/>
                  </a:lnTo>
                  <a:lnTo>
                    <a:pt x="58" y="358"/>
                  </a:lnTo>
                  <a:lnTo>
                    <a:pt x="58" y="363"/>
                  </a:lnTo>
                  <a:lnTo>
                    <a:pt x="59" y="367"/>
                  </a:lnTo>
                  <a:lnTo>
                    <a:pt x="59" y="373"/>
                  </a:lnTo>
                  <a:lnTo>
                    <a:pt x="59" y="376"/>
                  </a:lnTo>
                  <a:lnTo>
                    <a:pt x="60" y="382"/>
                  </a:lnTo>
                  <a:lnTo>
                    <a:pt x="60" y="386"/>
                  </a:lnTo>
                  <a:lnTo>
                    <a:pt x="60" y="391"/>
                  </a:lnTo>
                  <a:lnTo>
                    <a:pt x="61" y="395"/>
                  </a:lnTo>
                  <a:lnTo>
                    <a:pt x="61" y="399"/>
                  </a:lnTo>
                  <a:lnTo>
                    <a:pt x="63" y="404"/>
                  </a:lnTo>
                  <a:lnTo>
                    <a:pt x="63" y="408"/>
                  </a:lnTo>
                  <a:lnTo>
                    <a:pt x="64" y="412"/>
                  </a:lnTo>
                  <a:lnTo>
                    <a:pt x="65" y="415"/>
                  </a:lnTo>
                  <a:lnTo>
                    <a:pt x="65" y="421"/>
                  </a:lnTo>
                  <a:lnTo>
                    <a:pt x="66" y="424"/>
                  </a:lnTo>
                  <a:lnTo>
                    <a:pt x="66" y="428"/>
                  </a:lnTo>
                  <a:lnTo>
                    <a:pt x="67" y="434"/>
                  </a:lnTo>
                  <a:lnTo>
                    <a:pt x="67" y="437"/>
                  </a:lnTo>
                  <a:lnTo>
                    <a:pt x="68" y="441"/>
                  </a:lnTo>
                  <a:lnTo>
                    <a:pt x="68" y="447"/>
                  </a:lnTo>
                  <a:lnTo>
                    <a:pt x="68" y="450"/>
                  </a:lnTo>
                  <a:lnTo>
                    <a:pt x="70" y="456"/>
                  </a:lnTo>
                  <a:lnTo>
                    <a:pt x="70" y="460"/>
                  </a:lnTo>
                  <a:lnTo>
                    <a:pt x="70" y="465"/>
                  </a:lnTo>
                  <a:lnTo>
                    <a:pt x="71" y="469"/>
                  </a:lnTo>
                  <a:lnTo>
                    <a:pt x="71" y="474"/>
                  </a:lnTo>
                  <a:lnTo>
                    <a:pt x="71" y="478"/>
                  </a:lnTo>
                  <a:lnTo>
                    <a:pt x="71" y="483"/>
                  </a:lnTo>
                  <a:lnTo>
                    <a:pt x="71" y="488"/>
                  </a:lnTo>
                  <a:lnTo>
                    <a:pt x="75" y="493"/>
                  </a:lnTo>
                  <a:lnTo>
                    <a:pt x="80" y="500"/>
                  </a:lnTo>
                  <a:lnTo>
                    <a:pt x="85" y="505"/>
                  </a:lnTo>
                  <a:lnTo>
                    <a:pt x="89" y="511"/>
                  </a:lnTo>
                  <a:lnTo>
                    <a:pt x="95" y="518"/>
                  </a:lnTo>
                  <a:lnTo>
                    <a:pt x="100" y="523"/>
                  </a:lnTo>
                  <a:lnTo>
                    <a:pt x="105" y="530"/>
                  </a:lnTo>
                  <a:lnTo>
                    <a:pt x="110" y="535"/>
                  </a:lnTo>
                  <a:lnTo>
                    <a:pt x="116" y="541"/>
                  </a:lnTo>
                  <a:lnTo>
                    <a:pt x="121" y="546"/>
                  </a:lnTo>
                  <a:lnTo>
                    <a:pt x="127" y="552"/>
                  </a:lnTo>
                  <a:lnTo>
                    <a:pt x="132" y="557"/>
                  </a:lnTo>
                  <a:lnTo>
                    <a:pt x="138" y="562"/>
                  </a:lnTo>
                  <a:lnTo>
                    <a:pt x="144" y="567"/>
                  </a:lnTo>
                  <a:lnTo>
                    <a:pt x="150" y="571"/>
                  </a:lnTo>
                  <a:lnTo>
                    <a:pt x="156" y="575"/>
                  </a:lnTo>
                  <a:lnTo>
                    <a:pt x="163" y="579"/>
                  </a:lnTo>
                  <a:lnTo>
                    <a:pt x="169" y="583"/>
                  </a:lnTo>
                  <a:lnTo>
                    <a:pt x="175" y="585"/>
                  </a:lnTo>
                  <a:lnTo>
                    <a:pt x="181" y="589"/>
                  </a:lnTo>
                  <a:lnTo>
                    <a:pt x="188" y="591"/>
                  </a:lnTo>
                  <a:lnTo>
                    <a:pt x="194" y="593"/>
                  </a:lnTo>
                  <a:lnTo>
                    <a:pt x="201" y="594"/>
                  </a:lnTo>
                  <a:lnTo>
                    <a:pt x="208" y="596"/>
                  </a:lnTo>
                  <a:lnTo>
                    <a:pt x="215" y="597"/>
                  </a:lnTo>
                  <a:lnTo>
                    <a:pt x="221" y="597"/>
                  </a:lnTo>
                  <a:lnTo>
                    <a:pt x="228" y="596"/>
                  </a:lnTo>
                  <a:lnTo>
                    <a:pt x="235" y="596"/>
                  </a:lnTo>
                  <a:lnTo>
                    <a:pt x="242" y="593"/>
                  </a:lnTo>
                  <a:lnTo>
                    <a:pt x="250" y="592"/>
                  </a:lnTo>
                  <a:lnTo>
                    <a:pt x="257" y="589"/>
                  </a:lnTo>
                  <a:lnTo>
                    <a:pt x="264" y="585"/>
                  </a:lnTo>
                  <a:lnTo>
                    <a:pt x="265" y="584"/>
                  </a:lnTo>
                  <a:lnTo>
                    <a:pt x="266" y="584"/>
                  </a:lnTo>
                  <a:lnTo>
                    <a:pt x="267" y="584"/>
                  </a:lnTo>
                  <a:lnTo>
                    <a:pt x="269" y="583"/>
                  </a:lnTo>
                  <a:lnTo>
                    <a:pt x="270" y="583"/>
                  </a:lnTo>
                  <a:lnTo>
                    <a:pt x="271" y="582"/>
                  </a:lnTo>
                  <a:lnTo>
                    <a:pt x="272" y="580"/>
                  </a:lnTo>
                  <a:lnTo>
                    <a:pt x="273" y="580"/>
                  </a:lnTo>
                  <a:lnTo>
                    <a:pt x="274" y="579"/>
                  </a:lnTo>
                  <a:lnTo>
                    <a:pt x="276" y="579"/>
                  </a:lnTo>
                  <a:lnTo>
                    <a:pt x="277" y="578"/>
                  </a:lnTo>
                  <a:lnTo>
                    <a:pt x="278" y="576"/>
                  </a:lnTo>
                  <a:lnTo>
                    <a:pt x="279" y="576"/>
                  </a:lnTo>
                  <a:lnTo>
                    <a:pt x="280" y="575"/>
                  </a:lnTo>
                  <a:lnTo>
                    <a:pt x="281" y="575"/>
                  </a:lnTo>
                  <a:lnTo>
                    <a:pt x="283" y="574"/>
                  </a:lnTo>
                  <a:lnTo>
                    <a:pt x="284" y="574"/>
                  </a:lnTo>
                  <a:lnTo>
                    <a:pt x="285" y="572"/>
                  </a:lnTo>
                  <a:lnTo>
                    <a:pt x="286" y="572"/>
                  </a:lnTo>
                  <a:lnTo>
                    <a:pt x="287" y="571"/>
                  </a:lnTo>
                  <a:lnTo>
                    <a:pt x="288" y="571"/>
                  </a:lnTo>
                  <a:lnTo>
                    <a:pt x="289" y="570"/>
                  </a:lnTo>
                  <a:lnTo>
                    <a:pt x="291" y="570"/>
                  </a:lnTo>
                  <a:lnTo>
                    <a:pt x="293" y="570"/>
                  </a:lnTo>
                  <a:lnTo>
                    <a:pt x="294" y="570"/>
                  </a:lnTo>
                  <a:lnTo>
                    <a:pt x="295" y="569"/>
                  </a:lnTo>
                  <a:lnTo>
                    <a:pt x="296" y="569"/>
                  </a:lnTo>
                  <a:lnTo>
                    <a:pt x="298" y="569"/>
                  </a:lnTo>
                  <a:lnTo>
                    <a:pt x="300" y="569"/>
                  </a:lnTo>
                  <a:lnTo>
                    <a:pt x="301" y="569"/>
                  </a:lnTo>
                  <a:lnTo>
                    <a:pt x="302" y="569"/>
                  </a:lnTo>
                  <a:lnTo>
                    <a:pt x="306" y="565"/>
                  </a:lnTo>
                  <a:lnTo>
                    <a:pt x="308" y="561"/>
                  </a:lnTo>
                  <a:lnTo>
                    <a:pt x="310" y="557"/>
                  </a:lnTo>
                  <a:lnTo>
                    <a:pt x="314" y="554"/>
                  </a:lnTo>
                  <a:lnTo>
                    <a:pt x="316" y="550"/>
                  </a:lnTo>
                  <a:lnTo>
                    <a:pt x="319" y="548"/>
                  </a:lnTo>
                  <a:lnTo>
                    <a:pt x="321" y="545"/>
                  </a:lnTo>
                  <a:lnTo>
                    <a:pt x="324" y="541"/>
                  </a:lnTo>
                  <a:lnTo>
                    <a:pt x="327" y="539"/>
                  </a:lnTo>
                  <a:lnTo>
                    <a:pt x="329" y="536"/>
                  </a:lnTo>
                  <a:lnTo>
                    <a:pt x="331" y="533"/>
                  </a:lnTo>
                  <a:lnTo>
                    <a:pt x="334" y="531"/>
                  </a:lnTo>
                  <a:lnTo>
                    <a:pt x="336" y="528"/>
                  </a:lnTo>
                  <a:lnTo>
                    <a:pt x="340" y="526"/>
                  </a:lnTo>
                  <a:lnTo>
                    <a:pt x="342" y="523"/>
                  </a:lnTo>
                  <a:lnTo>
                    <a:pt x="344" y="522"/>
                  </a:lnTo>
                  <a:lnTo>
                    <a:pt x="346" y="519"/>
                  </a:lnTo>
                  <a:lnTo>
                    <a:pt x="350" y="517"/>
                  </a:lnTo>
                  <a:lnTo>
                    <a:pt x="352" y="514"/>
                  </a:lnTo>
                  <a:lnTo>
                    <a:pt x="355" y="513"/>
                  </a:lnTo>
                  <a:lnTo>
                    <a:pt x="358" y="510"/>
                  </a:lnTo>
                  <a:lnTo>
                    <a:pt x="360" y="509"/>
                  </a:lnTo>
                  <a:lnTo>
                    <a:pt x="364" y="506"/>
                  </a:lnTo>
                  <a:lnTo>
                    <a:pt x="366" y="504"/>
                  </a:lnTo>
                  <a:lnTo>
                    <a:pt x="370" y="502"/>
                  </a:lnTo>
                  <a:lnTo>
                    <a:pt x="372" y="500"/>
                  </a:lnTo>
                  <a:lnTo>
                    <a:pt x="376" y="498"/>
                  </a:lnTo>
                  <a:lnTo>
                    <a:pt x="379" y="496"/>
                  </a:lnTo>
                  <a:lnTo>
                    <a:pt x="383" y="493"/>
                  </a:lnTo>
                  <a:lnTo>
                    <a:pt x="386" y="492"/>
                  </a:lnTo>
                  <a:lnTo>
                    <a:pt x="390" y="489"/>
                  </a:lnTo>
                  <a:lnTo>
                    <a:pt x="393" y="488"/>
                  </a:lnTo>
                  <a:lnTo>
                    <a:pt x="394" y="487"/>
                  </a:lnTo>
                  <a:lnTo>
                    <a:pt x="397" y="484"/>
                  </a:lnTo>
                  <a:lnTo>
                    <a:pt x="399" y="483"/>
                  </a:lnTo>
                  <a:lnTo>
                    <a:pt x="401" y="480"/>
                  </a:lnTo>
                  <a:lnTo>
                    <a:pt x="402" y="479"/>
                  </a:lnTo>
                  <a:lnTo>
                    <a:pt x="405" y="476"/>
                  </a:lnTo>
                  <a:lnTo>
                    <a:pt x="407" y="472"/>
                  </a:lnTo>
                  <a:lnTo>
                    <a:pt x="409" y="470"/>
                  </a:lnTo>
                  <a:lnTo>
                    <a:pt x="412" y="467"/>
                  </a:lnTo>
                  <a:lnTo>
                    <a:pt x="413" y="463"/>
                  </a:lnTo>
                  <a:lnTo>
                    <a:pt x="415" y="460"/>
                  </a:lnTo>
                  <a:lnTo>
                    <a:pt x="417" y="456"/>
                  </a:lnTo>
                  <a:lnTo>
                    <a:pt x="419" y="452"/>
                  </a:lnTo>
                  <a:lnTo>
                    <a:pt x="421" y="448"/>
                  </a:lnTo>
                  <a:lnTo>
                    <a:pt x="423" y="444"/>
                  </a:lnTo>
                  <a:lnTo>
                    <a:pt x="424" y="440"/>
                  </a:lnTo>
                  <a:lnTo>
                    <a:pt x="427" y="436"/>
                  </a:lnTo>
                  <a:lnTo>
                    <a:pt x="428" y="432"/>
                  </a:lnTo>
                  <a:lnTo>
                    <a:pt x="430" y="428"/>
                  </a:lnTo>
                  <a:lnTo>
                    <a:pt x="431" y="424"/>
                  </a:lnTo>
                  <a:lnTo>
                    <a:pt x="433" y="421"/>
                  </a:lnTo>
                  <a:lnTo>
                    <a:pt x="435" y="417"/>
                  </a:lnTo>
                  <a:lnTo>
                    <a:pt x="436" y="413"/>
                  </a:lnTo>
                  <a:lnTo>
                    <a:pt x="437" y="409"/>
                  </a:lnTo>
                  <a:lnTo>
                    <a:pt x="438" y="405"/>
                  </a:lnTo>
                  <a:lnTo>
                    <a:pt x="440" y="401"/>
                  </a:lnTo>
                  <a:lnTo>
                    <a:pt x="441" y="399"/>
                  </a:lnTo>
                  <a:lnTo>
                    <a:pt x="442" y="395"/>
                  </a:lnTo>
                  <a:lnTo>
                    <a:pt x="442" y="392"/>
                  </a:lnTo>
                  <a:lnTo>
                    <a:pt x="443" y="389"/>
                  </a:lnTo>
                  <a:lnTo>
                    <a:pt x="443" y="387"/>
                  </a:lnTo>
                  <a:lnTo>
                    <a:pt x="444" y="384"/>
                  </a:lnTo>
                  <a:lnTo>
                    <a:pt x="444" y="383"/>
                  </a:lnTo>
                  <a:lnTo>
                    <a:pt x="444" y="382"/>
                  </a:lnTo>
                  <a:lnTo>
                    <a:pt x="444" y="380"/>
                  </a:lnTo>
                  <a:lnTo>
                    <a:pt x="444" y="379"/>
                  </a:lnTo>
                  <a:lnTo>
                    <a:pt x="444" y="378"/>
                  </a:lnTo>
                  <a:lnTo>
                    <a:pt x="444" y="376"/>
                  </a:lnTo>
                  <a:lnTo>
                    <a:pt x="444" y="375"/>
                  </a:lnTo>
                  <a:lnTo>
                    <a:pt x="445" y="374"/>
                  </a:lnTo>
                  <a:lnTo>
                    <a:pt x="445" y="373"/>
                  </a:lnTo>
                  <a:lnTo>
                    <a:pt x="445" y="371"/>
                  </a:lnTo>
                  <a:lnTo>
                    <a:pt x="445" y="370"/>
                  </a:lnTo>
                  <a:lnTo>
                    <a:pt x="445" y="369"/>
                  </a:lnTo>
                  <a:lnTo>
                    <a:pt x="445" y="367"/>
                  </a:lnTo>
                  <a:lnTo>
                    <a:pt x="445" y="366"/>
                  </a:lnTo>
                  <a:lnTo>
                    <a:pt x="447" y="365"/>
                  </a:lnTo>
                  <a:lnTo>
                    <a:pt x="447" y="363"/>
                  </a:lnTo>
                  <a:lnTo>
                    <a:pt x="447" y="362"/>
                  </a:lnTo>
                  <a:lnTo>
                    <a:pt x="447" y="361"/>
                  </a:lnTo>
                  <a:lnTo>
                    <a:pt x="447" y="360"/>
                  </a:lnTo>
                  <a:lnTo>
                    <a:pt x="447" y="358"/>
                  </a:lnTo>
                  <a:lnTo>
                    <a:pt x="448" y="357"/>
                  </a:lnTo>
                  <a:lnTo>
                    <a:pt x="448" y="356"/>
                  </a:lnTo>
                  <a:lnTo>
                    <a:pt x="448" y="354"/>
                  </a:lnTo>
                  <a:lnTo>
                    <a:pt x="448" y="353"/>
                  </a:lnTo>
                  <a:lnTo>
                    <a:pt x="448" y="352"/>
                  </a:lnTo>
                  <a:lnTo>
                    <a:pt x="448" y="351"/>
                  </a:lnTo>
                  <a:lnTo>
                    <a:pt x="448" y="349"/>
                  </a:lnTo>
                  <a:lnTo>
                    <a:pt x="448" y="348"/>
                  </a:lnTo>
                  <a:lnTo>
                    <a:pt x="448" y="347"/>
                  </a:lnTo>
                  <a:lnTo>
                    <a:pt x="448" y="345"/>
                  </a:lnTo>
                  <a:lnTo>
                    <a:pt x="448" y="344"/>
                  </a:lnTo>
                  <a:lnTo>
                    <a:pt x="451" y="340"/>
                  </a:lnTo>
                  <a:lnTo>
                    <a:pt x="455" y="336"/>
                  </a:lnTo>
                  <a:lnTo>
                    <a:pt x="457" y="332"/>
                  </a:lnTo>
                  <a:lnTo>
                    <a:pt x="459" y="328"/>
                  </a:lnTo>
                  <a:lnTo>
                    <a:pt x="462" y="323"/>
                  </a:lnTo>
                  <a:lnTo>
                    <a:pt x="464" y="319"/>
                  </a:lnTo>
                  <a:lnTo>
                    <a:pt x="465" y="315"/>
                  </a:lnTo>
                  <a:lnTo>
                    <a:pt x="467" y="312"/>
                  </a:lnTo>
                  <a:lnTo>
                    <a:pt x="469" y="308"/>
                  </a:lnTo>
                  <a:lnTo>
                    <a:pt x="470" y="304"/>
                  </a:lnTo>
                  <a:lnTo>
                    <a:pt x="471" y="300"/>
                  </a:lnTo>
                  <a:lnTo>
                    <a:pt x="472" y="296"/>
                  </a:lnTo>
                  <a:lnTo>
                    <a:pt x="473" y="292"/>
                  </a:lnTo>
                  <a:lnTo>
                    <a:pt x="473" y="288"/>
                  </a:lnTo>
                  <a:lnTo>
                    <a:pt x="473" y="284"/>
                  </a:lnTo>
                  <a:lnTo>
                    <a:pt x="474" y="280"/>
                  </a:lnTo>
                  <a:lnTo>
                    <a:pt x="474" y="277"/>
                  </a:lnTo>
                  <a:lnTo>
                    <a:pt x="474" y="273"/>
                  </a:lnTo>
                  <a:lnTo>
                    <a:pt x="474" y="269"/>
                  </a:lnTo>
                  <a:lnTo>
                    <a:pt x="473" y="265"/>
                  </a:lnTo>
                  <a:lnTo>
                    <a:pt x="473" y="261"/>
                  </a:lnTo>
                  <a:lnTo>
                    <a:pt x="472" y="257"/>
                  </a:lnTo>
                  <a:lnTo>
                    <a:pt x="472" y="253"/>
                  </a:lnTo>
                  <a:lnTo>
                    <a:pt x="471" y="248"/>
                  </a:lnTo>
                  <a:lnTo>
                    <a:pt x="470" y="244"/>
                  </a:lnTo>
                  <a:lnTo>
                    <a:pt x="470" y="240"/>
                  </a:lnTo>
                  <a:lnTo>
                    <a:pt x="469" y="235"/>
                  </a:lnTo>
                  <a:lnTo>
                    <a:pt x="466" y="231"/>
                  </a:lnTo>
                  <a:lnTo>
                    <a:pt x="465" y="227"/>
                  </a:lnTo>
                  <a:lnTo>
                    <a:pt x="464" y="222"/>
                  </a:lnTo>
                  <a:lnTo>
                    <a:pt x="463" y="217"/>
                  </a:lnTo>
                  <a:lnTo>
                    <a:pt x="462" y="213"/>
                  </a:lnTo>
                  <a:lnTo>
                    <a:pt x="460" y="210"/>
                  </a:lnTo>
                  <a:lnTo>
                    <a:pt x="460" y="209"/>
                  </a:lnTo>
                  <a:lnTo>
                    <a:pt x="460" y="208"/>
                  </a:lnTo>
                  <a:lnTo>
                    <a:pt x="459" y="205"/>
                  </a:lnTo>
                  <a:lnTo>
                    <a:pt x="459" y="204"/>
                  </a:lnTo>
                  <a:lnTo>
                    <a:pt x="459" y="201"/>
                  </a:lnTo>
                  <a:lnTo>
                    <a:pt x="458" y="199"/>
                  </a:lnTo>
                  <a:lnTo>
                    <a:pt x="458" y="197"/>
                  </a:lnTo>
                  <a:lnTo>
                    <a:pt x="458" y="195"/>
                  </a:lnTo>
                  <a:lnTo>
                    <a:pt x="457" y="192"/>
                  </a:lnTo>
                  <a:lnTo>
                    <a:pt x="457" y="190"/>
                  </a:lnTo>
                  <a:lnTo>
                    <a:pt x="457" y="188"/>
                  </a:lnTo>
                  <a:lnTo>
                    <a:pt x="456" y="186"/>
                  </a:lnTo>
                  <a:lnTo>
                    <a:pt x="456" y="183"/>
                  </a:lnTo>
                  <a:lnTo>
                    <a:pt x="456" y="181"/>
                  </a:lnTo>
                  <a:lnTo>
                    <a:pt x="456" y="178"/>
                  </a:lnTo>
                  <a:lnTo>
                    <a:pt x="455" y="175"/>
                  </a:lnTo>
                  <a:lnTo>
                    <a:pt x="455" y="174"/>
                  </a:lnTo>
                  <a:lnTo>
                    <a:pt x="455" y="171"/>
                  </a:lnTo>
                  <a:lnTo>
                    <a:pt x="455" y="169"/>
                  </a:lnTo>
                  <a:lnTo>
                    <a:pt x="453" y="166"/>
                  </a:lnTo>
                  <a:lnTo>
                    <a:pt x="453" y="164"/>
                  </a:lnTo>
                  <a:lnTo>
                    <a:pt x="453" y="162"/>
                  </a:lnTo>
                  <a:lnTo>
                    <a:pt x="453" y="160"/>
                  </a:lnTo>
                  <a:lnTo>
                    <a:pt x="453" y="157"/>
                  </a:lnTo>
                  <a:lnTo>
                    <a:pt x="453" y="155"/>
                  </a:lnTo>
                  <a:lnTo>
                    <a:pt x="453" y="153"/>
                  </a:lnTo>
                  <a:lnTo>
                    <a:pt x="452" y="151"/>
                  </a:lnTo>
                  <a:lnTo>
                    <a:pt x="452" y="149"/>
                  </a:lnTo>
                  <a:lnTo>
                    <a:pt x="452" y="147"/>
                  </a:lnTo>
                  <a:lnTo>
                    <a:pt x="452" y="145"/>
                  </a:lnTo>
                  <a:lnTo>
                    <a:pt x="452" y="144"/>
                  </a:lnTo>
                  <a:lnTo>
                    <a:pt x="452" y="143"/>
                  </a:lnTo>
                  <a:lnTo>
                    <a:pt x="451" y="142"/>
                  </a:lnTo>
                  <a:lnTo>
                    <a:pt x="450" y="140"/>
                  </a:lnTo>
                  <a:lnTo>
                    <a:pt x="450" y="139"/>
                  </a:lnTo>
                  <a:lnTo>
                    <a:pt x="449" y="139"/>
                  </a:lnTo>
                  <a:lnTo>
                    <a:pt x="449" y="138"/>
                  </a:lnTo>
                  <a:lnTo>
                    <a:pt x="448" y="136"/>
                  </a:lnTo>
                  <a:lnTo>
                    <a:pt x="448" y="135"/>
                  </a:lnTo>
                  <a:lnTo>
                    <a:pt x="447" y="135"/>
                  </a:lnTo>
                  <a:lnTo>
                    <a:pt x="447" y="134"/>
                  </a:lnTo>
                  <a:lnTo>
                    <a:pt x="445" y="132"/>
                  </a:lnTo>
                  <a:lnTo>
                    <a:pt x="445" y="131"/>
                  </a:lnTo>
                  <a:lnTo>
                    <a:pt x="444" y="130"/>
                  </a:lnTo>
                  <a:lnTo>
                    <a:pt x="443" y="129"/>
                  </a:lnTo>
                  <a:lnTo>
                    <a:pt x="443" y="127"/>
                  </a:lnTo>
                  <a:lnTo>
                    <a:pt x="442" y="126"/>
                  </a:lnTo>
                  <a:lnTo>
                    <a:pt x="442" y="125"/>
                  </a:lnTo>
                  <a:lnTo>
                    <a:pt x="441" y="123"/>
                  </a:lnTo>
                  <a:lnTo>
                    <a:pt x="440" y="122"/>
                  </a:lnTo>
                  <a:lnTo>
                    <a:pt x="440" y="121"/>
                  </a:lnTo>
                  <a:lnTo>
                    <a:pt x="438" y="120"/>
                  </a:lnTo>
                  <a:lnTo>
                    <a:pt x="438" y="118"/>
                  </a:lnTo>
                  <a:lnTo>
                    <a:pt x="437" y="117"/>
                  </a:lnTo>
                  <a:lnTo>
                    <a:pt x="436" y="116"/>
                  </a:lnTo>
                  <a:lnTo>
                    <a:pt x="436" y="114"/>
                  </a:lnTo>
                  <a:lnTo>
                    <a:pt x="434" y="114"/>
                  </a:lnTo>
                  <a:lnTo>
                    <a:pt x="431" y="114"/>
                  </a:lnTo>
                  <a:lnTo>
                    <a:pt x="430" y="113"/>
                  </a:lnTo>
                  <a:lnTo>
                    <a:pt x="428" y="113"/>
                  </a:lnTo>
                  <a:lnTo>
                    <a:pt x="427" y="112"/>
                  </a:lnTo>
                  <a:lnTo>
                    <a:pt x="424" y="110"/>
                  </a:lnTo>
                  <a:lnTo>
                    <a:pt x="423" y="109"/>
                  </a:lnTo>
                  <a:lnTo>
                    <a:pt x="421" y="108"/>
                  </a:lnTo>
                  <a:lnTo>
                    <a:pt x="420" y="105"/>
                  </a:lnTo>
                  <a:lnTo>
                    <a:pt x="419" y="104"/>
                  </a:lnTo>
                  <a:lnTo>
                    <a:pt x="417" y="103"/>
                  </a:lnTo>
                  <a:lnTo>
                    <a:pt x="415" y="100"/>
                  </a:lnTo>
                  <a:lnTo>
                    <a:pt x="414" y="97"/>
                  </a:lnTo>
                  <a:lnTo>
                    <a:pt x="413" y="96"/>
                  </a:lnTo>
                  <a:lnTo>
                    <a:pt x="412" y="94"/>
                  </a:lnTo>
                  <a:lnTo>
                    <a:pt x="410" y="91"/>
                  </a:lnTo>
                  <a:lnTo>
                    <a:pt x="409" y="88"/>
                  </a:lnTo>
                  <a:lnTo>
                    <a:pt x="408" y="87"/>
                  </a:lnTo>
                  <a:lnTo>
                    <a:pt x="406" y="84"/>
                  </a:lnTo>
                  <a:lnTo>
                    <a:pt x="405" y="82"/>
                  </a:lnTo>
                  <a:lnTo>
                    <a:pt x="403" y="81"/>
                  </a:lnTo>
                  <a:lnTo>
                    <a:pt x="402" y="78"/>
                  </a:lnTo>
                  <a:lnTo>
                    <a:pt x="401" y="75"/>
                  </a:lnTo>
                  <a:lnTo>
                    <a:pt x="400" y="74"/>
                  </a:lnTo>
                  <a:lnTo>
                    <a:pt x="399" y="72"/>
                  </a:lnTo>
                  <a:lnTo>
                    <a:pt x="398" y="70"/>
                  </a:lnTo>
                  <a:lnTo>
                    <a:pt x="395" y="69"/>
                  </a:lnTo>
                  <a:lnTo>
                    <a:pt x="394" y="68"/>
                  </a:lnTo>
                  <a:lnTo>
                    <a:pt x="393" y="66"/>
                  </a:lnTo>
                  <a:lnTo>
                    <a:pt x="392" y="65"/>
                  </a:lnTo>
                  <a:lnTo>
                    <a:pt x="390" y="64"/>
                  </a:lnTo>
                  <a:lnTo>
                    <a:pt x="388" y="64"/>
                  </a:lnTo>
                  <a:lnTo>
                    <a:pt x="387" y="62"/>
                  </a:lnTo>
                  <a:lnTo>
                    <a:pt x="386" y="61"/>
                  </a:lnTo>
                  <a:lnTo>
                    <a:pt x="385" y="61"/>
                  </a:lnTo>
                  <a:lnTo>
                    <a:pt x="384" y="61"/>
                  </a:lnTo>
                  <a:lnTo>
                    <a:pt x="383" y="60"/>
                  </a:lnTo>
                  <a:lnTo>
                    <a:pt x="381" y="60"/>
                  </a:lnTo>
                  <a:lnTo>
                    <a:pt x="380" y="59"/>
                  </a:lnTo>
                  <a:lnTo>
                    <a:pt x="379" y="59"/>
                  </a:lnTo>
                  <a:lnTo>
                    <a:pt x="377" y="59"/>
                  </a:lnTo>
                  <a:lnTo>
                    <a:pt x="376" y="57"/>
                  </a:lnTo>
                  <a:lnTo>
                    <a:pt x="374" y="57"/>
                  </a:lnTo>
                  <a:lnTo>
                    <a:pt x="373" y="56"/>
                  </a:lnTo>
                  <a:lnTo>
                    <a:pt x="372" y="56"/>
                  </a:lnTo>
                  <a:lnTo>
                    <a:pt x="370" y="56"/>
                  </a:lnTo>
                  <a:lnTo>
                    <a:pt x="369" y="55"/>
                  </a:lnTo>
                  <a:lnTo>
                    <a:pt x="367" y="55"/>
                  </a:lnTo>
                  <a:lnTo>
                    <a:pt x="366" y="53"/>
                  </a:lnTo>
                  <a:lnTo>
                    <a:pt x="365" y="53"/>
                  </a:lnTo>
                  <a:lnTo>
                    <a:pt x="363" y="53"/>
                  </a:lnTo>
                  <a:lnTo>
                    <a:pt x="362" y="52"/>
                  </a:lnTo>
                  <a:lnTo>
                    <a:pt x="360" y="52"/>
                  </a:lnTo>
                  <a:lnTo>
                    <a:pt x="359" y="51"/>
                  </a:lnTo>
                  <a:lnTo>
                    <a:pt x="358" y="51"/>
                  </a:lnTo>
                  <a:lnTo>
                    <a:pt x="357" y="51"/>
                  </a:lnTo>
                  <a:lnTo>
                    <a:pt x="356" y="49"/>
                  </a:lnTo>
                  <a:lnTo>
                    <a:pt x="355" y="49"/>
                  </a:lnTo>
                  <a:lnTo>
                    <a:pt x="353" y="49"/>
                  </a:lnTo>
                  <a:lnTo>
                    <a:pt x="352" y="48"/>
                  </a:lnTo>
                  <a:lnTo>
                    <a:pt x="351" y="48"/>
                  </a:lnTo>
                  <a:lnTo>
                    <a:pt x="350" y="47"/>
                  </a:lnTo>
                  <a:lnTo>
                    <a:pt x="349" y="47"/>
                  </a:lnTo>
                  <a:close/>
                </a:path>
              </a:pathLst>
            </a:custGeom>
            <a:solidFill>
              <a:srgbClr val="FFB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9" name="Freeform 22"/>
            <p:cNvSpPr>
              <a:spLocks/>
            </p:cNvSpPr>
            <p:nvPr/>
          </p:nvSpPr>
          <p:spPr bwMode="auto">
            <a:xfrm>
              <a:off x="5044" y="3228"/>
              <a:ext cx="238" cy="298"/>
            </a:xfrm>
            <a:custGeom>
              <a:avLst/>
              <a:gdLst>
                <a:gd name="T0" fmla="*/ 2 w 474"/>
                <a:gd name="T1" fmla="*/ 0 h 597"/>
                <a:gd name="T2" fmla="*/ 1 w 474"/>
                <a:gd name="T3" fmla="*/ 0 h 597"/>
                <a:gd name="T4" fmla="*/ 1 w 474"/>
                <a:gd name="T5" fmla="*/ 0 h 597"/>
                <a:gd name="T6" fmla="*/ 1 w 474"/>
                <a:gd name="T7" fmla="*/ 0 h 597"/>
                <a:gd name="T8" fmla="*/ 1 w 474"/>
                <a:gd name="T9" fmla="*/ 0 h 597"/>
                <a:gd name="T10" fmla="*/ 1 w 474"/>
                <a:gd name="T11" fmla="*/ 0 h 597"/>
                <a:gd name="T12" fmla="*/ 1 w 474"/>
                <a:gd name="T13" fmla="*/ 0 h 597"/>
                <a:gd name="T14" fmla="*/ 1 w 474"/>
                <a:gd name="T15" fmla="*/ 0 h 597"/>
                <a:gd name="T16" fmla="*/ 1 w 474"/>
                <a:gd name="T17" fmla="*/ 0 h 597"/>
                <a:gd name="T18" fmla="*/ 1 w 474"/>
                <a:gd name="T19" fmla="*/ 0 h 597"/>
                <a:gd name="T20" fmla="*/ 1 w 474"/>
                <a:gd name="T21" fmla="*/ 0 h 597"/>
                <a:gd name="T22" fmla="*/ 1 w 474"/>
                <a:gd name="T23" fmla="*/ 0 h 597"/>
                <a:gd name="T24" fmla="*/ 1 w 474"/>
                <a:gd name="T25" fmla="*/ 0 h 597"/>
                <a:gd name="T26" fmla="*/ 1 w 474"/>
                <a:gd name="T27" fmla="*/ 0 h 597"/>
                <a:gd name="T28" fmla="*/ 1 w 474"/>
                <a:gd name="T29" fmla="*/ 0 h 597"/>
                <a:gd name="T30" fmla="*/ 1 w 474"/>
                <a:gd name="T31" fmla="*/ 0 h 597"/>
                <a:gd name="T32" fmla="*/ 1 w 474"/>
                <a:gd name="T33" fmla="*/ 0 h 597"/>
                <a:gd name="T34" fmla="*/ 1 w 474"/>
                <a:gd name="T35" fmla="*/ 0 h 597"/>
                <a:gd name="T36" fmla="*/ 1 w 474"/>
                <a:gd name="T37" fmla="*/ 0 h 597"/>
                <a:gd name="T38" fmla="*/ 1 w 474"/>
                <a:gd name="T39" fmla="*/ 0 h 597"/>
                <a:gd name="T40" fmla="*/ 0 w 474"/>
                <a:gd name="T41" fmla="*/ 0 h 597"/>
                <a:gd name="T42" fmla="*/ 0 w 474"/>
                <a:gd name="T43" fmla="*/ 0 h 597"/>
                <a:gd name="T44" fmla="*/ 1 w 474"/>
                <a:gd name="T45" fmla="*/ 0 h 597"/>
                <a:gd name="T46" fmla="*/ 1 w 474"/>
                <a:gd name="T47" fmla="*/ 1 h 597"/>
                <a:gd name="T48" fmla="*/ 1 w 474"/>
                <a:gd name="T49" fmla="*/ 1 h 597"/>
                <a:gd name="T50" fmla="*/ 1 w 474"/>
                <a:gd name="T51" fmla="*/ 1 h 597"/>
                <a:gd name="T52" fmla="*/ 1 w 474"/>
                <a:gd name="T53" fmla="*/ 1 h 597"/>
                <a:gd name="T54" fmla="*/ 1 w 474"/>
                <a:gd name="T55" fmla="*/ 1 h 597"/>
                <a:gd name="T56" fmla="*/ 1 w 474"/>
                <a:gd name="T57" fmla="*/ 1 h 597"/>
                <a:gd name="T58" fmla="*/ 1 w 474"/>
                <a:gd name="T59" fmla="*/ 1 h 597"/>
                <a:gd name="T60" fmla="*/ 1 w 474"/>
                <a:gd name="T61" fmla="*/ 1 h 597"/>
                <a:gd name="T62" fmla="*/ 1 w 474"/>
                <a:gd name="T63" fmla="*/ 1 h 597"/>
                <a:gd name="T64" fmla="*/ 1 w 474"/>
                <a:gd name="T65" fmla="*/ 2 h 597"/>
                <a:gd name="T66" fmla="*/ 1 w 474"/>
                <a:gd name="T67" fmla="*/ 2 h 597"/>
                <a:gd name="T68" fmla="*/ 1 w 474"/>
                <a:gd name="T69" fmla="*/ 2 h 597"/>
                <a:gd name="T70" fmla="*/ 2 w 474"/>
                <a:gd name="T71" fmla="*/ 2 h 597"/>
                <a:gd name="T72" fmla="*/ 2 w 474"/>
                <a:gd name="T73" fmla="*/ 2 h 597"/>
                <a:gd name="T74" fmla="*/ 2 w 474"/>
                <a:gd name="T75" fmla="*/ 2 h 597"/>
                <a:gd name="T76" fmla="*/ 2 w 474"/>
                <a:gd name="T77" fmla="*/ 2 h 597"/>
                <a:gd name="T78" fmla="*/ 2 w 474"/>
                <a:gd name="T79" fmla="*/ 2 h 597"/>
                <a:gd name="T80" fmla="*/ 2 w 474"/>
                <a:gd name="T81" fmla="*/ 1 h 597"/>
                <a:gd name="T82" fmla="*/ 2 w 474"/>
                <a:gd name="T83" fmla="*/ 1 h 597"/>
                <a:gd name="T84" fmla="*/ 2 w 474"/>
                <a:gd name="T85" fmla="*/ 1 h 597"/>
                <a:gd name="T86" fmla="*/ 2 w 474"/>
                <a:gd name="T87" fmla="*/ 1 h 597"/>
                <a:gd name="T88" fmla="*/ 2 w 474"/>
                <a:gd name="T89" fmla="*/ 1 h 597"/>
                <a:gd name="T90" fmla="*/ 2 w 474"/>
                <a:gd name="T91" fmla="*/ 1 h 597"/>
                <a:gd name="T92" fmla="*/ 2 w 474"/>
                <a:gd name="T93" fmla="*/ 1 h 597"/>
                <a:gd name="T94" fmla="*/ 2 w 474"/>
                <a:gd name="T95" fmla="*/ 1 h 597"/>
                <a:gd name="T96" fmla="*/ 2 w 474"/>
                <a:gd name="T97" fmla="*/ 1 h 597"/>
                <a:gd name="T98" fmla="*/ 2 w 474"/>
                <a:gd name="T99" fmla="*/ 1 h 597"/>
                <a:gd name="T100" fmla="*/ 2 w 474"/>
                <a:gd name="T101" fmla="*/ 0 h 597"/>
                <a:gd name="T102" fmla="*/ 2 w 474"/>
                <a:gd name="T103" fmla="*/ 0 h 597"/>
                <a:gd name="T104" fmla="*/ 2 w 474"/>
                <a:gd name="T105" fmla="*/ 0 h 597"/>
                <a:gd name="T106" fmla="*/ 2 w 474"/>
                <a:gd name="T107" fmla="*/ 0 h 597"/>
                <a:gd name="T108" fmla="*/ 2 w 474"/>
                <a:gd name="T109" fmla="*/ 0 h 597"/>
                <a:gd name="T110" fmla="*/ 2 w 474"/>
                <a:gd name="T111" fmla="*/ 0 h 597"/>
                <a:gd name="T112" fmla="*/ 2 w 474"/>
                <a:gd name="T113" fmla="*/ 0 h 597"/>
                <a:gd name="T114" fmla="*/ 2 w 474"/>
                <a:gd name="T115" fmla="*/ 0 h 597"/>
                <a:gd name="T116" fmla="*/ 2 w 474"/>
                <a:gd name="T117" fmla="*/ 0 h 597"/>
                <a:gd name="T118" fmla="*/ 2 w 474"/>
                <a:gd name="T119" fmla="*/ 0 h 597"/>
                <a:gd name="T120" fmla="*/ 2 w 474"/>
                <a:gd name="T121" fmla="*/ 0 h 597"/>
                <a:gd name="T122" fmla="*/ 2 w 474"/>
                <a:gd name="T123" fmla="*/ 0 h 597"/>
                <a:gd name="T124" fmla="*/ 2 w 474"/>
                <a:gd name="T125" fmla="*/ 0 h 5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4" h="597">
                  <a:moveTo>
                    <a:pt x="349" y="47"/>
                  </a:moveTo>
                  <a:lnTo>
                    <a:pt x="302" y="46"/>
                  </a:lnTo>
                  <a:lnTo>
                    <a:pt x="277" y="46"/>
                  </a:lnTo>
                  <a:lnTo>
                    <a:pt x="274" y="43"/>
                  </a:lnTo>
                  <a:lnTo>
                    <a:pt x="272" y="40"/>
                  </a:lnTo>
                  <a:lnTo>
                    <a:pt x="270" y="38"/>
                  </a:lnTo>
                  <a:lnTo>
                    <a:pt x="267" y="34"/>
                  </a:lnTo>
                  <a:lnTo>
                    <a:pt x="265" y="31"/>
                  </a:lnTo>
                  <a:lnTo>
                    <a:pt x="263" y="29"/>
                  </a:lnTo>
                  <a:lnTo>
                    <a:pt x="260" y="27"/>
                  </a:lnTo>
                  <a:lnTo>
                    <a:pt x="258" y="25"/>
                  </a:lnTo>
                  <a:lnTo>
                    <a:pt x="256" y="22"/>
                  </a:lnTo>
                  <a:lnTo>
                    <a:pt x="255" y="21"/>
                  </a:lnTo>
                  <a:lnTo>
                    <a:pt x="252" y="18"/>
                  </a:lnTo>
                  <a:lnTo>
                    <a:pt x="250" y="17"/>
                  </a:lnTo>
                  <a:lnTo>
                    <a:pt x="248" y="14"/>
                  </a:lnTo>
                  <a:lnTo>
                    <a:pt x="245" y="13"/>
                  </a:lnTo>
                  <a:lnTo>
                    <a:pt x="243" y="12"/>
                  </a:lnTo>
                  <a:lnTo>
                    <a:pt x="241" y="11"/>
                  </a:lnTo>
                  <a:lnTo>
                    <a:pt x="238" y="9"/>
                  </a:lnTo>
                  <a:lnTo>
                    <a:pt x="236" y="8"/>
                  </a:lnTo>
                  <a:lnTo>
                    <a:pt x="234" y="7"/>
                  </a:lnTo>
                  <a:lnTo>
                    <a:pt x="231" y="5"/>
                  </a:lnTo>
                  <a:lnTo>
                    <a:pt x="229" y="5"/>
                  </a:lnTo>
                  <a:lnTo>
                    <a:pt x="226" y="4"/>
                  </a:lnTo>
                  <a:lnTo>
                    <a:pt x="223" y="3"/>
                  </a:lnTo>
                  <a:lnTo>
                    <a:pt x="221" y="3"/>
                  </a:lnTo>
                  <a:lnTo>
                    <a:pt x="217" y="1"/>
                  </a:lnTo>
                  <a:lnTo>
                    <a:pt x="215" y="1"/>
                  </a:lnTo>
                  <a:lnTo>
                    <a:pt x="212" y="1"/>
                  </a:lnTo>
                  <a:lnTo>
                    <a:pt x="209" y="0"/>
                  </a:lnTo>
                  <a:lnTo>
                    <a:pt x="206" y="0"/>
                  </a:lnTo>
                  <a:lnTo>
                    <a:pt x="202" y="0"/>
                  </a:lnTo>
                  <a:lnTo>
                    <a:pt x="199" y="0"/>
                  </a:lnTo>
                  <a:lnTo>
                    <a:pt x="195" y="0"/>
                  </a:lnTo>
                  <a:lnTo>
                    <a:pt x="157" y="52"/>
                  </a:lnTo>
                  <a:lnTo>
                    <a:pt x="156" y="52"/>
                  </a:lnTo>
                  <a:lnTo>
                    <a:pt x="155" y="52"/>
                  </a:lnTo>
                  <a:lnTo>
                    <a:pt x="153" y="52"/>
                  </a:lnTo>
                  <a:lnTo>
                    <a:pt x="152" y="52"/>
                  </a:lnTo>
                  <a:lnTo>
                    <a:pt x="151" y="52"/>
                  </a:lnTo>
                  <a:lnTo>
                    <a:pt x="150" y="52"/>
                  </a:lnTo>
                  <a:lnTo>
                    <a:pt x="148" y="52"/>
                  </a:lnTo>
                  <a:lnTo>
                    <a:pt x="146" y="53"/>
                  </a:lnTo>
                  <a:lnTo>
                    <a:pt x="145" y="53"/>
                  </a:lnTo>
                  <a:lnTo>
                    <a:pt x="144" y="53"/>
                  </a:lnTo>
                  <a:lnTo>
                    <a:pt x="143" y="53"/>
                  </a:lnTo>
                  <a:lnTo>
                    <a:pt x="142" y="53"/>
                  </a:lnTo>
                  <a:lnTo>
                    <a:pt x="141" y="53"/>
                  </a:lnTo>
                  <a:lnTo>
                    <a:pt x="139" y="55"/>
                  </a:lnTo>
                  <a:lnTo>
                    <a:pt x="138" y="55"/>
                  </a:lnTo>
                  <a:lnTo>
                    <a:pt x="137" y="55"/>
                  </a:lnTo>
                  <a:lnTo>
                    <a:pt x="136" y="55"/>
                  </a:lnTo>
                  <a:lnTo>
                    <a:pt x="135" y="55"/>
                  </a:lnTo>
                  <a:lnTo>
                    <a:pt x="134" y="56"/>
                  </a:lnTo>
                  <a:lnTo>
                    <a:pt x="132" y="56"/>
                  </a:lnTo>
                  <a:lnTo>
                    <a:pt x="131" y="56"/>
                  </a:lnTo>
                  <a:lnTo>
                    <a:pt x="130" y="56"/>
                  </a:lnTo>
                  <a:lnTo>
                    <a:pt x="129" y="56"/>
                  </a:lnTo>
                  <a:lnTo>
                    <a:pt x="128" y="57"/>
                  </a:lnTo>
                  <a:lnTo>
                    <a:pt x="127" y="57"/>
                  </a:lnTo>
                  <a:lnTo>
                    <a:pt x="125" y="57"/>
                  </a:lnTo>
                  <a:lnTo>
                    <a:pt x="124" y="57"/>
                  </a:lnTo>
                  <a:lnTo>
                    <a:pt x="123" y="57"/>
                  </a:lnTo>
                  <a:lnTo>
                    <a:pt x="122" y="57"/>
                  </a:lnTo>
                  <a:lnTo>
                    <a:pt x="121" y="57"/>
                  </a:lnTo>
                  <a:lnTo>
                    <a:pt x="120" y="57"/>
                  </a:lnTo>
                  <a:lnTo>
                    <a:pt x="118" y="57"/>
                  </a:lnTo>
                  <a:lnTo>
                    <a:pt x="117" y="59"/>
                  </a:lnTo>
                  <a:lnTo>
                    <a:pt x="116" y="61"/>
                  </a:lnTo>
                  <a:lnTo>
                    <a:pt x="115" y="62"/>
                  </a:lnTo>
                  <a:lnTo>
                    <a:pt x="114" y="64"/>
                  </a:lnTo>
                  <a:lnTo>
                    <a:pt x="113" y="65"/>
                  </a:lnTo>
                  <a:lnTo>
                    <a:pt x="112" y="68"/>
                  </a:lnTo>
                  <a:lnTo>
                    <a:pt x="110" y="69"/>
                  </a:lnTo>
                  <a:lnTo>
                    <a:pt x="110" y="70"/>
                  </a:lnTo>
                  <a:lnTo>
                    <a:pt x="109" y="72"/>
                  </a:lnTo>
                  <a:lnTo>
                    <a:pt x="108" y="74"/>
                  </a:lnTo>
                  <a:lnTo>
                    <a:pt x="108" y="75"/>
                  </a:lnTo>
                  <a:lnTo>
                    <a:pt x="107" y="77"/>
                  </a:lnTo>
                  <a:lnTo>
                    <a:pt x="107" y="79"/>
                  </a:lnTo>
                  <a:lnTo>
                    <a:pt x="106" y="81"/>
                  </a:lnTo>
                  <a:lnTo>
                    <a:pt x="106" y="82"/>
                  </a:lnTo>
                  <a:lnTo>
                    <a:pt x="105" y="84"/>
                  </a:lnTo>
                  <a:lnTo>
                    <a:pt x="105" y="86"/>
                  </a:lnTo>
                  <a:lnTo>
                    <a:pt x="103" y="87"/>
                  </a:lnTo>
                  <a:lnTo>
                    <a:pt x="103" y="90"/>
                  </a:lnTo>
                  <a:lnTo>
                    <a:pt x="103" y="91"/>
                  </a:lnTo>
                  <a:lnTo>
                    <a:pt x="102" y="94"/>
                  </a:lnTo>
                  <a:lnTo>
                    <a:pt x="102" y="95"/>
                  </a:lnTo>
                  <a:lnTo>
                    <a:pt x="102" y="96"/>
                  </a:lnTo>
                  <a:lnTo>
                    <a:pt x="102" y="99"/>
                  </a:lnTo>
                  <a:lnTo>
                    <a:pt x="102" y="100"/>
                  </a:lnTo>
                  <a:lnTo>
                    <a:pt x="101" y="103"/>
                  </a:lnTo>
                  <a:lnTo>
                    <a:pt x="101" y="104"/>
                  </a:lnTo>
                  <a:lnTo>
                    <a:pt x="101" y="107"/>
                  </a:lnTo>
                  <a:lnTo>
                    <a:pt x="101" y="109"/>
                  </a:lnTo>
                  <a:lnTo>
                    <a:pt x="101" y="110"/>
                  </a:lnTo>
                  <a:lnTo>
                    <a:pt x="101" y="113"/>
                  </a:lnTo>
                  <a:lnTo>
                    <a:pt x="101" y="114"/>
                  </a:lnTo>
                  <a:lnTo>
                    <a:pt x="102" y="114"/>
                  </a:lnTo>
                  <a:lnTo>
                    <a:pt x="103" y="114"/>
                  </a:lnTo>
                  <a:lnTo>
                    <a:pt x="105" y="116"/>
                  </a:lnTo>
                  <a:lnTo>
                    <a:pt x="106" y="116"/>
                  </a:lnTo>
                  <a:lnTo>
                    <a:pt x="107" y="116"/>
                  </a:lnTo>
                  <a:lnTo>
                    <a:pt x="107" y="117"/>
                  </a:lnTo>
                  <a:lnTo>
                    <a:pt x="108" y="117"/>
                  </a:lnTo>
                  <a:lnTo>
                    <a:pt x="109" y="117"/>
                  </a:lnTo>
                  <a:lnTo>
                    <a:pt x="110" y="118"/>
                  </a:lnTo>
                  <a:lnTo>
                    <a:pt x="110" y="120"/>
                  </a:lnTo>
                  <a:lnTo>
                    <a:pt x="112" y="120"/>
                  </a:lnTo>
                  <a:lnTo>
                    <a:pt x="113" y="121"/>
                  </a:lnTo>
                  <a:lnTo>
                    <a:pt x="114" y="122"/>
                  </a:lnTo>
                  <a:lnTo>
                    <a:pt x="115" y="123"/>
                  </a:lnTo>
                  <a:lnTo>
                    <a:pt x="115" y="125"/>
                  </a:lnTo>
                  <a:lnTo>
                    <a:pt x="116" y="125"/>
                  </a:lnTo>
                  <a:lnTo>
                    <a:pt x="117" y="126"/>
                  </a:lnTo>
                  <a:lnTo>
                    <a:pt x="117" y="127"/>
                  </a:lnTo>
                  <a:lnTo>
                    <a:pt x="118" y="129"/>
                  </a:lnTo>
                  <a:lnTo>
                    <a:pt x="120" y="130"/>
                  </a:lnTo>
                  <a:lnTo>
                    <a:pt x="120" y="131"/>
                  </a:lnTo>
                  <a:lnTo>
                    <a:pt x="121" y="131"/>
                  </a:lnTo>
                  <a:lnTo>
                    <a:pt x="122" y="132"/>
                  </a:lnTo>
                  <a:lnTo>
                    <a:pt x="122" y="134"/>
                  </a:lnTo>
                  <a:lnTo>
                    <a:pt x="123" y="134"/>
                  </a:lnTo>
                  <a:lnTo>
                    <a:pt x="123" y="135"/>
                  </a:lnTo>
                  <a:lnTo>
                    <a:pt x="124" y="136"/>
                  </a:lnTo>
                  <a:lnTo>
                    <a:pt x="125" y="136"/>
                  </a:lnTo>
                  <a:lnTo>
                    <a:pt x="125" y="138"/>
                  </a:lnTo>
                  <a:lnTo>
                    <a:pt x="127" y="138"/>
                  </a:lnTo>
                  <a:lnTo>
                    <a:pt x="128" y="138"/>
                  </a:lnTo>
                  <a:lnTo>
                    <a:pt x="129" y="139"/>
                  </a:lnTo>
                  <a:lnTo>
                    <a:pt x="131" y="139"/>
                  </a:lnTo>
                  <a:lnTo>
                    <a:pt x="132" y="140"/>
                  </a:lnTo>
                  <a:lnTo>
                    <a:pt x="134" y="140"/>
                  </a:lnTo>
                  <a:lnTo>
                    <a:pt x="136" y="142"/>
                  </a:lnTo>
                  <a:lnTo>
                    <a:pt x="138" y="143"/>
                  </a:lnTo>
                  <a:lnTo>
                    <a:pt x="139" y="143"/>
                  </a:lnTo>
                  <a:lnTo>
                    <a:pt x="142" y="144"/>
                  </a:lnTo>
                  <a:lnTo>
                    <a:pt x="144" y="144"/>
                  </a:lnTo>
                  <a:lnTo>
                    <a:pt x="146" y="145"/>
                  </a:lnTo>
                  <a:lnTo>
                    <a:pt x="148" y="145"/>
                  </a:lnTo>
                  <a:lnTo>
                    <a:pt x="150" y="147"/>
                  </a:lnTo>
                  <a:lnTo>
                    <a:pt x="152" y="147"/>
                  </a:lnTo>
                  <a:lnTo>
                    <a:pt x="155" y="148"/>
                  </a:lnTo>
                  <a:lnTo>
                    <a:pt x="157" y="148"/>
                  </a:lnTo>
                  <a:lnTo>
                    <a:pt x="159" y="149"/>
                  </a:lnTo>
                  <a:lnTo>
                    <a:pt x="162" y="149"/>
                  </a:lnTo>
                  <a:lnTo>
                    <a:pt x="164" y="151"/>
                  </a:lnTo>
                  <a:lnTo>
                    <a:pt x="166" y="151"/>
                  </a:lnTo>
                  <a:lnTo>
                    <a:pt x="169" y="152"/>
                  </a:lnTo>
                  <a:lnTo>
                    <a:pt x="171" y="152"/>
                  </a:lnTo>
                  <a:lnTo>
                    <a:pt x="173" y="152"/>
                  </a:lnTo>
                  <a:lnTo>
                    <a:pt x="175" y="153"/>
                  </a:lnTo>
                  <a:lnTo>
                    <a:pt x="178" y="153"/>
                  </a:lnTo>
                  <a:lnTo>
                    <a:pt x="180" y="153"/>
                  </a:lnTo>
                  <a:lnTo>
                    <a:pt x="181" y="155"/>
                  </a:lnTo>
                  <a:lnTo>
                    <a:pt x="184" y="155"/>
                  </a:lnTo>
                  <a:lnTo>
                    <a:pt x="186" y="155"/>
                  </a:lnTo>
                  <a:lnTo>
                    <a:pt x="187" y="155"/>
                  </a:lnTo>
                  <a:lnTo>
                    <a:pt x="189" y="155"/>
                  </a:lnTo>
                  <a:lnTo>
                    <a:pt x="191" y="155"/>
                  </a:lnTo>
                  <a:lnTo>
                    <a:pt x="185" y="155"/>
                  </a:lnTo>
                  <a:lnTo>
                    <a:pt x="179" y="155"/>
                  </a:lnTo>
                  <a:lnTo>
                    <a:pt x="173" y="155"/>
                  </a:lnTo>
                  <a:lnTo>
                    <a:pt x="169" y="155"/>
                  </a:lnTo>
                  <a:lnTo>
                    <a:pt x="163" y="156"/>
                  </a:lnTo>
                  <a:lnTo>
                    <a:pt x="157" y="156"/>
                  </a:lnTo>
                  <a:lnTo>
                    <a:pt x="150" y="156"/>
                  </a:lnTo>
                  <a:lnTo>
                    <a:pt x="144" y="156"/>
                  </a:lnTo>
                  <a:lnTo>
                    <a:pt x="138" y="157"/>
                  </a:lnTo>
                  <a:lnTo>
                    <a:pt x="132" y="157"/>
                  </a:lnTo>
                  <a:lnTo>
                    <a:pt x="127" y="157"/>
                  </a:lnTo>
                  <a:lnTo>
                    <a:pt x="121" y="158"/>
                  </a:lnTo>
                  <a:lnTo>
                    <a:pt x="115" y="158"/>
                  </a:lnTo>
                  <a:lnTo>
                    <a:pt x="109" y="160"/>
                  </a:lnTo>
                  <a:lnTo>
                    <a:pt x="103" y="161"/>
                  </a:lnTo>
                  <a:lnTo>
                    <a:pt x="98" y="161"/>
                  </a:lnTo>
                  <a:lnTo>
                    <a:pt x="92" y="162"/>
                  </a:lnTo>
                  <a:lnTo>
                    <a:pt x="86" y="164"/>
                  </a:lnTo>
                  <a:lnTo>
                    <a:pt x="80" y="165"/>
                  </a:lnTo>
                  <a:lnTo>
                    <a:pt x="74" y="166"/>
                  </a:lnTo>
                  <a:lnTo>
                    <a:pt x="68" y="168"/>
                  </a:lnTo>
                  <a:lnTo>
                    <a:pt x="64" y="169"/>
                  </a:lnTo>
                  <a:lnTo>
                    <a:pt x="58" y="170"/>
                  </a:lnTo>
                  <a:lnTo>
                    <a:pt x="52" y="173"/>
                  </a:lnTo>
                  <a:lnTo>
                    <a:pt x="46" y="174"/>
                  </a:lnTo>
                  <a:lnTo>
                    <a:pt x="42" y="175"/>
                  </a:lnTo>
                  <a:lnTo>
                    <a:pt x="36" y="178"/>
                  </a:lnTo>
                  <a:lnTo>
                    <a:pt x="31" y="181"/>
                  </a:lnTo>
                  <a:lnTo>
                    <a:pt x="25" y="182"/>
                  </a:lnTo>
                  <a:lnTo>
                    <a:pt x="21" y="184"/>
                  </a:lnTo>
                  <a:lnTo>
                    <a:pt x="15" y="187"/>
                  </a:lnTo>
                  <a:lnTo>
                    <a:pt x="10" y="190"/>
                  </a:lnTo>
                  <a:lnTo>
                    <a:pt x="9" y="190"/>
                  </a:lnTo>
                  <a:lnTo>
                    <a:pt x="8" y="191"/>
                  </a:lnTo>
                  <a:lnTo>
                    <a:pt x="8" y="192"/>
                  </a:lnTo>
                  <a:lnTo>
                    <a:pt x="7" y="193"/>
                  </a:lnTo>
                  <a:lnTo>
                    <a:pt x="6" y="195"/>
                  </a:lnTo>
                  <a:lnTo>
                    <a:pt x="4" y="196"/>
                  </a:lnTo>
                  <a:lnTo>
                    <a:pt x="4" y="197"/>
                  </a:lnTo>
                  <a:lnTo>
                    <a:pt x="3" y="200"/>
                  </a:lnTo>
                  <a:lnTo>
                    <a:pt x="3" y="201"/>
                  </a:lnTo>
                  <a:lnTo>
                    <a:pt x="2" y="203"/>
                  </a:lnTo>
                  <a:lnTo>
                    <a:pt x="2" y="205"/>
                  </a:lnTo>
                  <a:lnTo>
                    <a:pt x="1" y="208"/>
                  </a:lnTo>
                  <a:lnTo>
                    <a:pt x="1" y="209"/>
                  </a:lnTo>
                  <a:lnTo>
                    <a:pt x="1" y="212"/>
                  </a:lnTo>
                  <a:lnTo>
                    <a:pt x="0" y="214"/>
                  </a:lnTo>
                  <a:lnTo>
                    <a:pt x="0" y="216"/>
                  </a:lnTo>
                  <a:lnTo>
                    <a:pt x="0" y="218"/>
                  </a:lnTo>
                  <a:lnTo>
                    <a:pt x="0" y="221"/>
                  </a:lnTo>
                  <a:lnTo>
                    <a:pt x="0" y="223"/>
                  </a:lnTo>
                  <a:lnTo>
                    <a:pt x="0" y="225"/>
                  </a:lnTo>
                  <a:lnTo>
                    <a:pt x="0" y="227"/>
                  </a:lnTo>
                  <a:lnTo>
                    <a:pt x="0" y="230"/>
                  </a:lnTo>
                  <a:lnTo>
                    <a:pt x="0" y="232"/>
                  </a:lnTo>
                  <a:lnTo>
                    <a:pt x="0" y="234"/>
                  </a:lnTo>
                  <a:lnTo>
                    <a:pt x="0" y="236"/>
                  </a:lnTo>
                  <a:lnTo>
                    <a:pt x="0" y="238"/>
                  </a:lnTo>
                  <a:lnTo>
                    <a:pt x="1" y="240"/>
                  </a:lnTo>
                  <a:lnTo>
                    <a:pt x="1" y="242"/>
                  </a:lnTo>
                  <a:lnTo>
                    <a:pt x="1" y="243"/>
                  </a:lnTo>
                  <a:lnTo>
                    <a:pt x="1" y="244"/>
                  </a:lnTo>
                  <a:lnTo>
                    <a:pt x="2" y="245"/>
                  </a:lnTo>
                  <a:lnTo>
                    <a:pt x="2" y="247"/>
                  </a:lnTo>
                  <a:lnTo>
                    <a:pt x="7" y="253"/>
                  </a:lnTo>
                  <a:lnTo>
                    <a:pt x="8" y="253"/>
                  </a:lnTo>
                  <a:lnTo>
                    <a:pt x="9" y="253"/>
                  </a:lnTo>
                  <a:lnTo>
                    <a:pt x="10" y="253"/>
                  </a:lnTo>
                  <a:lnTo>
                    <a:pt x="11" y="254"/>
                  </a:lnTo>
                  <a:lnTo>
                    <a:pt x="13" y="254"/>
                  </a:lnTo>
                  <a:lnTo>
                    <a:pt x="14" y="254"/>
                  </a:lnTo>
                  <a:lnTo>
                    <a:pt x="15" y="256"/>
                  </a:lnTo>
                  <a:lnTo>
                    <a:pt x="16" y="256"/>
                  </a:lnTo>
                  <a:lnTo>
                    <a:pt x="18" y="256"/>
                  </a:lnTo>
                  <a:lnTo>
                    <a:pt x="20" y="257"/>
                  </a:lnTo>
                  <a:lnTo>
                    <a:pt x="21" y="257"/>
                  </a:lnTo>
                  <a:lnTo>
                    <a:pt x="22" y="258"/>
                  </a:lnTo>
                  <a:lnTo>
                    <a:pt x="23" y="258"/>
                  </a:lnTo>
                  <a:lnTo>
                    <a:pt x="25" y="258"/>
                  </a:lnTo>
                  <a:lnTo>
                    <a:pt x="27" y="260"/>
                  </a:lnTo>
                  <a:lnTo>
                    <a:pt x="28" y="260"/>
                  </a:lnTo>
                  <a:lnTo>
                    <a:pt x="29" y="261"/>
                  </a:lnTo>
                  <a:lnTo>
                    <a:pt x="30" y="261"/>
                  </a:lnTo>
                  <a:lnTo>
                    <a:pt x="31" y="261"/>
                  </a:lnTo>
                  <a:lnTo>
                    <a:pt x="32" y="262"/>
                  </a:lnTo>
                  <a:lnTo>
                    <a:pt x="34" y="262"/>
                  </a:lnTo>
                  <a:lnTo>
                    <a:pt x="35" y="262"/>
                  </a:lnTo>
                  <a:lnTo>
                    <a:pt x="36" y="264"/>
                  </a:lnTo>
                  <a:lnTo>
                    <a:pt x="37" y="264"/>
                  </a:lnTo>
                  <a:lnTo>
                    <a:pt x="38" y="264"/>
                  </a:lnTo>
                  <a:lnTo>
                    <a:pt x="39" y="264"/>
                  </a:lnTo>
                  <a:lnTo>
                    <a:pt x="41" y="265"/>
                  </a:lnTo>
                  <a:lnTo>
                    <a:pt x="28" y="282"/>
                  </a:lnTo>
                  <a:lnTo>
                    <a:pt x="28" y="304"/>
                  </a:lnTo>
                  <a:lnTo>
                    <a:pt x="29" y="305"/>
                  </a:lnTo>
                  <a:lnTo>
                    <a:pt x="30" y="305"/>
                  </a:lnTo>
                  <a:lnTo>
                    <a:pt x="30" y="306"/>
                  </a:lnTo>
                  <a:lnTo>
                    <a:pt x="31" y="306"/>
                  </a:lnTo>
                  <a:lnTo>
                    <a:pt x="32" y="308"/>
                  </a:lnTo>
                  <a:lnTo>
                    <a:pt x="34" y="308"/>
                  </a:lnTo>
                  <a:lnTo>
                    <a:pt x="35" y="309"/>
                  </a:lnTo>
                  <a:lnTo>
                    <a:pt x="36" y="309"/>
                  </a:lnTo>
                  <a:lnTo>
                    <a:pt x="36" y="310"/>
                  </a:lnTo>
                  <a:lnTo>
                    <a:pt x="37" y="310"/>
                  </a:lnTo>
                  <a:lnTo>
                    <a:pt x="38" y="312"/>
                  </a:lnTo>
                  <a:lnTo>
                    <a:pt x="39" y="313"/>
                  </a:lnTo>
                  <a:lnTo>
                    <a:pt x="41" y="313"/>
                  </a:lnTo>
                  <a:lnTo>
                    <a:pt x="42" y="314"/>
                  </a:lnTo>
                  <a:lnTo>
                    <a:pt x="43" y="314"/>
                  </a:lnTo>
                  <a:lnTo>
                    <a:pt x="44" y="315"/>
                  </a:lnTo>
                  <a:lnTo>
                    <a:pt x="45" y="315"/>
                  </a:lnTo>
                  <a:lnTo>
                    <a:pt x="46" y="317"/>
                  </a:lnTo>
                  <a:lnTo>
                    <a:pt x="48" y="317"/>
                  </a:lnTo>
                  <a:lnTo>
                    <a:pt x="49" y="318"/>
                  </a:lnTo>
                  <a:lnTo>
                    <a:pt x="50" y="318"/>
                  </a:lnTo>
                  <a:lnTo>
                    <a:pt x="51" y="318"/>
                  </a:lnTo>
                  <a:lnTo>
                    <a:pt x="52" y="319"/>
                  </a:lnTo>
                  <a:lnTo>
                    <a:pt x="53" y="319"/>
                  </a:lnTo>
                  <a:lnTo>
                    <a:pt x="55" y="321"/>
                  </a:lnTo>
                  <a:lnTo>
                    <a:pt x="56" y="321"/>
                  </a:lnTo>
                  <a:lnTo>
                    <a:pt x="57" y="321"/>
                  </a:lnTo>
                  <a:lnTo>
                    <a:pt x="58" y="321"/>
                  </a:lnTo>
                  <a:lnTo>
                    <a:pt x="59" y="321"/>
                  </a:lnTo>
                  <a:lnTo>
                    <a:pt x="61" y="322"/>
                  </a:lnTo>
                  <a:lnTo>
                    <a:pt x="63" y="322"/>
                  </a:lnTo>
                  <a:lnTo>
                    <a:pt x="64" y="322"/>
                  </a:lnTo>
                  <a:lnTo>
                    <a:pt x="58" y="344"/>
                  </a:lnTo>
                  <a:lnTo>
                    <a:pt x="58" y="349"/>
                  </a:lnTo>
                  <a:lnTo>
                    <a:pt x="58" y="354"/>
                  </a:lnTo>
                  <a:lnTo>
                    <a:pt x="58" y="358"/>
                  </a:lnTo>
                  <a:lnTo>
                    <a:pt x="58" y="363"/>
                  </a:lnTo>
                  <a:lnTo>
                    <a:pt x="59" y="367"/>
                  </a:lnTo>
                  <a:lnTo>
                    <a:pt x="59" y="373"/>
                  </a:lnTo>
                  <a:lnTo>
                    <a:pt x="59" y="376"/>
                  </a:lnTo>
                  <a:lnTo>
                    <a:pt x="60" y="382"/>
                  </a:lnTo>
                  <a:lnTo>
                    <a:pt x="60" y="386"/>
                  </a:lnTo>
                  <a:lnTo>
                    <a:pt x="60" y="391"/>
                  </a:lnTo>
                  <a:lnTo>
                    <a:pt x="61" y="395"/>
                  </a:lnTo>
                  <a:lnTo>
                    <a:pt x="61" y="399"/>
                  </a:lnTo>
                  <a:lnTo>
                    <a:pt x="63" y="404"/>
                  </a:lnTo>
                  <a:lnTo>
                    <a:pt x="63" y="408"/>
                  </a:lnTo>
                  <a:lnTo>
                    <a:pt x="64" y="412"/>
                  </a:lnTo>
                  <a:lnTo>
                    <a:pt x="65" y="415"/>
                  </a:lnTo>
                  <a:lnTo>
                    <a:pt x="65" y="421"/>
                  </a:lnTo>
                  <a:lnTo>
                    <a:pt x="66" y="424"/>
                  </a:lnTo>
                  <a:lnTo>
                    <a:pt x="66" y="428"/>
                  </a:lnTo>
                  <a:lnTo>
                    <a:pt x="67" y="434"/>
                  </a:lnTo>
                  <a:lnTo>
                    <a:pt x="67" y="437"/>
                  </a:lnTo>
                  <a:lnTo>
                    <a:pt x="68" y="441"/>
                  </a:lnTo>
                  <a:lnTo>
                    <a:pt x="68" y="447"/>
                  </a:lnTo>
                  <a:lnTo>
                    <a:pt x="68" y="450"/>
                  </a:lnTo>
                  <a:lnTo>
                    <a:pt x="70" y="456"/>
                  </a:lnTo>
                  <a:lnTo>
                    <a:pt x="70" y="460"/>
                  </a:lnTo>
                  <a:lnTo>
                    <a:pt x="70" y="465"/>
                  </a:lnTo>
                  <a:lnTo>
                    <a:pt x="71" y="469"/>
                  </a:lnTo>
                  <a:lnTo>
                    <a:pt x="71" y="474"/>
                  </a:lnTo>
                  <a:lnTo>
                    <a:pt x="71" y="478"/>
                  </a:lnTo>
                  <a:lnTo>
                    <a:pt x="71" y="483"/>
                  </a:lnTo>
                  <a:lnTo>
                    <a:pt x="71" y="488"/>
                  </a:lnTo>
                  <a:lnTo>
                    <a:pt x="75" y="493"/>
                  </a:lnTo>
                  <a:lnTo>
                    <a:pt x="80" y="500"/>
                  </a:lnTo>
                  <a:lnTo>
                    <a:pt x="85" y="505"/>
                  </a:lnTo>
                  <a:lnTo>
                    <a:pt x="89" y="511"/>
                  </a:lnTo>
                  <a:lnTo>
                    <a:pt x="95" y="518"/>
                  </a:lnTo>
                  <a:lnTo>
                    <a:pt x="100" y="523"/>
                  </a:lnTo>
                  <a:lnTo>
                    <a:pt x="105" y="530"/>
                  </a:lnTo>
                  <a:lnTo>
                    <a:pt x="110" y="535"/>
                  </a:lnTo>
                  <a:lnTo>
                    <a:pt x="116" y="541"/>
                  </a:lnTo>
                  <a:lnTo>
                    <a:pt x="121" y="546"/>
                  </a:lnTo>
                  <a:lnTo>
                    <a:pt x="127" y="552"/>
                  </a:lnTo>
                  <a:lnTo>
                    <a:pt x="132" y="557"/>
                  </a:lnTo>
                  <a:lnTo>
                    <a:pt x="138" y="562"/>
                  </a:lnTo>
                  <a:lnTo>
                    <a:pt x="144" y="567"/>
                  </a:lnTo>
                  <a:lnTo>
                    <a:pt x="150" y="571"/>
                  </a:lnTo>
                  <a:lnTo>
                    <a:pt x="156" y="575"/>
                  </a:lnTo>
                  <a:lnTo>
                    <a:pt x="163" y="579"/>
                  </a:lnTo>
                  <a:lnTo>
                    <a:pt x="169" y="583"/>
                  </a:lnTo>
                  <a:lnTo>
                    <a:pt x="175" y="585"/>
                  </a:lnTo>
                  <a:lnTo>
                    <a:pt x="181" y="589"/>
                  </a:lnTo>
                  <a:lnTo>
                    <a:pt x="188" y="591"/>
                  </a:lnTo>
                  <a:lnTo>
                    <a:pt x="194" y="593"/>
                  </a:lnTo>
                  <a:lnTo>
                    <a:pt x="201" y="594"/>
                  </a:lnTo>
                  <a:lnTo>
                    <a:pt x="208" y="596"/>
                  </a:lnTo>
                  <a:lnTo>
                    <a:pt x="215" y="597"/>
                  </a:lnTo>
                  <a:lnTo>
                    <a:pt x="221" y="597"/>
                  </a:lnTo>
                  <a:lnTo>
                    <a:pt x="228" y="596"/>
                  </a:lnTo>
                  <a:lnTo>
                    <a:pt x="235" y="596"/>
                  </a:lnTo>
                  <a:lnTo>
                    <a:pt x="242" y="593"/>
                  </a:lnTo>
                  <a:lnTo>
                    <a:pt x="250" y="592"/>
                  </a:lnTo>
                  <a:lnTo>
                    <a:pt x="257" y="589"/>
                  </a:lnTo>
                  <a:lnTo>
                    <a:pt x="264" y="585"/>
                  </a:lnTo>
                  <a:lnTo>
                    <a:pt x="265" y="584"/>
                  </a:lnTo>
                  <a:lnTo>
                    <a:pt x="266" y="584"/>
                  </a:lnTo>
                  <a:lnTo>
                    <a:pt x="267" y="584"/>
                  </a:lnTo>
                  <a:lnTo>
                    <a:pt x="269" y="583"/>
                  </a:lnTo>
                  <a:lnTo>
                    <a:pt x="270" y="583"/>
                  </a:lnTo>
                  <a:lnTo>
                    <a:pt x="271" y="582"/>
                  </a:lnTo>
                  <a:lnTo>
                    <a:pt x="272" y="580"/>
                  </a:lnTo>
                  <a:lnTo>
                    <a:pt x="273" y="580"/>
                  </a:lnTo>
                  <a:lnTo>
                    <a:pt x="274" y="579"/>
                  </a:lnTo>
                  <a:lnTo>
                    <a:pt x="276" y="579"/>
                  </a:lnTo>
                  <a:lnTo>
                    <a:pt x="277" y="578"/>
                  </a:lnTo>
                  <a:lnTo>
                    <a:pt x="278" y="576"/>
                  </a:lnTo>
                  <a:lnTo>
                    <a:pt x="279" y="576"/>
                  </a:lnTo>
                  <a:lnTo>
                    <a:pt x="280" y="575"/>
                  </a:lnTo>
                  <a:lnTo>
                    <a:pt x="281" y="575"/>
                  </a:lnTo>
                  <a:lnTo>
                    <a:pt x="283" y="574"/>
                  </a:lnTo>
                  <a:lnTo>
                    <a:pt x="284" y="574"/>
                  </a:lnTo>
                  <a:lnTo>
                    <a:pt x="285" y="572"/>
                  </a:lnTo>
                  <a:lnTo>
                    <a:pt x="286" y="572"/>
                  </a:lnTo>
                  <a:lnTo>
                    <a:pt x="287" y="571"/>
                  </a:lnTo>
                  <a:lnTo>
                    <a:pt x="288" y="571"/>
                  </a:lnTo>
                  <a:lnTo>
                    <a:pt x="289" y="570"/>
                  </a:lnTo>
                  <a:lnTo>
                    <a:pt x="291" y="570"/>
                  </a:lnTo>
                  <a:lnTo>
                    <a:pt x="293" y="570"/>
                  </a:lnTo>
                  <a:lnTo>
                    <a:pt x="294" y="570"/>
                  </a:lnTo>
                  <a:lnTo>
                    <a:pt x="295" y="569"/>
                  </a:lnTo>
                  <a:lnTo>
                    <a:pt x="296" y="569"/>
                  </a:lnTo>
                  <a:lnTo>
                    <a:pt x="298" y="569"/>
                  </a:lnTo>
                  <a:lnTo>
                    <a:pt x="300" y="569"/>
                  </a:lnTo>
                  <a:lnTo>
                    <a:pt x="301" y="569"/>
                  </a:lnTo>
                  <a:lnTo>
                    <a:pt x="302" y="569"/>
                  </a:lnTo>
                  <a:lnTo>
                    <a:pt x="306" y="565"/>
                  </a:lnTo>
                  <a:lnTo>
                    <a:pt x="308" y="561"/>
                  </a:lnTo>
                  <a:lnTo>
                    <a:pt x="310" y="557"/>
                  </a:lnTo>
                  <a:lnTo>
                    <a:pt x="314" y="554"/>
                  </a:lnTo>
                  <a:lnTo>
                    <a:pt x="316" y="550"/>
                  </a:lnTo>
                  <a:lnTo>
                    <a:pt x="319" y="548"/>
                  </a:lnTo>
                  <a:lnTo>
                    <a:pt x="321" y="545"/>
                  </a:lnTo>
                  <a:lnTo>
                    <a:pt x="324" y="541"/>
                  </a:lnTo>
                  <a:lnTo>
                    <a:pt x="327" y="539"/>
                  </a:lnTo>
                  <a:lnTo>
                    <a:pt x="329" y="536"/>
                  </a:lnTo>
                  <a:lnTo>
                    <a:pt x="331" y="533"/>
                  </a:lnTo>
                  <a:lnTo>
                    <a:pt x="334" y="531"/>
                  </a:lnTo>
                  <a:lnTo>
                    <a:pt x="336" y="528"/>
                  </a:lnTo>
                  <a:lnTo>
                    <a:pt x="340" y="526"/>
                  </a:lnTo>
                  <a:lnTo>
                    <a:pt x="342" y="523"/>
                  </a:lnTo>
                  <a:lnTo>
                    <a:pt x="344" y="522"/>
                  </a:lnTo>
                  <a:lnTo>
                    <a:pt x="346" y="519"/>
                  </a:lnTo>
                  <a:lnTo>
                    <a:pt x="350" y="517"/>
                  </a:lnTo>
                  <a:lnTo>
                    <a:pt x="352" y="514"/>
                  </a:lnTo>
                  <a:lnTo>
                    <a:pt x="355" y="513"/>
                  </a:lnTo>
                  <a:lnTo>
                    <a:pt x="358" y="510"/>
                  </a:lnTo>
                  <a:lnTo>
                    <a:pt x="360" y="509"/>
                  </a:lnTo>
                  <a:lnTo>
                    <a:pt x="364" y="506"/>
                  </a:lnTo>
                  <a:lnTo>
                    <a:pt x="366" y="504"/>
                  </a:lnTo>
                  <a:lnTo>
                    <a:pt x="370" y="502"/>
                  </a:lnTo>
                  <a:lnTo>
                    <a:pt x="372" y="500"/>
                  </a:lnTo>
                  <a:lnTo>
                    <a:pt x="376" y="498"/>
                  </a:lnTo>
                  <a:lnTo>
                    <a:pt x="379" y="496"/>
                  </a:lnTo>
                  <a:lnTo>
                    <a:pt x="383" y="493"/>
                  </a:lnTo>
                  <a:lnTo>
                    <a:pt x="386" y="492"/>
                  </a:lnTo>
                  <a:lnTo>
                    <a:pt x="390" y="489"/>
                  </a:lnTo>
                  <a:lnTo>
                    <a:pt x="393" y="488"/>
                  </a:lnTo>
                  <a:lnTo>
                    <a:pt x="394" y="487"/>
                  </a:lnTo>
                  <a:lnTo>
                    <a:pt x="397" y="484"/>
                  </a:lnTo>
                  <a:lnTo>
                    <a:pt x="399" y="483"/>
                  </a:lnTo>
                  <a:lnTo>
                    <a:pt x="401" y="480"/>
                  </a:lnTo>
                  <a:lnTo>
                    <a:pt x="402" y="479"/>
                  </a:lnTo>
                  <a:lnTo>
                    <a:pt x="405" y="476"/>
                  </a:lnTo>
                  <a:lnTo>
                    <a:pt x="407" y="472"/>
                  </a:lnTo>
                  <a:lnTo>
                    <a:pt x="409" y="470"/>
                  </a:lnTo>
                  <a:lnTo>
                    <a:pt x="412" y="467"/>
                  </a:lnTo>
                  <a:lnTo>
                    <a:pt x="413" y="463"/>
                  </a:lnTo>
                  <a:lnTo>
                    <a:pt x="415" y="460"/>
                  </a:lnTo>
                  <a:lnTo>
                    <a:pt x="417" y="456"/>
                  </a:lnTo>
                  <a:lnTo>
                    <a:pt x="419" y="452"/>
                  </a:lnTo>
                  <a:lnTo>
                    <a:pt x="421" y="448"/>
                  </a:lnTo>
                  <a:lnTo>
                    <a:pt x="423" y="444"/>
                  </a:lnTo>
                  <a:lnTo>
                    <a:pt x="424" y="440"/>
                  </a:lnTo>
                  <a:lnTo>
                    <a:pt x="427" y="436"/>
                  </a:lnTo>
                  <a:lnTo>
                    <a:pt x="428" y="432"/>
                  </a:lnTo>
                  <a:lnTo>
                    <a:pt x="430" y="428"/>
                  </a:lnTo>
                  <a:lnTo>
                    <a:pt x="431" y="424"/>
                  </a:lnTo>
                  <a:lnTo>
                    <a:pt x="433" y="421"/>
                  </a:lnTo>
                  <a:lnTo>
                    <a:pt x="435" y="417"/>
                  </a:lnTo>
                  <a:lnTo>
                    <a:pt x="436" y="413"/>
                  </a:lnTo>
                  <a:lnTo>
                    <a:pt x="437" y="409"/>
                  </a:lnTo>
                  <a:lnTo>
                    <a:pt x="438" y="405"/>
                  </a:lnTo>
                  <a:lnTo>
                    <a:pt x="440" y="401"/>
                  </a:lnTo>
                  <a:lnTo>
                    <a:pt x="441" y="399"/>
                  </a:lnTo>
                  <a:lnTo>
                    <a:pt x="442" y="395"/>
                  </a:lnTo>
                  <a:lnTo>
                    <a:pt x="442" y="392"/>
                  </a:lnTo>
                  <a:lnTo>
                    <a:pt x="443" y="389"/>
                  </a:lnTo>
                  <a:lnTo>
                    <a:pt x="443" y="387"/>
                  </a:lnTo>
                  <a:lnTo>
                    <a:pt x="444" y="384"/>
                  </a:lnTo>
                  <a:lnTo>
                    <a:pt x="444" y="383"/>
                  </a:lnTo>
                  <a:lnTo>
                    <a:pt x="444" y="382"/>
                  </a:lnTo>
                  <a:lnTo>
                    <a:pt x="444" y="380"/>
                  </a:lnTo>
                  <a:lnTo>
                    <a:pt x="444" y="379"/>
                  </a:lnTo>
                  <a:lnTo>
                    <a:pt x="444" y="378"/>
                  </a:lnTo>
                  <a:lnTo>
                    <a:pt x="444" y="376"/>
                  </a:lnTo>
                  <a:lnTo>
                    <a:pt x="444" y="375"/>
                  </a:lnTo>
                  <a:lnTo>
                    <a:pt x="445" y="374"/>
                  </a:lnTo>
                  <a:lnTo>
                    <a:pt x="445" y="373"/>
                  </a:lnTo>
                  <a:lnTo>
                    <a:pt x="445" y="371"/>
                  </a:lnTo>
                  <a:lnTo>
                    <a:pt x="445" y="370"/>
                  </a:lnTo>
                  <a:lnTo>
                    <a:pt x="445" y="369"/>
                  </a:lnTo>
                  <a:lnTo>
                    <a:pt x="445" y="367"/>
                  </a:lnTo>
                  <a:lnTo>
                    <a:pt x="445" y="366"/>
                  </a:lnTo>
                  <a:lnTo>
                    <a:pt x="447" y="365"/>
                  </a:lnTo>
                  <a:lnTo>
                    <a:pt x="447" y="363"/>
                  </a:lnTo>
                  <a:lnTo>
                    <a:pt x="447" y="362"/>
                  </a:lnTo>
                  <a:lnTo>
                    <a:pt x="447" y="361"/>
                  </a:lnTo>
                  <a:lnTo>
                    <a:pt x="447" y="360"/>
                  </a:lnTo>
                  <a:lnTo>
                    <a:pt x="447" y="358"/>
                  </a:lnTo>
                  <a:lnTo>
                    <a:pt x="448" y="357"/>
                  </a:lnTo>
                  <a:lnTo>
                    <a:pt x="448" y="356"/>
                  </a:lnTo>
                  <a:lnTo>
                    <a:pt x="448" y="354"/>
                  </a:lnTo>
                  <a:lnTo>
                    <a:pt x="448" y="353"/>
                  </a:lnTo>
                  <a:lnTo>
                    <a:pt x="448" y="352"/>
                  </a:lnTo>
                  <a:lnTo>
                    <a:pt x="448" y="351"/>
                  </a:lnTo>
                  <a:lnTo>
                    <a:pt x="448" y="349"/>
                  </a:lnTo>
                  <a:lnTo>
                    <a:pt x="448" y="348"/>
                  </a:lnTo>
                  <a:lnTo>
                    <a:pt x="448" y="347"/>
                  </a:lnTo>
                  <a:lnTo>
                    <a:pt x="448" y="345"/>
                  </a:lnTo>
                  <a:lnTo>
                    <a:pt x="448" y="344"/>
                  </a:lnTo>
                  <a:lnTo>
                    <a:pt x="451" y="340"/>
                  </a:lnTo>
                  <a:lnTo>
                    <a:pt x="455" y="336"/>
                  </a:lnTo>
                  <a:lnTo>
                    <a:pt x="457" y="332"/>
                  </a:lnTo>
                  <a:lnTo>
                    <a:pt x="459" y="328"/>
                  </a:lnTo>
                  <a:lnTo>
                    <a:pt x="462" y="323"/>
                  </a:lnTo>
                  <a:lnTo>
                    <a:pt x="464" y="319"/>
                  </a:lnTo>
                  <a:lnTo>
                    <a:pt x="465" y="315"/>
                  </a:lnTo>
                  <a:lnTo>
                    <a:pt x="467" y="312"/>
                  </a:lnTo>
                  <a:lnTo>
                    <a:pt x="469" y="308"/>
                  </a:lnTo>
                  <a:lnTo>
                    <a:pt x="470" y="304"/>
                  </a:lnTo>
                  <a:lnTo>
                    <a:pt x="471" y="300"/>
                  </a:lnTo>
                  <a:lnTo>
                    <a:pt x="472" y="296"/>
                  </a:lnTo>
                  <a:lnTo>
                    <a:pt x="473" y="292"/>
                  </a:lnTo>
                  <a:lnTo>
                    <a:pt x="473" y="288"/>
                  </a:lnTo>
                  <a:lnTo>
                    <a:pt x="473" y="284"/>
                  </a:lnTo>
                  <a:lnTo>
                    <a:pt x="474" y="280"/>
                  </a:lnTo>
                  <a:lnTo>
                    <a:pt x="474" y="277"/>
                  </a:lnTo>
                  <a:lnTo>
                    <a:pt x="474" y="273"/>
                  </a:lnTo>
                  <a:lnTo>
                    <a:pt x="474" y="269"/>
                  </a:lnTo>
                  <a:lnTo>
                    <a:pt x="473" y="265"/>
                  </a:lnTo>
                  <a:lnTo>
                    <a:pt x="473" y="261"/>
                  </a:lnTo>
                  <a:lnTo>
                    <a:pt x="472" y="257"/>
                  </a:lnTo>
                  <a:lnTo>
                    <a:pt x="472" y="253"/>
                  </a:lnTo>
                  <a:lnTo>
                    <a:pt x="471" y="248"/>
                  </a:lnTo>
                  <a:lnTo>
                    <a:pt x="470" y="244"/>
                  </a:lnTo>
                  <a:lnTo>
                    <a:pt x="470" y="240"/>
                  </a:lnTo>
                  <a:lnTo>
                    <a:pt x="469" y="235"/>
                  </a:lnTo>
                  <a:lnTo>
                    <a:pt x="466" y="231"/>
                  </a:lnTo>
                  <a:lnTo>
                    <a:pt x="465" y="227"/>
                  </a:lnTo>
                  <a:lnTo>
                    <a:pt x="464" y="222"/>
                  </a:lnTo>
                  <a:lnTo>
                    <a:pt x="463" y="217"/>
                  </a:lnTo>
                  <a:lnTo>
                    <a:pt x="462" y="213"/>
                  </a:lnTo>
                  <a:lnTo>
                    <a:pt x="460" y="210"/>
                  </a:lnTo>
                  <a:lnTo>
                    <a:pt x="460" y="209"/>
                  </a:lnTo>
                  <a:lnTo>
                    <a:pt x="460" y="208"/>
                  </a:lnTo>
                  <a:lnTo>
                    <a:pt x="459" y="205"/>
                  </a:lnTo>
                  <a:lnTo>
                    <a:pt x="459" y="204"/>
                  </a:lnTo>
                  <a:lnTo>
                    <a:pt x="459" y="201"/>
                  </a:lnTo>
                  <a:lnTo>
                    <a:pt x="458" y="199"/>
                  </a:lnTo>
                  <a:lnTo>
                    <a:pt x="458" y="197"/>
                  </a:lnTo>
                  <a:lnTo>
                    <a:pt x="458" y="195"/>
                  </a:lnTo>
                  <a:lnTo>
                    <a:pt x="457" y="192"/>
                  </a:lnTo>
                  <a:lnTo>
                    <a:pt x="457" y="190"/>
                  </a:lnTo>
                  <a:lnTo>
                    <a:pt x="457" y="188"/>
                  </a:lnTo>
                  <a:lnTo>
                    <a:pt x="456" y="186"/>
                  </a:lnTo>
                  <a:lnTo>
                    <a:pt x="456" y="183"/>
                  </a:lnTo>
                  <a:lnTo>
                    <a:pt x="456" y="181"/>
                  </a:lnTo>
                  <a:lnTo>
                    <a:pt x="456" y="178"/>
                  </a:lnTo>
                  <a:lnTo>
                    <a:pt x="455" y="175"/>
                  </a:lnTo>
                  <a:lnTo>
                    <a:pt x="455" y="174"/>
                  </a:lnTo>
                  <a:lnTo>
                    <a:pt x="455" y="171"/>
                  </a:lnTo>
                  <a:lnTo>
                    <a:pt x="455" y="169"/>
                  </a:lnTo>
                  <a:lnTo>
                    <a:pt x="453" y="166"/>
                  </a:lnTo>
                  <a:lnTo>
                    <a:pt x="453" y="164"/>
                  </a:lnTo>
                  <a:lnTo>
                    <a:pt x="453" y="162"/>
                  </a:lnTo>
                  <a:lnTo>
                    <a:pt x="453" y="160"/>
                  </a:lnTo>
                  <a:lnTo>
                    <a:pt x="453" y="157"/>
                  </a:lnTo>
                  <a:lnTo>
                    <a:pt x="453" y="155"/>
                  </a:lnTo>
                  <a:lnTo>
                    <a:pt x="453" y="153"/>
                  </a:lnTo>
                  <a:lnTo>
                    <a:pt x="452" y="151"/>
                  </a:lnTo>
                  <a:lnTo>
                    <a:pt x="452" y="149"/>
                  </a:lnTo>
                  <a:lnTo>
                    <a:pt x="452" y="147"/>
                  </a:lnTo>
                  <a:lnTo>
                    <a:pt x="452" y="145"/>
                  </a:lnTo>
                  <a:lnTo>
                    <a:pt x="452" y="144"/>
                  </a:lnTo>
                  <a:lnTo>
                    <a:pt x="452" y="143"/>
                  </a:lnTo>
                  <a:lnTo>
                    <a:pt x="451" y="142"/>
                  </a:lnTo>
                  <a:lnTo>
                    <a:pt x="450" y="140"/>
                  </a:lnTo>
                  <a:lnTo>
                    <a:pt x="450" y="139"/>
                  </a:lnTo>
                  <a:lnTo>
                    <a:pt x="449" y="139"/>
                  </a:lnTo>
                  <a:lnTo>
                    <a:pt x="449" y="138"/>
                  </a:lnTo>
                  <a:lnTo>
                    <a:pt x="448" y="136"/>
                  </a:lnTo>
                  <a:lnTo>
                    <a:pt x="448" y="135"/>
                  </a:lnTo>
                  <a:lnTo>
                    <a:pt x="447" y="135"/>
                  </a:lnTo>
                  <a:lnTo>
                    <a:pt x="447" y="134"/>
                  </a:lnTo>
                  <a:lnTo>
                    <a:pt x="445" y="132"/>
                  </a:lnTo>
                  <a:lnTo>
                    <a:pt x="445" y="131"/>
                  </a:lnTo>
                  <a:lnTo>
                    <a:pt x="444" y="130"/>
                  </a:lnTo>
                  <a:lnTo>
                    <a:pt x="443" y="129"/>
                  </a:lnTo>
                  <a:lnTo>
                    <a:pt x="443" y="127"/>
                  </a:lnTo>
                  <a:lnTo>
                    <a:pt x="442" y="126"/>
                  </a:lnTo>
                  <a:lnTo>
                    <a:pt x="442" y="125"/>
                  </a:lnTo>
                  <a:lnTo>
                    <a:pt x="441" y="123"/>
                  </a:lnTo>
                  <a:lnTo>
                    <a:pt x="440" y="122"/>
                  </a:lnTo>
                  <a:lnTo>
                    <a:pt x="440" y="121"/>
                  </a:lnTo>
                  <a:lnTo>
                    <a:pt x="438" y="120"/>
                  </a:lnTo>
                  <a:lnTo>
                    <a:pt x="438" y="118"/>
                  </a:lnTo>
                  <a:lnTo>
                    <a:pt x="437" y="117"/>
                  </a:lnTo>
                  <a:lnTo>
                    <a:pt x="436" y="116"/>
                  </a:lnTo>
                  <a:lnTo>
                    <a:pt x="436" y="114"/>
                  </a:lnTo>
                  <a:lnTo>
                    <a:pt x="434" y="114"/>
                  </a:lnTo>
                  <a:lnTo>
                    <a:pt x="431" y="114"/>
                  </a:lnTo>
                  <a:lnTo>
                    <a:pt x="430" y="113"/>
                  </a:lnTo>
                  <a:lnTo>
                    <a:pt x="428" y="113"/>
                  </a:lnTo>
                  <a:lnTo>
                    <a:pt x="427" y="112"/>
                  </a:lnTo>
                  <a:lnTo>
                    <a:pt x="424" y="110"/>
                  </a:lnTo>
                  <a:lnTo>
                    <a:pt x="423" y="109"/>
                  </a:lnTo>
                  <a:lnTo>
                    <a:pt x="421" y="108"/>
                  </a:lnTo>
                  <a:lnTo>
                    <a:pt x="420" y="105"/>
                  </a:lnTo>
                  <a:lnTo>
                    <a:pt x="419" y="104"/>
                  </a:lnTo>
                  <a:lnTo>
                    <a:pt x="417" y="103"/>
                  </a:lnTo>
                  <a:lnTo>
                    <a:pt x="415" y="100"/>
                  </a:lnTo>
                  <a:lnTo>
                    <a:pt x="414" y="97"/>
                  </a:lnTo>
                  <a:lnTo>
                    <a:pt x="413" y="96"/>
                  </a:lnTo>
                  <a:lnTo>
                    <a:pt x="412" y="94"/>
                  </a:lnTo>
                  <a:lnTo>
                    <a:pt x="410" y="91"/>
                  </a:lnTo>
                  <a:lnTo>
                    <a:pt x="409" y="88"/>
                  </a:lnTo>
                  <a:lnTo>
                    <a:pt x="408" y="87"/>
                  </a:lnTo>
                  <a:lnTo>
                    <a:pt x="406" y="84"/>
                  </a:lnTo>
                  <a:lnTo>
                    <a:pt x="405" y="82"/>
                  </a:lnTo>
                  <a:lnTo>
                    <a:pt x="403" y="81"/>
                  </a:lnTo>
                  <a:lnTo>
                    <a:pt x="402" y="78"/>
                  </a:lnTo>
                  <a:lnTo>
                    <a:pt x="401" y="75"/>
                  </a:lnTo>
                  <a:lnTo>
                    <a:pt x="400" y="74"/>
                  </a:lnTo>
                  <a:lnTo>
                    <a:pt x="399" y="72"/>
                  </a:lnTo>
                  <a:lnTo>
                    <a:pt x="398" y="70"/>
                  </a:lnTo>
                  <a:lnTo>
                    <a:pt x="395" y="69"/>
                  </a:lnTo>
                  <a:lnTo>
                    <a:pt x="394" y="68"/>
                  </a:lnTo>
                  <a:lnTo>
                    <a:pt x="393" y="66"/>
                  </a:lnTo>
                  <a:lnTo>
                    <a:pt x="392" y="65"/>
                  </a:lnTo>
                  <a:lnTo>
                    <a:pt x="390" y="64"/>
                  </a:lnTo>
                  <a:lnTo>
                    <a:pt x="388" y="64"/>
                  </a:lnTo>
                  <a:lnTo>
                    <a:pt x="387" y="62"/>
                  </a:lnTo>
                  <a:lnTo>
                    <a:pt x="386" y="61"/>
                  </a:lnTo>
                  <a:lnTo>
                    <a:pt x="385" y="61"/>
                  </a:lnTo>
                  <a:lnTo>
                    <a:pt x="384" y="61"/>
                  </a:lnTo>
                  <a:lnTo>
                    <a:pt x="383" y="60"/>
                  </a:lnTo>
                  <a:lnTo>
                    <a:pt x="381" y="60"/>
                  </a:lnTo>
                  <a:lnTo>
                    <a:pt x="380" y="59"/>
                  </a:lnTo>
                  <a:lnTo>
                    <a:pt x="379" y="59"/>
                  </a:lnTo>
                  <a:lnTo>
                    <a:pt x="377" y="59"/>
                  </a:lnTo>
                  <a:lnTo>
                    <a:pt x="376" y="57"/>
                  </a:lnTo>
                  <a:lnTo>
                    <a:pt x="374" y="57"/>
                  </a:lnTo>
                  <a:lnTo>
                    <a:pt x="373" y="56"/>
                  </a:lnTo>
                  <a:lnTo>
                    <a:pt x="372" y="56"/>
                  </a:lnTo>
                  <a:lnTo>
                    <a:pt x="370" y="56"/>
                  </a:lnTo>
                  <a:lnTo>
                    <a:pt x="369" y="55"/>
                  </a:lnTo>
                  <a:lnTo>
                    <a:pt x="367" y="55"/>
                  </a:lnTo>
                  <a:lnTo>
                    <a:pt x="366" y="53"/>
                  </a:lnTo>
                  <a:lnTo>
                    <a:pt x="365" y="53"/>
                  </a:lnTo>
                  <a:lnTo>
                    <a:pt x="363" y="53"/>
                  </a:lnTo>
                  <a:lnTo>
                    <a:pt x="362" y="52"/>
                  </a:lnTo>
                  <a:lnTo>
                    <a:pt x="360" y="52"/>
                  </a:lnTo>
                  <a:lnTo>
                    <a:pt x="359" y="51"/>
                  </a:lnTo>
                  <a:lnTo>
                    <a:pt x="358" y="51"/>
                  </a:lnTo>
                  <a:lnTo>
                    <a:pt x="357" y="51"/>
                  </a:lnTo>
                  <a:lnTo>
                    <a:pt x="356" y="49"/>
                  </a:lnTo>
                  <a:lnTo>
                    <a:pt x="355" y="49"/>
                  </a:lnTo>
                  <a:lnTo>
                    <a:pt x="353" y="49"/>
                  </a:lnTo>
                  <a:lnTo>
                    <a:pt x="352" y="48"/>
                  </a:lnTo>
                  <a:lnTo>
                    <a:pt x="351" y="48"/>
                  </a:lnTo>
                  <a:lnTo>
                    <a:pt x="350" y="47"/>
                  </a:lnTo>
                  <a:lnTo>
                    <a:pt x="349" y="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50" name="Freeform 23"/>
            <p:cNvSpPr>
              <a:spLocks/>
            </p:cNvSpPr>
            <p:nvPr/>
          </p:nvSpPr>
          <p:spPr bwMode="auto">
            <a:xfrm>
              <a:off x="4509" y="3559"/>
              <a:ext cx="365" cy="211"/>
            </a:xfrm>
            <a:custGeom>
              <a:avLst/>
              <a:gdLst>
                <a:gd name="T0" fmla="*/ 3 w 729"/>
                <a:gd name="T1" fmla="*/ 1 h 422"/>
                <a:gd name="T2" fmla="*/ 2 w 729"/>
                <a:gd name="T3" fmla="*/ 1 h 422"/>
                <a:gd name="T4" fmla="*/ 2 w 729"/>
                <a:gd name="T5" fmla="*/ 1 h 422"/>
                <a:gd name="T6" fmla="*/ 2 w 729"/>
                <a:gd name="T7" fmla="*/ 1 h 422"/>
                <a:gd name="T8" fmla="*/ 2 w 729"/>
                <a:gd name="T9" fmla="*/ 1 h 422"/>
                <a:gd name="T10" fmla="*/ 2 w 729"/>
                <a:gd name="T11" fmla="*/ 1 h 422"/>
                <a:gd name="T12" fmla="*/ 2 w 729"/>
                <a:gd name="T13" fmla="*/ 1 h 422"/>
                <a:gd name="T14" fmla="*/ 2 w 729"/>
                <a:gd name="T15" fmla="*/ 1 h 422"/>
                <a:gd name="T16" fmla="*/ 2 w 729"/>
                <a:gd name="T17" fmla="*/ 1 h 422"/>
                <a:gd name="T18" fmla="*/ 2 w 729"/>
                <a:gd name="T19" fmla="*/ 1 h 422"/>
                <a:gd name="T20" fmla="*/ 2 w 729"/>
                <a:gd name="T21" fmla="*/ 1 h 422"/>
                <a:gd name="T22" fmla="*/ 2 w 729"/>
                <a:gd name="T23" fmla="*/ 1 h 422"/>
                <a:gd name="T24" fmla="*/ 2 w 729"/>
                <a:gd name="T25" fmla="*/ 1 h 422"/>
                <a:gd name="T26" fmla="*/ 2 w 729"/>
                <a:gd name="T27" fmla="*/ 1 h 422"/>
                <a:gd name="T28" fmla="*/ 2 w 729"/>
                <a:gd name="T29" fmla="*/ 1 h 422"/>
                <a:gd name="T30" fmla="*/ 2 w 729"/>
                <a:gd name="T31" fmla="*/ 1 h 422"/>
                <a:gd name="T32" fmla="*/ 1 w 729"/>
                <a:gd name="T33" fmla="*/ 1 h 422"/>
                <a:gd name="T34" fmla="*/ 1 w 729"/>
                <a:gd name="T35" fmla="*/ 1 h 422"/>
                <a:gd name="T36" fmla="*/ 1 w 729"/>
                <a:gd name="T37" fmla="*/ 1 h 422"/>
                <a:gd name="T38" fmla="*/ 1 w 729"/>
                <a:gd name="T39" fmla="*/ 1 h 422"/>
                <a:gd name="T40" fmla="*/ 1 w 729"/>
                <a:gd name="T41" fmla="*/ 1 h 422"/>
                <a:gd name="T42" fmla="*/ 1 w 729"/>
                <a:gd name="T43" fmla="*/ 1 h 422"/>
                <a:gd name="T44" fmla="*/ 1 w 729"/>
                <a:gd name="T45" fmla="*/ 1 h 422"/>
                <a:gd name="T46" fmla="*/ 1 w 729"/>
                <a:gd name="T47" fmla="*/ 1 h 422"/>
                <a:gd name="T48" fmla="*/ 1 w 729"/>
                <a:gd name="T49" fmla="*/ 2 h 422"/>
                <a:gd name="T50" fmla="*/ 1 w 729"/>
                <a:gd name="T51" fmla="*/ 2 h 422"/>
                <a:gd name="T52" fmla="*/ 1 w 729"/>
                <a:gd name="T53" fmla="*/ 2 h 422"/>
                <a:gd name="T54" fmla="*/ 1 w 729"/>
                <a:gd name="T55" fmla="*/ 2 h 422"/>
                <a:gd name="T56" fmla="*/ 1 w 729"/>
                <a:gd name="T57" fmla="*/ 2 h 422"/>
                <a:gd name="T58" fmla="*/ 1 w 729"/>
                <a:gd name="T59" fmla="*/ 2 h 422"/>
                <a:gd name="T60" fmla="*/ 2 w 729"/>
                <a:gd name="T61" fmla="*/ 2 h 422"/>
                <a:gd name="T62" fmla="*/ 2 w 729"/>
                <a:gd name="T63" fmla="*/ 2 h 422"/>
                <a:gd name="T64" fmla="*/ 2 w 729"/>
                <a:gd name="T65" fmla="*/ 2 h 422"/>
                <a:gd name="T66" fmla="*/ 2 w 729"/>
                <a:gd name="T67" fmla="*/ 2 h 422"/>
                <a:gd name="T68" fmla="*/ 2 w 729"/>
                <a:gd name="T69" fmla="*/ 2 h 422"/>
                <a:gd name="T70" fmla="*/ 2 w 729"/>
                <a:gd name="T71" fmla="*/ 2 h 422"/>
                <a:gd name="T72" fmla="*/ 2 w 729"/>
                <a:gd name="T73" fmla="*/ 2 h 422"/>
                <a:gd name="T74" fmla="*/ 3 w 729"/>
                <a:gd name="T75" fmla="*/ 2 h 422"/>
                <a:gd name="T76" fmla="*/ 3 w 729"/>
                <a:gd name="T77" fmla="*/ 2 h 422"/>
                <a:gd name="T78" fmla="*/ 3 w 729"/>
                <a:gd name="T79" fmla="*/ 2 h 422"/>
                <a:gd name="T80" fmla="*/ 3 w 729"/>
                <a:gd name="T81" fmla="*/ 2 h 422"/>
                <a:gd name="T82" fmla="*/ 3 w 729"/>
                <a:gd name="T83" fmla="*/ 1 h 422"/>
                <a:gd name="T84" fmla="*/ 3 w 729"/>
                <a:gd name="T85" fmla="*/ 1 h 422"/>
                <a:gd name="T86" fmla="*/ 3 w 729"/>
                <a:gd name="T87" fmla="*/ 1 h 422"/>
                <a:gd name="T88" fmla="*/ 3 w 729"/>
                <a:gd name="T89" fmla="*/ 1 h 422"/>
                <a:gd name="T90" fmla="*/ 3 w 729"/>
                <a:gd name="T91" fmla="*/ 1 h 422"/>
                <a:gd name="T92" fmla="*/ 3 w 729"/>
                <a:gd name="T93" fmla="*/ 1 h 422"/>
                <a:gd name="T94" fmla="*/ 3 w 729"/>
                <a:gd name="T95" fmla="*/ 1 h 422"/>
                <a:gd name="T96" fmla="*/ 3 w 729"/>
                <a:gd name="T97" fmla="*/ 1 h 422"/>
                <a:gd name="T98" fmla="*/ 3 w 729"/>
                <a:gd name="T99" fmla="*/ 1 h 422"/>
                <a:gd name="T100" fmla="*/ 3 w 729"/>
                <a:gd name="T101" fmla="*/ 1 h 422"/>
                <a:gd name="T102" fmla="*/ 3 w 729"/>
                <a:gd name="T103" fmla="*/ 1 h 422"/>
                <a:gd name="T104" fmla="*/ 3 w 729"/>
                <a:gd name="T105" fmla="*/ 1 h 422"/>
                <a:gd name="T106" fmla="*/ 3 w 729"/>
                <a:gd name="T107" fmla="*/ 1 h 422"/>
                <a:gd name="T108" fmla="*/ 3 w 729"/>
                <a:gd name="T109" fmla="*/ 1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9" h="422">
                  <a:moveTo>
                    <a:pt x="557" y="3"/>
                  </a:moveTo>
                  <a:lnTo>
                    <a:pt x="551" y="2"/>
                  </a:lnTo>
                  <a:lnTo>
                    <a:pt x="545" y="2"/>
                  </a:lnTo>
                  <a:lnTo>
                    <a:pt x="539" y="2"/>
                  </a:lnTo>
                  <a:lnTo>
                    <a:pt x="534" y="2"/>
                  </a:lnTo>
                  <a:lnTo>
                    <a:pt x="528" y="0"/>
                  </a:lnTo>
                  <a:lnTo>
                    <a:pt x="523" y="2"/>
                  </a:lnTo>
                  <a:lnTo>
                    <a:pt x="517" y="2"/>
                  </a:lnTo>
                  <a:lnTo>
                    <a:pt x="512" y="2"/>
                  </a:lnTo>
                  <a:lnTo>
                    <a:pt x="507" y="2"/>
                  </a:lnTo>
                  <a:lnTo>
                    <a:pt x="501" y="2"/>
                  </a:lnTo>
                  <a:lnTo>
                    <a:pt x="496" y="3"/>
                  </a:lnTo>
                  <a:lnTo>
                    <a:pt x="492" y="3"/>
                  </a:lnTo>
                  <a:lnTo>
                    <a:pt x="487" y="4"/>
                  </a:lnTo>
                  <a:lnTo>
                    <a:pt x="481" y="5"/>
                  </a:lnTo>
                  <a:lnTo>
                    <a:pt x="477" y="5"/>
                  </a:lnTo>
                  <a:lnTo>
                    <a:pt x="472" y="7"/>
                  </a:lnTo>
                  <a:lnTo>
                    <a:pt x="468" y="8"/>
                  </a:lnTo>
                  <a:lnTo>
                    <a:pt x="464" y="9"/>
                  </a:lnTo>
                  <a:lnTo>
                    <a:pt x="459" y="11"/>
                  </a:lnTo>
                  <a:lnTo>
                    <a:pt x="455" y="12"/>
                  </a:lnTo>
                  <a:lnTo>
                    <a:pt x="451" y="13"/>
                  </a:lnTo>
                  <a:lnTo>
                    <a:pt x="446" y="15"/>
                  </a:lnTo>
                  <a:lnTo>
                    <a:pt x="443" y="16"/>
                  </a:lnTo>
                  <a:lnTo>
                    <a:pt x="438" y="17"/>
                  </a:lnTo>
                  <a:lnTo>
                    <a:pt x="435" y="18"/>
                  </a:lnTo>
                  <a:lnTo>
                    <a:pt x="431" y="20"/>
                  </a:lnTo>
                  <a:lnTo>
                    <a:pt x="427" y="21"/>
                  </a:lnTo>
                  <a:lnTo>
                    <a:pt x="423" y="22"/>
                  </a:lnTo>
                  <a:lnTo>
                    <a:pt x="420" y="25"/>
                  </a:lnTo>
                  <a:lnTo>
                    <a:pt x="416" y="26"/>
                  </a:lnTo>
                  <a:lnTo>
                    <a:pt x="413" y="28"/>
                  </a:lnTo>
                  <a:lnTo>
                    <a:pt x="410" y="29"/>
                  </a:lnTo>
                  <a:lnTo>
                    <a:pt x="409" y="30"/>
                  </a:lnTo>
                  <a:lnTo>
                    <a:pt x="408" y="31"/>
                  </a:lnTo>
                  <a:lnTo>
                    <a:pt x="407" y="31"/>
                  </a:lnTo>
                  <a:lnTo>
                    <a:pt x="406" y="33"/>
                  </a:lnTo>
                  <a:lnTo>
                    <a:pt x="404" y="34"/>
                  </a:lnTo>
                  <a:lnTo>
                    <a:pt x="403" y="34"/>
                  </a:lnTo>
                  <a:lnTo>
                    <a:pt x="401" y="35"/>
                  </a:lnTo>
                  <a:lnTo>
                    <a:pt x="400" y="37"/>
                  </a:lnTo>
                  <a:lnTo>
                    <a:pt x="398" y="37"/>
                  </a:lnTo>
                  <a:lnTo>
                    <a:pt x="396" y="38"/>
                  </a:lnTo>
                  <a:lnTo>
                    <a:pt x="394" y="38"/>
                  </a:lnTo>
                  <a:lnTo>
                    <a:pt x="393" y="39"/>
                  </a:lnTo>
                  <a:lnTo>
                    <a:pt x="391" y="40"/>
                  </a:lnTo>
                  <a:lnTo>
                    <a:pt x="388" y="40"/>
                  </a:lnTo>
                  <a:lnTo>
                    <a:pt x="386" y="42"/>
                  </a:lnTo>
                  <a:lnTo>
                    <a:pt x="385" y="42"/>
                  </a:lnTo>
                  <a:lnTo>
                    <a:pt x="382" y="43"/>
                  </a:lnTo>
                  <a:lnTo>
                    <a:pt x="380" y="44"/>
                  </a:lnTo>
                  <a:lnTo>
                    <a:pt x="378" y="44"/>
                  </a:lnTo>
                  <a:lnTo>
                    <a:pt x="377" y="46"/>
                  </a:lnTo>
                  <a:lnTo>
                    <a:pt x="374" y="47"/>
                  </a:lnTo>
                  <a:lnTo>
                    <a:pt x="372" y="47"/>
                  </a:lnTo>
                  <a:lnTo>
                    <a:pt x="371" y="48"/>
                  </a:lnTo>
                  <a:lnTo>
                    <a:pt x="368" y="50"/>
                  </a:lnTo>
                  <a:lnTo>
                    <a:pt x="366" y="51"/>
                  </a:lnTo>
                  <a:lnTo>
                    <a:pt x="365" y="52"/>
                  </a:lnTo>
                  <a:lnTo>
                    <a:pt x="363" y="52"/>
                  </a:lnTo>
                  <a:lnTo>
                    <a:pt x="361" y="53"/>
                  </a:lnTo>
                  <a:lnTo>
                    <a:pt x="360" y="55"/>
                  </a:lnTo>
                  <a:lnTo>
                    <a:pt x="358" y="57"/>
                  </a:lnTo>
                  <a:lnTo>
                    <a:pt x="357" y="59"/>
                  </a:lnTo>
                  <a:lnTo>
                    <a:pt x="356" y="60"/>
                  </a:lnTo>
                  <a:lnTo>
                    <a:pt x="321" y="60"/>
                  </a:lnTo>
                  <a:lnTo>
                    <a:pt x="321" y="61"/>
                  </a:lnTo>
                  <a:lnTo>
                    <a:pt x="321" y="63"/>
                  </a:lnTo>
                  <a:lnTo>
                    <a:pt x="321" y="64"/>
                  </a:lnTo>
                  <a:lnTo>
                    <a:pt x="321" y="65"/>
                  </a:lnTo>
                  <a:lnTo>
                    <a:pt x="320" y="65"/>
                  </a:lnTo>
                  <a:lnTo>
                    <a:pt x="320" y="66"/>
                  </a:lnTo>
                  <a:lnTo>
                    <a:pt x="320" y="68"/>
                  </a:lnTo>
                  <a:lnTo>
                    <a:pt x="318" y="69"/>
                  </a:lnTo>
                  <a:lnTo>
                    <a:pt x="318" y="70"/>
                  </a:lnTo>
                  <a:lnTo>
                    <a:pt x="318" y="72"/>
                  </a:lnTo>
                  <a:lnTo>
                    <a:pt x="317" y="73"/>
                  </a:lnTo>
                  <a:lnTo>
                    <a:pt x="317" y="74"/>
                  </a:lnTo>
                  <a:lnTo>
                    <a:pt x="317" y="76"/>
                  </a:lnTo>
                  <a:lnTo>
                    <a:pt x="317" y="77"/>
                  </a:lnTo>
                  <a:lnTo>
                    <a:pt x="274" y="77"/>
                  </a:lnTo>
                  <a:lnTo>
                    <a:pt x="274" y="76"/>
                  </a:lnTo>
                  <a:lnTo>
                    <a:pt x="274" y="74"/>
                  </a:lnTo>
                  <a:lnTo>
                    <a:pt x="274" y="73"/>
                  </a:lnTo>
                  <a:lnTo>
                    <a:pt x="274" y="72"/>
                  </a:lnTo>
                  <a:lnTo>
                    <a:pt x="274" y="70"/>
                  </a:lnTo>
                  <a:lnTo>
                    <a:pt x="274" y="69"/>
                  </a:lnTo>
                  <a:lnTo>
                    <a:pt x="275" y="68"/>
                  </a:lnTo>
                  <a:lnTo>
                    <a:pt x="275" y="66"/>
                  </a:lnTo>
                  <a:lnTo>
                    <a:pt x="275" y="65"/>
                  </a:lnTo>
                  <a:lnTo>
                    <a:pt x="275" y="64"/>
                  </a:lnTo>
                  <a:lnTo>
                    <a:pt x="277" y="64"/>
                  </a:lnTo>
                  <a:lnTo>
                    <a:pt x="277" y="63"/>
                  </a:lnTo>
                  <a:lnTo>
                    <a:pt x="277" y="61"/>
                  </a:lnTo>
                  <a:lnTo>
                    <a:pt x="277" y="60"/>
                  </a:lnTo>
                  <a:lnTo>
                    <a:pt x="277" y="59"/>
                  </a:lnTo>
                  <a:lnTo>
                    <a:pt x="278" y="59"/>
                  </a:lnTo>
                  <a:lnTo>
                    <a:pt x="278" y="57"/>
                  </a:lnTo>
                  <a:lnTo>
                    <a:pt x="278" y="56"/>
                  </a:lnTo>
                  <a:lnTo>
                    <a:pt x="278" y="55"/>
                  </a:lnTo>
                  <a:lnTo>
                    <a:pt x="278" y="53"/>
                  </a:lnTo>
                  <a:lnTo>
                    <a:pt x="278" y="52"/>
                  </a:lnTo>
                  <a:lnTo>
                    <a:pt x="278" y="51"/>
                  </a:lnTo>
                  <a:lnTo>
                    <a:pt x="278" y="50"/>
                  </a:lnTo>
                  <a:lnTo>
                    <a:pt x="278" y="48"/>
                  </a:lnTo>
                  <a:lnTo>
                    <a:pt x="277" y="48"/>
                  </a:lnTo>
                  <a:lnTo>
                    <a:pt x="275" y="48"/>
                  </a:lnTo>
                  <a:lnTo>
                    <a:pt x="273" y="48"/>
                  </a:lnTo>
                  <a:lnTo>
                    <a:pt x="272" y="47"/>
                  </a:lnTo>
                  <a:lnTo>
                    <a:pt x="270" y="47"/>
                  </a:lnTo>
                  <a:lnTo>
                    <a:pt x="267" y="47"/>
                  </a:lnTo>
                  <a:lnTo>
                    <a:pt x="266" y="46"/>
                  </a:lnTo>
                  <a:lnTo>
                    <a:pt x="264" y="46"/>
                  </a:lnTo>
                  <a:lnTo>
                    <a:pt x="261" y="46"/>
                  </a:lnTo>
                  <a:lnTo>
                    <a:pt x="260" y="44"/>
                  </a:lnTo>
                  <a:lnTo>
                    <a:pt x="258" y="43"/>
                  </a:lnTo>
                  <a:lnTo>
                    <a:pt x="256" y="43"/>
                  </a:lnTo>
                  <a:lnTo>
                    <a:pt x="254" y="42"/>
                  </a:lnTo>
                  <a:lnTo>
                    <a:pt x="252" y="42"/>
                  </a:lnTo>
                  <a:lnTo>
                    <a:pt x="250" y="40"/>
                  </a:lnTo>
                  <a:lnTo>
                    <a:pt x="247" y="39"/>
                  </a:lnTo>
                  <a:lnTo>
                    <a:pt x="246" y="38"/>
                  </a:lnTo>
                  <a:lnTo>
                    <a:pt x="244" y="38"/>
                  </a:lnTo>
                  <a:lnTo>
                    <a:pt x="243" y="37"/>
                  </a:lnTo>
                  <a:lnTo>
                    <a:pt x="240" y="35"/>
                  </a:lnTo>
                  <a:lnTo>
                    <a:pt x="238" y="34"/>
                  </a:lnTo>
                  <a:lnTo>
                    <a:pt x="237" y="34"/>
                  </a:lnTo>
                  <a:lnTo>
                    <a:pt x="236" y="33"/>
                  </a:lnTo>
                  <a:lnTo>
                    <a:pt x="233" y="31"/>
                  </a:lnTo>
                  <a:lnTo>
                    <a:pt x="232" y="30"/>
                  </a:lnTo>
                  <a:lnTo>
                    <a:pt x="231" y="29"/>
                  </a:lnTo>
                  <a:lnTo>
                    <a:pt x="229" y="28"/>
                  </a:lnTo>
                  <a:lnTo>
                    <a:pt x="228" y="26"/>
                  </a:lnTo>
                  <a:lnTo>
                    <a:pt x="227" y="26"/>
                  </a:lnTo>
                  <a:lnTo>
                    <a:pt x="225" y="25"/>
                  </a:lnTo>
                  <a:lnTo>
                    <a:pt x="224" y="24"/>
                  </a:lnTo>
                  <a:lnTo>
                    <a:pt x="224" y="22"/>
                  </a:lnTo>
                  <a:lnTo>
                    <a:pt x="223" y="31"/>
                  </a:lnTo>
                  <a:lnTo>
                    <a:pt x="221" y="40"/>
                  </a:lnTo>
                  <a:lnTo>
                    <a:pt x="220" y="50"/>
                  </a:lnTo>
                  <a:lnTo>
                    <a:pt x="217" y="59"/>
                  </a:lnTo>
                  <a:lnTo>
                    <a:pt x="215" y="66"/>
                  </a:lnTo>
                  <a:lnTo>
                    <a:pt x="211" y="76"/>
                  </a:lnTo>
                  <a:lnTo>
                    <a:pt x="209" y="85"/>
                  </a:lnTo>
                  <a:lnTo>
                    <a:pt x="206" y="94"/>
                  </a:lnTo>
                  <a:lnTo>
                    <a:pt x="201" y="101"/>
                  </a:lnTo>
                  <a:lnTo>
                    <a:pt x="197" y="111"/>
                  </a:lnTo>
                  <a:lnTo>
                    <a:pt x="193" y="118"/>
                  </a:lnTo>
                  <a:lnTo>
                    <a:pt x="188" y="127"/>
                  </a:lnTo>
                  <a:lnTo>
                    <a:pt x="182" y="135"/>
                  </a:lnTo>
                  <a:lnTo>
                    <a:pt x="177" y="143"/>
                  </a:lnTo>
                  <a:lnTo>
                    <a:pt x="171" y="152"/>
                  </a:lnTo>
                  <a:lnTo>
                    <a:pt x="165" y="160"/>
                  </a:lnTo>
                  <a:lnTo>
                    <a:pt x="158" y="168"/>
                  </a:lnTo>
                  <a:lnTo>
                    <a:pt x="150" y="174"/>
                  </a:lnTo>
                  <a:lnTo>
                    <a:pt x="143" y="182"/>
                  </a:lnTo>
                  <a:lnTo>
                    <a:pt x="135" y="188"/>
                  </a:lnTo>
                  <a:lnTo>
                    <a:pt x="126" y="196"/>
                  </a:lnTo>
                  <a:lnTo>
                    <a:pt x="117" y="203"/>
                  </a:lnTo>
                  <a:lnTo>
                    <a:pt x="108" y="209"/>
                  </a:lnTo>
                  <a:lnTo>
                    <a:pt x="99" y="216"/>
                  </a:lnTo>
                  <a:lnTo>
                    <a:pt x="88" y="221"/>
                  </a:lnTo>
                  <a:lnTo>
                    <a:pt x="78" y="227"/>
                  </a:lnTo>
                  <a:lnTo>
                    <a:pt x="66" y="233"/>
                  </a:lnTo>
                  <a:lnTo>
                    <a:pt x="54" y="238"/>
                  </a:lnTo>
                  <a:lnTo>
                    <a:pt x="43" y="243"/>
                  </a:lnTo>
                  <a:lnTo>
                    <a:pt x="30" y="247"/>
                  </a:lnTo>
                  <a:lnTo>
                    <a:pt x="17" y="251"/>
                  </a:lnTo>
                  <a:lnTo>
                    <a:pt x="4" y="255"/>
                  </a:lnTo>
                  <a:lnTo>
                    <a:pt x="0" y="364"/>
                  </a:lnTo>
                  <a:lnTo>
                    <a:pt x="3" y="369"/>
                  </a:lnTo>
                  <a:lnTo>
                    <a:pt x="8" y="373"/>
                  </a:lnTo>
                  <a:lnTo>
                    <a:pt x="11" y="377"/>
                  </a:lnTo>
                  <a:lnTo>
                    <a:pt x="16" y="380"/>
                  </a:lnTo>
                  <a:lnTo>
                    <a:pt x="21" y="383"/>
                  </a:lnTo>
                  <a:lnTo>
                    <a:pt x="26" y="386"/>
                  </a:lnTo>
                  <a:lnTo>
                    <a:pt x="31" y="388"/>
                  </a:lnTo>
                  <a:lnTo>
                    <a:pt x="37" y="391"/>
                  </a:lnTo>
                  <a:lnTo>
                    <a:pt x="43" y="393"/>
                  </a:lnTo>
                  <a:lnTo>
                    <a:pt x="49" y="395"/>
                  </a:lnTo>
                  <a:lnTo>
                    <a:pt x="54" y="396"/>
                  </a:lnTo>
                  <a:lnTo>
                    <a:pt x="60" y="397"/>
                  </a:lnTo>
                  <a:lnTo>
                    <a:pt x="66" y="399"/>
                  </a:lnTo>
                  <a:lnTo>
                    <a:pt x="72" y="400"/>
                  </a:lnTo>
                  <a:lnTo>
                    <a:pt x="79" y="401"/>
                  </a:lnTo>
                  <a:lnTo>
                    <a:pt x="85" y="401"/>
                  </a:lnTo>
                  <a:lnTo>
                    <a:pt x="92" y="403"/>
                  </a:lnTo>
                  <a:lnTo>
                    <a:pt x="97" y="403"/>
                  </a:lnTo>
                  <a:lnTo>
                    <a:pt x="104" y="404"/>
                  </a:lnTo>
                  <a:lnTo>
                    <a:pt x="110" y="404"/>
                  </a:lnTo>
                  <a:lnTo>
                    <a:pt x="117" y="404"/>
                  </a:lnTo>
                  <a:lnTo>
                    <a:pt x="123" y="404"/>
                  </a:lnTo>
                  <a:lnTo>
                    <a:pt x="129" y="404"/>
                  </a:lnTo>
                  <a:lnTo>
                    <a:pt x="136" y="405"/>
                  </a:lnTo>
                  <a:lnTo>
                    <a:pt x="142" y="405"/>
                  </a:lnTo>
                  <a:lnTo>
                    <a:pt x="147" y="405"/>
                  </a:lnTo>
                  <a:lnTo>
                    <a:pt x="153" y="406"/>
                  </a:lnTo>
                  <a:lnTo>
                    <a:pt x="159" y="406"/>
                  </a:lnTo>
                  <a:lnTo>
                    <a:pt x="165" y="406"/>
                  </a:lnTo>
                  <a:lnTo>
                    <a:pt x="170" y="408"/>
                  </a:lnTo>
                  <a:lnTo>
                    <a:pt x="175" y="409"/>
                  </a:lnTo>
                  <a:lnTo>
                    <a:pt x="180" y="409"/>
                  </a:lnTo>
                  <a:lnTo>
                    <a:pt x="185" y="410"/>
                  </a:lnTo>
                  <a:lnTo>
                    <a:pt x="189" y="412"/>
                  </a:lnTo>
                  <a:lnTo>
                    <a:pt x="194" y="413"/>
                  </a:lnTo>
                  <a:lnTo>
                    <a:pt x="200" y="414"/>
                  </a:lnTo>
                  <a:lnTo>
                    <a:pt x="204" y="414"/>
                  </a:lnTo>
                  <a:lnTo>
                    <a:pt x="210" y="416"/>
                  </a:lnTo>
                  <a:lnTo>
                    <a:pt x="216" y="416"/>
                  </a:lnTo>
                  <a:lnTo>
                    <a:pt x="222" y="417"/>
                  </a:lnTo>
                  <a:lnTo>
                    <a:pt x="228" y="418"/>
                  </a:lnTo>
                  <a:lnTo>
                    <a:pt x="233" y="418"/>
                  </a:lnTo>
                  <a:lnTo>
                    <a:pt x="240" y="419"/>
                  </a:lnTo>
                  <a:lnTo>
                    <a:pt x="246" y="419"/>
                  </a:lnTo>
                  <a:lnTo>
                    <a:pt x="253" y="419"/>
                  </a:lnTo>
                  <a:lnTo>
                    <a:pt x="259" y="421"/>
                  </a:lnTo>
                  <a:lnTo>
                    <a:pt x="266" y="421"/>
                  </a:lnTo>
                  <a:lnTo>
                    <a:pt x="272" y="421"/>
                  </a:lnTo>
                  <a:lnTo>
                    <a:pt x="279" y="422"/>
                  </a:lnTo>
                  <a:lnTo>
                    <a:pt x="285" y="422"/>
                  </a:lnTo>
                  <a:lnTo>
                    <a:pt x="292" y="422"/>
                  </a:lnTo>
                  <a:lnTo>
                    <a:pt x="297" y="422"/>
                  </a:lnTo>
                  <a:lnTo>
                    <a:pt x="304" y="422"/>
                  </a:lnTo>
                  <a:lnTo>
                    <a:pt x="310" y="422"/>
                  </a:lnTo>
                  <a:lnTo>
                    <a:pt x="316" y="421"/>
                  </a:lnTo>
                  <a:lnTo>
                    <a:pt x="322" y="421"/>
                  </a:lnTo>
                  <a:lnTo>
                    <a:pt x="328" y="421"/>
                  </a:lnTo>
                  <a:lnTo>
                    <a:pt x="334" y="421"/>
                  </a:lnTo>
                  <a:lnTo>
                    <a:pt x="339" y="419"/>
                  </a:lnTo>
                  <a:lnTo>
                    <a:pt x="345" y="419"/>
                  </a:lnTo>
                  <a:lnTo>
                    <a:pt x="350" y="418"/>
                  </a:lnTo>
                  <a:lnTo>
                    <a:pt x="356" y="417"/>
                  </a:lnTo>
                  <a:lnTo>
                    <a:pt x="360" y="417"/>
                  </a:lnTo>
                  <a:lnTo>
                    <a:pt x="365" y="416"/>
                  </a:lnTo>
                  <a:lnTo>
                    <a:pt x="370" y="414"/>
                  </a:lnTo>
                  <a:lnTo>
                    <a:pt x="374" y="413"/>
                  </a:lnTo>
                  <a:lnTo>
                    <a:pt x="379" y="412"/>
                  </a:lnTo>
                  <a:lnTo>
                    <a:pt x="385" y="410"/>
                  </a:lnTo>
                  <a:lnTo>
                    <a:pt x="389" y="409"/>
                  </a:lnTo>
                  <a:lnTo>
                    <a:pt x="394" y="408"/>
                  </a:lnTo>
                  <a:lnTo>
                    <a:pt x="400" y="408"/>
                  </a:lnTo>
                  <a:lnTo>
                    <a:pt x="404" y="406"/>
                  </a:lnTo>
                  <a:lnTo>
                    <a:pt x="410" y="406"/>
                  </a:lnTo>
                  <a:lnTo>
                    <a:pt x="416" y="406"/>
                  </a:lnTo>
                  <a:lnTo>
                    <a:pt x="421" y="405"/>
                  </a:lnTo>
                  <a:lnTo>
                    <a:pt x="427" y="405"/>
                  </a:lnTo>
                  <a:lnTo>
                    <a:pt x="431" y="405"/>
                  </a:lnTo>
                  <a:lnTo>
                    <a:pt x="437" y="405"/>
                  </a:lnTo>
                  <a:lnTo>
                    <a:pt x="443" y="405"/>
                  </a:lnTo>
                  <a:lnTo>
                    <a:pt x="448" y="404"/>
                  </a:lnTo>
                  <a:lnTo>
                    <a:pt x="453" y="404"/>
                  </a:lnTo>
                  <a:lnTo>
                    <a:pt x="459" y="404"/>
                  </a:lnTo>
                  <a:lnTo>
                    <a:pt x="464" y="404"/>
                  </a:lnTo>
                  <a:lnTo>
                    <a:pt x="470" y="404"/>
                  </a:lnTo>
                  <a:lnTo>
                    <a:pt x="475" y="404"/>
                  </a:lnTo>
                  <a:lnTo>
                    <a:pt x="480" y="404"/>
                  </a:lnTo>
                  <a:lnTo>
                    <a:pt x="486" y="404"/>
                  </a:lnTo>
                  <a:lnTo>
                    <a:pt x="491" y="403"/>
                  </a:lnTo>
                  <a:lnTo>
                    <a:pt x="496" y="403"/>
                  </a:lnTo>
                  <a:lnTo>
                    <a:pt x="501" y="403"/>
                  </a:lnTo>
                  <a:lnTo>
                    <a:pt x="507" y="401"/>
                  </a:lnTo>
                  <a:lnTo>
                    <a:pt x="512" y="401"/>
                  </a:lnTo>
                  <a:lnTo>
                    <a:pt x="516" y="401"/>
                  </a:lnTo>
                  <a:lnTo>
                    <a:pt x="522" y="400"/>
                  </a:lnTo>
                  <a:lnTo>
                    <a:pt x="527" y="399"/>
                  </a:lnTo>
                  <a:lnTo>
                    <a:pt x="531" y="397"/>
                  </a:lnTo>
                  <a:lnTo>
                    <a:pt x="532" y="397"/>
                  </a:lnTo>
                  <a:lnTo>
                    <a:pt x="534" y="397"/>
                  </a:lnTo>
                  <a:lnTo>
                    <a:pt x="535" y="397"/>
                  </a:lnTo>
                  <a:lnTo>
                    <a:pt x="536" y="397"/>
                  </a:lnTo>
                  <a:lnTo>
                    <a:pt x="537" y="396"/>
                  </a:lnTo>
                  <a:lnTo>
                    <a:pt x="538" y="396"/>
                  </a:lnTo>
                  <a:lnTo>
                    <a:pt x="539" y="396"/>
                  </a:lnTo>
                  <a:lnTo>
                    <a:pt x="541" y="395"/>
                  </a:lnTo>
                  <a:lnTo>
                    <a:pt x="542" y="395"/>
                  </a:lnTo>
                  <a:lnTo>
                    <a:pt x="543" y="395"/>
                  </a:lnTo>
                  <a:lnTo>
                    <a:pt x="544" y="395"/>
                  </a:lnTo>
                  <a:lnTo>
                    <a:pt x="544" y="393"/>
                  </a:lnTo>
                  <a:lnTo>
                    <a:pt x="545" y="393"/>
                  </a:lnTo>
                  <a:lnTo>
                    <a:pt x="546" y="393"/>
                  </a:lnTo>
                  <a:lnTo>
                    <a:pt x="548" y="393"/>
                  </a:lnTo>
                  <a:lnTo>
                    <a:pt x="549" y="393"/>
                  </a:lnTo>
                  <a:lnTo>
                    <a:pt x="550" y="392"/>
                  </a:lnTo>
                  <a:lnTo>
                    <a:pt x="551" y="392"/>
                  </a:lnTo>
                  <a:lnTo>
                    <a:pt x="552" y="392"/>
                  </a:lnTo>
                  <a:lnTo>
                    <a:pt x="553" y="392"/>
                  </a:lnTo>
                  <a:lnTo>
                    <a:pt x="574" y="364"/>
                  </a:lnTo>
                  <a:lnTo>
                    <a:pt x="566" y="352"/>
                  </a:lnTo>
                  <a:lnTo>
                    <a:pt x="566" y="318"/>
                  </a:lnTo>
                  <a:lnTo>
                    <a:pt x="523" y="318"/>
                  </a:lnTo>
                  <a:lnTo>
                    <a:pt x="523" y="271"/>
                  </a:lnTo>
                  <a:lnTo>
                    <a:pt x="514" y="260"/>
                  </a:lnTo>
                  <a:lnTo>
                    <a:pt x="531" y="238"/>
                  </a:lnTo>
                  <a:lnTo>
                    <a:pt x="537" y="238"/>
                  </a:lnTo>
                  <a:lnTo>
                    <a:pt x="543" y="238"/>
                  </a:lnTo>
                  <a:lnTo>
                    <a:pt x="549" y="238"/>
                  </a:lnTo>
                  <a:lnTo>
                    <a:pt x="556" y="238"/>
                  </a:lnTo>
                  <a:lnTo>
                    <a:pt x="563" y="238"/>
                  </a:lnTo>
                  <a:lnTo>
                    <a:pt x="570" y="238"/>
                  </a:lnTo>
                  <a:lnTo>
                    <a:pt x="577" y="236"/>
                  </a:lnTo>
                  <a:lnTo>
                    <a:pt x="584" y="236"/>
                  </a:lnTo>
                  <a:lnTo>
                    <a:pt x="592" y="236"/>
                  </a:lnTo>
                  <a:lnTo>
                    <a:pt x="600" y="235"/>
                  </a:lnTo>
                  <a:lnTo>
                    <a:pt x="607" y="235"/>
                  </a:lnTo>
                  <a:lnTo>
                    <a:pt x="615" y="234"/>
                  </a:lnTo>
                  <a:lnTo>
                    <a:pt x="623" y="233"/>
                  </a:lnTo>
                  <a:lnTo>
                    <a:pt x="631" y="231"/>
                  </a:lnTo>
                  <a:lnTo>
                    <a:pt x="638" y="230"/>
                  </a:lnTo>
                  <a:lnTo>
                    <a:pt x="646" y="227"/>
                  </a:lnTo>
                  <a:lnTo>
                    <a:pt x="653" y="225"/>
                  </a:lnTo>
                  <a:lnTo>
                    <a:pt x="662" y="222"/>
                  </a:lnTo>
                  <a:lnTo>
                    <a:pt x="669" y="220"/>
                  </a:lnTo>
                  <a:lnTo>
                    <a:pt x="676" y="216"/>
                  </a:lnTo>
                  <a:lnTo>
                    <a:pt x="682" y="213"/>
                  </a:lnTo>
                  <a:lnTo>
                    <a:pt x="688" y="208"/>
                  </a:lnTo>
                  <a:lnTo>
                    <a:pt x="695" y="204"/>
                  </a:lnTo>
                  <a:lnTo>
                    <a:pt x="701" y="199"/>
                  </a:lnTo>
                  <a:lnTo>
                    <a:pt x="706" y="194"/>
                  </a:lnTo>
                  <a:lnTo>
                    <a:pt x="710" y="187"/>
                  </a:lnTo>
                  <a:lnTo>
                    <a:pt x="715" y="181"/>
                  </a:lnTo>
                  <a:lnTo>
                    <a:pt x="719" y="174"/>
                  </a:lnTo>
                  <a:lnTo>
                    <a:pt x="722" y="166"/>
                  </a:lnTo>
                  <a:lnTo>
                    <a:pt x="726" y="159"/>
                  </a:lnTo>
                  <a:lnTo>
                    <a:pt x="728" y="149"/>
                  </a:lnTo>
                  <a:lnTo>
                    <a:pt x="729" y="140"/>
                  </a:lnTo>
                  <a:lnTo>
                    <a:pt x="729" y="134"/>
                  </a:lnTo>
                  <a:lnTo>
                    <a:pt x="729" y="129"/>
                  </a:lnTo>
                  <a:lnTo>
                    <a:pt x="728" y="124"/>
                  </a:lnTo>
                  <a:lnTo>
                    <a:pt x="727" y="117"/>
                  </a:lnTo>
                  <a:lnTo>
                    <a:pt x="724" y="112"/>
                  </a:lnTo>
                  <a:lnTo>
                    <a:pt x="722" y="107"/>
                  </a:lnTo>
                  <a:lnTo>
                    <a:pt x="720" y="101"/>
                  </a:lnTo>
                  <a:lnTo>
                    <a:pt x="716" y="98"/>
                  </a:lnTo>
                  <a:lnTo>
                    <a:pt x="713" y="92"/>
                  </a:lnTo>
                  <a:lnTo>
                    <a:pt x="709" y="87"/>
                  </a:lnTo>
                  <a:lnTo>
                    <a:pt x="705" y="83"/>
                  </a:lnTo>
                  <a:lnTo>
                    <a:pt x="701" y="79"/>
                  </a:lnTo>
                  <a:lnTo>
                    <a:pt x="696" y="74"/>
                  </a:lnTo>
                  <a:lnTo>
                    <a:pt x="692" y="70"/>
                  </a:lnTo>
                  <a:lnTo>
                    <a:pt x="687" y="66"/>
                  </a:lnTo>
                  <a:lnTo>
                    <a:pt x="681" y="63"/>
                  </a:lnTo>
                  <a:lnTo>
                    <a:pt x="677" y="59"/>
                  </a:lnTo>
                  <a:lnTo>
                    <a:pt x="672" y="56"/>
                  </a:lnTo>
                  <a:lnTo>
                    <a:pt x="666" y="52"/>
                  </a:lnTo>
                  <a:lnTo>
                    <a:pt x="662" y="50"/>
                  </a:lnTo>
                  <a:lnTo>
                    <a:pt x="657" y="46"/>
                  </a:lnTo>
                  <a:lnTo>
                    <a:pt x="652" y="43"/>
                  </a:lnTo>
                  <a:lnTo>
                    <a:pt x="646" y="40"/>
                  </a:lnTo>
                  <a:lnTo>
                    <a:pt x="642" y="38"/>
                  </a:lnTo>
                  <a:lnTo>
                    <a:pt x="637" y="35"/>
                  </a:lnTo>
                  <a:lnTo>
                    <a:pt x="634" y="33"/>
                  </a:lnTo>
                  <a:lnTo>
                    <a:pt x="629" y="30"/>
                  </a:lnTo>
                  <a:lnTo>
                    <a:pt x="625" y="29"/>
                  </a:lnTo>
                  <a:lnTo>
                    <a:pt x="622" y="26"/>
                  </a:lnTo>
                  <a:lnTo>
                    <a:pt x="619" y="25"/>
                  </a:lnTo>
                  <a:lnTo>
                    <a:pt x="616" y="24"/>
                  </a:lnTo>
                  <a:lnTo>
                    <a:pt x="613" y="21"/>
                  </a:lnTo>
                  <a:lnTo>
                    <a:pt x="612" y="21"/>
                  </a:lnTo>
                  <a:lnTo>
                    <a:pt x="609" y="20"/>
                  </a:lnTo>
                  <a:lnTo>
                    <a:pt x="608" y="18"/>
                  </a:lnTo>
                  <a:lnTo>
                    <a:pt x="606" y="17"/>
                  </a:lnTo>
                  <a:lnTo>
                    <a:pt x="603" y="16"/>
                  </a:lnTo>
                  <a:lnTo>
                    <a:pt x="602" y="15"/>
                  </a:lnTo>
                  <a:lnTo>
                    <a:pt x="600" y="15"/>
                  </a:lnTo>
                  <a:lnTo>
                    <a:pt x="599" y="13"/>
                  </a:lnTo>
                  <a:lnTo>
                    <a:pt x="598" y="12"/>
                  </a:lnTo>
                  <a:lnTo>
                    <a:pt x="595" y="12"/>
                  </a:lnTo>
                  <a:lnTo>
                    <a:pt x="594" y="11"/>
                  </a:lnTo>
                  <a:lnTo>
                    <a:pt x="592" y="9"/>
                  </a:lnTo>
                  <a:lnTo>
                    <a:pt x="591" y="9"/>
                  </a:lnTo>
                  <a:lnTo>
                    <a:pt x="588" y="8"/>
                  </a:lnTo>
                  <a:lnTo>
                    <a:pt x="587" y="8"/>
                  </a:lnTo>
                  <a:lnTo>
                    <a:pt x="586" y="7"/>
                  </a:lnTo>
                  <a:lnTo>
                    <a:pt x="584" y="7"/>
                  </a:lnTo>
                  <a:lnTo>
                    <a:pt x="582" y="5"/>
                  </a:lnTo>
                  <a:lnTo>
                    <a:pt x="580" y="5"/>
                  </a:lnTo>
                  <a:lnTo>
                    <a:pt x="579" y="5"/>
                  </a:lnTo>
                  <a:lnTo>
                    <a:pt x="578" y="4"/>
                  </a:lnTo>
                  <a:lnTo>
                    <a:pt x="575" y="4"/>
                  </a:lnTo>
                  <a:lnTo>
                    <a:pt x="574" y="4"/>
                  </a:lnTo>
                  <a:lnTo>
                    <a:pt x="572" y="4"/>
                  </a:lnTo>
                  <a:lnTo>
                    <a:pt x="571" y="3"/>
                  </a:lnTo>
                  <a:lnTo>
                    <a:pt x="569" y="3"/>
                  </a:lnTo>
                  <a:lnTo>
                    <a:pt x="567" y="3"/>
                  </a:lnTo>
                  <a:lnTo>
                    <a:pt x="565" y="3"/>
                  </a:lnTo>
                  <a:lnTo>
                    <a:pt x="563" y="3"/>
                  </a:lnTo>
                  <a:lnTo>
                    <a:pt x="562" y="3"/>
                  </a:lnTo>
                  <a:lnTo>
                    <a:pt x="559" y="3"/>
                  </a:lnTo>
                  <a:lnTo>
                    <a:pt x="557" y="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1" name="Freeform 24"/>
            <p:cNvSpPr>
              <a:spLocks/>
            </p:cNvSpPr>
            <p:nvPr/>
          </p:nvSpPr>
          <p:spPr bwMode="auto">
            <a:xfrm>
              <a:off x="4687" y="3559"/>
              <a:ext cx="150" cy="83"/>
            </a:xfrm>
            <a:custGeom>
              <a:avLst/>
              <a:gdLst>
                <a:gd name="T0" fmla="*/ 2 w 300"/>
                <a:gd name="T1" fmla="*/ 1 h 165"/>
                <a:gd name="T2" fmla="*/ 2 w 300"/>
                <a:gd name="T3" fmla="*/ 1 h 165"/>
                <a:gd name="T4" fmla="*/ 2 w 300"/>
                <a:gd name="T5" fmla="*/ 1 h 165"/>
                <a:gd name="T6" fmla="*/ 2 w 300"/>
                <a:gd name="T7" fmla="*/ 1 h 165"/>
                <a:gd name="T8" fmla="*/ 2 w 300"/>
                <a:gd name="T9" fmla="*/ 1 h 165"/>
                <a:gd name="T10" fmla="*/ 2 w 300"/>
                <a:gd name="T11" fmla="*/ 1 h 165"/>
                <a:gd name="T12" fmla="*/ 2 w 300"/>
                <a:gd name="T13" fmla="*/ 1 h 165"/>
                <a:gd name="T14" fmla="*/ 2 w 300"/>
                <a:gd name="T15" fmla="*/ 1 h 165"/>
                <a:gd name="T16" fmla="*/ 2 w 300"/>
                <a:gd name="T17" fmla="*/ 1 h 165"/>
                <a:gd name="T18" fmla="*/ 2 w 300"/>
                <a:gd name="T19" fmla="*/ 1 h 165"/>
                <a:gd name="T20" fmla="*/ 2 w 300"/>
                <a:gd name="T21" fmla="*/ 1 h 165"/>
                <a:gd name="T22" fmla="*/ 2 w 300"/>
                <a:gd name="T23" fmla="*/ 1 h 165"/>
                <a:gd name="T24" fmla="*/ 2 w 300"/>
                <a:gd name="T25" fmla="*/ 1 h 165"/>
                <a:gd name="T26" fmla="*/ 2 w 300"/>
                <a:gd name="T27" fmla="*/ 1 h 165"/>
                <a:gd name="T28" fmla="*/ 2 w 300"/>
                <a:gd name="T29" fmla="*/ 1 h 165"/>
                <a:gd name="T30" fmla="*/ 2 w 300"/>
                <a:gd name="T31" fmla="*/ 1 h 165"/>
                <a:gd name="T32" fmla="*/ 2 w 300"/>
                <a:gd name="T33" fmla="*/ 1 h 165"/>
                <a:gd name="T34" fmla="*/ 2 w 300"/>
                <a:gd name="T35" fmla="*/ 1 h 165"/>
                <a:gd name="T36" fmla="*/ 2 w 300"/>
                <a:gd name="T37" fmla="*/ 1 h 165"/>
                <a:gd name="T38" fmla="*/ 2 w 300"/>
                <a:gd name="T39" fmla="*/ 1 h 165"/>
                <a:gd name="T40" fmla="*/ 2 w 300"/>
                <a:gd name="T41" fmla="*/ 1 h 165"/>
                <a:gd name="T42" fmla="*/ 2 w 300"/>
                <a:gd name="T43" fmla="*/ 1 h 165"/>
                <a:gd name="T44" fmla="*/ 1 w 300"/>
                <a:gd name="T45" fmla="*/ 1 h 165"/>
                <a:gd name="T46" fmla="*/ 1 w 300"/>
                <a:gd name="T47" fmla="*/ 1 h 165"/>
                <a:gd name="T48" fmla="*/ 1 w 300"/>
                <a:gd name="T49" fmla="*/ 1 h 165"/>
                <a:gd name="T50" fmla="*/ 1 w 300"/>
                <a:gd name="T51" fmla="*/ 1 h 165"/>
                <a:gd name="T52" fmla="*/ 1 w 300"/>
                <a:gd name="T53" fmla="*/ 1 h 165"/>
                <a:gd name="T54" fmla="*/ 1 w 300"/>
                <a:gd name="T55" fmla="*/ 1 h 165"/>
                <a:gd name="T56" fmla="*/ 1 w 300"/>
                <a:gd name="T57" fmla="*/ 1 h 165"/>
                <a:gd name="T58" fmla="*/ 1 w 300"/>
                <a:gd name="T59" fmla="*/ 1 h 165"/>
                <a:gd name="T60" fmla="*/ 1 w 300"/>
                <a:gd name="T61" fmla="*/ 1 h 165"/>
                <a:gd name="T62" fmla="*/ 1 w 300"/>
                <a:gd name="T63" fmla="*/ 1 h 165"/>
                <a:gd name="T64" fmla="*/ 1 w 300"/>
                <a:gd name="T65" fmla="*/ 1 h 165"/>
                <a:gd name="T66" fmla="*/ 1 w 300"/>
                <a:gd name="T67" fmla="*/ 1 h 165"/>
                <a:gd name="T68" fmla="*/ 1 w 300"/>
                <a:gd name="T69" fmla="*/ 1 h 165"/>
                <a:gd name="T70" fmla="*/ 1 w 300"/>
                <a:gd name="T71" fmla="*/ 1 h 165"/>
                <a:gd name="T72" fmla="*/ 1 w 300"/>
                <a:gd name="T73" fmla="*/ 1 h 165"/>
                <a:gd name="T74" fmla="*/ 1 w 300"/>
                <a:gd name="T75" fmla="*/ 1 h 165"/>
                <a:gd name="T76" fmla="*/ 1 w 300"/>
                <a:gd name="T77" fmla="*/ 1 h 165"/>
                <a:gd name="T78" fmla="*/ 1 w 300"/>
                <a:gd name="T79" fmla="*/ 1 h 165"/>
                <a:gd name="T80" fmla="*/ 1 w 300"/>
                <a:gd name="T81" fmla="*/ 1 h 165"/>
                <a:gd name="T82" fmla="*/ 1 w 300"/>
                <a:gd name="T83" fmla="*/ 1 h 165"/>
                <a:gd name="T84" fmla="*/ 0 w 300"/>
                <a:gd name="T85" fmla="*/ 1 h 165"/>
                <a:gd name="T86" fmla="*/ 1 w 300"/>
                <a:gd name="T87" fmla="*/ 1 h 165"/>
                <a:gd name="T88" fmla="*/ 1 w 300"/>
                <a:gd name="T89" fmla="*/ 1 h 165"/>
                <a:gd name="T90" fmla="*/ 1 w 300"/>
                <a:gd name="T91" fmla="*/ 1 h 165"/>
                <a:gd name="T92" fmla="*/ 1 w 300"/>
                <a:gd name="T93" fmla="*/ 1 h 165"/>
                <a:gd name="T94" fmla="*/ 1 w 300"/>
                <a:gd name="T95" fmla="*/ 1 h 165"/>
                <a:gd name="T96" fmla="*/ 1 w 300"/>
                <a:gd name="T97" fmla="*/ 1 h 165"/>
                <a:gd name="T98" fmla="*/ 1 w 300"/>
                <a:gd name="T99" fmla="*/ 1 h 165"/>
                <a:gd name="T100" fmla="*/ 1 w 300"/>
                <a:gd name="T101" fmla="*/ 1 h 165"/>
                <a:gd name="T102" fmla="*/ 1 w 300"/>
                <a:gd name="T103" fmla="*/ 1 h 165"/>
                <a:gd name="T104" fmla="*/ 1 w 300"/>
                <a:gd name="T105" fmla="*/ 1 h 165"/>
                <a:gd name="T106" fmla="*/ 2 w 300"/>
                <a:gd name="T107" fmla="*/ 1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 h="165">
                  <a:moveTo>
                    <a:pt x="257" y="25"/>
                  </a:moveTo>
                  <a:lnTo>
                    <a:pt x="259" y="26"/>
                  </a:lnTo>
                  <a:lnTo>
                    <a:pt x="260" y="26"/>
                  </a:lnTo>
                  <a:lnTo>
                    <a:pt x="263" y="28"/>
                  </a:lnTo>
                  <a:lnTo>
                    <a:pt x="264" y="29"/>
                  </a:lnTo>
                  <a:lnTo>
                    <a:pt x="266" y="29"/>
                  </a:lnTo>
                  <a:lnTo>
                    <a:pt x="267" y="30"/>
                  </a:lnTo>
                  <a:lnTo>
                    <a:pt x="269" y="31"/>
                  </a:lnTo>
                  <a:lnTo>
                    <a:pt x="271" y="33"/>
                  </a:lnTo>
                  <a:lnTo>
                    <a:pt x="273" y="34"/>
                  </a:lnTo>
                  <a:lnTo>
                    <a:pt x="274" y="35"/>
                  </a:lnTo>
                  <a:lnTo>
                    <a:pt x="276" y="37"/>
                  </a:lnTo>
                  <a:lnTo>
                    <a:pt x="279" y="38"/>
                  </a:lnTo>
                  <a:lnTo>
                    <a:pt x="280" y="40"/>
                  </a:lnTo>
                  <a:lnTo>
                    <a:pt x="281" y="42"/>
                  </a:lnTo>
                  <a:lnTo>
                    <a:pt x="283" y="43"/>
                  </a:lnTo>
                  <a:lnTo>
                    <a:pt x="285" y="44"/>
                  </a:lnTo>
                  <a:lnTo>
                    <a:pt x="287" y="47"/>
                  </a:lnTo>
                  <a:lnTo>
                    <a:pt x="288" y="48"/>
                  </a:lnTo>
                  <a:lnTo>
                    <a:pt x="289" y="51"/>
                  </a:lnTo>
                  <a:lnTo>
                    <a:pt x="290" y="52"/>
                  </a:lnTo>
                  <a:lnTo>
                    <a:pt x="293" y="55"/>
                  </a:lnTo>
                  <a:lnTo>
                    <a:pt x="294" y="56"/>
                  </a:lnTo>
                  <a:lnTo>
                    <a:pt x="295" y="59"/>
                  </a:lnTo>
                  <a:lnTo>
                    <a:pt x="296" y="60"/>
                  </a:lnTo>
                  <a:lnTo>
                    <a:pt x="296" y="63"/>
                  </a:lnTo>
                  <a:lnTo>
                    <a:pt x="297" y="65"/>
                  </a:lnTo>
                  <a:lnTo>
                    <a:pt x="299" y="66"/>
                  </a:lnTo>
                  <a:lnTo>
                    <a:pt x="299" y="69"/>
                  </a:lnTo>
                  <a:lnTo>
                    <a:pt x="300" y="70"/>
                  </a:lnTo>
                  <a:lnTo>
                    <a:pt x="300" y="73"/>
                  </a:lnTo>
                  <a:lnTo>
                    <a:pt x="300" y="76"/>
                  </a:lnTo>
                  <a:lnTo>
                    <a:pt x="300" y="77"/>
                  </a:lnTo>
                  <a:lnTo>
                    <a:pt x="300" y="78"/>
                  </a:lnTo>
                  <a:lnTo>
                    <a:pt x="300" y="79"/>
                  </a:lnTo>
                  <a:lnTo>
                    <a:pt x="300" y="82"/>
                  </a:lnTo>
                  <a:lnTo>
                    <a:pt x="299" y="83"/>
                  </a:lnTo>
                  <a:lnTo>
                    <a:pt x="299" y="86"/>
                  </a:lnTo>
                  <a:lnTo>
                    <a:pt x="299" y="87"/>
                  </a:lnTo>
                  <a:lnTo>
                    <a:pt x="297" y="90"/>
                  </a:lnTo>
                  <a:lnTo>
                    <a:pt x="296" y="92"/>
                  </a:lnTo>
                  <a:lnTo>
                    <a:pt x="296" y="95"/>
                  </a:lnTo>
                  <a:lnTo>
                    <a:pt x="295" y="98"/>
                  </a:lnTo>
                  <a:lnTo>
                    <a:pt x="294" y="100"/>
                  </a:lnTo>
                  <a:lnTo>
                    <a:pt x="293" y="103"/>
                  </a:lnTo>
                  <a:lnTo>
                    <a:pt x="292" y="105"/>
                  </a:lnTo>
                  <a:lnTo>
                    <a:pt x="290" y="108"/>
                  </a:lnTo>
                  <a:lnTo>
                    <a:pt x="289" y="111"/>
                  </a:lnTo>
                  <a:lnTo>
                    <a:pt x="288" y="113"/>
                  </a:lnTo>
                  <a:lnTo>
                    <a:pt x="287" y="117"/>
                  </a:lnTo>
                  <a:lnTo>
                    <a:pt x="286" y="120"/>
                  </a:lnTo>
                  <a:lnTo>
                    <a:pt x="285" y="122"/>
                  </a:lnTo>
                  <a:lnTo>
                    <a:pt x="283" y="125"/>
                  </a:lnTo>
                  <a:lnTo>
                    <a:pt x="282" y="127"/>
                  </a:lnTo>
                  <a:lnTo>
                    <a:pt x="281" y="130"/>
                  </a:lnTo>
                  <a:lnTo>
                    <a:pt x="280" y="133"/>
                  </a:lnTo>
                  <a:lnTo>
                    <a:pt x="279" y="134"/>
                  </a:lnTo>
                  <a:lnTo>
                    <a:pt x="278" y="137"/>
                  </a:lnTo>
                  <a:lnTo>
                    <a:pt x="276" y="139"/>
                  </a:lnTo>
                  <a:lnTo>
                    <a:pt x="275" y="140"/>
                  </a:lnTo>
                  <a:lnTo>
                    <a:pt x="274" y="142"/>
                  </a:lnTo>
                  <a:lnTo>
                    <a:pt x="273" y="143"/>
                  </a:lnTo>
                  <a:lnTo>
                    <a:pt x="272" y="144"/>
                  </a:lnTo>
                  <a:lnTo>
                    <a:pt x="271" y="146"/>
                  </a:lnTo>
                  <a:lnTo>
                    <a:pt x="269" y="146"/>
                  </a:lnTo>
                  <a:lnTo>
                    <a:pt x="265" y="149"/>
                  </a:lnTo>
                  <a:lnTo>
                    <a:pt x="259" y="152"/>
                  </a:lnTo>
                  <a:lnTo>
                    <a:pt x="254" y="155"/>
                  </a:lnTo>
                  <a:lnTo>
                    <a:pt x="249" y="156"/>
                  </a:lnTo>
                  <a:lnTo>
                    <a:pt x="243" y="159"/>
                  </a:lnTo>
                  <a:lnTo>
                    <a:pt x="237" y="160"/>
                  </a:lnTo>
                  <a:lnTo>
                    <a:pt x="231" y="161"/>
                  </a:lnTo>
                  <a:lnTo>
                    <a:pt x="225" y="162"/>
                  </a:lnTo>
                  <a:lnTo>
                    <a:pt x="219" y="164"/>
                  </a:lnTo>
                  <a:lnTo>
                    <a:pt x="214" y="164"/>
                  </a:lnTo>
                  <a:lnTo>
                    <a:pt x="208" y="165"/>
                  </a:lnTo>
                  <a:lnTo>
                    <a:pt x="202" y="165"/>
                  </a:lnTo>
                  <a:lnTo>
                    <a:pt x="195" y="165"/>
                  </a:lnTo>
                  <a:lnTo>
                    <a:pt x="189" y="165"/>
                  </a:lnTo>
                  <a:lnTo>
                    <a:pt x="183" y="165"/>
                  </a:lnTo>
                  <a:lnTo>
                    <a:pt x="178" y="165"/>
                  </a:lnTo>
                  <a:lnTo>
                    <a:pt x="171" y="165"/>
                  </a:lnTo>
                  <a:lnTo>
                    <a:pt x="165" y="164"/>
                  </a:lnTo>
                  <a:lnTo>
                    <a:pt x="159" y="164"/>
                  </a:lnTo>
                  <a:lnTo>
                    <a:pt x="153" y="162"/>
                  </a:lnTo>
                  <a:lnTo>
                    <a:pt x="146" y="162"/>
                  </a:lnTo>
                  <a:lnTo>
                    <a:pt x="140" y="162"/>
                  </a:lnTo>
                  <a:lnTo>
                    <a:pt x="135" y="161"/>
                  </a:lnTo>
                  <a:lnTo>
                    <a:pt x="129" y="161"/>
                  </a:lnTo>
                  <a:lnTo>
                    <a:pt x="122" y="160"/>
                  </a:lnTo>
                  <a:lnTo>
                    <a:pt x="116" y="160"/>
                  </a:lnTo>
                  <a:lnTo>
                    <a:pt x="110" y="159"/>
                  </a:lnTo>
                  <a:lnTo>
                    <a:pt x="104" y="159"/>
                  </a:lnTo>
                  <a:lnTo>
                    <a:pt x="99" y="159"/>
                  </a:lnTo>
                  <a:lnTo>
                    <a:pt x="93" y="157"/>
                  </a:lnTo>
                  <a:lnTo>
                    <a:pt x="87" y="157"/>
                  </a:lnTo>
                  <a:lnTo>
                    <a:pt x="81" y="157"/>
                  </a:lnTo>
                  <a:lnTo>
                    <a:pt x="79" y="155"/>
                  </a:lnTo>
                  <a:lnTo>
                    <a:pt x="76" y="151"/>
                  </a:lnTo>
                  <a:lnTo>
                    <a:pt x="74" y="148"/>
                  </a:lnTo>
                  <a:lnTo>
                    <a:pt x="72" y="146"/>
                  </a:lnTo>
                  <a:lnTo>
                    <a:pt x="68" y="143"/>
                  </a:lnTo>
                  <a:lnTo>
                    <a:pt x="66" y="140"/>
                  </a:lnTo>
                  <a:lnTo>
                    <a:pt x="64" y="138"/>
                  </a:lnTo>
                  <a:lnTo>
                    <a:pt x="61" y="135"/>
                  </a:lnTo>
                  <a:lnTo>
                    <a:pt x="58" y="134"/>
                  </a:lnTo>
                  <a:lnTo>
                    <a:pt x="55" y="131"/>
                  </a:lnTo>
                  <a:lnTo>
                    <a:pt x="53" y="129"/>
                  </a:lnTo>
                  <a:lnTo>
                    <a:pt x="50" y="127"/>
                  </a:lnTo>
                  <a:lnTo>
                    <a:pt x="47" y="125"/>
                  </a:lnTo>
                  <a:lnTo>
                    <a:pt x="45" y="124"/>
                  </a:lnTo>
                  <a:lnTo>
                    <a:pt x="42" y="121"/>
                  </a:lnTo>
                  <a:lnTo>
                    <a:pt x="39" y="120"/>
                  </a:lnTo>
                  <a:lnTo>
                    <a:pt x="37" y="118"/>
                  </a:lnTo>
                  <a:lnTo>
                    <a:pt x="33" y="117"/>
                  </a:lnTo>
                  <a:lnTo>
                    <a:pt x="31" y="116"/>
                  </a:lnTo>
                  <a:lnTo>
                    <a:pt x="29" y="114"/>
                  </a:lnTo>
                  <a:lnTo>
                    <a:pt x="26" y="112"/>
                  </a:lnTo>
                  <a:lnTo>
                    <a:pt x="23" y="111"/>
                  </a:lnTo>
                  <a:lnTo>
                    <a:pt x="21" y="111"/>
                  </a:lnTo>
                  <a:lnTo>
                    <a:pt x="18" y="109"/>
                  </a:lnTo>
                  <a:lnTo>
                    <a:pt x="16" y="108"/>
                  </a:lnTo>
                  <a:lnTo>
                    <a:pt x="14" y="107"/>
                  </a:lnTo>
                  <a:lnTo>
                    <a:pt x="11" y="105"/>
                  </a:lnTo>
                  <a:lnTo>
                    <a:pt x="9" y="104"/>
                  </a:lnTo>
                  <a:lnTo>
                    <a:pt x="7" y="103"/>
                  </a:lnTo>
                  <a:lnTo>
                    <a:pt x="4" y="103"/>
                  </a:lnTo>
                  <a:lnTo>
                    <a:pt x="2" y="101"/>
                  </a:lnTo>
                  <a:lnTo>
                    <a:pt x="0" y="100"/>
                  </a:lnTo>
                  <a:lnTo>
                    <a:pt x="0" y="77"/>
                  </a:lnTo>
                  <a:lnTo>
                    <a:pt x="5" y="70"/>
                  </a:lnTo>
                  <a:lnTo>
                    <a:pt x="11" y="64"/>
                  </a:lnTo>
                  <a:lnTo>
                    <a:pt x="17" y="57"/>
                  </a:lnTo>
                  <a:lnTo>
                    <a:pt x="24" y="52"/>
                  </a:lnTo>
                  <a:lnTo>
                    <a:pt x="31" y="46"/>
                  </a:lnTo>
                  <a:lnTo>
                    <a:pt x="38" y="40"/>
                  </a:lnTo>
                  <a:lnTo>
                    <a:pt x="46" y="37"/>
                  </a:lnTo>
                  <a:lnTo>
                    <a:pt x="54" y="31"/>
                  </a:lnTo>
                  <a:lnTo>
                    <a:pt x="62" y="28"/>
                  </a:lnTo>
                  <a:lnTo>
                    <a:pt x="71" y="24"/>
                  </a:lnTo>
                  <a:lnTo>
                    <a:pt x="79" y="20"/>
                  </a:lnTo>
                  <a:lnTo>
                    <a:pt x="88" y="16"/>
                  </a:lnTo>
                  <a:lnTo>
                    <a:pt x="96" y="13"/>
                  </a:lnTo>
                  <a:lnTo>
                    <a:pt x="105" y="11"/>
                  </a:lnTo>
                  <a:lnTo>
                    <a:pt x="115" y="8"/>
                  </a:lnTo>
                  <a:lnTo>
                    <a:pt x="124" y="5"/>
                  </a:lnTo>
                  <a:lnTo>
                    <a:pt x="133" y="4"/>
                  </a:lnTo>
                  <a:lnTo>
                    <a:pt x="142" y="3"/>
                  </a:lnTo>
                  <a:lnTo>
                    <a:pt x="151" y="2"/>
                  </a:lnTo>
                  <a:lnTo>
                    <a:pt x="160" y="2"/>
                  </a:lnTo>
                  <a:lnTo>
                    <a:pt x="169" y="0"/>
                  </a:lnTo>
                  <a:lnTo>
                    <a:pt x="179" y="0"/>
                  </a:lnTo>
                  <a:lnTo>
                    <a:pt x="187" y="2"/>
                  </a:lnTo>
                  <a:lnTo>
                    <a:pt x="196" y="2"/>
                  </a:lnTo>
                  <a:lnTo>
                    <a:pt x="204" y="3"/>
                  </a:lnTo>
                  <a:lnTo>
                    <a:pt x="213" y="4"/>
                  </a:lnTo>
                  <a:lnTo>
                    <a:pt x="221" y="5"/>
                  </a:lnTo>
                  <a:lnTo>
                    <a:pt x="229" y="8"/>
                  </a:lnTo>
                  <a:lnTo>
                    <a:pt x="236" y="11"/>
                  </a:lnTo>
                  <a:lnTo>
                    <a:pt x="244" y="13"/>
                  </a:lnTo>
                  <a:lnTo>
                    <a:pt x="251" y="17"/>
                  </a:lnTo>
                  <a:lnTo>
                    <a:pt x="257" y="20"/>
                  </a:lnTo>
                  <a:lnTo>
                    <a:pt x="257" y="25"/>
                  </a:lnTo>
                  <a:close/>
                </a:path>
              </a:pathLst>
            </a:custGeom>
            <a:solidFill>
              <a:srgbClr val="F2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2" name="Freeform 25"/>
            <p:cNvSpPr>
              <a:spLocks/>
            </p:cNvSpPr>
            <p:nvPr/>
          </p:nvSpPr>
          <p:spPr bwMode="auto">
            <a:xfrm>
              <a:off x="4587" y="3609"/>
              <a:ext cx="147" cy="89"/>
            </a:xfrm>
            <a:custGeom>
              <a:avLst/>
              <a:gdLst>
                <a:gd name="T0" fmla="*/ 0 w 296"/>
                <a:gd name="T1" fmla="*/ 1 h 178"/>
                <a:gd name="T2" fmla="*/ 0 w 296"/>
                <a:gd name="T3" fmla="*/ 1 h 178"/>
                <a:gd name="T4" fmla="*/ 0 w 296"/>
                <a:gd name="T5" fmla="*/ 1 h 178"/>
                <a:gd name="T6" fmla="*/ 0 w 296"/>
                <a:gd name="T7" fmla="*/ 1 h 178"/>
                <a:gd name="T8" fmla="*/ 1 w 296"/>
                <a:gd name="T9" fmla="*/ 1 h 178"/>
                <a:gd name="T10" fmla="*/ 1 w 296"/>
                <a:gd name="T11" fmla="*/ 1 h 178"/>
                <a:gd name="T12" fmla="*/ 1 w 296"/>
                <a:gd name="T13" fmla="*/ 1 h 178"/>
                <a:gd name="T14" fmla="*/ 1 w 296"/>
                <a:gd name="T15" fmla="*/ 1 h 178"/>
                <a:gd name="T16" fmla="*/ 0 w 296"/>
                <a:gd name="T17" fmla="*/ 1 h 178"/>
                <a:gd name="T18" fmla="*/ 0 w 296"/>
                <a:gd name="T19" fmla="*/ 1 h 178"/>
                <a:gd name="T20" fmla="*/ 0 w 296"/>
                <a:gd name="T21" fmla="*/ 1 h 178"/>
                <a:gd name="T22" fmla="*/ 0 w 296"/>
                <a:gd name="T23" fmla="*/ 1 h 178"/>
                <a:gd name="T24" fmla="*/ 0 w 296"/>
                <a:gd name="T25" fmla="*/ 1 h 178"/>
                <a:gd name="T26" fmla="*/ 0 w 296"/>
                <a:gd name="T27" fmla="*/ 1 h 178"/>
                <a:gd name="T28" fmla="*/ 0 w 296"/>
                <a:gd name="T29" fmla="*/ 1 h 178"/>
                <a:gd name="T30" fmla="*/ 0 w 296"/>
                <a:gd name="T31" fmla="*/ 1 h 178"/>
                <a:gd name="T32" fmla="*/ 0 w 296"/>
                <a:gd name="T33" fmla="*/ 1 h 178"/>
                <a:gd name="T34" fmla="*/ 0 w 296"/>
                <a:gd name="T35" fmla="*/ 1 h 178"/>
                <a:gd name="T36" fmla="*/ 0 w 296"/>
                <a:gd name="T37" fmla="*/ 1 h 178"/>
                <a:gd name="T38" fmla="*/ 0 w 296"/>
                <a:gd name="T39" fmla="*/ 1 h 178"/>
                <a:gd name="T40" fmla="*/ 0 w 296"/>
                <a:gd name="T41" fmla="*/ 1 h 178"/>
                <a:gd name="T42" fmla="*/ 0 w 296"/>
                <a:gd name="T43" fmla="*/ 1 h 178"/>
                <a:gd name="T44" fmla="*/ 0 w 296"/>
                <a:gd name="T45" fmla="*/ 1 h 178"/>
                <a:gd name="T46" fmla="*/ 0 w 296"/>
                <a:gd name="T47" fmla="*/ 1 h 178"/>
                <a:gd name="T48" fmla="*/ 0 w 296"/>
                <a:gd name="T49" fmla="*/ 1 h 178"/>
                <a:gd name="T50" fmla="*/ 0 w 296"/>
                <a:gd name="T51" fmla="*/ 1 h 178"/>
                <a:gd name="T52" fmla="*/ 0 w 296"/>
                <a:gd name="T53" fmla="*/ 1 h 178"/>
                <a:gd name="T54" fmla="*/ 0 w 296"/>
                <a:gd name="T55" fmla="*/ 1 h 178"/>
                <a:gd name="T56" fmla="*/ 0 w 296"/>
                <a:gd name="T57" fmla="*/ 1 h 178"/>
                <a:gd name="T58" fmla="*/ 0 w 296"/>
                <a:gd name="T59" fmla="*/ 1 h 178"/>
                <a:gd name="T60" fmla="*/ 0 w 296"/>
                <a:gd name="T61" fmla="*/ 1 h 178"/>
                <a:gd name="T62" fmla="*/ 0 w 296"/>
                <a:gd name="T63" fmla="*/ 1 h 178"/>
                <a:gd name="T64" fmla="*/ 0 w 296"/>
                <a:gd name="T65" fmla="*/ 1 h 178"/>
                <a:gd name="T66" fmla="*/ 0 w 296"/>
                <a:gd name="T67" fmla="*/ 1 h 178"/>
                <a:gd name="T68" fmla="*/ 0 w 296"/>
                <a:gd name="T69" fmla="*/ 1 h 178"/>
                <a:gd name="T70" fmla="*/ 0 w 296"/>
                <a:gd name="T71" fmla="*/ 1 h 178"/>
                <a:gd name="T72" fmla="*/ 0 w 296"/>
                <a:gd name="T73" fmla="*/ 1 h 178"/>
                <a:gd name="T74" fmla="*/ 0 w 296"/>
                <a:gd name="T75" fmla="*/ 1 h 178"/>
                <a:gd name="T76" fmla="*/ 0 w 296"/>
                <a:gd name="T77" fmla="*/ 1 h 178"/>
                <a:gd name="T78" fmla="*/ 0 w 296"/>
                <a:gd name="T79" fmla="*/ 1 h 178"/>
                <a:gd name="T80" fmla="*/ 0 w 296"/>
                <a:gd name="T81" fmla="*/ 1 h 178"/>
                <a:gd name="T82" fmla="*/ 0 w 296"/>
                <a:gd name="T83" fmla="*/ 1 h 178"/>
                <a:gd name="T84" fmla="*/ 1 w 296"/>
                <a:gd name="T85" fmla="*/ 1 h 178"/>
                <a:gd name="T86" fmla="*/ 1 w 296"/>
                <a:gd name="T87" fmla="*/ 1 h 178"/>
                <a:gd name="T88" fmla="*/ 1 w 296"/>
                <a:gd name="T89" fmla="*/ 1 h 178"/>
                <a:gd name="T90" fmla="*/ 1 w 296"/>
                <a:gd name="T91" fmla="*/ 1 h 178"/>
                <a:gd name="T92" fmla="*/ 1 w 296"/>
                <a:gd name="T93" fmla="*/ 1 h 178"/>
                <a:gd name="T94" fmla="*/ 1 w 296"/>
                <a:gd name="T95" fmla="*/ 1 h 178"/>
                <a:gd name="T96" fmla="*/ 1 w 296"/>
                <a:gd name="T97" fmla="*/ 1 h 178"/>
                <a:gd name="T98" fmla="*/ 1 w 296"/>
                <a:gd name="T99" fmla="*/ 1 h 178"/>
                <a:gd name="T100" fmla="*/ 0 w 296"/>
                <a:gd name="T101" fmla="*/ 1 h 178"/>
                <a:gd name="T102" fmla="*/ 0 w 296"/>
                <a:gd name="T103" fmla="*/ 1 h 178"/>
                <a:gd name="T104" fmla="*/ 0 w 296"/>
                <a:gd name="T105" fmla="*/ 1 h 178"/>
                <a:gd name="T106" fmla="*/ 0 w 296"/>
                <a:gd name="T107" fmla="*/ 0 h 178"/>
                <a:gd name="T108" fmla="*/ 0 w 296"/>
                <a:gd name="T109" fmla="*/ 0 h 178"/>
                <a:gd name="T110" fmla="*/ 0 w 296"/>
                <a:gd name="T111" fmla="*/ 1 h 178"/>
                <a:gd name="T112" fmla="*/ 0 w 296"/>
                <a:gd name="T113" fmla="*/ 1 h 1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 h="178">
                  <a:moveTo>
                    <a:pt x="150" y="3"/>
                  </a:moveTo>
                  <a:lnTo>
                    <a:pt x="154" y="3"/>
                  </a:lnTo>
                  <a:lnTo>
                    <a:pt x="157" y="3"/>
                  </a:lnTo>
                  <a:lnTo>
                    <a:pt x="161" y="3"/>
                  </a:lnTo>
                  <a:lnTo>
                    <a:pt x="164" y="4"/>
                  </a:lnTo>
                  <a:lnTo>
                    <a:pt x="167" y="4"/>
                  </a:lnTo>
                  <a:lnTo>
                    <a:pt x="170" y="4"/>
                  </a:lnTo>
                  <a:lnTo>
                    <a:pt x="174" y="4"/>
                  </a:lnTo>
                  <a:lnTo>
                    <a:pt x="177" y="5"/>
                  </a:lnTo>
                  <a:lnTo>
                    <a:pt x="181" y="5"/>
                  </a:lnTo>
                  <a:lnTo>
                    <a:pt x="184" y="7"/>
                  </a:lnTo>
                  <a:lnTo>
                    <a:pt x="188" y="7"/>
                  </a:lnTo>
                  <a:lnTo>
                    <a:pt x="191" y="8"/>
                  </a:lnTo>
                  <a:lnTo>
                    <a:pt x="195" y="8"/>
                  </a:lnTo>
                  <a:lnTo>
                    <a:pt x="197" y="9"/>
                  </a:lnTo>
                  <a:lnTo>
                    <a:pt x="200" y="11"/>
                  </a:lnTo>
                  <a:lnTo>
                    <a:pt x="204" y="12"/>
                  </a:lnTo>
                  <a:lnTo>
                    <a:pt x="207" y="12"/>
                  </a:lnTo>
                  <a:lnTo>
                    <a:pt x="211" y="13"/>
                  </a:lnTo>
                  <a:lnTo>
                    <a:pt x="214" y="14"/>
                  </a:lnTo>
                  <a:lnTo>
                    <a:pt x="217" y="16"/>
                  </a:lnTo>
                  <a:lnTo>
                    <a:pt x="220" y="17"/>
                  </a:lnTo>
                  <a:lnTo>
                    <a:pt x="224" y="18"/>
                  </a:lnTo>
                  <a:lnTo>
                    <a:pt x="226" y="20"/>
                  </a:lnTo>
                  <a:lnTo>
                    <a:pt x="230" y="21"/>
                  </a:lnTo>
                  <a:lnTo>
                    <a:pt x="232" y="22"/>
                  </a:lnTo>
                  <a:lnTo>
                    <a:pt x="235" y="24"/>
                  </a:lnTo>
                  <a:lnTo>
                    <a:pt x="238" y="25"/>
                  </a:lnTo>
                  <a:lnTo>
                    <a:pt x="241" y="26"/>
                  </a:lnTo>
                  <a:lnTo>
                    <a:pt x="244" y="27"/>
                  </a:lnTo>
                  <a:lnTo>
                    <a:pt x="246" y="29"/>
                  </a:lnTo>
                  <a:lnTo>
                    <a:pt x="248" y="30"/>
                  </a:lnTo>
                  <a:lnTo>
                    <a:pt x="250" y="33"/>
                  </a:lnTo>
                  <a:lnTo>
                    <a:pt x="256" y="35"/>
                  </a:lnTo>
                  <a:lnTo>
                    <a:pt x="256" y="37"/>
                  </a:lnTo>
                  <a:lnTo>
                    <a:pt x="257" y="37"/>
                  </a:lnTo>
                  <a:lnTo>
                    <a:pt x="257" y="38"/>
                  </a:lnTo>
                  <a:lnTo>
                    <a:pt x="259" y="38"/>
                  </a:lnTo>
                  <a:lnTo>
                    <a:pt x="259" y="39"/>
                  </a:lnTo>
                  <a:lnTo>
                    <a:pt x="260" y="39"/>
                  </a:lnTo>
                  <a:lnTo>
                    <a:pt x="260" y="40"/>
                  </a:lnTo>
                  <a:lnTo>
                    <a:pt x="261" y="40"/>
                  </a:lnTo>
                  <a:lnTo>
                    <a:pt x="261" y="42"/>
                  </a:lnTo>
                  <a:lnTo>
                    <a:pt x="262" y="42"/>
                  </a:lnTo>
                  <a:lnTo>
                    <a:pt x="262" y="43"/>
                  </a:lnTo>
                  <a:lnTo>
                    <a:pt x="263" y="43"/>
                  </a:lnTo>
                  <a:lnTo>
                    <a:pt x="264" y="44"/>
                  </a:lnTo>
                  <a:lnTo>
                    <a:pt x="264" y="46"/>
                  </a:lnTo>
                  <a:lnTo>
                    <a:pt x="266" y="46"/>
                  </a:lnTo>
                  <a:lnTo>
                    <a:pt x="266" y="47"/>
                  </a:lnTo>
                  <a:lnTo>
                    <a:pt x="267" y="47"/>
                  </a:lnTo>
                  <a:lnTo>
                    <a:pt x="267" y="48"/>
                  </a:lnTo>
                  <a:lnTo>
                    <a:pt x="267" y="49"/>
                  </a:lnTo>
                  <a:lnTo>
                    <a:pt x="267" y="51"/>
                  </a:lnTo>
                  <a:lnTo>
                    <a:pt x="267" y="52"/>
                  </a:lnTo>
                  <a:lnTo>
                    <a:pt x="266" y="52"/>
                  </a:lnTo>
                  <a:lnTo>
                    <a:pt x="266" y="53"/>
                  </a:lnTo>
                  <a:lnTo>
                    <a:pt x="266" y="55"/>
                  </a:lnTo>
                  <a:lnTo>
                    <a:pt x="266" y="56"/>
                  </a:lnTo>
                  <a:lnTo>
                    <a:pt x="264" y="57"/>
                  </a:lnTo>
                  <a:lnTo>
                    <a:pt x="264" y="59"/>
                  </a:lnTo>
                  <a:lnTo>
                    <a:pt x="264" y="60"/>
                  </a:lnTo>
                  <a:lnTo>
                    <a:pt x="263" y="61"/>
                  </a:lnTo>
                  <a:lnTo>
                    <a:pt x="263" y="62"/>
                  </a:lnTo>
                  <a:lnTo>
                    <a:pt x="262" y="64"/>
                  </a:lnTo>
                  <a:lnTo>
                    <a:pt x="262" y="65"/>
                  </a:lnTo>
                  <a:lnTo>
                    <a:pt x="261" y="65"/>
                  </a:lnTo>
                  <a:lnTo>
                    <a:pt x="261" y="66"/>
                  </a:lnTo>
                  <a:lnTo>
                    <a:pt x="261" y="68"/>
                  </a:lnTo>
                  <a:lnTo>
                    <a:pt x="260" y="68"/>
                  </a:lnTo>
                  <a:lnTo>
                    <a:pt x="256" y="75"/>
                  </a:lnTo>
                  <a:lnTo>
                    <a:pt x="250" y="79"/>
                  </a:lnTo>
                  <a:lnTo>
                    <a:pt x="245" y="83"/>
                  </a:lnTo>
                  <a:lnTo>
                    <a:pt x="239" y="86"/>
                  </a:lnTo>
                  <a:lnTo>
                    <a:pt x="233" y="90"/>
                  </a:lnTo>
                  <a:lnTo>
                    <a:pt x="227" y="92"/>
                  </a:lnTo>
                  <a:lnTo>
                    <a:pt x="221" y="95"/>
                  </a:lnTo>
                  <a:lnTo>
                    <a:pt x="216" y="98"/>
                  </a:lnTo>
                  <a:lnTo>
                    <a:pt x="209" y="100"/>
                  </a:lnTo>
                  <a:lnTo>
                    <a:pt x="203" y="101"/>
                  </a:lnTo>
                  <a:lnTo>
                    <a:pt x="197" y="103"/>
                  </a:lnTo>
                  <a:lnTo>
                    <a:pt x="190" y="104"/>
                  </a:lnTo>
                  <a:lnTo>
                    <a:pt x="184" y="105"/>
                  </a:lnTo>
                  <a:lnTo>
                    <a:pt x="178" y="107"/>
                  </a:lnTo>
                  <a:lnTo>
                    <a:pt x="171" y="108"/>
                  </a:lnTo>
                  <a:lnTo>
                    <a:pt x="166" y="109"/>
                  </a:lnTo>
                  <a:lnTo>
                    <a:pt x="159" y="109"/>
                  </a:lnTo>
                  <a:lnTo>
                    <a:pt x="153" y="109"/>
                  </a:lnTo>
                  <a:lnTo>
                    <a:pt x="146" y="110"/>
                  </a:lnTo>
                  <a:lnTo>
                    <a:pt x="140" y="110"/>
                  </a:lnTo>
                  <a:lnTo>
                    <a:pt x="133" y="110"/>
                  </a:lnTo>
                  <a:lnTo>
                    <a:pt x="127" y="110"/>
                  </a:lnTo>
                  <a:lnTo>
                    <a:pt x="120" y="110"/>
                  </a:lnTo>
                  <a:lnTo>
                    <a:pt x="114" y="110"/>
                  </a:lnTo>
                  <a:lnTo>
                    <a:pt x="107" y="110"/>
                  </a:lnTo>
                  <a:lnTo>
                    <a:pt x="102" y="110"/>
                  </a:lnTo>
                  <a:lnTo>
                    <a:pt x="95" y="109"/>
                  </a:lnTo>
                  <a:lnTo>
                    <a:pt x="88" y="109"/>
                  </a:lnTo>
                  <a:lnTo>
                    <a:pt x="82" y="109"/>
                  </a:lnTo>
                  <a:lnTo>
                    <a:pt x="75" y="109"/>
                  </a:lnTo>
                  <a:lnTo>
                    <a:pt x="69" y="109"/>
                  </a:lnTo>
                  <a:lnTo>
                    <a:pt x="62" y="109"/>
                  </a:lnTo>
                  <a:lnTo>
                    <a:pt x="56" y="109"/>
                  </a:lnTo>
                  <a:lnTo>
                    <a:pt x="55" y="108"/>
                  </a:lnTo>
                  <a:lnTo>
                    <a:pt x="54" y="107"/>
                  </a:lnTo>
                  <a:lnTo>
                    <a:pt x="54" y="105"/>
                  </a:lnTo>
                  <a:lnTo>
                    <a:pt x="53" y="105"/>
                  </a:lnTo>
                  <a:lnTo>
                    <a:pt x="52" y="104"/>
                  </a:lnTo>
                  <a:lnTo>
                    <a:pt x="50" y="103"/>
                  </a:lnTo>
                  <a:lnTo>
                    <a:pt x="49" y="101"/>
                  </a:lnTo>
                  <a:lnTo>
                    <a:pt x="48" y="101"/>
                  </a:lnTo>
                  <a:lnTo>
                    <a:pt x="48" y="100"/>
                  </a:lnTo>
                  <a:lnTo>
                    <a:pt x="47" y="100"/>
                  </a:lnTo>
                  <a:lnTo>
                    <a:pt x="46" y="100"/>
                  </a:lnTo>
                  <a:lnTo>
                    <a:pt x="46" y="99"/>
                  </a:lnTo>
                  <a:lnTo>
                    <a:pt x="45" y="99"/>
                  </a:lnTo>
                  <a:lnTo>
                    <a:pt x="43" y="99"/>
                  </a:lnTo>
                  <a:lnTo>
                    <a:pt x="42" y="98"/>
                  </a:lnTo>
                  <a:lnTo>
                    <a:pt x="41" y="98"/>
                  </a:lnTo>
                  <a:lnTo>
                    <a:pt x="40" y="98"/>
                  </a:lnTo>
                  <a:lnTo>
                    <a:pt x="39" y="98"/>
                  </a:lnTo>
                  <a:lnTo>
                    <a:pt x="39" y="96"/>
                  </a:lnTo>
                  <a:lnTo>
                    <a:pt x="39" y="95"/>
                  </a:lnTo>
                  <a:lnTo>
                    <a:pt x="39" y="94"/>
                  </a:lnTo>
                  <a:lnTo>
                    <a:pt x="39" y="92"/>
                  </a:lnTo>
                  <a:lnTo>
                    <a:pt x="38" y="91"/>
                  </a:lnTo>
                  <a:lnTo>
                    <a:pt x="38" y="90"/>
                  </a:lnTo>
                  <a:lnTo>
                    <a:pt x="38" y="88"/>
                  </a:lnTo>
                  <a:lnTo>
                    <a:pt x="38" y="87"/>
                  </a:lnTo>
                  <a:lnTo>
                    <a:pt x="36" y="86"/>
                  </a:lnTo>
                  <a:lnTo>
                    <a:pt x="36" y="85"/>
                  </a:lnTo>
                  <a:lnTo>
                    <a:pt x="35" y="83"/>
                  </a:lnTo>
                  <a:lnTo>
                    <a:pt x="35" y="82"/>
                  </a:lnTo>
                  <a:lnTo>
                    <a:pt x="34" y="81"/>
                  </a:lnTo>
                  <a:lnTo>
                    <a:pt x="34" y="79"/>
                  </a:lnTo>
                  <a:lnTo>
                    <a:pt x="33" y="79"/>
                  </a:lnTo>
                  <a:lnTo>
                    <a:pt x="33" y="78"/>
                  </a:lnTo>
                  <a:lnTo>
                    <a:pt x="32" y="78"/>
                  </a:lnTo>
                  <a:lnTo>
                    <a:pt x="32" y="77"/>
                  </a:lnTo>
                  <a:lnTo>
                    <a:pt x="31" y="75"/>
                  </a:lnTo>
                  <a:lnTo>
                    <a:pt x="29" y="74"/>
                  </a:lnTo>
                  <a:lnTo>
                    <a:pt x="29" y="52"/>
                  </a:lnTo>
                  <a:lnTo>
                    <a:pt x="49" y="30"/>
                  </a:lnTo>
                  <a:lnTo>
                    <a:pt x="48" y="30"/>
                  </a:lnTo>
                  <a:lnTo>
                    <a:pt x="47" y="31"/>
                  </a:lnTo>
                  <a:lnTo>
                    <a:pt x="46" y="31"/>
                  </a:lnTo>
                  <a:lnTo>
                    <a:pt x="45" y="33"/>
                  </a:lnTo>
                  <a:lnTo>
                    <a:pt x="43" y="33"/>
                  </a:lnTo>
                  <a:lnTo>
                    <a:pt x="42" y="34"/>
                  </a:lnTo>
                  <a:lnTo>
                    <a:pt x="40" y="34"/>
                  </a:lnTo>
                  <a:lnTo>
                    <a:pt x="39" y="35"/>
                  </a:lnTo>
                  <a:lnTo>
                    <a:pt x="38" y="37"/>
                  </a:lnTo>
                  <a:lnTo>
                    <a:pt x="35" y="37"/>
                  </a:lnTo>
                  <a:lnTo>
                    <a:pt x="34" y="38"/>
                  </a:lnTo>
                  <a:lnTo>
                    <a:pt x="32" y="38"/>
                  </a:lnTo>
                  <a:lnTo>
                    <a:pt x="31" y="39"/>
                  </a:lnTo>
                  <a:lnTo>
                    <a:pt x="28" y="40"/>
                  </a:lnTo>
                  <a:lnTo>
                    <a:pt x="27" y="42"/>
                  </a:lnTo>
                  <a:lnTo>
                    <a:pt x="25" y="42"/>
                  </a:lnTo>
                  <a:lnTo>
                    <a:pt x="24" y="43"/>
                  </a:lnTo>
                  <a:lnTo>
                    <a:pt x="21" y="44"/>
                  </a:lnTo>
                  <a:lnTo>
                    <a:pt x="20" y="46"/>
                  </a:lnTo>
                  <a:lnTo>
                    <a:pt x="18" y="47"/>
                  </a:lnTo>
                  <a:lnTo>
                    <a:pt x="17" y="48"/>
                  </a:lnTo>
                  <a:lnTo>
                    <a:pt x="14" y="49"/>
                  </a:lnTo>
                  <a:lnTo>
                    <a:pt x="13" y="51"/>
                  </a:lnTo>
                  <a:lnTo>
                    <a:pt x="12" y="52"/>
                  </a:lnTo>
                  <a:lnTo>
                    <a:pt x="11" y="53"/>
                  </a:lnTo>
                  <a:lnTo>
                    <a:pt x="10" y="55"/>
                  </a:lnTo>
                  <a:lnTo>
                    <a:pt x="9" y="56"/>
                  </a:lnTo>
                  <a:lnTo>
                    <a:pt x="7" y="57"/>
                  </a:lnTo>
                  <a:lnTo>
                    <a:pt x="6" y="59"/>
                  </a:lnTo>
                  <a:lnTo>
                    <a:pt x="5" y="60"/>
                  </a:lnTo>
                  <a:lnTo>
                    <a:pt x="5" y="61"/>
                  </a:lnTo>
                  <a:lnTo>
                    <a:pt x="5" y="64"/>
                  </a:lnTo>
                  <a:lnTo>
                    <a:pt x="4" y="65"/>
                  </a:lnTo>
                  <a:lnTo>
                    <a:pt x="3" y="68"/>
                  </a:lnTo>
                  <a:lnTo>
                    <a:pt x="3" y="70"/>
                  </a:lnTo>
                  <a:lnTo>
                    <a:pt x="2" y="73"/>
                  </a:lnTo>
                  <a:lnTo>
                    <a:pt x="2" y="75"/>
                  </a:lnTo>
                  <a:lnTo>
                    <a:pt x="2" y="77"/>
                  </a:lnTo>
                  <a:lnTo>
                    <a:pt x="2" y="79"/>
                  </a:lnTo>
                  <a:lnTo>
                    <a:pt x="0" y="82"/>
                  </a:lnTo>
                  <a:lnTo>
                    <a:pt x="0" y="85"/>
                  </a:lnTo>
                  <a:lnTo>
                    <a:pt x="0" y="87"/>
                  </a:lnTo>
                  <a:lnTo>
                    <a:pt x="0" y="90"/>
                  </a:lnTo>
                  <a:lnTo>
                    <a:pt x="0" y="92"/>
                  </a:lnTo>
                  <a:lnTo>
                    <a:pt x="0" y="95"/>
                  </a:lnTo>
                  <a:lnTo>
                    <a:pt x="0" y="98"/>
                  </a:lnTo>
                  <a:lnTo>
                    <a:pt x="2" y="100"/>
                  </a:lnTo>
                  <a:lnTo>
                    <a:pt x="2" y="104"/>
                  </a:lnTo>
                  <a:lnTo>
                    <a:pt x="2" y="107"/>
                  </a:lnTo>
                  <a:lnTo>
                    <a:pt x="2" y="109"/>
                  </a:lnTo>
                  <a:lnTo>
                    <a:pt x="2" y="112"/>
                  </a:lnTo>
                  <a:lnTo>
                    <a:pt x="3" y="114"/>
                  </a:lnTo>
                  <a:lnTo>
                    <a:pt x="3" y="117"/>
                  </a:lnTo>
                  <a:lnTo>
                    <a:pt x="3" y="120"/>
                  </a:lnTo>
                  <a:lnTo>
                    <a:pt x="3" y="122"/>
                  </a:lnTo>
                  <a:lnTo>
                    <a:pt x="3" y="125"/>
                  </a:lnTo>
                  <a:lnTo>
                    <a:pt x="4" y="127"/>
                  </a:lnTo>
                  <a:lnTo>
                    <a:pt x="4" y="130"/>
                  </a:lnTo>
                  <a:lnTo>
                    <a:pt x="4" y="133"/>
                  </a:lnTo>
                  <a:lnTo>
                    <a:pt x="4" y="135"/>
                  </a:lnTo>
                  <a:lnTo>
                    <a:pt x="4" y="136"/>
                  </a:lnTo>
                  <a:lnTo>
                    <a:pt x="4" y="139"/>
                  </a:lnTo>
                  <a:lnTo>
                    <a:pt x="5" y="142"/>
                  </a:lnTo>
                  <a:lnTo>
                    <a:pt x="5" y="144"/>
                  </a:lnTo>
                  <a:lnTo>
                    <a:pt x="6" y="146"/>
                  </a:lnTo>
                  <a:lnTo>
                    <a:pt x="7" y="147"/>
                  </a:lnTo>
                  <a:lnTo>
                    <a:pt x="9" y="148"/>
                  </a:lnTo>
                  <a:lnTo>
                    <a:pt x="9" y="149"/>
                  </a:lnTo>
                  <a:lnTo>
                    <a:pt x="10" y="149"/>
                  </a:lnTo>
                  <a:lnTo>
                    <a:pt x="11" y="151"/>
                  </a:lnTo>
                  <a:lnTo>
                    <a:pt x="12" y="152"/>
                  </a:lnTo>
                  <a:lnTo>
                    <a:pt x="13" y="153"/>
                  </a:lnTo>
                  <a:lnTo>
                    <a:pt x="14" y="155"/>
                  </a:lnTo>
                  <a:lnTo>
                    <a:pt x="16" y="156"/>
                  </a:lnTo>
                  <a:lnTo>
                    <a:pt x="17" y="156"/>
                  </a:lnTo>
                  <a:lnTo>
                    <a:pt x="18" y="157"/>
                  </a:lnTo>
                  <a:lnTo>
                    <a:pt x="19" y="159"/>
                  </a:lnTo>
                  <a:lnTo>
                    <a:pt x="20" y="160"/>
                  </a:lnTo>
                  <a:lnTo>
                    <a:pt x="21" y="161"/>
                  </a:lnTo>
                  <a:lnTo>
                    <a:pt x="23" y="162"/>
                  </a:lnTo>
                  <a:lnTo>
                    <a:pt x="24" y="162"/>
                  </a:lnTo>
                  <a:lnTo>
                    <a:pt x="25" y="164"/>
                  </a:lnTo>
                  <a:lnTo>
                    <a:pt x="26" y="165"/>
                  </a:lnTo>
                  <a:lnTo>
                    <a:pt x="27" y="166"/>
                  </a:lnTo>
                  <a:lnTo>
                    <a:pt x="28" y="168"/>
                  </a:lnTo>
                  <a:lnTo>
                    <a:pt x="29" y="169"/>
                  </a:lnTo>
                  <a:lnTo>
                    <a:pt x="31" y="169"/>
                  </a:lnTo>
                  <a:lnTo>
                    <a:pt x="32" y="170"/>
                  </a:lnTo>
                  <a:lnTo>
                    <a:pt x="33" y="171"/>
                  </a:lnTo>
                  <a:lnTo>
                    <a:pt x="34" y="173"/>
                  </a:lnTo>
                  <a:lnTo>
                    <a:pt x="35" y="174"/>
                  </a:lnTo>
                  <a:lnTo>
                    <a:pt x="36" y="175"/>
                  </a:lnTo>
                  <a:lnTo>
                    <a:pt x="38" y="177"/>
                  </a:lnTo>
                  <a:lnTo>
                    <a:pt x="39" y="178"/>
                  </a:lnTo>
                  <a:lnTo>
                    <a:pt x="41" y="178"/>
                  </a:lnTo>
                  <a:lnTo>
                    <a:pt x="43" y="178"/>
                  </a:lnTo>
                  <a:lnTo>
                    <a:pt x="46" y="178"/>
                  </a:lnTo>
                  <a:lnTo>
                    <a:pt x="49" y="178"/>
                  </a:lnTo>
                  <a:lnTo>
                    <a:pt x="53" y="178"/>
                  </a:lnTo>
                  <a:lnTo>
                    <a:pt x="56" y="178"/>
                  </a:lnTo>
                  <a:lnTo>
                    <a:pt x="60" y="178"/>
                  </a:lnTo>
                  <a:lnTo>
                    <a:pt x="64" y="178"/>
                  </a:lnTo>
                  <a:lnTo>
                    <a:pt x="68" y="178"/>
                  </a:lnTo>
                  <a:lnTo>
                    <a:pt x="73" y="178"/>
                  </a:lnTo>
                  <a:lnTo>
                    <a:pt x="77" y="178"/>
                  </a:lnTo>
                  <a:lnTo>
                    <a:pt x="82" y="178"/>
                  </a:lnTo>
                  <a:lnTo>
                    <a:pt x="86" y="178"/>
                  </a:lnTo>
                  <a:lnTo>
                    <a:pt x="91" y="178"/>
                  </a:lnTo>
                  <a:lnTo>
                    <a:pt x="96" y="178"/>
                  </a:lnTo>
                  <a:lnTo>
                    <a:pt x="100" y="178"/>
                  </a:lnTo>
                  <a:lnTo>
                    <a:pt x="105" y="178"/>
                  </a:lnTo>
                  <a:lnTo>
                    <a:pt x="110" y="178"/>
                  </a:lnTo>
                  <a:lnTo>
                    <a:pt x="114" y="178"/>
                  </a:lnTo>
                  <a:lnTo>
                    <a:pt x="119" y="178"/>
                  </a:lnTo>
                  <a:lnTo>
                    <a:pt x="124" y="178"/>
                  </a:lnTo>
                  <a:lnTo>
                    <a:pt x="128" y="178"/>
                  </a:lnTo>
                  <a:lnTo>
                    <a:pt x="133" y="178"/>
                  </a:lnTo>
                  <a:lnTo>
                    <a:pt x="138" y="178"/>
                  </a:lnTo>
                  <a:lnTo>
                    <a:pt x="141" y="178"/>
                  </a:lnTo>
                  <a:lnTo>
                    <a:pt x="145" y="178"/>
                  </a:lnTo>
                  <a:lnTo>
                    <a:pt x="149" y="178"/>
                  </a:lnTo>
                  <a:lnTo>
                    <a:pt x="153" y="178"/>
                  </a:lnTo>
                  <a:lnTo>
                    <a:pt x="155" y="178"/>
                  </a:lnTo>
                  <a:lnTo>
                    <a:pt x="159" y="178"/>
                  </a:lnTo>
                  <a:lnTo>
                    <a:pt x="161" y="178"/>
                  </a:lnTo>
                  <a:lnTo>
                    <a:pt x="163" y="178"/>
                  </a:lnTo>
                  <a:lnTo>
                    <a:pt x="166" y="178"/>
                  </a:lnTo>
                  <a:lnTo>
                    <a:pt x="168" y="178"/>
                  </a:lnTo>
                  <a:lnTo>
                    <a:pt x="169" y="178"/>
                  </a:lnTo>
                  <a:lnTo>
                    <a:pt x="171" y="178"/>
                  </a:lnTo>
                  <a:lnTo>
                    <a:pt x="173" y="177"/>
                  </a:lnTo>
                  <a:lnTo>
                    <a:pt x="174" y="177"/>
                  </a:lnTo>
                  <a:lnTo>
                    <a:pt x="175" y="177"/>
                  </a:lnTo>
                  <a:lnTo>
                    <a:pt x="175" y="175"/>
                  </a:lnTo>
                  <a:lnTo>
                    <a:pt x="176" y="175"/>
                  </a:lnTo>
                  <a:lnTo>
                    <a:pt x="177" y="174"/>
                  </a:lnTo>
                  <a:lnTo>
                    <a:pt x="178" y="173"/>
                  </a:lnTo>
                  <a:lnTo>
                    <a:pt x="178" y="171"/>
                  </a:lnTo>
                  <a:lnTo>
                    <a:pt x="180" y="171"/>
                  </a:lnTo>
                  <a:lnTo>
                    <a:pt x="180" y="170"/>
                  </a:lnTo>
                  <a:lnTo>
                    <a:pt x="180" y="169"/>
                  </a:lnTo>
                  <a:lnTo>
                    <a:pt x="181" y="169"/>
                  </a:lnTo>
                  <a:lnTo>
                    <a:pt x="181" y="168"/>
                  </a:lnTo>
                  <a:lnTo>
                    <a:pt x="182" y="166"/>
                  </a:lnTo>
                  <a:lnTo>
                    <a:pt x="182" y="165"/>
                  </a:lnTo>
                  <a:lnTo>
                    <a:pt x="183" y="165"/>
                  </a:lnTo>
                  <a:lnTo>
                    <a:pt x="183" y="164"/>
                  </a:lnTo>
                  <a:lnTo>
                    <a:pt x="184" y="164"/>
                  </a:lnTo>
                  <a:lnTo>
                    <a:pt x="185" y="162"/>
                  </a:lnTo>
                  <a:lnTo>
                    <a:pt x="187" y="162"/>
                  </a:lnTo>
                  <a:lnTo>
                    <a:pt x="188" y="162"/>
                  </a:lnTo>
                  <a:lnTo>
                    <a:pt x="189" y="161"/>
                  </a:lnTo>
                  <a:lnTo>
                    <a:pt x="191" y="161"/>
                  </a:lnTo>
                  <a:lnTo>
                    <a:pt x="192" y="161"/>
                  </a:lnTo>
                  <a:lnTo>
                    <a:pt x="195" y="161"/>
                  </a:lnTo>
                  <a:lnTo>
                    <a:pt x="197" y="161"/>
                  </a:lnTo>
                  <a:lnTo>
                    <a:pt x="199" y="161"/>
                  </a:lnTo>
                  <a:lnTo>
                    <a:pt x="200" y="161"/>
                  </a:lnTo>
                  <a:lnTo>
                    <a:pt x="202" y="161"/>
                  </a:lnTo>
                  <a:lnTo>
                    <a:pt x="204" y="161"/>
                  </a:lnTo>
                  <a:lnTo>
                    <a:pt x="205" y="161"/>
                  </a:lnTo>
                  <a:lnTo>
                    <a:pt x="206" y="161"/>
                  </a:lnTo>
                  <a:lnTo>
                    <a:pt x="207" y="162"/>
                  </a:lnTo>
                  <a:lnTo>
                    <a:pt x="209" y="162"/>
                  </a:lnTo>
                  <a:lnTo>
                    <a:pt x="210" y="162"/>
                  </a:lnTo>
                  <a:lnTo>
                    <a:pt x="210" y="164"/>
                  </a:lnTo>
                  <a:lnTo>
                    <a:pt x="211" y="164"/>
                  </a:lnTo>
                  <a:lnTo>
                    <a:pt x="212" y="164"/>
                  </a:lnTo>
                  <a:lnTo>
                    <a:pt x="212" y="165"/>
                  </a:lnTo>
                  <a:lnTo>
                    <a:pt x="213" y="165"/>
                  </a:lnTo>
                  <a:lnTo>
                    <a:pt x="214" y="166"/>
                  </a:lnTo>
                  <a:lnTo>
                    <a:pt x="216" y="166"/>
                  </a:lnTo>
                  <a:lnTo>
                    <a:pt x="216" y="168"/>
                  </a:lnTo>
                  <a:lnTo>
                    <a:pt x="217" y="168"/>
                  </a:lnTo>
                  <a:lnTo>
                    <a:pt x="218" y="168"/>
                  </a:lnTo>
                  <a:lnTo>
                    <a:pt x="218" y="169"/>
                  </a:lnTo>
                  <a:lnTo>
                    <a:pt x="219" y="169"/>
                  </a:lnTo>
                  <a:lnTo>
                    <a:pt x="220" y="169"/>
                  </a:lnTo>
                  <a:lnTo>
                    <a:pt x="221" y="169"/>
                  </a:lnTo>
                  <a:lnTo>
                    <a:pt x="223" y="169"/>
                  </a:lnTo>
                  <a:lnTo>
                    <a:pt x="224" y="169"/>
                  </a:lnTo>
                  <a:lnTo>
                    <a:pt x="225" y="169"/>
                  </a:lnTo>
                  <a:lnTo>
                    <a:pt x="227" y="168"/>
                  </a:lnTo>
                  <a:lnTo>
                    <a:pt x="228" y="168"/>
                  </a:lnTo>
                  <a:lnTo>
                    <a:pt x="230" y="168"/>
                  </a:lnTo>
                  <a:lnTo>
                    <a:pt x="232" y="166"/>
                  </a:lnTo>
                  <a:lnTo>
                    <a:pt x="234" y="166"/>
                  </a:lnTo>
                  <a:lnTo>
                    <a:pt x="235" y="165"/>
                  </a:lnTo>
                  <a:lnTo>
                    <a:pt x="238" y="164"/>
                  </a:lnTo>
                  <a:lnTo>
                    <a:pt x="239" y="164"/>
                  </a:lnTo>
                  <a:lnTo>
                    <a:pt x="241" y="162"/>
                  </a:lnTo>
                  <a:lnTo>
                    <a:pt x="244" y="161"/>
                  </a:lnTo>
                  <a:lnTo>
                    <a:pt x="245" y="161"/>
                  </a:lnTo>
                  <a:lnTo>
                    <a:pt x="247" y="160"/>
                  </a:lnTo>
                  <a:lnTo>
                    <a:pt x="249" y="159"/>
                  </a:lnTo>
                  <a:lnTo>
                    <a:pt x="252" y="159"/>
                  </a:lnTo>
                  <a:lnTo>
                    <a:pt x="253" y="157"/>
                  </a:lnTo>
                  <a:lnTo>
                    <a:pt x="255" y="156"/>
                  </a:lnTo>
                  <a:lnTo>
                    <a:pt x="257" y="155"/>
                  </a:lnTo>
                  <a:lnTo>
                    <a:pt x="260" y="153"/>
                  </a:lnTo>
                  <a:lnTo>
                    <a:pt x="261" y="152"/>
                  </a:lnTo>
                  <a:lnTo>
                    <a:pt x="263" y="152"/>
                  </a:lnTo>
                  <a:lnTo>
                    <a:pt x="266" y="151"/>
                  </a:lnTo>
                  <a:lnTo>
                    <a:pt x="267" y="149"/>
                  </a:lnTo>
                  <a:lnTo>
                    <a:pt x="269" y="148"/>
                  </a:lnTo>
                  <a:lnTo>
                    <a:pt x="271" y="147"/>
                  </a:lnTo>
                  <a:lnTo>
                    <a:pt x="273" y="146"/>
                  </a:lnTo>
                  <a:lnTo>
                    <a:pt x="275" y="144"/>
                  </a:lnTo>
                  <a:lnTo>
                    <a:pt x="276" y="143"/>
                  </a:lnTo>
                  <a:lnTo>
                    <a:pt x="278" y="142"/>
                  </a:lnTo>
                  <a:lnTo>
                    <a:pt x="280" y="140"/>
                  </a:lnTo>
                  <a:lnTo>
                    <a:pt x="281" y="139"/>
                  </a:lnTo>
                  <a:lnTo>
                    <a:pt x="282" y="138"/>
                  </a:lnTo>
                  <a:lnTo>
                    <a:pt x="284" y="136"/>
                  </a:lnTo>
                  <a:lnTo>
                    <a:pt x="285" y="135"/>
                  </a:lnTo>
                  <a:lnTo>
                    <a:pt x="287" y="134"/>
                  </a:lnTo>
                  <a:lnTo>
                    <a:pt x="288" y="133"/>
                  </a:lnTo>
                  <a:lnTo>
                    <a:pt x="296" y="121"/>
                  </a:lnTo>
                  <a:lnTo>
                    <a:pt x="296" y="117"/>
                  </a:lnTo>
                  <a:lnTo>
                    <a:pt x="296" y="114"/>
                  </a:lnTo>
                  <a:lnTo>
                    <a:pt x="296" y="112"/>
                  </a:lnTo>
                  <a:lnTo>
                    <a:pt x="296" y="109"/>
                  </a:lnTo>
                  <a:lnTo>
                    <a:pt x="296" y="107"/>
                  </a:lnTo>
                  <a:lnTo>
                    <a:pt x="296" y="104"/>
                  </a:lnTo>
                  <a:lnTo>
                    <a:pt x="296" y="101"/>
                  </a:lnTo>
                  <a:lnTo>
                    <a:pt x="296" y="99"/>
                  </a:lnTo>
                  <a:lnTo>
                    <a:pt x="296" y="96"/>
                  </a:lnTo>
                  <a:lnTo>
                    <a:pt x="296" y="95"/>
                  </a:lnTo>
                  <a:lnTo>
                    <a:pt x="296" y="92"/>
                  </a:lnTo>
                  <a:lnTo>
                    <a:pt x="296" y="90"/>
                  </a:lnTo>
                  <a:lnTo>
                    <a:pt x="296" y="88"/>
                  </a:lnTo>
                  <a:lnTo>
                    <a:pt x="296" y="86"/>
                  </a:lnTo>
                  <a:lnTo>
                    <a:pt x="295" y="85"/>
                  </a:lnTo>
                  <a:lnTo>
                    <a:pt x="295" y="83"/>
                  </a:lnTo>
                  <a:lnTo>
                    <a:pt x="295" y="81"/>
                  </a:lnTo>
                  <a:lnTo>
                    <a:pt x="295" y="79"/>
                  </a:lnTo>
                  <a:lnTo>
                    <a:pt x="294" y="78"/>
                  </a:lnTo>
                  <a:lnTo>
                    <a:pt x="294" y="75"/>
                  </a:lnTo>
                  <a:lnTo>
                    <a:pt x="292" y="74"/>
                  </a:lnTo>
                  <a:lnTo>
                    <a:pt x="292" y="73"/>
                  </a:lnTo>
                  <a:lnTo>
                    <a:pt x="291" y="70"/>
                  </a:lnTo>
                  <a:lnTo>
                    <a:pt x="290" y="69"/>
                  </a:lnTo>
                  <a:lnTo>
                    <a:pt x="290" y="68"/>
                  </a:lnTo>
                  <a:lnTo>
                    <a:pt x="289" y="65"/>
                  </a:lnTo>
                  <a:lnTo>
                    <a:pt x="288" y="64"/>
                  </a:lnTo>
                  <a:lnTo>
                    <a:pt x="287" y="62"/>
                  </a:lnTo>
                  <a:lnTo>
                    <a:pt x="285" y="60"/>
                  </a:lnTo>
                  <a:lnTo>
                    <a:pt x="284" y="59"/>
                  </a:lnTo>
                  <a:lnTo>
                    <a:pt x="283" y="56"/>
                  </a:lnTo>
                  <a:lnTo>
                    <a:pt x="282" y="55"/>
                  </a:lnTo>
                  <a:lnTo>
                    <a:pt x="280" y="52"/>
                  </a:lnTo>
                  <a:lnTo>
                    <a:pt x="278" y="51"/>
                  </a:lnTo>
                  <a:lnTo>
                    <a:pt x="277" y="49"/>
                  </a:lnTo>
                  <a:lnTo>
                    <a:pt x="275" y="47"/>
                  </a:lnTo>
                  <a:lnTo>
                    <a:pt x="274" y="46"/>
                  </a:lnTo>
                  <a:lnTo>
                    <a:pt x="271" y="43"/>
                  </a:lnTo>
                  <a:lnTo>
                    <a:pt x="269" y="42"/>
                  </a:lnTo>
                  <a:lnTo>
                    <a:pt x="267" y="39"/>
                  </a:lnTo>
                  <a:lnTo>
                    <a:pt x="266" y="38"/>
                  </a:lnTo>
                  <a:lnTo>
                    <a:pt x="263" y="35"/>
                  </a:lnTo>
                  <a:lnTo>
                    <a:pt x="261" y="34"/>
                  </a:lnTo>
                  <a:lnTo>
                    <a:pt x="259" y="31"/>
                  </a:lnTo>
                  <a:lnTo>
                    <a:pt x="256" y="30"/>
                  </a:lnTo>
                  <a:lnTo>
                    <a:pt x="253" y="29"/>
                  </a:lnTo>
                  <a:lnTo>
                    <a:pt x="250" y="26"/>
                  </a:lnTo>
                  <a:lnTo>
                    <a:pt x="248" y="25"/>
                  </a:lnTo>
                  <a:lnTo>
                    <a:pt x="246" y="22"/>
                  </a:lnTo>
                  <a:lnTo>
                    <a:pt x="242" y="21"/>
                  </a:lnTo>
                  <a:lnTo>
                    <a:pt x="240" y="20"/>
                  </a:lnTo>
                  <a:lnTo>
                    <a:pt x="238" y="17"/>
                  </a:lnTo>
                  <a:lnTo>
                    <a:pt x="234" y="16"/>
                  </a:lnTo>
                  <a:lnTo>
                    <a:pt x="232" y="14"/>
                  </a:lnTo>
                  <a:lnTo>
                    <a:pt x="228" y="13"/>
                  </a:lnTo>
                  <a:lnTo>
                    <a:pt x="226" y="11"/>
                  </a:lnTo>
                  <a:lnTo>
                    <a:pt x="223" y="9"/>
                  </a:lnTo>
                  <a:lnTo>
                    <a:pt x="220" y="8"/>
                  </a:lnTo>
                  <a:lnTo>
                    <a:pt x="217" y="7"/>
                  </a:lnTo>
                  <a:lnTo>
                    <a:pt x="214" y="5"/>
                  </a:lnTo>
                  <a:lnTo>
                    <a:pt x="211" y="4"/>
                  </a:lnTo>
                  <a:lnTo>
                    <a:pt x="209" y="3"/>
                  </a:lnTo>
                  <a:lnTo>
                    <a:pt x="205" y="3"/>
                  </a:lnTo>
                  <a:lnTo>
                    <a:pt x="203" y="1"/>
                  </a:lnTo>
                  <a:lnTo>
                    <a:pt x="202" y="1"/>
                  </a:lnTo>
                  <a:lnTo>
                    <a:pt x="200" y="1"/>
                  </a:lnTo>
                  <a:lnTo>
                    <a:pt x="199" y="0"/>
                  </a:lnTo>
                  <a:lnTo>
                    <a:pt x="198" y="0"/>
                  </a:lnTo>
                  <a:lnTo>
                    <a:pt x="197" y="0"/>
                  </a:lnTo>
                  <a:lnTo>
                    <a:pt x="196" y="0"/>
                  </a:lnTo>
                  <a:lnTo>
                    <a:pt x="195" y="0"/>
                  </a:lnTo>
                  <a:lnTo>
                    <a:pt x="193" y="0"/>
                  </a:lnTo>
                  <a:lnTo>
                    <a:pt x="191" y="0"/>
                  </a:lnTo>
                  <a:lnTo>
                    <a:pt x="190" y="0"/>
                  </a:lnTo>
                  <a:lnTo>
                    <a:pt x="189" y="0"/>
                  </a:lnTo>
                  <a:lnTo>
                    <a:pt x="188" y="0"/>
                  </a:lnTo>
                  <a:lnTo>
                    <a:pt x="187" y="0"/>
                  </a:lnTo>
                  <a:lnTo>
                    <a:pt x="184" y="0"/>
                  </a:lnTo>
                  <a:lnTo>
                    <a:pt x="183" y="0"/>
                  </a:lnTo>
                  <a:lnTo>
                    <a:pt x="182" y="0"/>
                  </a:lnTo>
                  <a:lnTo>
                    <a:pt x="180" y="0"/>
                  </a:lnTo>
                  <a:lnTo>
                    <a:pt x="178" y="0"/>
                  </a:lnTo>
                  <a:lnTo>
                    <a:pt x="176" y="0"/>
                  </a:lnTo>
                  <a:lnTo>
                    <a:pt x="174" y="0"/>
                  </a:lnTo>
                  <a:lnTo>
                    <a:pt x="173" y="0"/>
                  </a:lnTo>
                  <a:lnTo>
                    <a:pt x="170" y="0"/>
                  </a:lnTo>
                  <a:lnTo>
                    <a:pt x="169" y="1"/>
                  </a:lnTo>
                  <a:lnTo>
                    <a:pt x="167" y="1"/>
                  </a:lnTo>
                  <a:lnTo>
                    <a:pt x="164" y="1"/>
                  </a:lnTo>
                  <a:lnTo>
                    <a:pt x="162" y="1"/>
                  </a:lnTo>
                  <a:lnTo>
                    <a:pt x="160" y="1"/>
                  </a:lnTo>
                  <a:lnTo>
                    <a:pt x="157" y="1"/>
                  </a:lnTo>
                  <a:lnTo>
                    <a:pt x="155" y="3"/>
                  </a:lnTo>
                  <a:lnTo>
                    <a:pt x="153" y="3"/>
                  </a:lnTo>
                  <a:lnTo>
                    <a:pt x="150" y="3"/>
                  </a:lnTo>
                  <a:close/>
                </a:path>
              </a:pathLst>
            </a:custGeom>
            <a:solidFill>
              <a:srgbClr val="F0F0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3" name="Freeform 26"/>
            <p:cNvSpPr>
              <a:spLocks/>
            </p:cNvSpPr>
            <p:nvPr/>
          </p:nvSpPr>
          <p:spPr bwMode="auto">
            <a:xfrm>
              <a:off x="4601" y="3610"/>
              <a:ext cx="119" cy="54"/>
            </a:xfrm>
            <a:custGeom>
              <a:avLst/>
              <a:gdLst>
                <a:gd name="T0" fmla="*/ 1 w 238"/>
                <a:gd name="T1" fmla="*/ 1 h 107"/>
                <a:gd name="T2" fmla="*/ 1 w 238"/>
                <a:gd name="T3" fmla="*/ 1 h 107"/>
                <a:gd name="T4" fmla="*/ 1 w 238"/>
                <a:gd name="T5" fmla="*/ 0 h 107"/>
                <a:gd name="T6" fmla="*/ 1 w 238"/>
                <a:gd name="T7" fmla="*/ 0 h 107"/>
                <a:gd name="T8" fmla="*/ 1 w 238"/>
                <a:gd name="T9" fmla="*/ 1 h 107"/>
                <a:gd name="T10" fmla="*/ 1 w 238"/>
                <a:gd name="T11" fmla="*/ 1 h 107"/>
                <a:gd name="T12" fmla="*/ 1 w 238"/>
                <a:gd name="T13" fmla="*/ 1 h 107"/>
                <a:gd name="T14" fmla="*/ 1 w 238"/>
                <a:gd name="T15" fmla="*/ 1 h 107"/>
                <a:gd name="T16" fmla="*/ 1 w 238"/>
                <a:gd name="T17" fmla="*/ 1 h 107"/>
                <a:gd name="T18" fmla="*/ 1 w 238"/>
                <a:gd name="T19" fmla="*/ 1 h 107"/>
                <a:gd name="T20" fmla="*/ 1 w 238"/>
                <a:gd name="T21" fmla="*/ 1 h 107"/>
                <a:gd name="T22" fmla="*/ 1 w 238"/>
                <a:gd name="T23" fmla="*/ 1 h 107"/>
                <a:gd name="T24" fmla="*/ 1 w 238"/>
                <a:gd name="T25" fmla="*/ 1 h 107"/>
                <a:gd name="T26" fmla="*/ 1 w 238"/>
                <a:gd name="T27" fmla="*/ 1 h 107"/>
                <a:gd name="T28" fmla="*/ 0 w 238"/>
                <a:gd name="T29" fmla="*/ 1 h 107"/>
                <a:gd name="T30" fmla="*/ 1 w 238"/>
                <a:gd name="T31" fmla="*/ 1 h 107"/>
                <a:gd name="T32" fmla="*/ 1 w 238"/>
                <a:gd name="T33" fmla="*/ 1 h 107"/>
                <a:gd name="T34" fmla="*/ 1 w 238"/>
                <a:gd name="T35" fmla="*/ 1 h 107"/>
                <a:gd name="T36" fmla="*/ 1 w 238"/>
                <a:gd name="T37" fmla="*/ 1 h 107"/>
                <a:gd name="T38" fmla="*/ 1 w 238"/>
                <a:gd name="T39" fmla="*/ 1 h 107"/>
                <a:gd name="T40" fmla="*/ 1 w 238"/>
                <a:gd name="T41" fmla="*/ 1 h 107"/>
                <a:gd name="T42" fmla="*/ 1 w 238"/>
                <a:gd name="T43" fmla="*/ 1 h 107"/>
                <a:gd name="T44" fmla="*/ 1 w 238"/>
                <a:gd name="T45" fmla="*/ 1 h 107"/>
                <a:gd name="T46" fmla="*/ 1 w 238"/>
                <a:gd name="T47" fmla="*/ 1 h 107"/>
                <a:gd name="T48" fmla="*/ 1 w 238"/>
                <a:gd name="T49" fmla="*/ 1 h 107"/>
                <a:gd name="T50" fmla="*/ 1 w 238"/>
                <a:gd name="T51" fmla="*/ 1 h 107"/>
                <a:gd name="T52" fmla="*/ 1 w 238"/>
                <a:gd name="T53" fmla="*/ 1 h 107"/>
                <a:gd name="T54" fmla="*/ 1 w 238"/>
                <a:gd name="T55" fmla="*/ 1 h 107"/>
                <a:gd name="T56" fmla="*/ 1 w 238"/>
                <a:gd name="T57" fmla="*/ 1 h 107"/>
                <a:gd name="T58" fmla="*/ 1 w 238"/>
                <a:gd name="T59" fmla="*/ 1 h 107"/>
                <a:gd name="T60" fmla="*/ 1 w 238"/>
                <a:gd name="T61" fmla="*/ 1 h 107"/>
                <a:gd name="T62" fmla="*/ 1 w 238"/>
                <a:gd name="T63" fmla="*/ 1 h 107"/>
                <a:gd name="T64" fmla="*/ 1 w 238"/>
                <a:gd name="T65" fmla="*/ 1 h 107"/>
                <a:gd name="T66" fmla="*/ 1 w 238"/>
                <a:gd name="T67" fmla="*/ 1 h 107"/>
                <a:gd name="T68" fmla="*/ 1 w 238"/>
                <a:gd name="T69" fmla="*/ 1 h 107"/>
                <a:gd name="T70" fmla="*/ 1 w 238"/>
                <a:gd name="T71" fmla="*/ 1 h 107"/>
                <a:gd name="T72" fmla="*/ 1 w 238"/>
                <a:gd name="T73" fmla="*/ 1 h 107"/>
                <a:gd name="T74" fmla="*/ 1 w 238"/>
                <a:gd name="T75" fmla="*/ 1 h 107"/>
                <a:gd name="T76" fmla="*/ 1 w 238"/>
                <a:gd name="T77" fmla="*/ 1 h 107"/>
                <a:gd name="T78" fmla="*/ 1 w 238"/>
                <a:gd name="T79" fmla="*/ 1 h 107"/>
                <a:gd name="T80" fmla="*/ 1 w 238"/>
                <a:gd name="T81" fmla="*/ 1 h 107"/>
                <a:gd name="T82" fmla="*/ 1 w 238"/>
                <a:gd name="T83" fmla="*/ 1 h 107"/>
                <a:gd name="T84" fmla="*/ 1 w 238"/>
                <a:gd name="T85" fmla="*/ 1 h 107"/>
                <a:gd name="T86" fmla="*/ 1 w 238"/>
                <a:gd name="T87" fmla="*/ 1 h 107"/>
                <a:gd name="T88" fmla="*/ 1 w 238"/>
                <a:gd name="T89" fmla="*/ 1 h 107"/>
                <a:gd name="T90" fmla="*/ 1 w 238"/>
                <a:gd name="T91" fmla="*/ 1 h 107"/>
                <a:gd name="T92" fmla="*/ 1 w 238"/>
                <a:gd name="T93" fmla="*/ 1 h 107"/>
                <a:gd name="T94" fmla="*/ 1 w 238"/>
                <a:gd name="T95" fmla="*/ 1 h 107"/>
                <a:gd name="T96" fmla="*/ 1 w 238"/>
                <a:gd name="T97" fmla="*/ 1 h 107"/>
                <a:gd name="T98" fmla="*/ 1 w 238"/>
                <a:gd name="T99" fmla="*/ 1 h 107"/>
                <a:gd name="T100" fmla="*/ 1 w 238"/>
                <a:gd name="T101" fmla="*/ 1 h 107"/>
                <a:gd name="T102" fmla="*/ 1 w 238"/>
                <a:gd name="T103" fmla="*/ 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07">
                  <a:moveTo>
                    <a:pt x="176" y="9"/>
                  </a:moveTo>
                  <a:lnTo>
                    <a:pt x="171" y="8"/>
                  </a:lnTo>
                  <a:lnTo>
                    <a:pt x="167" y="6"/>
                  </a:lnTo>
                  <a:lnTo>
                    <a:pt x="162" y="5"/>
                  </a:lnTo>
                  <a:lnTo>
                    <a:pt x="158" y="4"/>
                  </a:lnTo>
                  <a:lnTo>
                    <a:pt x="153" y="2"/>
                  </a:lnTo>
                  <a:lnTo>
                    <a:pt x="148" y="2"/>
                  </a:lnTo>
                  <a:lnTo>
                    <a:pt x="145" y="1"/>
                  </a:lnTo>
                  <a:lnTo>
                    <a:pt x="140" y="1"/>
                  </a:lnTo>
                  <a:lnTo>
                    <a:pt x="137" y="1"/>
                  </a:lnTo>
                  <a:lnTo>
                    <a:pt x="133" y="0"/>
                  </a:lnTo>
                  <a:lnTo>
                    <a:pt x="130" y="0"/>
                  </a:lnTo>
                  <a:lnTo>
                    <a:pt x="126" y="0"/>
                  </a:lnTo>
                  <a:lnTo>
                    <a:pt x="123" y="0"/>
                  </a:lnTo>
                  <a:lnTo>
                    <a:pt x="119" y="0"/>
                  </a:lnTo>
                  <a:lnTo>
                    <a:pt x="116" y="0"/>
                  </a:lnTo>
                  <a:lnTo>
                    <a:pt x="112" y="0"/>
                  </a:lnTo>
                  <a:lnTo>
                    <a:pt x="109" y="1"/>
                  </a:lnTo>
                  <a:lnTo>
                    <a:pt x="105" y="1"/>
                  </a:lnTo>
                  <a:lnTo>
                    <a:pt x="102" y="1"/>
                  </a:lnTo>
                  <a:lnTo>
                    <a:pt x="98" y="2"/>
                  </a:lnTo>
                  <a:lnTo>
                    <a:pt x="95" y="2"/>
                  </a:lnTo>
                  <a:lnTo>
                    <a:pt x="91" y="4"/>
                  </a:lnTo>
                  <a:lnTo>
                    <a:pt x="88" y="4"/>
                  </a:lnTo>
                  <a:lnTo>
                    <a:pt x="84" y="5"/>
                  </a:lnTo>
                  <a:lnTo>
                    <a:pt x="81" y="5"/>
                  </a:lnTo>
                  <a:lnTo>
                    <a:pt x="77" y="6"/>
                  </a:lnTo>
                  <a:lnTo>
                    <a:pt x="74" y="8"/>
                  </a:lnTo>
                  <a:lnTo>
                    <a:pt x="69" y="9"/>
                  </a:lnTo>
                  <a:lnTo>
                    <a:pt x="66" y="10"/>
                  </a:lnTo>
                  <a:lnTo>
                    <a:pt x="61" y="11"/>
                  </a:lnTo>
                  <a:lnTo>
                    <a:pt x="57" y="11"/>
                  </a:lnTo>
                  <a:lnTo>
                    <a:pt x="53" y="13"/>
                  </a:lnTo>
                  <a:lnTo>
                    <a:pt x="50" y="14"/>
                  </a:lnTo>
                  <a:lnTo>
                    <a:pt x="49" y="15"/>
                  </a:lnTo>
                  <a:lnTo>
                    <a:pt x="47" y="15"/>
                  </a:lnTo>
                  <a:lnTo>
                    <a:pt x="45" y="17"/>
                  </a:lnTo>
                  <a:lnTo>
                    <a:pt x="42" y="18"/>
                  </a:lnTo>
                  <a:lnTo>
                    <a:pt x="40" y="18"/>
                  </a:lnTo>
                  <a:lnTo>
                    <a:pt x="38" y="19"/>
                  </a:lnTo>
                  <a:lnTo>
                    <a:pt x="35" y="21"/>
                  </a:lnTo>
                  <a:lnTo>
                    <a:pt x="33" y="22"/>
                  </a:lnTo>
                  <a:lnTo>
                    <a:pt x="31" y="23"/>
                  </a:lnTo>
                  <a:lnTo>
                    <a:pt x="28" y="24"/>
                  </a:lnTo>
                  <a:lnTo>
                    <a:pt x="26" y="26"/>
                  </a:lnTo>
                  <a:lnTo>
                    <a:pt x="24" y="27"/>
                  </a:lnTo>
                  <a:lnTo>
                    <a:pt x="20" y="28"/>
                  </a:lnTo>
                  <a:lnTo>
                    <a:pt x="19" y="30"/>
                  </a:lnTo>
                  <a:lnTo>
                    <a:pt x="17" y="31"/>
                  </a:lnTo>
                  <a:lnTo>
                    <a:pt x="14" y="34"/>
                  </a:lnTo>
                  <a:lnTo>
                    <a:pt x="12" y="35"/>
                  </a:lnTo>
                  <a:lnTo>
                    <a:pt x="10" y="36"/>
                  </a:lnTo>
                  <a:lnTo>
                    <a:pt x="9" y="39"/>
                  </a:lnTo>
                  <a:lnTo>
                    <a:pt x="7" y="40"/>
                  </a:lnTo>
                  <a:lnTo>
                    <a:pt x="5" y="43"/>
                  </a:lnTo>
                  <a:lnTo>
                    <a:pt x="4" y="44"/>
                  </a:lnTo>
                  <a:lnTo>
                    <a:pt x="3" y="46"/>
                  </a:lnTo>
                  <a:lnTo>
                    <a:pt x="2" y="49"/>
                  </a:lnTo>
                  <a:lnTo>
                    <a:pt x="2" y="52"/>
                  </a:lnTo>
                  <a:lnTo>
                    <a:pt x="0" y="54"/>
                  </a:lnTo>
                  <a:lnTo>
                    <a:pt x="0" y="57"/>
                  </a:lnTo>
                  <a:lnTo>
                    <a:pt x="0" y="59"/>
                  </a:lnTo>
                  <a:lnTo>
                    <a:pt x="0" y="62"/>
                  </a:lnTo>
                  <a:lnTo>
                    <a:pt x="2" y="65"/>
                  </a:lnTo>
                  <a:lnTo>
                    <a:pt x="2" y="67"/>
                  </a:lnTo>
                  <a:lnTo>
                    <a:pt x="2" y="69"/>
                  </a:lnTo>
                  <a:lnTo>
                    <a:pt x="2" y="70"/>
                  </a:lnTo>
                  <a:lnTo>
                    <a:pt x="3" y="71"/>
                  </a:lnTo>
                  <a:lnTo>
                    <a:pt x="3" y="72"/>
                  </a:lnTo>
                  <a:lnTo>
                    <a:pt x="3" y="74"/>
                  </a:lnTo>
                  <a:lnTo>
                    <a:pt x="4" y="75"/>
                  </a:lnTo>
                  <a:lnTo>
                    <a:pt x="4" y="76"/>
                  </a:lnTo>
                  <a:lnTo>
                    <a:pt x="5" y="79"/>
                  </a:lnTo>
                  <a:lnTo>
                    <a:pt x="5" y="80"/>
                  </a:lnTo>
                  <a:lnTo>
                    <a:pt x="6" y="82"/>
                  </a:lnTo>
                  <a:lnTo>
                    <a:pt x="6" y="83"/>
                  </a:lnTo>
                  <a:lnTo>
                    <a:pt x="7" y="85"/>
                  </a:lnTo>
                  <a:lnTo>
                    <a:pt x="9" y="87"/>
                  </a:lnTo>
                  <a:lnTo>
                    <a:pt x="9" y="88"/>
                  </a:lnTo>
                  <a:lnTo>
                    <a:pt x="10" y="89"/>
                  </a:lnTo>
                  <a:lnTo>
                    <a:pt x="11" y="92"/>
                  </a:lnTo>
                  <a:lnTo>
                    <a:pt x="12" y="93"/>
                  </a:lnTo>
                  <a:lnTo>
                    <a:pt x="13" y="95"/>
                  </a:lnTo>
                  <a:lnTo>
                    <a:pt x="13" y="96"/>
                  </a:lnTo>
                  <a:lnTo>
                    <a:pt x="14" y="97"/>
                  </a:lnTo>
                  <a:lnTo>
                    <a:pt x="16" y="98"/>
                  </a:lnTo>
                  <a:lnTo>
                    <a:pt x="17" y="100"/>
                  </a:lnTo>
                  <a:lnTo>
                    <a:pt x="18" y="101"/>
                  </a:lnTo>
                  <a:lnTo>
                    <a:pt x="19" y="102"/>
                  </a:lnTo>
                  <a:lnTo>
                    <a:pt x="20" y="104"/>
                  </a:lnTo>
                  <a:lnTo>
                    <a:pt x="21" y="104"/>
                  </a:lnTo>
                  <a:lnTo>
                    <a:pt x="23" y="105"/>
                  </a:lnTo>
                  <a:lnTo>
                    <a:pt x="24" y="106"/>
                  </a:lnTo>
                  <a:lnTo>
                    <a:pt x="25" y="106"/>
                  </a:lnTo>
                  <a:lnTo>
                    <a:pt x="26" y="106"/>
                  </a:lnTo>
                  <a:lnTo>
                    <a:pt x="27" y="106"/>
                  </a:lnTo>
                  <a:lnTo>
                    <a:pt x="31" y="107"/>
                  </a:lnTo>
                  <a:lnTo>
                    <a:pt x="35" y="107"/>
                  </a:lnTo>
                  <a:lnTo>
                    <a:pt x="40" y="107"/>
                  </a:lnTo>
                  <a:lnTo>
                    <a:pt x="45" y="107"/>
                  </a:lnTo>
                  <a:lnTo>
                    <a:pt x="49" y="107"/>
                  </a:lnTo>
                  <a:lnTo>
                    <a:pt x="54" y="107"/>
                  </a:lnTo>
                  <a:lnTo>
                    <a:pt x="59" y="107"/>
                  </a:lnTo>
                  <a:lnTo>
                    <a:pt x="63" y="107"/>
                  </a:lnTo>
                  <a:lnTo>
                    <a:pt x="68" y="107"/>
                  </a:lnTo>
                  <a:lnTo>
                    <a:pt x="73" y="107"/>
                  </a:lnTo>
                  <a:lnTo>
                    <a:pt x="78" y="107"/>
                  </a:lnTo>
                  <a:lnTo>
                    <a:pt x="83" y="107"/>
                  </a:lnTo>
                  <a:lnTo>
                    <a:pt x="88" y="107"/>
                  </a:lnTo>
                  <a:lnTo>
                    <a:pt x="94" y="107"/>
                  </a:lnTo>
                  <a:lnTo>
                    <a:pt x="98" y="107"/>
                  </a:lnTo>
                  <a:lnTo>
                    <a:pt x="103" y="107"/>
                  </a:lnTo>
                  <a:lnTo>
                    <a:pt x="107" y="107"/>
                  </a:lnTo>
                  <a:lnTo>
                    <a:pt x="113" y="106"/>
                  </a:lnTo>
                  <a:lnTo>
                    <a:pt x="118" y="106"/>
                  </a:lnTo>
                  <a:lnTo>
                    <a:pt x="123" y="106"/>
                  </a:lnTo>
                  <a:lnTo>
                    <a:pt x="127" y="105"/>
                  </a:lnTo>
                  <a:lnTo>
                    <a:pt x="133" y="105"/>
                  </a:lnTo>
                  <a:lnTo>
                    <a:pt x="138" y="105"/>
                  </a:lnTo>
                  <a:lnTo>
                    <a:pt x="142" y="104"/>
                  </a:lnTo>
                  <a:lnTo>
                    <a:pt x="147" y="104"/>
                  </a:lnTo>
                  <a:lnTo>
                    <a:pt x="152" y="102"/>
                  </a:lnTo>
                  <a:lnTo>
                    <a:pt x="156" y="102"/>
                  </a:lnTo>
                  <a:lnTo>
                    <a:pt x="161" y="101"/>
                  </a:lnTo>
                  <a:lnTo>
                    <a:pt x="164" y="101"/>
                  </a:lnTo>
                  <a:lnTo>
                    <a:pt x="169" y="100"/>
                  </a:lnTo>
                  <a:lnTo>
                    <a:pt x="174" y="98"/>
                  </a:lnTo>
                  <a:lnTo>
                    <a:pt x="177" y="97"/>
                  </a:lnTo>
                  <a:lnTo>
                    <a:pt x="180" y="97"/>
                  </a:lnTo>
                  <a:lnTo>
                    <a:pt x="181" y="96"/>
                  </a:lnTo>
                  <a:lnTo>
                    <a:pt x="183" y="96"/>
                  </a:lnTo>
                  <a:lnTo>
                    <a:pt x="185" y="96"/>
                  </a:lnTo>
                  <a:lnTo>
                    <a:pt x="187" y="95"/>
                  </a:lnTo>
                  <a:lnTo>
                    <a:pt x="189" y="95"/>
                  </a:lnTo>
                  <a:lnTo>
                    <a:pt x="190" y="93"/>
                  </a:lnTo>
                  <a:lnTo>
                    <a:pt x="191" y="93"/>
                  </a:lnTo>
                  <a:lnTo>
                    <a:pt x="194" y="92"/>
                  </a:lnTo>
                  <a:lnTo>
                    <a:pt x="195" y="92"/>
                  </a:lnTo>
                  <a:lnTo>
                    <a:pt x="196" y="91"/>
                  </a:lnTo>
                  <a:lnTo>
                    <a:pt x="198" y="89"/>
                  </a:lnTo>
                  <a:lnTo>
                    <a:pt x="199" y="89"/>
                  </a:lnTo>
                  <a:lnTo>
                    <a:pt x="201" y="88"/>
                  </a:lnTo>
                  <a:lnTo>
                    <a:pt x="202" y="88"/>
                  </a:lnTo>
                  <a:lnTo>
                    <a:pt x="204" y="87"/>
                  </a:lnTo>
                  <a:lnTo>
                    <a:pt x="205" y="85"/>
                  </a:lnTo>
                  <a:lnTo>
                    <a:pt x="206" y="85"/>
                  </a:lnTo>
                  <a:lnTo>
                    <a:pt x="208" y="84"/>
                  </a:lnTo>
                  <a:lnTo>
                    <a:pt x="210" y="83"/>
                  </a:lnTo>
                  <a:lnTo>
                    <a:pt x="211" y="83"/>
                  </a:lnTo>
                  <a:lnTo>
                    <a:pt x="212" y="82"/>
                  </a:lnTo>
                  <a:lnTo>
                    <a:pt x="213" y="80"/>
                  </a:lnTo>
                  <a:lnTo>
                    <a:pt x="215" y="80"/>
                  </a:lnTo>
                  <a:lnTo>
                    <a:pt x="217" y="79"/>
                  </a:lnTo>
                  <a:lnTo>
                    <a:pt x="218" y="78"/>
                  </a:lnTo>
                  <a:lnTo>
                    <a:pt x="219" y="76"/>
                  </a:lnTo>
                  <a:lnTo>
                    <a:pt x="220" y="76"/>
                  </a:lnTo>
                  <a:lnTo>
                    <a:pt x="223" y="75"/>
                  </a:lnTo>
                  <a:lnTo>
                    <a:pt x="224" y="74"/>
                  </a:lnTo>
                  <a:lnTo>
                    <a:pt x="225" y="72"/>
                  </a:lnTo>
                  <a:lnTo>
                    <a:pt x="227" y="71"/>
                  </a:lnTo>
                  <a:lnTo>
                    <a:pt x="233" y="62"/>
                  </a:lnTo>
                  <a:lnTo>
                    <a:pt x="233" y="61"/>
                  </a:lnTo>
                  <a:lnTo>
                    <a:pt x="234" y="61"/>
                  </a:lnTo>
                  <a:lnTo>
                    <a:pt x="234" y="59"/>
                  </a:lnTo>
                  <a:lnTo>
                    <a:pt x="234" y="58"/>
                  </a:lnTo>
                  <a:lnTo>
                    <a:pt x="234" y="57"/>
                  </a:lnTo>
                  <a:lnTo>
                    <a:pt x="235" y="57"/>
                  </a:lnTo>
                  <a:lnTo>
                    <a:pt x="235" y="56"/>
                  </a:lnTo>
                  <a:lnTo>
                    <a:pt x="235" y="54"/>
                  </a:lnTo>
                  <a:lnTo>
                    <a:pt x="237" y="53"/>
                  </a:lnTo>
                  <a:lnTo>
                    <a:pt x="237" y="52"/>
                  </a:lnTo>
                  <a:lnTo>
                    <a:pt x="237" y="50"/>
                  </a:lnTo>
                  <a:lnTo>
                    <a:pt x="237" y="49"/>
                  </a:lnTo>
                  <a:lnTo>
                    <a:pt x="238" y="48"/>
                  </a:lnTo>
                  <a:lnTo>
                    <a:pt x="238" y="46"/>
                  </a:lnTo>
                  <a:lnTo>
                    <a:pt x="238" y="45"/>
                  </a:lnTo>
                  <a:lnTo>
                    <a:pt x="238" y="44"/>
                  </a:lnTo>
                  <a:lnTo>
                    <a:pt x="237" y="43"/>
                  </a:lnTo>
                  <a:lnTo>
                    <a:pt x="235" y="41"/>
                  </a:lnTo>
                  <a:lnTo>
                    <a:pt x="234" y="40"/>
                  </a:lnTo>
                  <a:lnTo>
                    <a:pt x="233" y="39"/>
                  </a:lnTo>
                  <a:lnTo>
                    <a:pt x="232" y="37"/>
                  </a:lnTo>
                  <a:lnTo>
                    <a:pt x="231" y="36"/>
                  </a:lnTo>
                  <a:lnTo>
                    <a:pt x="230" y="35"/>
                  </a:lnTo>
                  <a:lnTo>
                    <a:pt x="227" y="34"/>
                  </a:lnTo>
                  <a:lnTo>
                    <a:pt x="226" y="32"/>
                  </a:lnTo>
                  <a:lnTo>
                    <a:pt x="224" y="31"/>
                  </a:lnTo>
                  <a:lnTo>
                    <a:pt x="223" y="30"/>
                  </a:lnTo>
                  <a:lnTo>
                    <a:pt x="220" y="28"/>
                  </a:lnTo>
                  <a:lnTo>
                    <a:pt x="219" y="27"/>
                  </a:lnTo>
                  <a:lnTo>
                    <a:pt x="217" y="26"/>
                  </a:lnTo>
                  <a:lnTo>
                    <a:pt x="215" y="24"/>
                  </a:lnTo>
                  <a:lnTo>
                    <a:pt x="213" y="23"/>
                  </a:lnTo>
                  <a:lnTo>
                    <a:pt x="211" y="22"/>
                  </a:lnTo>
                  <a:lnTo>
                    <a:pt x="209" y="22"/>
                  </a:lnTo>
                  <a:lnTo>
                    <a:pt x="206" y="21"/>
                  </a:lnTo>
                  <a:lnTo>
                    <a:pt x="204" y="19"/>
                  </a:lnTo>
                  <a:lnTo>
                    <a:pt x="202" y="18"/>
                  </a:lnTo>
                  <a:lnTo>
                    <a:pt x="199" y="17"/>
                  </a:lnTo>
                  <a:lnTo>
                    <a:pt x="197" y="15"/>
                  </a:lnTo>
                  <a:lnTo>
                    <a:pt x="195" y="15"/>
                  </a:lnTo>
                  <a:lnTo>
                    <a:pt x="192" y="14"/>
                  </a:lnTo>
                  <a:lnTo>
                    <a:pt x="190" y="13"/>
                  </a:lnTo>
                  <a:lnTo>
                    <a:pt x="188" y="11"/>
                  </a:lnTo>
                  <a:lnTo>
                    <a:pt x="185" y="11"/>
                  </a:lnTo>
                  <a:lnTo>
                    <a:pt x="183" y="10"/>
                  </a:lnTo>
                  <a:lnTo>
                    <a:pt x="181" y="10"/>
                  </a:lnTo>
                  <a:lnTo>
                    <a:pt x="178" y="9"/>
                  </a:lnTo>
                  <a:lnTo>
                    <a:pt x="176" y="9"/>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4" name="Freeform 27"/>
            <p:cNvSpPr>
              <a:spLocks/>
            </p:cNvSpPr>
            <p:nvPr/>
          </p:nvSpPr>
          <p:spPr bwMode="auto">
            <a:xfrm>
              <a:off x="4987" y="3294"/>
              <a:ext cx="139" cy="80"/>
            </a:xfrm>
            <a:custGeom>
              <a:avLst/>
              <a:gdLst>
                <a:gd name="T0" fmla="*/ 1 w 277"/>
                <a:gd name="T1" fmla="*/ 0 h 158"/>
                <a:gd name="T2" fmla="*/ 1 w 277"/>
                <a:gd name="T3" fmla="*/ 0 h 158"/>
                <a:gd name="T4" fmla="*/ 1 w 277"/>
                <a:gd name="T5" fmla="*/ 0 h 158"/>
                <a:gd name="T6" fmla="*/ 1 w 277"/>
                <a:gd name="T7" fmla="*/ 1 h 158"/>
                <a:gd name="T8" fmla="*/ 1 w 277"/>
                <a:gd name="T9" fmla="*/ 1 h 158"/>
                <a:gd name="T10" fmla="*/ 1 w 277"/>
                <a:gd name="T11" fmla="*/ 1 h 158"/>
                <a:gd name="T12" fmla="*/ 1 w 277"/>
                <a:gd name="T13" fmla="*/ 1 h 158"/>
                <a:gd name="T14" fmla="*/ 1 w 277"/>
                <a:gd name="T15" fmla="*/ 1 h 158"/>
                <a:gd name="T16" fmla="*/ 1 w 277"/>
                <a:gd name="T17" fmla="*/ 1 h 158"/>
                <a:gd name="T18" fmla="*/ 1 w 277"/>
                <a:gd name="T19" fmla="*/ 1 h 158"/>
                <a:gd name="T20" fmla="*/ 1 w 277"/>
                <a:gd name="T21" fmla="*/ 1 h 158"/>
                <a:gd name="T22" fmla="*/ 1 w 277"/>
                <a:gd name="T23" fmla="*/ 1 h 158"/>
                <a:gd name="T24" fmla="*/ 1 w 277"/>
                <a:gd name="T25" fmla="*/ 1 h 158"/>
                <a:gd name="T26" fmla="*/ 1 w 277"/>
                <a:gd name="T27" fmla="*/ 1 h 158"/>
                <a:gd name="T28" fmla="*/ 1 w 277"/>
                <a:gd name="T29" fmla="*/ 1 h 158"/>
                <a:gd name="T30" fmla="*/ 1 w 277"/>
                <a:gd name="T31" fmla="*/ 1 h 158"/>
                <a:gd name="T32" fmla="*/ 1 w 277"/>
                <a:gd name="T33" fmla="*/ 1 h 158"/>
                <a:gd name="T34" fmla="*/ 1 w 277"/>
                <a:gd name="T35" fmla="*/ 1 h 158"/>
                <a:gd name="T36" fmla="*/ 1 w 277"/>
                <a:gd name="T37" fmla="*/ 1 h 158"/>
                <a:gd name="T38" fmla="*/ 1 w 277"/>
                <a:gd name="T39" fmla="*/ 1 h 158"/>
                <a:gd name="T40" fmla="*/ 1 w 277"/>
                <a:gd name="T41" fmla="*/ 1 h 158"/>
                <a:gd name="T42" fmla="*/ 1 w 277"/>
                <a:gd name="T43" fmla="*/ 1 h 158"/>
                <a:gd name="T44" fmla="*/ 1 w 277"/>
                <a:gd name="T45" fmla="*/ 1 h 158"/>
                <a:gd name="T46" fmla="*/ 1 w 277"/>
                <a:gd name="T47" fmla="*/ 1 h 158"/>
                <a:gd name="T48" fmla="*/ 1 w 277"/>
                <a:gd name="T49" fmla="*/ 1 h 158"/>
                <a:gd name="T50" fmla="*/ 1 w 277"/>
                <a:gd name="T51" fmla="*/ 1 h 158"/>
                <a:gd name="T52" fmla="*/ 1 w 277"/>
                <a:gd name="T53" fmla="*/ 1 h 158"/>
                <a:gd name="T54" fmla="*/ 1 w 277"/>
                <a:gd name="T55" fmla="*/ 1 h 158"/>
                <a:gd name="T56" fmla="*/ 1 w 277"/>
                <a:gd name="T57" fmla="*/ 1 h 158"/>
                <a:gd name="T58" fmla="*/ 1 w 277"/>
                <a:gd name="T59" fmla="*/ 1 h 158"/>
                <a:gd name="T60" fmla="*/ 1 w 277"/>
                <a:gd name="T61" fmla="*/ 1 h 158"/>
                <a:gd name="T62" fmla="*/ 1 w 277"/>
                <a:gd name="T63" fmla="*/ 1 h 158"/>
                <a:gd name="T64" fmla="*/ 1 w 277"/>
                <a:gd name="T65" fmla="*/ 1 h 158"/>
                <a:gd name="T66" fmla="*/ 1 w 277"/>
                <a:gd name="T67" fmla="*/ 1 h 158"/>
                <a:gd name="T68" fmla="*/ 1 w 277"/>
                <a:gd name="T69" fmla="*/ 1 h 158"/>
                <a:gd name="T70" fmla="*/ 1 w 277"/>
                <a:gd name="T71" fmla="*/ 1 h 158"/>
                <a:gd name="T72" fmla="*/ 1 w 277"/>
                <a:gd name="T73" fmla="*/ 1 h 158"/>
                <a:gd name="T74" fmla="*/ 1 w 277"/>
                <a:gd name="T75" fmla="*/ 1 h 158"/>
                <a:gd name="T76" fmla="*/ 1 w 277"/>
                <a:gd name="T77" fmla="*/ 1 h 158"/>
                <a:gd name="T78" fmla="*/ 2 w 277"/>
                <a:gd name="T79" fmla="*/ 1 h 158"/>
                <a:gd name="T80" fmla="*/ 2 w 277"/>
                <a:gd name="T81" fmla="*/ 1 h 158"/>
                <a:gd name="T82" fmla="*/ 2 w 277"/>
                <a:gd name="T83" fmla="*/ 1 h 158"/>
                <a:gd name="T84" fmla="*/ 2 w 277"/>
                <a:gd name="T85" fmla="*/ 1 h 158"/>
                <a:gd name="T86" fmla="*/ 2 w 277"/>
                <a:gd name="T87" fmla="*/ 1 h 158"/>
                <a:gd name="T88" fmla="*/ 2 w 277"/>
                <a:gd name="T89" fmla="*/ 1 h 158"/>
                <a:gd name="T90" fmla="*/ 1 w 277"/>
                <a:gd name="T91" fmla="*/ 1 h 158"/>
                <a:gd name="T92" fmla="*/ 1 w 277"/>
                <a:gd name="T93" fmla="*/ 1 h 158"/>
                <a:gd name="T94" fmla="*/ 1 w 277"/>
                <a:gd name="T95" fmla="*/ 1 h 158"/>
                <a:gd name="T96" fmla="*/ 1 w 277"/>
                <a:gd name="T97" fmla="*/ 1 h 1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 h="158">
                  <a:moveTo>
                    <a:pt x="241" y="0"/>
                  </a:moveTo>
                  <a:lnTo>
                    <a:pt x="239" y="0"/>
                  </a:lnTo>
                  <a:lnTo>
                    <a:pt x="238" y="0"/>
                  </a:lnTo>
                  <a:lnTo>
                    <a:pt x="237" y="0"/>
                  </a:lnTo>
                  <a:lnTo>
                    <a:pt x="236" y="0"/>
                  </a:lnTo>
                  <a:lnTo>
                    <a:pt x="235" y="0"/>
                  </a:lnTo>
                  <a:lnTo>
                    <a:pt x="234" y="0"/>
                  </a:lnTo>
                  <a:lnTo>
                    <a:pt x="232" y="0"/>
                  </a:lnTo>
                  <a:lnTo>
                    <a:pt x="231" y="0"/>
                  </a:lnTo>
                  <a:lnTo>
                    <a:pt x="230" y="1"/>
                  </a:lnTo>
                  <a:lnTo>
                    <a:pt x="229" y="1"/>
                  </a:lnTo>
                  <a:lnTo>
                    <a:pt x="228" y="1"/>
                  </a:lnTo>
                  <a:lnTo>
                    <a:pt x="227" y="1"/>
                  </a:lnTo>
                  <a:lnTo>
                    <a:pt x="226" y="1"/>
                  </a:lnTo>
                  <a:lnTo>
                    <a:pt x="224" y="1"/>
                  </a:lnTo>
                  <a:lnTo>
                    <a:pt x="223" y="2"/>
                  </a:lnTo>
                  <a:lnTo>
                    <a:pt x="222" y="2"/>
                  </a:lnTo>
                  <a:lnTo>
                    <a:pt x="221" y="2"/>
                  </a:lnTo>
                  <a:lnTo>
                    <a:pt x="220" y="2"/>
                  </a:lnTo>
                  <a:lnTo>
                    <a:pt x="219" y="2"/>
                  </a:lnTo>
                  <a:lnTo>
                    <a:pt x="217" y="2"/>
                  </a:lnTo>
                  <a:lnTo>
                    <a:pt x="216" y="2"/>
                  </a:lnTo>
                  <a:lnTo>
                    <a:pt x="210" y="4"/>
                  </a:lnTo>
                  <a:lnTo>
                    <a:pt x="206" y="6"/>
                  </a:lnTo>
                  <a:lnTo>
                    <a:pt x="201" y="8"/>
                  </a:lnTo>
                  <a:lnTo>
                    <a:pt x="196" y="9"/>
                  </a:lnTo>
                  <a:lnTo>
                    <a:pt x="191" y="10"/>
                  </a:lnTo>
                  <a:lnTo>
                    <a:pt x="186" y="11"/>
                  </a:lnTo>
                  <a:lnTo>
                    <a:pt x="181" y="13"/>
                  </a:lnTo>
                  <a:lnTo>
                    <a:pt x="175" y="14"/>
                  </a:lnTo>
                  <a:lnTo>
                    <a:pt x="171" y="17"/>
                  </a:lnTo>
                  <a:lnTo>
                    <a:pt x="165" y="18"/>
                  </a:lnTo>
                  <a:lnTo>
                    <a:pt x="160" y="19"/>
                  </a:lnTo>
                  <a:lnTo>
                    <a:pt x="155" y="21"/>
                  </a:lnTo>
                  <a:lnTo>
                    <a:pt x="150" y="23"/>
                  </a:lnTo>
                  <a:lnTo>
                    <a:pt x="144" y="24"/>
                  </a:lnTo>
                  <a:lnTo>
                    <a:pt x="139" y="27"/>
                  </a:lnTo>
                  <a:lnTo>
                    <a:pt x="134" y="28"/>
                  </a:lnTo>
                  <a:lnTo>
                    <a:pt x="129" y="31"/>
                  </a:lnTo>
                  <a:lnTo>
                    <a:pt x="123" y="34"/>
                  </a:lnTo>
                  <a:lnTo>
                    <a:pt x="118" y="36"/>
                  </a:lnTo>
                  <a:lnTo>
                    <a:pt x="113" y="39"/>
                  </a:lnTo>
                  <a:lnTo>
                    <a:pt x="108" y="41"/>
                  </a:lnTo>
                  <a:lnTo>
                    <a:pt x="102" y="45"/>
                  </a:lnTo>
                  <a:lnTo>
                    <a:pt x="98" y="48"/>
                  </a:lnTo>
                  <a:lnTo>
                    <a:pt x="92" y="52"/>
                  </a:lnTo>
                  <a:lnTo>
                    <a:pt x="87" y="56"/>
                  </a:lnTo>
                  <a:lnTo>
                    <a:pt x="81" y="59"/>
                  </a:lnTo>
                  <a:lnTo>
                    <a:pt x="77" y="65"/>
                  </a:lnTo>
                  <a:lnTo>
                    <a:pt x="72" y="69"/>
                  </a:lnTo>
                  <a:lnTo>
                    <a:pt x="66" y="74"/>
                  </a:lnTo>
                  <a:lnTo>
                    <a:pt x="62" y="79"/>
                  </a:lnTo>
                  <a:lnTo>
                    <a:pt x="57" y="84"/>
                  </a:lnTo>
                  <a:lnTo>
                    <a:pt x="52" y="89"/>
                  </a:lnTo>
                  <a:lnTo>
                    <a:pt x="51" y="91"/>
                  </a:lnTo>
                  <a:lnTo>
                    <a:pt x="50" y="92"/>
                  </a:lnTo>
                  <a:lnTo>
                    <a:pt x="49" y="95"/>
                  </a:lnTo>
                  <a:lnTo>
                    <a:pt x="46" y="96"/>
                  </a:lnTo>
                  <a:lnTo>
                    <a:pt x="45" y="97"/>
                  </a:lnTo>
                  <a:lnTo>
                    <a:pt x="43" y="100"/>
                  </a:lnTo>
                  <a:lnTo>
                    <a:pt x="42" y="102"/>
                  </a:lnTo>
                  <a:lnTo>
                    <a:pt x="39" y="104"/>
                  </a:lnTo>
                  <a:lnTo>
                    <a:pt x="37" y="106"/>
                  </a:lnTo>
                  <a:lnTo>
                    <a:pt x="36" y="109"/>
                  </a:lnTo>
                  <a:lnTo>
                    <a:pt x="34" y="111"/>
                  </a:lnTo>
                  <a:lnTo>
                    <a:pt x="31" y="114"/>
                  </a:lnTo>
                  <a:lnTo>
                    <a:pt x="29" y="117"/>
                  </a:lnTo>
                  <a:lnTo>
                    <a:pt x="27" y="119"/>
                  </a:lnTo>
                  <a:lnTo>
                    <a:pt x="24" y="122"/>
                  </a:lnTo>
                  <a:lnTo>
                    <a:pt x="22" y="124"/>
                  </a:lnTo>
                  <a:lnTo>
                    <a:pt x="20" y="127"/>
                  </a:lnTo>
                  <a:lnTo>
                    <a:pt x="18" y="130"/>
                  </a:lnTo>
                  <a:lnTo>
                    <a:pt x="16" y="132"/>
                  </a:lnTo>
                  <a:lnTo>
                    <a:pt x="14" y="135"/>
                  </a:lnTo>
                  <a:lnTo>
                    <a:pt x="13" y="137"/>
                  </a:lnTo>
                  <a:lnTo>
                    <a:pt x="10" y="140"/>
                  </a:lnTo>
                  <a:lnTo>
                    <a:pt x="9" y="143"/>
                  </a:lnTo>
                  <a:lnTo>
                    <a:pt x="7" y="145"/>
                  </a:lnTo>
                  <a:lnTo>
                    <a:pt x="6" y="146"/>
                  </a:lnTo>
                  <a:lnTo>
                    <a:pt x="5" y="149"/>
                  </a:lnTo>
                  <a:lnTo>
                    <a:pt x="3" y="152"/>
                  </a:lnTo>
                  <a:lnTo>
                    <a:pt x="2" y="153"/>
                  </a:lnTo>
                  <a:lnTo>
                    <a:pt x="1" y="154"/>
                  </a:lnTo>
                  <a:lnTo>
                    <a:pt x="1" y="157"/>
                  </a:lnTo>
                  <a:lnTo>
                    <a:pt x="1" y="158"/>
                  </a:lnTo>
                  <a:lnTo>
                    <a:pt x="0" y="158"/>
                  </a:lnTo>
                  <a:lnTo>
                    <a:pt x="17" y="158"/>
                  </a:lnTo>
                  <a:lnTo>
                    <a:pt x="22" y="153"/>
                  </a:lnTo>
                  <a:lnTo>
                    <a:pt x="28" y="146"/>
                  </a:lnTo>
                  <a:lnTo>
                    <a:pt x="32" y="140"/>
                  </a:lnTo>
                  <a:lnTo>
                    <a:pt x="37" y="133"/>
                  </a:lnTo>
                  <a:lnTo>
                    <a:pt x="43" y="128"/>
                  </a:lnTo>
                  <a:lnTo>
                    <a:pt x="48" y="122"/>
                  </a:lnTo>
                  <a:lnTo>
                    <a:pt x="53" y="117"/>
                  </a:lnTo>
                  <a:lnTo>
                    <a:pt x="59" y="111"/>
                  </a:lnTo>
                  <a:lnTo>
                    <a:pt x="65" y="106"/>
                  </a:lnTo>
                  <a:lnTo>
                    <a:pt x="70" y="101"/>
                  </a:lnTo>
                  <a:lnTo>
                    <a:pt x="75" y="96"/>
                  </a:lnTo>
                  <a:lnTo>
                    <a:pt x="81" y="91"/>
                  </a:lnTo>
                  <a:lnTo>
                    <a:pt x="87" y="85"/>
                  </a:lnTo>
                  <a:lnTo>
                    <a:pt x="93" y="82"/>
                  </a:lnTo>
                  <a:lnTo>
                    <a:pt x="99" y="78"/>
                  </a:lnTo>
                  <a:lnTo>
                    <a:pt x="105" y="72"/>
                  </a:lnTo>
                  <a:lnTo>
                    <a:pt x="112" y="69"/>
                  </a:lnTo>
                  <a:lnTo>
                    <a:pt x="117" y="65"/>
                  </a:lnTo>
                  <a:lnTo>
                    <a:pt x="123" y="61"/>
                  </a:lnTo>
                  <a:lnTo>
                    <a:pt x="129" y="58"/>
                  </a:lnTo>
                  <a:lnTo>
                    <a:pt x="135" y="54"/>
                  </a:lnTo>
                  <a:lnTo>
                    <a:pt x="142" y="52"/>
                  </a:lnTo>
                  <a:lnTo>
                    <a:pt x="148" y="48"/>
                  </a:lnTo>
                  <a:lnTo>
                    <a:pt x="153" y="45"/>
                  </a:lnTo>
                  <a:lnTo>
                    <a:pt x="160" y="43"/>
                  </a:lnTo>
                  <a:lnTo>
                    <a:pt x="166" y="40"/>
                  </a:lnTo>
                  <a:lnTo>
                    <a:pt x="172" y="39"/>
                  </a:lnTo>
                  <a:lnTo>
                    <a:pt x="178" y="36"/>
                  </a:lnTo>
                  <a:lnTo>
                    <a:pt x="185" y="35"/>
                  </a:lnTo>
                  <a:lnTo>
                    <a:pt x="191" y="34"/>
                  </a:lnTo>
                  <a:lnTo>
                    <a:pt x="196" y="32"/>
                  </a:lnTo>
                  <a:lnTo>
                    <a:pt x="203" y="31"/>
                  </a:lnTo>
                  <a:lnTo>
                    <a:pt x="277" y="19"/>
                  </a:lnTo>
                  <a:lnTo>
                    <a:pt x="277" y="18"/>
                  </a:lnTo>
                  <a:lnTo>
                    <a:pt x="277" y="17"/>
                  </a:lnTo>
                  <a:lnTo>
                    <a:pt x="277" y="15"/>
                  </a:lnTo>
                  <a:lnTo>
                    <a:pt x="276" y="14"/>
                  </a:lnTo>
                  <a:lnTo>
                    <a:pt x="274" y="14"/>
                  </a:lnTo>
                  <a:lnTo>
                    <a:pt x="273" y="13"/>
                  </a:lnTo>
                  <a:lnTo>
                    <a:pt x="272" y="13"/>
                  </a:lnTo>
                  <a:lnTo>
                    <a:pt x="271" y="11"/>
                  </a:lnTo>
                  <a:lnTo>
                    <a:pt x="270" y="11"/>
                  </a:lnTo>
                  <a:lnTo>
                    <a:pt x="267" y="11"/>
                  </a:lnTo>
                  <a:lnTo>
                    <a:pt x="266" y="10"/>
                  </a:lnTo>
                  <a:lnTo>
                    <a:pt x="264" y="10"/>
                  </a:lnTo>
                  <a:lnTo>
                    <a:pt x="262" y="10"/>
                  </a:lnTo>
                  <a:lnTo>
                    <a:pt x="260" y="9"/>
                  </a:lnTo>
                  <a:lnTo>
                    <a:pt x="258" y="9"/>
                  </a:lnTo>
                  <a:lnTo>
                    <a:pt x="256" y="9"/>
                  </a:lnTo>
                  <a:lnTo>
                    <a:pt x="255" y="8"/>
                  </a:lnTo>
                  <a:lnTo>
                    <a:pt x="252" y="8"/>
                  </a:lnTo>
                  <a:lnTo>
                    <a:pt x="250" y="8"/>
                  </a:lnTo>
                  <a:lnTo>
                    <a:pt x="249" y="6"/>
                  </a:lnTo>
                  <a:lnTo>
                    <a:pt x="248" y="6"/>
                  </a:lnTo>
                  <a:lnTo>
                    <a:pt x="245" y="6"/>
                  </a:lnTo>
                  <a:lnTo>
                    <a:pt x="244" y="5"/>
                  </a:lnTo>
                  <a:lnTo>
                    <a:pt x="243" y="5"/>
                  </a:lnTo>
                  <a:lnTo>
                    <a:pt x="242" y="4"/>
                  </a:lnTo>
                  <a:lnTo>
                    <a:pt x="241" y="2"/>
                  </a:lnTo>
                  <a:lnTo>
                    <a:pt x="241" y="1"/>
                  </a:lnTo>
                  <a:lnTo>
                    <a:pt x="2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5" name="Freeform 28"/>
            <p:cNvSpPr>
              <a:spLocks/>
            </p:cNvSpPr>
            <p:nvPr/>
          </p:nvSpPr>
          <p:spPr bwMode="auto">
            <a:xfrm>
              <a:off x="4987" y="3294"/>
              <a:ext cx="139" cy="80"/>
            </a:xfrm>
            <a:custGeom>
              <a:avLst/>
              <a:gdLst>
                <a:gd name="T0" fmla="*/ 1 w 277"/>
                <a:gd name="T1" fmla="*/ 0 h 158"/>
                <a:gd name="T2" fmla="*/ 1 w 277"/>
                <a:gd name="T3" fmla="*/ 0 h 158"/>
                <a:gd name="T4" fmla="*/ 1 w 277"/>
                <a:gd name="T5" fmla="*/ 0 h 158"/>
                <a:gd name="T6" fmla="*/ 1 w 277"/>
                <a:gd name="T7" fmla="*/ 1 h 158"/>
                <a:gd name="T8" fmla="*/ 1 w 277"/>
                <a:gd name="T9" fmla="*/ 1 h 158"/>
                <a:gd name="T10" fmla="*/ 1 w 277"/>
                <a:gd name="T11" fmla="*/ 1 h 158"/>
                <a:gd name="T12" fmla="*/ 1 w 277"/>
                <a:gd name="T13" fmla="*/ 1 h 158"/>
                <a:gd name="T14" fmla="*/ 1 w 277"/>
                <a:gd name="T15" fmla="*/ 1 h 158"/>
                <a:gd name="T16" fmla="*/ 1 w 277"/>
                <a:gd name="T17" fmla="*/ 1 h 158"/>
                <a:gd name="T18" fmla="*/ 1 w 277"/>
                <a:gd name="T19" fmla="*/ 1 h 158"/>
                <a:gd name="T20" fmla="*/ 1 w 277"/>
                <a:gd name="T21" fmla="*/ 1 h 158"/>
                <a:gd name="T22" fmla="*/ 1 w 277"/>
                <a:gd name="T23" fmla="*/ 1 h 158"/>
                <a:gd name="T24" fmla="*/ 1 w 277"/>
                <a:gd name="T25" fmla="*/ 1 h 158"/>
                <a:gd name="T26" fmla="*/ 1 w 277"/>
                <a:gd name="T27" fmla="*/ 1 h 158"/>
                <a:gd name="T28" fmla="*/ 1 w 277"/>
                <a:gd name="T29" fmla="*/ 1 h 158"/>
                <a:gd name="T30" fmla="*/ 1 w 277"/>
                <a:gd name="T31" fmla="*/ 1 h 158"/>
                <a:gd name="T32" fmla="*/ 1 w 277"/>
                <a:gd name="T33" fmla="*/ 1 h 158"/>
                <a:gd name="T34" fmla="*/ 1 w 277"/>
                <a:gd name="T35" fmla="*/ 1 h 158"/>
                <a:gd name="T36" fmla="*/ 1 w 277"/>
                <a:gd name="T37" fmla="*/ 1 h 158"/>
                <a:gd name="T38" fmla="*/ 1 w 277"/>
                <a:gd name="T39" fmla="*/ 1 h 158"/>
                <a:gd name="T40" fmla="*/ 1 w 277"/>
                <a:gd name="T41" fmla="*/ 1 h 158"/>
                <a:gd name="T42" fmla="*/ 1 w 277"/>
                <a:gd name="T43" fmla="*/ 1 h 158"/>
                <a:gd name="T44" fmla="*/ 1 w 277"/>
                <a:gd name="T45" fmla="*/ 1 h 158"/>
                <a:gd name="T46" fmla="*/ 1 w 277"/>
                <a:gd name="T47" fmla="*/ 1 h 158"/>
                <a:gd name="T48" fmla="*/ 1 w 277"/>
                <a:gd name="T49" fmla="*/ 1 h 158"/>
                <a:gd name="T50" fmla="*/ 1 w 277"/>
                <a:gd name="T51" fmla="*/ 1 h 158"/>
                <a:gd name="T52" fmla="*/ 1 w 277"/>
                <a:gd name="T53" fmla="*/ 1 h 158"/>
                <a:gd name="T54" fmla="*/ 1 w 277"/>
                <a:gd name="T55" fmla="*/ 1 h 158"/>
                <a:gd name="T56" fmla="*/ 1 w 277"/>
                <a:gd name="T57" fmla="*/ 1 h 158"/>
                <a:gd name="T58" fmla="*/ 1 w 277"/>
                <a:gd name="T59" fmla="*/ 1 h 158"/>
                <a:gd name="T60" fmla="*/ 1 w 277"/>
                <a:gd name="T61" fmla="*/ 1 h 158"/>
                <a:gd name="T62" fmla="*/ 1 w 277"/>
                <a:gd name="T63" fmla="*/ 1 h 158"/>
                <a:gd name="T64" fmla="*/ 1 w 277"/>
                <a:gd name="T65" fmla="*/ 1 h 158"/>
                <a:gd name="T66" fmla="*/ 1 w 277"/>
                <a:gd name="T67" fmla="*/ 1 h 158"/>
                <a:gd name="T68" fmla="*/ 1 w 277"/>
                <a:gd name="T69" fmla="*/ 1 h 158"/>
                <a:gd name="T70" fmla="*/ 1 w 277"/>
                <a:gd name="T71" fmla="*/ 1 h 158"/>
                <a:gd name="T72" fmla="*/ 1 w 277"/>
                <a:gd name="T73" fmla="*/ 1 h 158"/>
                <a:gd name="T74" fmla="*/ 1 w 277"/>
                <a:gd name="T75" fmla="*/ 1 h 158"/>
                <a:gd name="T76" fmla="*/ 1 w 277"/>
                <a:gd name="T77" fmla="*/ 1 h 158"/>
                <a:gd name="T78" fmla="*/ 2 w 277"/>
                <a:gd name="T79" fmla="*/ 1 h 158"/>
                <a:gd name="T80" fmla="*/ 2 w 277"/>
                <a:gd name="T81" fmla="*/ 1 h 158"/>
                <a:gd name="T82" fmla="*/ 2 w 277"/>
                <a:gd name="T83" fmla="*/ 1 h 158"/>
                <a:gd name="T84" fmla="*/ 2 w 277"/>
                <a:gd name="T85" fmla="*/ 1 h 158"/>
                <a:gd name="T86" fmla="*/ 2 w 277"/>
                <a:gd name="T87" fmla="*/ 1 h 158"/>
                <a:gd name="T88" fmla="*/ 2 w 277"/>
                <a:gd name="T89" fmla="*/ 1 h 158"/>
                <a:gd name="T90" fmla="*/ 1 w 277"/>
                <a:gd name="T91" fmla="*/ 1 h 158"/>
                <a:gd name="T92" fmla="*/ 1 w 277"/>
                <a:gd name="T93" fmla="*/ 1 h 158"/>
                <a:gd name="T94" fmla="*/ 1 w 277"/>
                <a:gd name="T95" fmla="*/ 1 h 158"/>
                <a:gd name="T96" fmla="*/ 1 w 277"/>
                <a:gd name="T97" fmla="*/ 1 h 1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 h="158">
                  <a:moveTo>
                    <a:pt x="241" y="0"/>
                  </a:moveTo>
                  <a:lnTo>
                    <a:pt x="239" y="0"/>
                  </a:lnTo>
                  <a:lnTo>
                    <a:pt x="238" y="0"/>
                  </a:lnTo>
                  <a:lnTo>
                    <a:pt x="237" y="0"/>
                  </a:lnTo>
                  <a:lnTo>
                    <a:pt x="236" y="0"/>
                  </a:lnTo>
                  <a:lnTo>
                    <a:pt x="235" y="0"/>
                  </a:lnTo>
                  <a:lnTo>
                    <a:pt x="234" y="0"/>
                  </a:lnTo>
                  <a:lnTo>
                    <a:pt x="232" y="0"/>
                  </a:lnTo>
                  <a:lnTo>
                    <a:pt x="231" y="0"/>
                  </a:lnTo>
                  <a:lnTo>
                    <a:pt x="230" y="1"/>
                  </a:lnTo>
                  <a:lnTo>
                    <a:pt x="229" y="1"/>
                  </a:lnTo>
                  <a:lnTo>
                    <a:pt x="228" y="1"/>
                  </a:lnTo>
                  <a:lnTo>
                    <a:pt x="227" y="1"/>
                  </a:lnTo>
                  <a:lnTo>
                    <a:pt x="226" y="1"/>
                  </a:lnTo>
                  <a:lnTo>
                    <a:pt x="224" y="1"/>
                  </a:lnTo>
                  <a:lnTo>
                    <a:pt x="223" y="2"/>
                  </a:lnTo>
                  <a:lnTo>
                    <a:pt x="222" y="2"/>
                  </a:lnTo>
                  <a:lnTo>
                    <a:pt x="221" y="2"/>
                  </a:lnTo>
                  <a:lnTo>
                    <a:pt x="220" y="2"/>
                  </a:lnTo>
                  <a:lnTo>
                    <a:pt x="219" y="2"/>
                  </a:lnTo>
                  <a:lnTo>
                    <a:pt x="217" y="2"/>
                  </a:lnTo>
                  <a:lnTo>
                    <a:pt x="216" y="2"/>
                  </a:lnTo>
                  <a:lnTo>
                    <a:pt x="210" y="4"/>
                  </a:lnTo>
                  <a:lnTo>
                    <a:pt x="206" y="6"/>
                  </a:lnTo>
                  <a:lnTo>
                    <a:pt x="201" y="8"/>
                  </a:lnTo>
                  <a:lnTo>
                    <a:pt x="196" y="9"/>
                  </a:lnTo>
                  <a:lnTo>
                    <a:pt x="191" y="10"/>
                  </a:lnTo>
                  <a:lnTo>
                    <a:pt x="186" y="11"/>
                  </a:lnTo>
                  <a:lnTo>
                    <a:pt x="181" y="13"/>
                  </a:lnTo>
                  <a:lnTo>
                    <a:pt x="175" y="14"/>
                  </a:lnTo>
                  <a:lnTo>
                    <a:pt x="171" y="17"/>
                  </a:lnTo>
                  <a:lnTo>
                    <a:pt x="165" y="18"/>
                  </a:lnTo>
                  <a:lnTo>
                    <a:pt x="160" y="19"/>
                  </a:lnTo>
                  <a:lnTo>
                    <a:pt x="155" y="21"/>
                  </a:lnTo>
                  <a:lnTo>
                    <a:pt x="150" y="23"/>
                  </a:lnTo>
                  <a:lnTo>
                    <a:pt x="144" y="24"/>
                  </a:lnTo>
                  <a:lnTo>
                    <a:pt x="139" y="27"/>
                  </a:lnTo>
                  <a:lnTo>
                    <a:pt x="134" y="28"/>
                  </a:lnTo>
                  <a:lnTo>
                    <a:pt x="129" y="31"/>
                  </a:lnTo>
                  <a:lnTo>
                    <a:pt x="123" y="34"/>
                  </a:lnTo>
                  <a:lnTo>
                    <a:pt x="118" y="36"/>
                  </a:lnTo>
                  <a:lnTo>
                    <a:pt x="113" y="39"/>
                  </a:lnTo>
                  <a:lnTo>
                    <a:pt x="108" y="41"/>
                  </a:lnTo>
                  <a:lnTo>
                    <a:pt x="102" y="45"/>
                  </a:lnTo>
                  <a:lnTo>
                    <a:pt x="98" y="48"/>
                  </a:lnTo>
                  <a:lnTo>
                    <a:pt x="92" y="52"/>
                  </a:lnTo>
                  <a:lnTo>
                    <a:pt x="87" y="56"/>
                  </a:lnTo>
                  <a:lnTo>
                    <a:pt x="81" y="59"/>
                  </a:lnTo>
                  <a:lnTo>
                    <a:pt x="77" y="65"/>
                  </a:lnTo>
                  <a:lnTo>
                    <a:pt x="72" y="69"/>
                  </a:lnTo>
                  <a:lnTo>
                    <a:pt x="66" y="74"/>
                  </a:lnTo>
                  <a:lnTo>
                    <a:pt x="62" y="79"/>
                  </a:lnTo>
                  <a:lnTo>
                    <a:pt x="57" y="84"/>
                  </a:lnTo>
                  <a:lnTo>
                    <a:pt x="52" y="89"/>
                  </a:lnTo>
                  <a:lnTo>
                    <a:pt x="51" y="91"/>
                  </a:lnTo>
                  <a:lnTo>
                    <a:pt x="50" y="92"/>
                  </a:lnTo>
                  <a:lnTo>
                    <a:pt x="49" y="95"/>
                  </a:lnTo>
                  <a:lnTo>
                    <a:pt x="46" y="96"/>
                  </a:lnTo>
                  <a:lnTo>
                    <a:pt x="45" y="97"/>
                  </a:lnTo>
                  <a:lnTo>
                    <a:pt x="43" y="100"/>
                  </a:lnTo>
                  <a:lnTo>
                    <a:pt x="42" y="102"/>
                  </a:lnTo>
                  <a:lnTo>
                    <a:pt x="39" y="104"/>
                  </a:lnTo>
                  <a:lnTo>
                    <a:pt x="37" y="106"/>
                  </a:lnTo>
                  <a:lnTo>
                    <a:pt x="36" y="109"/>
                  </a:lnTo>
                  <a:lnTo>
                    <a:pt x="34" y="111"/>
                  </a:lnTo>
                  <a:lnTo>
                    <a:pt x="31" y="114"/>
                  </a:lnTo>
                  <a:lnTo>
                    <a:pt x="29" y="117"/>
                  </a:lnTo>
                  <a:lnTo>
                    <a:pt x="27" y="119"/>
                  </a:lnTo>
                  <a:lnTo>
                    <a:pt x="24" y="122"/>
                  </a:lnTo>
                  <a:lnTo>
                    <a:pt x="22" y="124"/>
                  </a:lnTo>
                  <a:lnTo>
                    <a:pt x="20" y="127"/>
                  </a:lnTo>
                  <a:lnTo>
                    <a:pt x="18" y="130"/>
                  </a:lnTo>
                  <a:lnTo>
                    <a:pt x="16" y="132"/>
                  </a:lnTo>
                  <a:lnTo>
                    <a:pt x="14" y="135"/>
                  </a:lnTo>
                  <a:lnTo>
                    <a:pt x="13" y="137"/>
                  </a:lnTo>
                  <a:lnTo>
                    <a:pt x="10" y="140"/>
                  </a:lnTo>
                  <a:lnTo>
                    <a:pt x="9" y="143"/>
                  </a:lnTo>
                  <a:lnTo>
                    <a:pt x="7" y="145"/>
                  </a:lnTo>
                  <a:lnTo>
                    <a:pt x="6" y="146"/>
                  </a:lnTo>
                  <a:lnTo>
                    <a:pt x="5" y="149"/>
                  </a:lnTo>
                  <a:lnTo>
                    <a:pt x="3" y="152"/>
                  </a:lnTo>
                  <a:lnTo>
                    <a:pt x="2" y="153"/>
                  </a:lnTo>
                  <a:lnTo>
                    <a:pt x="1" y="154"/>
                  </a:lnTo>
                  <a:lnTo>
                    <a:pt x="1" y="157"/>
                  </a:lnTo>
                  <a:lnTo>
                    <a:pt x="1" y="158"/>
                  </a:lnTo>
                  <a:lnTo>
                    <a:pt x="0" y="158"/>
                  </a:lnTo>
                  <a:lnTo>
                    <a:pt x="17" y="158"/>
                  </a:lnTo>
                  <a:lnTo>
                    <a:pt x="22" y="153"/>
                  </a:lnTo>
                  <a:lnTo>
                    <a:pt x="28" y="146"/>
                  </a:lnTo>
                  <a:lnTo>
                    <a:pt x="32" y="140"/>
                  </a:lnTo>
                  <a:lnTo>
                    <a:pt x="37" y="133"/>
                  </a:lnTo>
                  <a:lnTo>
                    <a:pt x="43" y="128"/>
                  </a:lnTo>
                  <a:lnTo>
                    <a:pt x="48" y="122"/>
                  </a:lnTo>
                  <a:lnTo>
                    <a:pt x="53" y="117"/>
                  </a:lnTo>
                  <a:lnTo>
                    <a:pt x="59" y="111"/>
                  </a:lnTo>
                  <a:lnTo>
                    <a:pt x="65" y="106"/>
                  </a:lnTo>
                  <a:lnTo>
                    <a:pt x="70" y="101"/>
                  </a:lnTo>
                  <a:lnTo>
                    <a:pt x="75" y="96"/>
                  </a:lnTo>
                  <a:lnTo>
                    <a:pt x="81" y="91"/>
                  </a:lnTo>
                  <a:lnTo>
                    <a:pt x="87" y="85"/>
                  </a:lnTo>
                  <a:lnTo>
                    <a:pt x="93" y="82"/>
                  </a:lnTo>
                  <a:lnTo>
                    <a:pt x="99" y="78"/>
                  </a:lnTo>
                  <a:lnTo>
                    <a:pt x="105" y="72"/>
                  </a:lnTo>
                  <a:lnTo>
                    <a:pt x="112" y="69"/>
                  </a:lnTo>
                  <a:lnTo>
                    <a:pt x="117" y="65"/>
                  </a:lnTo>
                  <a:lnTo>
                    <a:pt x="123" y="61"/>
                  </a:lnTo>
                  <a:lnTo>
                    <a:pt x="129" y="58"/>
                  </a:lnTo>
                  <a:lnTo>
                    <a:pt x="135" y="54"/>
                  </a:lnTo>
                  <a:lnTo>
                    <a:pt x="142" y="52"/>
                  </a:lnTo>
                  <a:lnTo>
                    <a:pt x="148" y="48"/>
                  </a:lnTo>
                  <a:lnTo>
                    <a:pt x="153" y="45"/>
                  </a:lnTo>
                  <a:lnTo>
                    <a:pt x="160" y="43"/>
                  </a:lnTo>
                  <a:lnTo>
                    <a:pt x="166" y="40"/>
                  </a:lnTo>
                  <a:lnTo>
                    <a:pt x="172" y="39"/>
                  </a:lnTo>
                  <a:lnTo>
                    <a:pt x="178" y="36"/>
                  </a:lnTo>
                  <a:lnTo>
                    <a:pt x="185" y="35"/>
                  </a:lnTo>
                  <a:lnTo>
                    <a:pt x="191" y="34"/>
                  </a:lnTo>
                  <a:lnTo>
                    <a:pt x="196" y="32"/>
                  </a:lnTo>
                  <a:lnTo>
                    <a:pt x="203" y="31"/>
                  </a:lnTo>
                  <a:lnTo>
                    <a:pt x="277" y="19"/>
                  </a:lnTo>
                  <a:lnTo>
                    <a:pt x="277" y="18"/>
                  </a:lnTo>
                  <a:lnTo>
                    <a:pt x="277" y="17"/>
                  </a:lnTo>
                  <a:lnTo>
                    <a:pt x="277" y="15"/>
                  </a:lnTo>
                  <a:lnTo>
                    <a:pt x="276" y="14"/>
                  </a:lnTo>
                  <a:lnTo>
                    <a:pt x="274" y="14"/>
                  </a:lnTo>
                  <a:lnTo>
                    <a:pt x="273" y="13"/>
                  </a:lnTo>
                  <a:lnTo>
                    <a:pt x="272" y="13"/>
                  </a:lnTo>
                  <a:lnTo>
                    <a:pt x="271" y="11"/>
                  </a:lnTo>
                  <a:lnTo>
                    <a:pt x="270" y="11"/>
                  </a:lnTo>
                  <a:lnTo>
                    <a:pt x="267" y="11"/>
                  </a:lnTo>
                  <a:lnTo>
                    <a:pt x="266" y="10"/>
                  </a:lnTo>
                  <a:lnTo>
                    <a:pt x="264" y="10"/>
                  </a:lnTo>
                  <a:lnTo>
                    <a:pt x="262" y="10"/>
                  </a:lnTo>
                  <a:lnTo>
                    <a:pt x="260" y="9"/>
                  </a:lnTo>
                  <a:lnTo>
                    <a:pt x="258" y="9"/>
                  </a:lnTo>
                  <a:lnTo>
                    <a:pt x="256" y="9"/>
                  </a:lnTo>
                  <a:lnTo>
                    <a:pt x="255" y="8"/>
                  </a:lnTo>
                  <a:lnTo>
                    <a:pt x="252" y="8"/>
                  </a:lnTo>
                  <a:lnTo>
                    <a:pt x="250" y="8"/>
                  </a:lnTo>
                  <a:lnTo>
                    <a:pt x="249" y="6"/>
                  </a:lnTo>
                  <a:lnTo>
                    <a:pt x="248" y="6"/>
                  </a:lnTo>
                  <a:lnTo>
                    <a:pt x="245" y="6"/>
                  </a:lnTo>
                  <a:lnTo>
                    <a:pt x="244" y="5"/>
                  </a:lnTo>
                  <a:lnTo>
                    <a:pt x="243" y="5"/>
                  </a:lnTo>
                  <a:lnTo>
                    <a:pt x="242" y="4"/>
                  </a:lnTo>
                  <a:lnTo>
                    <a:pt x="241" y="2"/>
                  </a:lnTo>
                  <a:lnTo>
                    <a:pt x="241" y="1"/>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56" name="Freeform 29"/>
            <p:cNvSpPr>
              <a:spLocks/>
            </p:cNvSpPr>
            <p:nvPr/>
          </p:nvSpPr>
          <p:spPr bwMode="auto">
            <a:xfrm>
              <a:off x="4794" y="3379"/>
              <a:ext cx="196" cy="52"/>
            </a:xfrm>
            <a:custGeom>
              <a:avLst/>
              <a:gdLst>
                <a:gd name="T0" fmla="*/ 2 w 391"/>
                <a:gd name="T1" fmla="*/ 1 h 104"/>
                <a:gd name="T2" fmla="*/ 2 w 391"/>
                <a:gd name="T3" fmla="*/ 1 h 104"/>
                <a:gd name="T4" fmla="*/ 2 w 391"/>
                <a:gd name="T5" fmla="*/ 1 h 104"/>
                <a:gd name="T6" fmla="*/ 2 w 391"/>
                <a:gd name="T7" fmla="*/ 1 h 104"/>
                <a:gd name="T8" fmla="*/ 2 w 391"/>
                <a:gd name="T9" fmla="*/ 1 h 104"/>
                <a:gd name="T10" fmla="*/ 2 w 391"/>
                <a:gd name="T11" fmla="*/ 1 h 104"/>
                <a:gd name="T12" fmla="*/ 2 w 391"/>
                <a:gd name="T13" fmla="*/ 1 h 104"/>
                <a:gd name="T14" fmla="*/ 1 w 391"/>
                <a:gd name="T15" fmla="*/ 1 h 104"/>
                <a:gd name="T16" fmla="*/ 1 w 391"/>
                <a:gd name="T17" fmla="*/ 1 h 104"/>
                <a:gd name="T18" fmla="*/ 1 w 391"/>
                <a:gd name="T19" fmla="*/ 1 h 104"/>
                <a:gd name="T20" fmla="*/ 1 w 391"/>
                <a:gd name="T21" fmla="*/ 1 h 104"/>
                <a:gd name="T22" fmla="*/ 1 w 391"/>
                <a:gd name="T23" fmla="*/ 1 h 104"/>
                <a:gd name="T24" fmla="*/ 1 w 391"/>
                <a:gd name="T25" fmla="*/ 1 h 104"/>
                <a:gd name="T26" fmla="*/ 1 w 391"/>
                <a:gd name="T27" fmla="*/ 1 h 104"/>
                <a:gd name="T28" fmla="*/ 1 w 391"/>
                <a:gd name="T29" fmla="*/ 1 h 104"/>
                <a:gd name="T30" fmla="*/ 1 w 391"/>
                <a:gd name="T31" fmla="*/ 1 h 104"/>
                <a:gd name="T32" fmla="*/ 1 w 391"/>
                <a:gd name="T33" fmla="*/ 1 h 104"/>
                <a:gd name="T34" fmla="*/ 1 w 391"/>
                <a:gd name="T35" fmla="*/ 1 h 104"/>
                <a:gd name="T36" fmla="*/ 1 w 391"/>
                <a:gd name="T37" fmla="*/ 1 h 104"/>
                <a:gd name="T38" fmla="*/ 1 w 391"/>
                <a:gd name="T39" fmla="*/ 1 h 104"/>
                <a:gd name="T40" fmla="*/ 1 w 391"/>
                <a:gd name="T41" fmla="*/ 1 h 104"/>
                <a:gd name="T42" fmla="*/ 1 w 391"/>
                <a:gd name="T43" fmla="*/ 1 h 104"/>
                <a:gd name="T44" fmla="*/ 1 w 391"/>
                <a:gd name="T45" fmla="*/ 1 h 104"/>
                <a:gd name="T46" fmla="*/ 1 w 391"/>
                <a:gd name="T47" fmla="*/ 1 h 104"/>
                <a:gd name="T48" fmla="*/ 1 w 391"/>
                <a:gd name="T49" fmla="*/ 1 h 104"/>
                <a:gd name="T50" fmla="*/ 1 w 391"/>
                <a:gd name="T51" fmla="*/ 1 h 104"/>
                <a:gd name="T52" fmla="*/ 1 w 391"/>
                <a:gd name="T53" fmla="*/ 1 h 104"/>
                <a:gd name="T54" fmla="*/ 1 w 391"/>
                <a:gd name="T55" fmla="*/ 1 h 104"/>
                <a:gd name="T56" fmla="*/ 1 w 391"/>
                <a:gd name="T57" fmla="*/ 1 h 104"/>
                <a:gd name="T58" fmla="*/ 1 w 391"/>
                <a:gd name="T59" fmla="*/ 1 h 104"/>
                <a:gd name="T60" fmla="*/ 1 w 391"/>
                <a:gd name="T61" fmla="*/ 1 h 104"/>
                <a:gd name="T62" fmla="*/ 1 w 391"/>
                <a:gd name="T63" fmla="*/ 1 h 104"/>
                <a:gd name="T64" fmla="*/ 1 w 391"/>
                <a:gd name="T65" fmla="*/ 1 h 104"/>
                <a:gd name="T66" fmla="*/ 1 w 391"/>
                <a:gd name="T67" fmla="*/ 1 h 104"/>
                <a:gd name="T68" fmla="*/ 1 w 391"/>
                <a:gd name="T69" fmla="*/ 1 h 104"/>
                <a:gd name="T70" fmla="*/ 1 w 391"/>
                <a:gd name="T71" fmla="*/ 1 h 104"/>
                <a:gd name="T72" fmla="*/ 1 w 391"/>
                <a:gd name="T73" fmla="*/ 1 h 104"/>
                <a:gd name="T74" fmla="*/ 1 w 391"/>
                <a:gd name="T75" fmla="*/ 1 h 104"/>
                <a:gd name="T76" fmla="*/ 1 w 391"/>
                <a:gd name="T77" fmla="*/ 1 h 104"/>
                <a:gd name="T78" fmla="*/ 1 w 391"/>
                <a:gd name="T79" fmla="*/ 1 h 104"/>
                <a:gd name="T80" fmla="*/ 1 w 391"/>
                <a:gd name="T81" fmla="*/ 1 h 104"/>
                <a:gd name="T82" fmla="*/ 1 w 391"/>
                <a:gd name="T83" fmla="*/ 1 h 104"/>
                <a:gd name="T84" fmla="*/ 1 w 391"/>
                <a:gd name="T85" fmla="*/ 1 h 104"/>
                <a:gd name="T86" fmla="*/ 1 w 391"/>
                <a:gd name="T87" fmla="*/ 1 h 104"/>
                <a:gd name="T88" fmla="*/ 1 w 391"/>
                <a:gd name="T89" fmla="*/ 1 h 104"/>
                <a:gd name="T90" fmla="*/ 1 w 391"/>
                <a:gd name="T91" fmla="*/ 1 h 104"/>
                <a:gd name="T92" fmla="*/ 1 w 391"/>
                <a:gd name="T93" fmla="*/ 1 h 104"/>
                <a:gd name="T94" fmla="*/ 1 w 391"/>
                <a:gd name="T95" fmla="*/ 1 h 104"/>
                <a:gd name="T96" fmla="*/ 1 w 391"/>
                <a:gd name="T97" fmla="*/ 1 h 104"/>
                <a:gd name="T98" fmla="*/ 1 w 391"/>
                <a:gd name="T99" fmla="*/ 1 h 104"/>
                <a:gd name="T100" fmla="*/ 1 w 391"/>
                <a:gd name="T101" fmla="*/ 1 h 104"/>
                <a:gd name="T102" fmla="*/ 1 w 391"/>
                <a:gd name="T103" fmla="*/ 1 h 104"/>
                <a:gd name="T104" fmla="*/ 2 w 391"/>
                <a:gd name="T105" fmla="*/ 1 h 104"/>
                <a:gd name="T106" fmla="*/ 2 w 391"/>
                <a:gd name="T107" fmla="*/ 1 h 104"/>
                <a:gd name="T108" fmla="*/ 2 w 391"/>
                <a:gd name="T109" fmla="*/ 1 h 104"/>
                <a:gd name="T110" fmla="*/ 2 w 391"/>
                <a:gd name="T111" fmla="*/ 1 h 104"/>
                <a:gd name="T112" fmla="*/ 2 w 391"/>
                <a:gd name="T113" fmla="*/ 1 h 104"/>
                <a:gd name="T114" fmla="*/ 2 w 391"/>
                <a:gd name="T115" fmla="*/ 1 h 104"/>
                <a:gd name="T116" fmla="*/ 2 w 391"/>
                <a:gd name="T117" fmla="*/ 1 h 104"/>
                <a:gd name="T118" fmla="*/ 2 w 391"/>
                <a:gd name="T119" fmla="*/ 1 h 104"/>
                <a:gd name="T120" fmla="*/ 2 w 391"/>
                <a:gd name="T121" fmla="*/ 1 h 104"/>
                <a:gd name="T122" fmla="*/ 2 w 391"/>
                <a:gd name="T123" fmla="*/ 1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 h="104">
                  <a:moveTo>
                    <a:pt x="378" y="0"/>
                  </a:moveTo>
                  <a:lnTo>
                    <a:pt x="378" y="1"/>
                  </a:lnTo>
                  <a:lnTo>
                    <a:pt x="378" y="2"/>
                  </a:lnTo>
                  <a:lnTo>
                    <a:pt x="377" y="2"/>
                  </a:lnTo>
                  <a:lnTo>
                    <a:pt x="377" y="4"/>
                  </a:lnTo>
                  <a:lnTo>
                    <a:pt x="375" y="5"/>
                  </a:lnTo>
                  <a:lnTo>
                    <a:pt x="374" y="6"/>
                  </a:lnTo>
                  <a:lnTo>
                    <a:pt x="373" y="6"/>
                  </a:lnTo>
                  <a:lnTo>
                    <a:pt x="373" y="8"/>
                  </a:lnTo>
                  <a:lnTo>
                    <a:pt x="372" y="8"/>
                  </a:lnTo>
                  <a:lnTo>
                    <a:pt x="371" y="9"/>
                  </a:lnTo>
                  <a:lnTo>
                    <a:pt x="371" y="10"/>
                  </a:lnTo>
                  <a:lnTo>
                    <a:pt x="370" y="10"/>
                  </a:lnTo>
                  <a:lnTo>
                    <a:pt x="368" y="11"/>
                  </a:lnTo>
                  <a:lnTo>
                    <a:pt x="367" y="13"/>
                  </a:lnTo>
                  <a:lnTo>
                    <a:pt x="366" y="13"/>
                  </a:lnTo>
                  <a:lnTo>
                    <a:pt x="365" y="14"/>
                  </a:lnTo>
                  <a:lnTo>
                    <a:pt x="364" y="15"/>
                  </a:lnTo>
                  <a:lnTo>
                    <a:pt x="363" y="17"/>
                  </a:lnTo>
                  <a:lnTo>
                    <a:pt x="361" y="17"/>
                  </a:lnTo>
                  <a:lnTo>
                    <a:pt x="361" y="18"/>
                  </a:lnTo>
                  <a:lnTo>
                    <a:pt x="360" y="18"/>
                  </a:lnTo>
                  <a:lnTo>
                    <a:pt x="360" y="19"/>
                  </a:lnTo>
                  <a:lnTo>
                    <a:pt x="353" y="22"/>
                  </a:lnTo>
                  <a:lnTo>
                    <a:pt x="346" y="23"/>
                  </a:lnTo>
                  <a:lnTo>
                    <a:pt x="340" y="24"/>
                  </a:lnTo>
                  <a:lnTo>
                    <a:pt x="335" y="27"/>
                  </a:lnTo>
                  <a:lnTo>
                    <a:pt x="328" y="28"/>
                  </a:lnTo>
                  <a:lnTo>
                    <a:pt x="322" y="30"/>
                  </a:lnTo>
                  <a:lnTo>
                    <a:pt x="316" y="31"/>
                  </a:lnTo>
                  <a:lnTo>
                    <a:pt x="309" y="32"/>
                  </a:lnTo>
                  <a:lnTo>
                    <a:pt x="303" y="34"/>
                  </a:lnTo>
                  <a:lnTo>
                    <a:pt x="297" y="35"/>
                  </a:lnTo>
                  <a:lnTo>
                    <a:pt x="292" y="36"/>
                  </a:lnTo>
                  <a:lnTo>
                    <a:pt x="285" y="36"/>
                  </a:lnTo>
                  <a:lnTo>
                    <a:pt x="279" y="37"/>
                  </a:lnTo>
                  <a:lnTo>
                    <a:pt x="273" y="37"/>
                  </a:lnTo>
                  <a:lnTo>
                    <a:pt x="267" y="39"/>
                  </a:lnTo>
                  <a:lnTo>
                    <a:pt x="260" y="39"/>
                  </a:lnTo>
                  <a:lnTo>
                    <a:pt x="254" y="39"/>
                  </a:lnTo>
                  <a:lnTo>
                    <a:pt x="247" y="40"/>
                  </a:lnTo>
                  <a:lnTo>
                    <a:pt x="242" y="40"/>
                  </a:lnTo>
                  <a:lnTo>
                    <a:pt x="235" y="40"/>
                  </a:lnTo>
                  <a:lnTo>
                    <a:pt x="229" y="39"/>
                  </a:lnTo>
                  <a:lnTo>
                    <a:pt x="222" y="39"/>
                  </a:lnTo>
                  <a:lnTo>
                    <a:pt x="215" y="39"/>
                  </a:lnTo>
                  <a:lnTo>
                    <a:pt x="208" y="39"/>
                  </a:lnTo>
                  <a:lnTo>
                    <a:pt x="201" y="37"/>
                  </a:lnTo>
                  <a:lnTo>
                    <a:pt x="193" y="37"/>
                  </a:lnTo>
                  <a:lnTo>
                    <a:pt x="186" y="36"/>
                  </a:lnTo>
                  <a:lnTo>
                    <a:pt x="179" y="35"/>
                  </a:lnTo>
                  <a:lnTo>
                    <a:pt x="171" y="34"/>
                  </a:lnTo>
                  <a:lnTo>
                    <a:pt x="163" y="32"/>
                  </a:lnTo>
                  <a:lnTo>
                    <a:pt x="154" y="31"/>
                  </a:lnTo>
                  <a:lnTo>
                    <a:pt x="146" y="30"/>
                  </a:lnTo>
                  <a:lnTo>
                    <a:pt x="143" y="28"/>
                  </a:lnTo>
                  <a:lnTo>
                    <a:pt x="139" y="28"/>
                  </a:lnTo>
                  <a:lnTo>
                    <a:pt x="137" y="27"/>
                  </a:lnTo>
                  <a:lnTo>
                    <a:pt x="133" y="27"/>
                  </a:lnTo>
                  <a:lnTo>
                    <a:pt x="130" y="26"/>
                  </a:lnTo>
                  <a:lnTo>
                    <a:pt x="128" y="24"/>
                  </a:lnTo>
                  <a:lnTo>
                    <a:pt x="124" y="24"/>
                  </a:lnTo>
                  <a:lnTo>
                    <a:pt x="122" y="23"/>
                  </a:lnTo>
                  <a:lnTo>
                    <a:pt x="118" y="23"/>
                  </a:lnTo>
                  <a:lnTo>
                    <a:pt x="115" y="22"/>
                  </a:lnTo>
                  <a:lnTo>
                    <a:pt x="112" y="22"/>
                  </a:lnTo>
                  <a:lnTo>
                    <a:pt x="109" y="21"/>
                  </a:lnTo>
                  <a:lnTo>
                    <a:pt x="107" y="21"/>
                  </a:lnTo>
                  <a:lnTo>
                    <a:pt x="103" y="19"/>
                  </a:lnTo>
                  <a:lnTo>
                    <a:pt x="101" y="19"/>
                  </a:lnTo>
                  <a:lnTo>
                    <a:pt x="99" y="18"/>
                  </a:lnTo>
                  <a:lnTo>
                    <a:pt x="95" y="18"/>
                  </a:lnTo>
                  <a:lnTo>
                    <a:pt x="93" y="17"/>
                  </a:lnTo>
                  <a:lnTo>
                    <a:pt x="89" y="17"/>
                  </a:lnTo>
                  <a:lnTo>
                    <a:pt x="87" y="15"/>
                  </a:lnTo>
                  <a:lnTo>
                    <a:pt x="85" y="15"/>
                  </a:lnTo>
                  <a:lnTo>
                    <a:pt x="81" y="14"/>
                  </a:lnTo>
                  <a:lnTo>
                    <a:pt x="79" y="14"/>
                  </a:lnTo>
                  <a:lnTo>
                    <a:pt x="76" y="14"/>
                  </a:lnTo>
                  <a:lnTo>
                    <a:pt x="74" y="14"/>
                  </a:lnTo>
                  <a:lnTo>
                    <a:pt x="71" y="13"/>
                  </a:lnTo>
                  <a:lnTo>
                    <a:pt x="68" y="13"/>
                  </a:lnTo>
                  <a:lnTo>
                    <a:pt x="66" y="13"/>
                  </a:lnTo>
                  <a:lnTo>
                    <a:pt x="64" y="13"/>
                  </a:lnTo>
                  <a:lnTo>
                    <a:pt x="61" y="13"/>
                  </a:lnTo>
                  <a:lnTo>
                    <a:pt x="59" y="13"/>
                  </a:lnTo>
                  <a:lnTo>
                    <a:pt x="55" y="13"/>
                  </a:lnTo>
                  <a:lnTo>
                    <a:pt x="55" y="14"/>
                  </a:lnTo>
                  <a:lnTo>
                    <a:pt x="57" y="15"/>
                  </a:lnTo>
                  <a:lnTo>
                    <a:pt x="57" y="17"/>
                  </a:lnTo>
                  <a:lnTo>
                    <a:pt x="58" y="17"/>
                  </a:lnTo>
                  <a:lnTo>
                    <a:pt x="59" y="18"/>
                  </a:lnTo>
                  <a:lnTo>
                    <a:pt x="60" y="18"/>
                  </a:lnTo>
                  <a:lnTo>
                    <a:pt x="60" y="19"/>
                  </a:lnTo>
                  <a:lnTo>
                    <a:pt x="61" y="19"/>
                  </a:lnTo>
                  <a:lnTo>
                    <a:pt x="62" y="21"/>
                  </a:lnTo>
                  <a:lnTo>
                    <a:pt x="64" y="21"/>
                  </a:lnTo>
                  <a:lnTo>
                    <a:pt x="65" y="22"/>
                  </a:lnTo>
                  <a:lnTo>
                    <a:pt x="66" y="22"/>
                  </a:lnTo>
                  <a:lnTo>
                    <a:pt x="67" y="23"/>
                  </a:lnTo>
                  <a:lnTo>
                    <a:pt x="68" y="23"/>
                  </a:lnTo>
                  <a:lnTo>
                    <a:pt x="69" y="24"/>
                  </a:lnTo>
                  <a:lnTo>
                    <a:pt x="72" y="24"/>
                  </a:lnTo>
                  <a:lnTo>
                    <a:pt x="73" y="26"/>
                  </a:lnTo>
                  <a:lnTo>
                    <a:pt x="74" y="26"/>
                  </a:lnTo>
                  <a:lnTo>
                    <a:pt x="75" y="27"/>
                  </a:lnTo>
                  <a:lnTo>
                    <a:pt x="78" y="27"/>
                  </a:lnTo>
                  <a:lnTo>
                    <a:pt x="79" y="28"/>
                  </a:lnTo>
                  <a:lnTo>
                    <a:pt x="80" y="28"/>
                  </a:lnTo>
                  <a:lnTo>
                    <a:pt x="79" y="30"/>
                  </a:lnTo>
                  <a:lnTo>
                    <a:pt x="78" y="30"/>
                  </a:lnTo>
                  <a:lnTo>
                    <a:pt x="75" y="30"/>
                  </a:lnTo>
                  <a:lnTo>
                    <a:pt x="74" y="30"/>
                  </a:lnTo>
                  <a:lnTo>
                    <a:pt x="73" y="30"/>
                  </a:lnTo>
                  <a:lnTo>
                    <a:pt x="71" y="30"/>
                  </a:lnTo>
                  <a:lnTo>
                    <a:pt x="69" y="30"/>
                  </a:lnTo>
                  <a:lnTo>
                    <a:pt x="68" y="30"/>
                  </a:lnTo>
                  <a:lnTo>
                    <a:pt x="67" y="28"/>
                  </a:lnTo>
                  <a:lnTo>
                    <a:pt x="66" y="28"/>
                  </a:lnTo>
                  <a:lnTo>
                    <a:pt x="65" y="28"/>
                  </a:lnTo>
                  <a:lnTo>
                    <a:pt x="64" y="27"/>
                  </a:lnTo>
                  <a:lnTo>
                    <a:pt x="62" y="27"/>
                  </a:lnTo>
                  <a:lnTo>
                    <a:pt x="61" y="26"/>
                  </a:lnTo>
                  <a:lnTo>
                    <a:pt x="60" y="26"/>
                  </a:lnTo>
                  <a:lnTo>
                    <a:pt x="59" y="24"/>
                  </a:lnTo>
                  <a:lnTo>
                    <a:pt x="58" y="23"/>
                  </a:lnTo>
                  <a:lnTo>
                    <a:pt x="57" y="23"/>
                  </a:lnTo>
                  <a:lnTo>
                    <a:pt x="55" y="22"/>
                  </a:lnTo>
                  <a:lnTo>
                    <a:pt x="54" y="22"/>
                  </a:lnTo>
                  <a:lnTo>
                    <a:pt x="53" y="22"/>
                  </a:lnTo>
                  <a:lnTo>
                    <a:pt x="52" y="21"/>
                  </a:lnTo>
                  <a:lnTo>
                    <a:pt x="51" y="21"/>
                  </a:lnTo>
                  <a:lnTo>
                    <a:pt x="50" y="21"/>
                  </a:lnTo>
                  <a:lnTo>
                    <a:pt x="49" y="21"/>
                  </a:lnTo>
                  <a:lnTo>
                    <a:pt x="47" y="21"/>
                  </a:lnTo>
                  <a:lnTo>
                    <a:pt x="46" y="21"/>
                  </a:lnTo>
                  <a:lnTo>
                    <a:pt x="45" y="21"/>
                  </a:lnTo>
                  <a:lnTo>
                    <a:pt x="44" y="21"/>
                  </a:lnTo>
                  <a:lnTo>
                    <a:pt x="42" y="22"/>
                  </a:lnTo>
                  <a:lnTo>
                    <a:pt x="40" y="22"/>
                  </a:lnTo>
                  <a:lnTo>
                    <a:pt x="39" y="23"/>
                  </a:lnTo>
                  <a:lnTo>
                    <a:pt x="62" y="44"/>
                  </a:lnTo>
                  <a:lnTo>
                    <a:pt x="61" y="44"/>
                  </a:lnTo>
                  <a:lnTo>
                    <a:pt x="60" y="44"/>
                  </a:lnTo>
                  <a:lnTo>
                    <a:pt x="59" y="44"/>
                  </a:lnTo>
                  <a:lnTo>
                    <a:pt x="58" y="44"/>
                  </a:lnTo>
                  <a:lnTo>
                    <a:pt x="57" y="43"/>
                  </a:lnTo>
                  <a:lnTo>
                    <a:pt x="55" y="43"/>
                  </a:lnTo>
                  <a:lnTo>
                    <a:pt x="54" y="43"/>
                  </a:lnTo>
                  <a:lnTo>
                    <a:pt x="52" y="41"/>
                  </a:lnTo>
                  <a:lnTo>
                    <a:pt x="51" y="41"/>
                  </a:lnTo>
                  <a:lnTo>
                    <a:pt x="50" y="40"/>
                  </a:lnTo>
                  <a:lnTo>
                    <a:pt x="49" y="40"/>
                  </a:lnTo>
                  <a:lnTo>
                    <a:pt x="47" y="40"/>
                  </a:lnTo>
                  <a:lnTo>
                    <a:pt x="45" y="39"/>
                  </a:lnTo>
                  <a:lnTo>
                    <a:pt x="44" y="39"/>
                  </a:lnTo>
                  <a:lnTo>
                    <a:pt x="43" y="37"/>
                  </a:lnTo>
                  <a:lnTo>
                    <a:pt x="42" y="37"/>
                  </a:lnTo>
                  <a:lnTo>
                    <a:pt x="39" y="36"/>
                  </a:lnTo>
                  <a:lnTo>
                    <a:pt x="38" y="36"/>
                  </a:lnTo>
                  <a:lnTo>
                    <a:pt x="37" y="35"/>
                  </a:lnTo>
                  <a:lnTo>
                    <a:pt x="36" y="35"/>
                  </a:lnTo>
                  <a:lnTo>
                    <a:pt x="33" y="34"/>
                  </a:lnTo>
                  <a:lnTo>
                    <a:pt x="32" y="34"/>
                  </a:lnTo>
                  <a:lnTo>
                    <a:pt x="31" y="32"/>
                  </a:lnTo>
                  <a:lnTo>
                    <a:pt x="30" y="32"/>
                  </a:lnTo>
                  <a:lnTo>
                    <a:pt x="29" y="32"/>
                  </a:lnTo>
                  <a:lnTo>
                    <a:pt x="28" y="31"/>
                  </a:lnTo>
                  <a:lnTo>
                    <a:pt x="26" y="31"/>
                  </a:lnTo>
                  <a:lnTo>
                    <a:pt x="25" y="31"/>
                  </a:lnTo>
                  <a:lnTo>
                    <a:pt x="24" y="31"/>
                  </a:lnTo>
                  <a:lnTo>
                    <a:pt x="23" y="31"/>
                  </a:lnTo>
                  <a:lnTo>
                    <a:pt x="18" y="39"/>
                  </a:lnTo>
                  <a:lnTo>
                    <a:pt x="19" y="39"/>
                  </a:lnTo>
                  <a:lnTo>
                    <a:pt x="21" y="39"/>
                  </a:lnTo>
                  <a:lnTo>
                    <a:pt x="22" y="40"/>
                  </a:lnTo>
                  <a:lnTo>
                    <a:pt x="23" y="40"/>
                  </a:lnTo>
                  <a:lnTo>
                    <a:pt x="24" y="40"/>
                  </a:lnTo>
                  <a:lnTo>
                    <a:pt x="24" y="41"/>
                  </a:lnTo>
                  <a:lnTo>
                    <a:pt x="25" y="41"/>
                  </a:lnTo>
                  <a:lnTo>
                    <a:pt x="26" y="43"/>
                  </a:lnTo>
                  <a:lnTo>
                    <a:pt x="28" y="43"/>
                  </a:lnTo>
                  <a:lnTo>
                    <a:pt x="29" y="44"/>
                  </a:lnTo>
                  <a:lnTo>
                    <a:pt x="30" y="44"/>
                  </a:lnTo>
                  <a:lnTo>
                    <a:pt x="31" y="45"/>
                  </a:lnTo>
                  <a:lnTo>
                    <a:pt x="32" y="47"/>
                  </a:lnTo>
                  <a:lnTo>
                    <a:pt x="33" y="47"/>
                  </a:lnTo>
                  <a:lnTo>
                    <a:pt x="35" y="48"/>
                  </a:lnTo>
                  <a:lnTo>
                    <a:pt x="36" y="48"/>
                  </a:lnTo>
                  <a:lnTo>
                    <a:pt x="36" y="49"/>
                  </a:lnTo>
                  <a:lnTo>
                    <a:pt x="37" y="49"/>
                  </a:lnTo>
                  <a:lnTo>
                    <a:pt x="38" y="50"/>
                  </a:lnTo>
                  <a:lnTo>
                    <a:pt x="39" y="52"/>
                  </a:lnTo>
                  <a:lnTo>
                    <a:pt x="40" y="52"/>
                  </a:lnTo>
                  <a:lnTo>
                    <a:pt x="42" y="53"/>
                  </a:lnTo>
                  <a:lnTo>
                    <a:pt x="43" y="53"/>
                  </a:lnTo>
                  <a:lnTo>
                    <a:pt x="44" y="54"/>
                  </a:lnTo>
                  <a:lnTo>
                    <a:pt x="45" y="56"/>
                  </a:lnTo>
                  <a:lnTo>
                    <a:pt x="46" y="56"/>
                  </a:lnTo>
                  <a:lnTo>
                    <a:pt x="47" y="57"/>
                  </a:lnTo>
                  <a:lnTo>
                    <a:pt x="49" y="57"/>
                  </a:lnTo>
                  <a:lnTo>
                    <a:pt x="47" y="57"/>
                  </a:lnTo>
                  <a:lnTo>
                    <a:pt x="46" y="57"/>
                  </a:lnTo>
                  <a:lnTo>
                    <a:pt x="45" y="57"/>
                  </a:lnTo>
                  <a:lnTo>
                    <a:pt x="43" y="57"/>
                  </a:lnTo>
                  <a:lnTo>
                    <a:pt x="42" y="56"/>
                  </a:lnTo>
                  <a:lnTo>
                    <a:pt x="40" y="56"/>
                  </a:lnTo>
                  <a:lnTo>
                    <a:pt x="39" y="56"/>
                  </a:lnTo>
                  <a:lnTo>
                    <a:pt x="37" y="56"/>
                  </a:lnTo>
                  <a:lnTo>
                    <a:pt x="36" y="54"/>
                  </a:lnTo>
                  <a:lnTo>
                    <a:pt x="35" y="54"/>
                  </a:lnTo>
                  <a:lnTo>
                    <a:pt x="33" y="54"/>
                  </a:lnTo>
                  <a:lnTo>
                    <a:pt x="32" y="53"/>
                  </a:lnTo>
                  <a:lnTo>
                    <a:pt x="30" y="53"/>
                  </a:lnTo>
                  <a:lnTo>
                    <a:pt x="29" y="52"/>
                  </a:lnTo>
                  <a:lnTo>
                    <a:pt x="28" y="52"/>
                  </a:lnTo>
                  <a:lnTo>
                    <a:pt x="26" y="52"/>
                  </a:lnTo>
                  <a:lnTo>
                    <a:pt x="25" y="50"/>
                  </a:lnTo>
                  <a:lnTo>
                    <a:pt x="24" y="50"/>
                  </a:lnTo>
                  <a:lnTo>
                    <a:pt x="23" y="49"/>
                  </a:lnTo>
                  <a:lnTo>
                    <a:pt x="22" y="49"/>
                  </a:lnTo>
                  <a:lnTo>
                    <a:pt x="19" y="48"/>
                  </a:lnTo>
                  <a:lnTo>
                    <a:pt x="18" y="48"/>
                  </a:lnTo>
                  <a:lnTo>
                    <a:pt x="17" y="48"/>
                  </a:lnTo>
                  <a:lnTo>
                    <a:pt x="16" y="47"/>
                  </a:lnTo>
                  <a:lnTo>
                    <a:pt x="15" y="47"/>
                  </a:lnTo>
                  <a:lnTo>
                    <a:pt x="14" y="45"/>
                  </a:lnTo>
                  <a:lnTo>
                    <a:pt x="12" y="45"/>
                  </a:lnTo>
                  <a:lnTo>
                    <a:pt x="11" y="44"/>
                  </a:lnTo>
                  <a:lnTo>
                    <a:pt x="10" y="44"/>
                  </a:lnTo>
                  <a:lnTo>
                    <a:pt x="9" y="44"/>
                  </a:lnTo>
                  <a:lnTo>
                    <a:pt x="8" y="43"/>
                  </a:lnTo>
                  <a:lnTo>
                    <a:pt x="0" y="52"/>
                  </a:lnTo>
                  <a:lnTo>
                    <a:pt x="7" y="54"/>
                  </a:lnTo>
                  <a:lnTo>
                    <a:pt x="15" y="56"/>
                  </a:lnTo>
                  <a:lnTo>
                    <a:pt x="22" y="58"/>
                  </a:lnTo>
                  <a:lnTo>
                    <a:pt x="29" y="61"/>
                  </a:lnTo>
                  <a:lnTo>
                    <a:pt x="36" y="63"/>
                  </a:lnTo>
                  <a:lnTo>
                    <a:pt x="43" y="66"/>
                  </a:lnTo>
                  <a:lnTo>
                    <a:pt x="50" y="69"/>
                  </a:lnTo>
                  <a:lnTo>
                    <a:pt x="58" y="71"/>
                  </a:lnTo>
                  <a:lnTo>
                    <a:pt x="65" y="74"/>
                  </a:lnTo>
                  <a:lnTo>
                    <a:pt x="73" y="76"/>
                  </a:lnTo>
                  <a:lnTo>
                    <a:pt x="80" y="79"/>
                  </a:lnTo>
                  <a:lnTo>
                    <a:pt x="88" y="82"/>
                  </a:lnTo>
                  <a:lnTo>
                    <a:pt x="96" y="84"/>
                  </a:lnTo>
                  <a:lnTo>
                    <a:pt x="104" y="87"/>
                  </a:lnTo>
                  <a:lnTo>
                    <a:pt x="112" y="89"/>
                  </a:lnTo>
                  <a:lnTo>
                    <a:pt x="121" y="91"/>
                  </a:lnTo>
                  <a:lnTo>
                    <a:pt x="129" y="93"/>
                  </a:lnTo>
                  <a:lnTo>
                    <a:pt x="137" y="96"/>
                  </a:lnTo>
                  <a:lnTo>
                    <a:pt x="146" y="97"/>
                  </a:lnTo>
                  <a:lnTo>
                    <a:pt x="156" y="98"/>
                  </a:lnTo>
                  <a:lnTo>
                    <a:pt x="165" y="101"/>
                  </a:lnTo>
                  <a:lnTo>
                    <a:pt x="174" y="102"/>
                  </a:lnTo>
                  <a:lnTo>
                    <a:pt x="183" y="102"/>
                  </a:lnTo>
                  <a:lnTo>
                    <a:pt x="194" y="104"/>
                  </a:lnTo>
                  <a:lnTo>
                    <a:pt x="204" y="104"/>
                  </a:lnTo>
                  <a:lnTo>
                    <a:pt x="215" y="104"/>
                  </a:lnTo>
                  <a:lnTo>
                    <a:pt x="225" y="104"/>
                  </a:lnTo>
                  <a:lnTo>
                    <a:pt x="236" y="104"/>
                  </a:lnTo>
                  <a:lnTo>
                    <a:pt x="247" y="102"/>
                  </a:lnTo>
                  <a:lnTo>
                    <a:pt x="259" y="101"/>
                  </a:lnTo>
                  <a:lnTo>
                    <a:pt x="271" y="100"/>
                  </a:lnTo>
                  <a:lnTo>
                    <a:pt x="283" y="98"/>
                  </a:lnTo>
                  <a:lnTo>
                    <a:pt x="286" y="97"/>
                  </a:lnTo>
                  <a:lnTo>
                    <a:pt x="288" y="96"/>
                  </a:lnTo>
                  <a:lnTo>
                    <a:pt x="292" y="95"/>
                  </a:lnTo>
                  <a:lnTo>
                    <a:pt x="295" y="92"/>
                  </a:lnTo>
                  <a:lnTo>
                    <a:pt x="297" y="91"/>
                  </a:lnTo>
                  <a:lnTo>
                    <a:pt x="301" y="89"/>
                  </a:lnTo>
                  <a:lnTo>
                    <a:pt x="304" y="87"/>
                  </a:lnTo>
                  <a:lnTo>
                    <a:pt x="308" y="85"/>
                  </a:lnTo>
                  <a:lnTo>
                    <a:pt x="310" y="83"/>
                  </a:lnTo>
                  <a:lnTo>
                    <a:pt x="314" y="82"/>
                  </a:lnTo>
                  <a:lnTo>
                    <a:pt x="317" y="79"/>
                  </a:lnTo>
                  <a:lnTo>
                    <a:pt x="322" y="76"/>
                  </a:lnTo>
                  <a:lnTo>
                    <a:pt x="325" y="74"/>
                  </a:lnTo>
                  <a:lnTo>
                    <a:pt x="329" y="71"/>
                  </a:lnTo>
                  <a:lnTo>
                    <a:pt x="332" y="69"/>
                  </a:lnTo>
                  <a:lnTo>
                    <a:pt x="336" y="66"/>
                  </a:lnTo>
                  <a:lnTo>
                    <a:pt x="339" y="63"/>
                  </a:lnTo>
                  <a:lnTo>
                    <a:pt x="343" y="59"/>
                  </a:lnTo>
                  <a:lnTo>
                    <a:pt x="347" y="57"/>
                  </a:lnTo>
                  <a:lnTo>
                    <a:pt x="351" y="54"/>
                  </a:lnTo>
                  <a:lnTo>
                    <a:pt x="354" y="50"/>
                  </a:lnTo>
                  <a:lnTo>
                    <a:pt x="358" y="48"/>
                  </a:lnTo>
                  <a:lnTo>
                    <a:pt x="361" y="44"/>
                  </a:lnTo>
                  <a:lnTo>
                    <a:pt x="365" y="41"/>
                  </a:lnTo>
                  <a:lnTo>
                    <a:pt x="368" y="37"/>
                  </a:lnTo>
                  <a:lnTo>
                    <a:pt x="372" y="34"/>
                  </a:lnTo>
                  <a:lnTo>
                    <a:pt x="375" y="31"/>
                  </a:lnTo>
                  <a:lnTo>
                    <a:pt x="379" y="27"/>
                  </a:lnTo>
                  <a:lnTo>
                    <a:pt x="381" y="23"/>
                  </a:lnTo>
                  <a:lnTo>
                    <a:pt x="385" y="19"/>
                  </a:lnTo>
                  <a:lnTo>
                    <a:pt x="388" y="15"/>
                  </a:lnTo>
                  <a:lnTo>
                    <a:pt x="391" y="13"/>
                  </a:lnTo>
                  <a:lnTo>
                    <a:pt x="391" y="11"/>
                  </a:lnTo>
                  <a:lnTo>
                    <a:pt x="391" y="10"/>
                  </a:lnTo>
                  <a:lnTo>
                    <a:pt x="391" y="9"/>
                  </a:lnTo>
                  <a:lnTo>
                    <a:pt x="391" y="8"/>
                  </a:lnTo>
                  <a:lnTo>
                    <a:pt x="389" y="8"/>
                  </a:lnTo>
                  <a:lnTo>
                    <a:pt x="389" y="6"/>
                  </a:lnTo>
                  <a:lnTo>
                    <a:pt x="388" y="6"/>
                  </a:lnTo>
                  <a:lnTo>
                    <a:pt x="388" y="5"/>
                  </a:lnTo>
                  <a:lnTo>
                    <a:pt x="387" y="4"/>
                  </a:lnTo>
                  <a:lnTo>
                    <a:pt x="386" y="2"/>
                  </a:lnTo>
                  <a:lnTo>
                    <a:pt x="385" y="2"/>
                  </a:lnTo>
                  <a:lnTo>
                    <a:pt x="384" y="1"/>
                  </a:lnTo>
                  <a:lnTo>
                    <a:pt x="382" y="1"/>
                  </a:lnTo>
                  <a:lnTo>
                    <a:pt x="381" y="1"/>
                  </a:lnTo>
                  <a:lnTo>
                    <a:pt x="380" y="1"/>
                  </a:lnTo>
                  <a:lnTo>
                    <a:pt x="379" y="1"/>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7" name="Freeform 30"/>
            <p:cNvSpPr>
              <a:spLocks/>
            </p:cNvSpPr>
            <p:nvPr/>
          </p:nvSpPr>
          <p:spPr bwMode="auto">
            <a:xfrm>
              <a:off x="4794" y="3379"/>
              <a:ext cx="196" cy="52"/>
            </a:xfrm>
            <a:custGeom>
              <a:avLst/>
              <a:gdLst>
                <a:gd name="T0" fmla="*/ 2 w 391"/>
                <a:gd name="T1" fmla="*/ 1 h 104"/>
                <a:gd name="T2" fmla="*/ 2 w 391"/>
                <a:gd name="T3" fmla="*/ 1 h 104"/>
                <a:gd name="T4" fmla="*/ 2 w 391"/>
                <a:gd name="T5" fmla="*/ 1 h 104"/>
                <a:gd name="T6" fmla="*/ 2 w 391"/>
                <a:gd name="T7" fmla="*/ 1 h 104"/>
                <a:gd name="T8" fmla="*/ 2 w 391"/>
                <a:gd name="T9" fmla="*/ 1 h 104"/>
                <a:gd name="T10" fmla="*/ 2 w 391"/>
                <a:gd name="T11" fmla="*/ 1 h 104"/>
                <a:gd name="T12" fmla="*/ 2 w 391"/>
                <a:gd name="T13" fmla="*/ 1 h 104"/>
                <a:gd name="T14" fmla="*/ 1 w 391"/>
                <a:gd name="T15" fmla="*/ 1 h 104"/>
                <a:gd name="T16" fmla="*/ 1 w 391"/>
                <a:gd name="T17" fmla="*/ 1 h 104"/>
                <a:gd name="T18" fmla="*/ 1 w 391"/>
                <a:gd name="T19" fmla="*/ 1 h 104"/>
                <a:gd name="T20" fmla="*/ 1 w 391"/>
                <a:gd name="T21" fmla="*/ 1 h 104"/>
                <a:gd name="T22" fmla="*/ 1 w 391"/>
                <a:gd name="T23" fmla="*/ 1 h 104"/>
                <a:gd name="T24" fmla="*/ 1 w 391"/>
                <a:gd name="T25" fmla="*/ 1 h 104"/>
                <a:gd name="T26" fmla="*/ 1 w 391"/>
                <a:gd name="T27" fmla="*/ 1 h 104"/>
                <a:gd name="T28" fmla="*/ 1 w 391"/>
                <a:gd name="T29" fmla="*/ 1 h 104"/>
                <a:gd name="T30" fmla="*/ 1 w 391"/>
                <a:gd name="T31" fmla="*/ 1 h 104"/>
                <a:gd name="T32" fmla="*/ 1 w 391"/>
                <a:gd name="T33" fmla="*/ 1 h 104"/>
                <a:gd name="T34" fmla="*/ 1 w 391"/>
                <a:gd name="T35" fmla="*/ 1 h 104"/>
                <a:gd name="T36" fmla="*/ 1 w 391"/>
                <a:gd name="T37" fmla="*/ 1 h 104"/>
                <a:gd name="T38" fmla="*/ 1 w 391"/>
                <a:gd name="T39" fmla="*/ 1 h 104"/>
                <a:gd name="T40" fmla="*/ 1 w 391"/>
                <a:gd name="T41" fmla="*/ 1 h 104"/>
                <a:gd name="T42" fmla="*/ 1 w 391"/>
                <a:gd name="T43" fmla="*/ 1 h 104"/>
                <a:gd name="T44" fmla="*/ 1 w 391"/>
                <a:gd name="T45" fmla="*/ 1 h 104"/>
                <a:gd name="T46" fmla="*/ 1 w 391"/>
                <a:gd name="T47" fmla="*/ 1 h 104"/>
                <a:gd name="T48" fmla="*/ 1 w 391"/>
                <a:gd name="T49" fmla="*/ 1 h 104"/>
                <a:gd name="T50" fmla="*/ 1 w 391"/>
                <a:gd name="T51" fmla="*/ 1 h 104"/>
                <a:gd name="T52" fmla="*/ 1 w 391"/>
                <a:gd name="T53" fmla="*/ 1 h 104"/>
                <a:gd name="T54" fmla="*/ 1 w 391"/>
                <a:gd name="T55" fmla="*/ 1 h 104"/>
                <a:gd name="T56" fmla="*/ 1 w 391"/>
                <a:gd name="T57" fmla="*/ 1 h 104"/>
                <a:gd name="T58" fmla="*/ 1 w 391"/>
                <a:gd name="T59" fmla="*/ 1 h 104"/>
                <a:gd name="T60" fmla="*/ 1 w 391"/>
                <a:gd name="T61" fmla="*/ 1 h 104"/>
                <a:gd name="T62" fmla="*/ 1 w 391"/>
                <a:gd name="T63" fmla="*/ 1 h 104"/>
                <a:gd name="T64" fmla="*/ 1 w 391"/>
                <a:gd name="T65" fmla="*/ 1 h 104"/>
                <a:gd name="T66" fmla="*/ 1 w 391"/>
                <a:gd name="T67" fmla="*/ 1 h 104"/>
                <a:gd name="T68" fmla="*/ 1 w 391"/>
                <a:gd name="T69" fmla="*/ 1 h 104"/>
                <a:gd name="T70" fmla="*/ 1 w 391"/>
                <a:gd name="T71" fmla="*/ 1 h 104"/>
                <a:gd name="T72" fmla="*/ 1 w 391"/>
                <a:gd name="T73" fmla="*/ 1 h 104"/>
                <a:gd name="T74" fmla="*/ 1 w 391"/>
                <a:gd name="T75" fmla="*/ 1 h 104"/>
                <a:gd name="T76" fmla="*/ 1 w 391"/>
                <a:gd name="T77" fmla="*/ 1 h 104"/>
                <a:gd name="T78" fmla="*/ 1 w 391"/>
                <a:gd name="T79" fmla="*/ 1 h 104"/>
                <a:gd name="T80" fmla="*/ 1 w 391"/>
                <a:gd name="T81" fmla="*/ 1 h 104"/>
                <a:gd name="T82" fmla="*/ 1 w 391"/>
                <a:gd name="T83" fmla="*/ 1 h 104"/>
                <a:gd name="T84" fmla="*/ 1 w 391"/>
                <a:gd name="T85" fmla="*/ 1 h 104"/>
                <a:gd name="T86" fmla="*/ 1 w 391"/>
                <a:gd name="T87" fmla="*/ 1 h 104"/>
                <a:gd name="T88" fmla="*/ 1 w 391"/>
                <a:gd name="T89" fmla="*/ 1 h 104"/>
                <a:gd name="T90" fmla="*/ 1 w 391"/>
                <a:gd name="T91" fmla="*/ 1 h 104"/>
                <a:gd name="T92" fmla="*/ 1 w 391"/>
                <a:gd name="T93" fmla="*/ 1 h 104"/>
                <a:gd name="T94" fmla="*/ 1 w 391"/>
                <a:gd name="T95" fmla="*/ 1 h 104"/>
                <a:gd name="T96" fmla="*/ 1 w 391"/>
                <a:gd name="T97" fmla="*/ 1 h 104"/>
                <a:gd name="T98" fmla="*/ 1 w 391"/>
                <a:gd name="T99" fmla="*/ 1 h 104"/>
                <a:gd name="T100" fmla="*/ 1 w 391"/>
                <a:gd name="T101" fmla="*/ 1 h 104"/>
                <a:gd name="T102" fmla="*/ 1 w 391"/>
                <a:gd name="T103" fmla="*/ 1 h 104"/>
                <a:gd name="T104" fmla="*/ 2 w 391"/>
                <a:gd name="T105" fmla="*/ 1 h 104"/>
                <a:gd name="T106" fmla="*/ 2 w 391"/>
                <a:gd name="T107" fmla="*/ 1 h 104"/>
                <a:gd name="T108" fmla="*/ 2 w 391"/>
                <a:gd name="T109" fmla="*/ 1 h 104"/>
                <a:gd name="T110" fmla="*/ 2 w 391"/>
                <a:gd name="T111" fmla="*/ 1 h 104"/>
                <a:gd name="T112" fmla="*/ 2 w 391"/>
                <a:gd name="T113" fmla="*/ 1 h 104"/>
                <a:gd name="T114" fmla="*/ 2 w 391"/>
                <a:gd name="T115" fmla="*/ 1 h 104"/>
                <a:gd name="T116" fmla="*/ 2 w 391"/>
                <a:gd name="T117" fmla="*/ 1 h 104"/>
                <a:gd name="T118" fmla="*/ 2 w 391"/>
                <a:gd name="T119" fmla="*/ 1 h 104"/>
                <a:gd name="T120" fmla="*/ 2 w 391"/>
                <a:gd name="T121" fmla="*/ 1 h 104"/>
                <a:gd name="T122" fmla="*/ 2 w 391"/>
                <a:gd name="T123" fmla="*/ 1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 h="104">
                  <a:moveTo>
                    <a:pt x="378" y="0"/>
                  </a:moveTo>
                  <a:lnTo>
                    <a:pt x="378" y="1"/>
                  </a:lnTo>
                  <a:lnTo>
                    <a:pt x="378" y="2"/>
                  </a:lnTo>
                  <a:lnTo>
                    <a:pt x="377" y="2"/>
                  </a:lnTo>
                  <a:lnTo>
                    <a:pt x="377" y="4"/>
                  </a:lnTo>
                  <a:lnTo>
                    <a:pt x="375" y="5"/>
                  </a:lnTo>
                  <a:lnTo>
                    <a:pt x="374" y="6"/>
                  </a:lnTo>
                  <a:lnTo>
                    <a:pt x="373" y="6"/>
                  </a:lnTo>
                  <a:lnTo>
                    <a:pt x="373" y="8"/>
                  </a:lnTo>
                  <a:lnTo>
                    <a:pt x="372" y="8"/>
                  </a:lnTo>
                  <a:lnTo>
                    <a:pt x="371" y="9"/>
                  </a:lnTo>
                  <a:lnTo>
                    <a:pt x="371" y="10"/>
                  </a:lnTo>
                  <a:lnTo>
                    <a:pt x="370" y="10"/>
                  </a:lnTo>
                  <a:lnTo>
                    <a:pt x="368" y="11"/>
                  </a:lnTo>
                  <a:lnTo>
                    <a:pt x="367" y="13"/>
                  </a:lnTo>
                  <a:lnTo>
                    <a:pt x="366" y="13"/>
                  </a:lnTo>
                  <a:lnTo>
                    <a:pt x="365" y="14"/>
                  </a:lnTo>
                  <a:lnTo>
                    <a:pt x="364" y="15"/>
                  </a:lnTo>
                  <a:lnTo>
                    <a:pt x="363" y="17"/>
                  </a:lnTo>
                  <a:lnTo>
                    <a:pt x="361" y="17"/>
                  </a:lnTo>
                  <a:lnTo>
                    <a:pt x="361" y="18"/>
                  </a:lnTo>
                  <a:lnTo>
                    <a:pt x="360" y="18"/>
                  </a:lnTo>
                  <a:lnTo>
                    <a:pt x="360" y="19"/>
                  </a:lnTo>
                  <a:lnTo>
                    <a:pt x="353" y="22"/>
                  </a:lnTo>
                  <a:lnTo>
                    <a:pt x="346" y="23"/>
                  </a:lnTo>
                  <a:lnTo>
                    <a:pt x="340" y="24"/>
                  </a:lnTo>
                  <a:lnTo>
                    <a:pt x="335" y="27"/>
                  </a:lnTo>
                  <a:lnTo>
                    <a:pt x="328" y="28"/>
                  </a:lnTo>
                  <a:lnTo>
                    <a:pt x="322" y="30"/>
                  </a:lnTo>
                  <a:lnTo>
                    <a:pt x="316" y="31"/>
                  </a:lnTo>
                  <a:lnTo>
                    <a:pt x="309" y="32"/>
                  </a:lnTo>
                  <a:lnTo>
                    <a:pt x="303" y="34"/>
                  </a:lnTo>
                  <a:lnTo>
                    <a:pt x="297" y="35"/>
                  </a:lnTo>
                  <a:lnTo>
                    <a:pt x="292" y="36"/>
                  </a:lnTo>
                  <a:lnTo>
                    <a:pt x="285" y="36"/>
                  </a:lnTo>
                  <a:lnTo>
                    <a:pt x="279" y="37"/>
                  </a:lnTo>
                  <a:lnTo>
                    <a:pt x="273" y="37"/>
                  </a:lnTo>
                  <a:lnTo>
                    <a:pt x="267" y="39"/>
                  </a:lnTo>
                  <a:lnTo>
                    <a:pt x="260" y="39"/>
                  </a:lnTo>
                  <a:lnTo>
                    <a:pt x="254" y="39"/>
                  </a:lnTo>
                  <a:lnTo>
                    <a:pt x="247" y="40"/>
                  </a:lnTo>
                  <a:lnTo>
                    <a:pt x="242" y="40"/>
                  </a:lnTo>
                  <a:lnTo>
                    <a:pt x="235" y="40"/>
                  </a:lnTo>
                  <a:lnTo>
                    <a:pt x="229" y="39"/>
                  </a:lnTo>
                  <a:lnTo>
                    <a:pt x="222" y="39"/>
                  </a:lnTo>
                  <a:lnTo>
                    <a:pt x="215" y="39"/>
                  </a:lnTo>
                  <a:lnTo>
                    <a:pt x="208" y="39"/>
                  </a:lnTo>
                  <a:lnTo>
                    <a:pt x="201" y="37"/>
                  </a:lnTo>
                  <a:lnTo>
                    <a:pt x="193" y="37"/>
                  </a:lnTo>
                  <a:lnTo>
                    <a:pt x="186" y="36"/>
                  </a:lnTo>
                  <a:lnTo>
                    <a:pt x="179" y="35"/>
                  </a:lnTo>
                  <a:lnTo>
                    <a:pt x="171" y="34"/>
                  </a:lnTo>
                  <a:lnTo>
                    <a:pt x="163" y="32"/>
                  </a:lnTo>
                  <a:lnTo>
                    <a:pt x="154" y="31"/>
                  </a:lnTo>
                  <a:lnTo>
                    <a:pt x="146" y="30"/>
                  </a:lnTo>
                  <a:lnTo>
                    <a:pt x="143" y="28"/>
                  </a:lnTo>
                  <a:lnTo>
                    <a:pt x="139" y="28"/>
                  </a:lnTo>
                  <a:lnTo>
                    <a:pt x="137" y="27"/>
                  </a:lnTo>
                  <a:lnTo>
                    <a:pt x="133" y="27"/>
                  </a:lnTo>
                  <a:lnTo>
                    <a:pt x="130" y="26"/>
                  </a:lnTo>
                  <a:lnTo>
                    <a:pt x="128" y="24"/>
                  </a:lnTo>
                  <a:lnTo>
                    <a:pt x="124" y="24"/>
                  </a:lnTo>
                  <a:lnTo>
                    <a:pt x="122" y="23"/>
                  </a:lnTo>
                  <a:lnTo>
                    <a:pt x="118" y="23"/>
                  </a:lnTo>
                  <a:lnTo>
                    <a:pt x="115" y="22"/>
                  </a:lnTo>
                  <a:lnTo>
                    <a:pt x="112" y="22"/>
                  </a:lnTo>
                  <a:lnTo>
                    <a:pt x="109" y="21"/>
                  </a:lnTo>
                  <a:lnTo>
                    <a:pt x="107" y="21"/>
                  </a:lnTo>
                  <a:lnTo>
                    <a:pt x="103" y="19"/>
                  </a:lnTo>
                  <a:lnTo>
                    <a:pt x="101" y="19"/>
                  </a:lnTo>
                  <a:lnTo>
                    <a:pt x="99" y="18"/>
                  </a:lnTo>
                  <a:lnTo>
                    <a:pt x="95" y="18"/>
                  </a:lnTo>
                  <a:lnTo>
                    <a:pt x="93" y="17"/>
                  </a:lnTo>
                  <a:lnTo>
                    <a:pt x="89" y="17"/>
                  </a:lnTo>
                  <a:lnTo>
                    <a:pt x="87" y="15"/>
                  </a:lnTo>
                  <a:lnTo>
                    <a:pt x="85" y="15"/>
                  </a:lnTo>
                  <a:lnTo>
                    <a:pt x="81" y="14"/>
                  </a:lnTo>
                  <a:lnTo>
                    <a:pt x="79" y="14"/>
                  </a:lnTo>
                  <a:lnTo>
                    <a:pt x="76" y="14"/>
                  </a:lnTo>
                  <a:lnTo>
                    <a:pt x="74" y="14"/>
                  </a:lnTo>
                  <a:lnTo>
                    <a:pt x="71" y="13"/>
                  </a:lnTo>
                  <a:lnTo>
                    <a:pt x="68" y="13"/>
                  </a:lnTo>
                  <a:lnTo>
                    <a:pt x="66" y="13"/>
                  </a:lnTo>
                  <a:lnTo>
                    <a:pt x="64" y="13"/>
                  </a:lnTo>
                  <a:lnTo>
                    <a:pt x="61" y="13"/>
                  </a:lnTo>
                  <a:lnTo>
                    <a:pt x="59" y="13"/>
                  </a:lnTo>
                  <a:lnTo>
                    <a:pt x="55" y="13"/>
                  </a:lnTo>
                  <a:lnTo>
                    <a:pt x="55" y="14"/>
                  </a:lnTo>
                  <a:lnTo>
                    <a:pt x="57" y="15"/>
                  </a:lnTo>
                  <a:lnTo>
                    <a:pt x="57" y="17"/>
                  </a:lnTo>
                  <a:lnTo>
                    <a:pt x="58" y="17"/>
                  </a:lnTo>
                  <a:lnTo>
                    <a:pt x="59" y="18"/>
                  </a:lnTo>
                  <a:lnTo>
                    <a:pt x="60" y="18"/>
                  </a:lnTo>
                  <a:lnTo>
                    <a:pt x="60" y="19"/>
                  </a:lnTo>
                  <a:lnTo>
                    <a:pt x="61" y="19"/>
                  </a:lnTo>
                  <a:lnTo>
                    <a:pt x="62" y="21"/>
                  </a:lnTo>
                  <a:lnTo>
                    <a:pt x="64" y="21"/>
                  </a:lnTo>
                  <a:lnTo>
                    <a:pt x="65" y="22"/>
                  </a:lnTo>
                  <a:lnTo>
                    <a:pt x="66" y="22"/>
                  </a:lnTo>
                  <a:lnTo>
                    <a:pt x="67" y="23"/>
                  </a:lnTo>
                  <a:lnTo>
                    <a:pt x="68" y="23"/>
                  </a:lnTo>
                  <a:lnTo>
                    <a:pt x="69" y="24"/>
                  </a:lnTo>
                  <a:lnTo>
                    <a:pt x="72" y="24"/>
                  </a:lnTo>
                  <a:lnTo>
                    <a:pt x="73" y="26"/>
                  </a:lnTo>
                  <a:lnTo>
                    <a:pt x="74" y="26"/>
                  </a:lnTo>
                  <a:lnTo>
                    <a:pt x="75" y="27"/>
                  </a:lnTo>
                  <a:lnTo>
                    <a:pt x="78" y="27"/>
                  </a:lnTo>
                  <a:lnTo>
                    <a:pt x="79" y="28"/>
                  </a:lnTo>
                  <a:lnTo>
                    <a:pt x="80" y="28"/>
                  </a:lnTo>
                  <a:lnTo>
                    <a:pt x="79" y="30"/>
                  </a:lnTo>
                  <a:lnTo>
                    <a:pt x="78" y="30"/>
                  </a:lnTo>
                  <a:lnTo>
                    <a:pt x="75" y="30"/>
                  </a:lnTo>
                  <a:lnTo>
                    <a:pt x="74" y="30"/>
                  </a:lnTo>
                  <a:lnTo>
                    <a:pt x="73" y="30"/>
                  </a:lnTo>
                  <a:lnTo>
                    <a:pt x="71" y="30"/>
                  </a:lnTo>
                  <a:lnTo>
                    <a:pt x="69" y="30"/>
                  </a:lnTo>
                  <a:lnTo>
                    <a:pt x="68" y="30"/>
                  </a:lnTo>
                  <a:lnTo>
                    <a:pt x="67" y="28"/>
                  </a:lnTo>
                  <a:lnTo>
                    <a:pt x="66" y="28"/>
                  </a:lnTo>
                  <a:lnTo>
                    <a:pt x="65" y="28"/>
                  </a:lnTo>
                  <a:lnTo>
                    <a:pt x="64" y="27"/>
                  </a:lnTo>
                  <a:lnTo>
                    <a:pt x="62" y="27"/>
                  </a:lnTo>
                  <a:lnTo>
                    <a:pt x="61" y="26"/>
                  </a:lnTo>
                  <a:lnTo>
                    <a:pt x="60" y="26"/>
                  </a:lnTo>
                  <a:lnTo>
                    <a:pt x="59" y="24"/>
                  </a:lnTo>
                  <a:lnTo>
                    <a:pt x="58" y="23"/>
                  </a:lnTo>
                  <a:lnTo>
                    <a:pt x="57" y="23"/>
                  </a:lnTo>
                  <a:lnTo>
                    <a:pt x="55" y="22"/>
                  </a:lnTo>
                  <a:lnTo>
                    <a:pt x="54" y="22"/>
                  </a:lnTo>
                  <a:lnTo>
                    <a:pt x="53" y="22"/>
                  </a:lnTo>
                  <a:lnTo>
                    <a:pt x="52" y="21"/>
                  </a:lnTo>
                  <a:lnTo>
                    <a:pt x="51" y="21"/>
                  </a:lnTo>
                  <a:lnTo>
                    <a:pt x="50" y="21"/>
                  </a:lnTo>
                  <a:lnTo>
                    <a:pt x="49" y="21"/>
                  </a:lnTo>
                  <a:lnTo>
                    <a:pt x="47" y="21"/>
                  </a:lnTo>
                  <a:lnTo>
                    <a:pt x="46" y="21"/>
                  </a:lnTo>
                  <a:lnTo>
                    <a:pt x="45" y="21"/>
                  </a:lnTo>
                  <a:lnTo>
                    <a:pt x="44" y="21"/>
                  </a:lnTo>
                  <a:lnTo>
                    <a:pt x="42" y="22"/>
                  </a:lnTo>
                  <a:lnTo>
                    <a:pt x="40" y="22"/>
                  </a:lnTo>
                  <a:lnTo>
                    <a:pt x="39" y="23"/>
                  </a:lnTo>
                  <a:lnTo>
                    <a:pt x="62" y="44"/>
                  </a:lnTo>
                  <a:lnTo>
                    <a:pt x="61" y="44"/>
                  </a:lnTo>
                  <a:lnTo>
                    <a:pt x="60" y="44"/>
                  </a:lnTo>
                  <a:lnTo>
                    <a:pt x="59" y="44"/>
                  </a:lnTo>
                  <a:lnTo>
                    <a:pt x="58" y="44"/>
                  </a:lnTo>
                  <a:lnTo>
                    <a:pt x="57" y="43"/>
                  </a:lnTo>
                  <a:lnTo>
                    <a:pt x="55" y="43"/>
                  </a:lnTo>
                  <a:lnTo>
                    <a:pt x="54" y="43"/>
                  </a:lnTo>
                  <a:lnTo>
                    <a:pt x="52" y="41"/>
                  </a:lnTo>
                  <a:lnTo>
                    <a:pt x="51" y="41"/>
                  </a:lnTo>
                  <a:lnTo>
                    <a:pt x="50" y="40"/>
                  </a:lnTo>
                  <a:lnTo>
                    <a:pt x="49" y="40"/>
                  </a:lnTo>
                  <a:lnTo>
                    <a:pt x="47" y="40"/>
                  </a:lnTo>
                  <a:lnTo>
                    <a:pt x="45" y="39"/>
                  </a:lnTo>
                  <a:lnTo>
                    <a:pt x="44" y="39"/>
                  </a:lnTo>
                  <a:lnTo>
                    <a:pt x="43" y="37"/>
                  </a:lnTo>
                  <a:lnTo>
                    <a:pt x="42" y="37"/>
                  </a:lnTo>
                  <a:lnTo>
                    <a:pt x="39" y="36"/>
                  </a:lnTo>
                  <a:lnTo>
                    <a:pt x="38" y="36"/>
                  </a:lnTo>
                  <a:lnTo>
                    <a:pt x="37" y="35"/>
                  </a:lnTo>
                  <a:lnTo>
                    <a:pt x="36" y="35"/>
                  </a:lnTo>
                  <a:lnTo>
                    <a:pt x="33" y="34"/>
                  </a:lnTo>
                  <a:lnTo>
                    <a:pt x="32" y="34"/>
                  </a:lnTo>
                  <a:lnTo>
                    <a:pt x="31" y="32"/>
                  </a:lnTo>
                  <a:lnTo>
                    <a:pt x="30" y="32"/>
                  </a:lnTo>
                  <a:lnTo>
                    <a:pt x="29" y="32"/>
                  </a:lnTo>
                  <a:lnTo>
                    <a:pt x="28" y="31"/>
                  </a:lnTo>
                  <a:lnTo>
                    <a:pt x="26" y="31"/>
                  </a:lnTo>
                  <a:lnTo>
                    <a:pt x="25" y="31"/>
                  </a:lnTo>
                  <a:lnTo>
                    <a:pt x="24" y="31"/>
                  </a:lnTo>
                  <a:lnTo>
                    <a:pt x="23" y="31"/>
                  </a:lnTo>
                  <a:lnTo>
                    <a:pt x="18" y="39"/>
                  </a:lnTo>
                  <a:lnTo>
                    <a:pt x="19" y="39"/>
                  </a:lnTo>
                  <a:lnTo>
                    <a:pt x="21" y="39"/>
                  </a:lnTo>
                  <a:lnTo>
                    <a:pt x="22" y="40"/>
                  </a:lnTo>
                  <a:lnTo>
                    <a:pt x="23" y="40"/>
                  </a:lnTo>
                  <a:lnTo>
                    <a:pt x="24" y="40"/>
                  </a:lnTo>
                  <a:lnTo>
                    <a:pt x="24" y="41"/>
                  </a:lnTo>
                  <a:lnTo>
                    <a:pt x="25" y="41"/>
                  </a:lnTo>
                  <a:lnTo>
                    <a:pt x="26" y="43"/>
                  </a:lnTo>
                  <a:lnTo>
                    <a:pt x="28" y="43"/>
                  </a:lnTo>
                  <a:lnTo>
                    <a:pt x="29" y="44"/>
                  </a:lnTo>
                  <a:lnTo>
                    <a:pt x="30" y="44"/>
                  </a:lnTo>
                  <a:lnTo>
                    <a:pt x="31" y="45"/>
                  </a:lnTo>
                  <a:lnTo>
                    <a:pt x="32" y="47"/>
                  </a:lnTo>
                  <a:lnTo>
                    <a:pt x="33" y="47"/>
                  </a:lnTo>
                  <a:lnTo>
                    <a:pt x="35" y="48"/>
                  </a:lnTo>
                  <a:lnTo>
                    <a:pt x="36" y="48"/>
                  </a:lnTo>
                  <a:lnTo>
                    <a:pt x="36" y="49"/>
                  </a:lnTo>
                  <a:lnTo>
                    <a:pt x="37" y="49"/>
                  </a:lnTo>
                  <a:lnTo>
                    <a:pt x="38" y="50"/>
                  </a:lnTo>
                  <a:lnTo>
                    <a:pt x="39" y="52"/>
                  </a:lnTo>
                  <a:lnTo>
                    <a:pt x="40" y="52"/>
                  </a:lnTo>
                  <a:lnTo>
                    <a:pt x="42" y="53"/>
                  </a:lnTo>
                  <a:lnTo>
                    <a:pt x="43" y="53"/>
                  </a:lnTo>
                  <a:lnTo>
                    <a:pt x="44" y="54"/>
                  </a:lnTo>
                  <a:lnTo>
                    <a:pt x="45" y="56"/>
                  </a:lnTo>
                  <a:lnTo>
                    <a:pt x="46" y="56"/>
                  </a:lnTo>
                  <a:lnTo>
                    <a:pt x="47" y="57"/>
                  </a:lnTo>
                  <a:lnTo>
                    <a:pt x="49" y="57"/>
                  </a:lnTo>
                  <a:lnTo>
                    <a:pt x="47" y="57"/>
                  </a:lnTo>
                  <a:lnTo>
                    <a:pt x="46" y="57"/>
                  </a:lnTo>
                  <a:lnTo>
                    <a:pt x="45" y="57"/>
                  </a:lnTo>
                  <a:lnTo>
                    <a:pt x="43" y="57"/>
                  </a:lnTo>
                  <a:lnTo>
                    <a:pt x="42" y="56"/>
                  </a:lnTo>
                  <a:lnTo>
                    <a:pt x="40" y="56"/>
                  </a:lnTo>
                  <a:lnTo>
                    <a:pt x="39" y="56"/>
                  </a:lnTo>
                  <a:lnTo>
                    <a:pt x="37" y="56"/>
                  </a:lnTo>
                  <a:lnTo>
                    <a:pt x="36" y="54"/>
                  </a:lnTo>
                  <a:lnTo>
                    <a:pt x="35" y="54"/>
                  </a:lnTo>
                  <a:lnTo>
                    <a:pt x="33" y="54"/>
                  </a:lnTo>
                  <a:lnTo>
                    <a:pt x="32" y="53"/>
                  </a:lnTo>
                  <a:lnTo>
                    <a:pt x="30" y="53"/>
                  </a:lnTo>
                  <a:lnTo>
                    <a:pt x="29" y="52"/>
                  </a:lnTo>
                  <a:lnTo>
                    <a:pt x="28" y="52"/>
                  </a:lnTo>
                  <a:lnTo>
                    <a:pt x="26" y="52"/>
                  </a:lnTo>
                  <a:lnTo>
                    <a:pt x="25" y="50"/>
                  </a:lnTo>
                  <a:lnTo>
                    <a:pt x="24" y="50"/>
                  </a:lnTo>
                  <a:lnTo>
                    <a:pt x="23" y="49"/>
                  </a:lnTo>
                  <a:lnTo>
                    <a:pt x="22" y="49"/>
                  </a:lnTo>
                  <a:lnTo>
                    <a:pt x="19" y="48"/>
                  </a:lnTo>
                  <a:lnTo>
                    <a:pt x="18" y="48"/>
                  </a:lnTo>
                  <a:lnTo>
                    <a:pt x="17" y="48"/>
                  </a:lnTo>
                  <a:lnTo>
                    <a:pt x="16" y="47"/>
                  </a:lnTo>
                  <a:lnTo>
                    <a:pt x="15" y="47"/>
                  </a:lnTo>
                  <a:lnTo>
                    <a:pt x="14" y="45"/>
                  </a:lnTo>
                  <a:lnTo>
                    <a:pt x="12" y="45"/>
                  </a:lnTo>
                  <a:lnTo>
                    <a:pt x="11" y="44"/>
                  </a:lnTo>
                  <a:lnTo>
                    <a:pt x="10" y="44"/>
                  </a:lnTo>
                  <a:lnTo>
                    <a:pt x="9" y="44"/>
                  </a:lnTo>
                  <a:lnTo>
                    <a:pt x="8" y="43"/>
                  </a:lnTo>
                  <a:lnTo>
                    <a:pt x="0" y="52"/>
                  </a:lnTo>
                  <a:lnTo>
                    <a:pt x="7" y="54"/>
                  </a:lnTo>
                  <a:lnTo>
                    <a:pt x="15" y="56"/>
                  </a:lnTo>
                  <a:lnTo>
                    <a:pt x="22" y="58"/>
                  </a:lnTo>
                  <a:lnTo>
                    <a:pt x="29" y="61"/>
                  </a:lnTo>
                  <a:lnTo>
                    <a:pt x="36" y="63"/>
                  </a:lnTo>
                  <a:lnTo>
                    <a:pt x="43" y="66"/>
                  </a:lnTo>
                  <a:lnTo>
                    <a:pt x="50" y="69"/>
                  </a:lnTo>
                  <a:lnTo>
                    <a:pt x="58" y="71"/>
                  </a:lnTo>
                  <a:lnTo>
                    <a:pt x="65" y="74"/>
                  </a:lnTo>
                  <a:lnTo>
                    <a:pt x="73" y="76"/>
                  </a:lnTo>
                  <a:lnTo>
                    <a:pt x="80" y="79"/>
                  </a:lnTo>
                  <a:lnTo>
                    <a:pt x="88" y="82"/>
                  </a:lnTo>
                  <a:lnTo>
                    <a:pt x="96" y="84"/>
                  </a:lnTo>
                  <a:lnTo>
                    <a:pt x="104" y="87"/>
                  </a:lnTo>
                  <a:lnTo>
                    <a:pt x="112" y="89"/>
                  </a:lnTo>
                  <a:lnTo>
                    <a:pt x="121" y="91"/>
                  </a:lnTo>
                  <a:lnTo>
                    <a:pt x="129" y="93"/>
                  </a:lnTo>
                  <a:lnTo>
                    <a:pt x="137" y="96"/>
                  </a:lnTo>
                  <a:lnTo>
                    <a:pt x="146" y="97"/>
                  </a:lnTo>
                  <a:lnTo>
                    <a:pt x="156" y="98"/>
                  </a:lnTo>
                  <a:lnTo>
                    <a:pt x="165" y="101"/>
                  </a:lnTo>
                  <a:lnTo>
                    <a:pt x="174" y="102"/>
                  </a:lnTo>
                  <a:lnTo>
                    <a:pt x="183" y="102"/>
                  </a:lnTo>
                  <a:lnTo>
                    <a:pt x="194" y="104"/>
                  </a:lnTo>
                  <a:lnTo>
                    <a:pt x="204" y="104"/>
                  </a:lnTo>
                  <a:lnTo>
                    <a:pt x="215" y="104"/>
                  </a:lnTo>
                  <a:lnTo>
                    <a:pt x="225" y="104"/>
                  </a:lnTo>
                  <a:lnTo>
                    <a:pt x="236" y="104"/>
                  </a:lnTo>
                  <a:lnTo>
                    <a:pt x="247" y="102"/>
                  </a:lnTo>
                  <a:lnTo>
                    <a:pt x="259" y="101"/>
                  </a:lnTo>
                  <a:lnTo>
                    <a:pt x="271" y="100"/>
                  </a:lnTo>
                  <a:lnTo>
                    <a:pt x="283" y="98"/>
                  </a:lnTo>
                  <a:lnTo>
                    <a:pt x="286" y="97"/>
                  </a:lnTo>
                  <a:lnTo>
                    <a:pt x="288" y="96"/>
                  </a:lnTo>
                  <a:lnTo>
                    <a:pt x="292" y="95"/>
                  </a:lnTo>
                  <a:lnTo>
                    <a:pt x="295" y="92"/>
                  </a:lnTo>
                  <a:lnTo>
                    <a:pt x="297" y="91"/>
                  </a:lnTo>
                  <a:lnTo>
                    <a:pt x="301" y="89"/>
                  </a:lnTo>
                  <a:lnTo>
                    <a:pt x="304" y="87"/>
                  </a:lnTo>
                  <a:lnTo>
                    <a:pt x="308" y="85"/>
                  </a:lnTo>
                  <a:lnTo>
                    <a:pt x="310" y="83"/>
                  </a:lnTo>
                  <a:lnTo>
                    <a:pt x="314" y="82"/>
                  </a:lnTo>
                  <a:lnTo>
                    <a:pt x="317" y="79"/>
                  </a:lnTo>
                  <a:lnTo>
                    <a:pt x="322" y="76"/>
                  </a:lnTo>
                  <a:lnTo>
                    <a:pt x="325" y="74"/>
                  </a:lnTo>
                  <a:lnTo>
                    <a:pt x="329" y="71"/>
                  </a:lnTo>
                  <a:lnTo>
                    <a:pt x="332" y="69"/>
                  </a:lnTo>
                  <a:lnTo>
                    <a:pt x="336" y="66"/>
                  </a:lnTo>
                  <a:lnTo>
                    <a:pt x="339" y="63"/>
                  </a:lnTo>
                  <a:lnTo>
                    <a:pt x="343" y="59"/>
                  </a:lnTo>
                  <a:lnTo>
                    <a:pt x="347" y="57"/>
                  </a:lnTo>
                  <a:lnTo>
                    <a:pt x="351" y="54"/>
                  </a:lnTo>
                  <a:lnTo>
                    <a:pt x="354" y="50"/>
                  </a:lnTo>
                  <a:lnTo>
                    <a:pt x="358" y="48"/>
                  </a:lnTo>
                  <a:lnTo>
                    <a:pt x="361" y="44"/>
                  </a:lnTo>
                  <a:lnTo>
                    <a:pt x="365" y="41"/>
                  </a:lnTo>
                  <a:lnTo>
                    <a:pt x="368" y="37"/>
                  </a:lnTo>
                  <a:lnTo>
                    <a:pt x="372" y="34"/>
                  </a:lnTo>
                  <a:lnTo>
                    <a:pt x="375" y="31"/>
                  </a:lnTo>
                  <a:lnTo>
                    <a:pt x="379" y="27"/>
                  </a:lnTo>
                  <a:lnTo>
                    <a:pt x="381" y="23"/>
                  </a:lnTo>
                  <a:lnTo>
                    <a:pt x="385" y="19"/>
                  </a:lnTo>
                  <a:lnTo>
                    <a:pt x="388" y="15"/>
                  </a:lnTo>
                  <a:lnTo>
                    <a:pt x="391" y="13"/>
                  </a:lnTo>
                  <a:lnTo>
                    <a:pt x="391" y="11"/>
                  </a:lnTo>
                  <a:lnTo>
                    <a:pt x="391" y="10"/>
                  </a:lnTo>
                  <a:lnTo>
                    <a:pt x="391" y="9"/>
                  </a:lnTo>
                  <a:lnTo>
                    <a:pt x="391" y="8"/>
                  </a:lnTo>
                  <a:lnTo>
                    <a:pt x="389" y="8"/>
                  </a:lnTo>
                  <a:lnTo>
                    <a:pt x="389" y="6"/>
                  </a:lnTo>
                  <a:lnTo>
                    <a:pt x="388" y="6"/>
                  </a:lnTo>
                  <a:lnTo>
                    <a:pt x="388" y="5"/>
                  </a:lnTo>
                  <a:lnTo>
                    <a:pt x="387" y="4"/>
                  </a:lnTo>
                  <a:lnTo>
                    <a:pt x="386" y="2"/>
                  </a:lnTo>
                  <a:lnTo>
                    <a:pt x="385" y="2"/>
                  </a:lnTo>
                  <a:lnTo>
                    <a:pt x="384" y="1"/>
                  </a:lnTo>
                  <a:lnTo>
                    <a:pt x="382" y="1"/>
                  </a:lnTo>
                  <a:lnTo>
                    <a:pt x="381" y="1"/>
                  </a:lnTo>
                  <a:lnTo>
                    <a:pt x="380" y="1"/>
                  </a:lnTo>
                  <a:lnTo>
                    <a:pt x="379" y="1"/>
                  </a:lnTo>
                  <a:lnTo>
                    <a:pt x="378" y="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58" name="Freeform 31"/>
            <p:cNvSpPr>
              <a:spLocks/>
            </p:cNvSpPr>
            <p:nvPr/>
          </p:nvSpPr>
          <p:spPr bwMode="auto">
            <a:xfrm>
              <a:off x="4747" y="3677"/>
              <a:ext cx="22" cy="24"/>
            </a:xfrm>
            <a:custGeom>
              <a:avLst/>
              <a:gdLst>
                <a:gd name="T0" fmla="*/ 1 w 44"/>
                <a:gd name="T1" fmla="*/ 1 h 48"/>
                <a:gd name="T2" fmla="*/ 1 w 44"/>
                <a:gd name="T3" fmla="*/ 1 h 48"/>
                <a:gd name="T4" fmla="*/ 1 w 44"/>
                <a:gd name="T5" fmla="*/ 1 h 48"/>
                <a:gd name="T6" fmla="*/ 1 w 44"/>
                <a:gd name="T7" fmla="*/ 1 h 48"/>
                <a:gd name="T8" fmla="*/ 1 w 44"/>
                <a:gd name="T9" fmla="*/ 1 h 48"/>
                <a:gd name="T10" fmla="*/ 1 w 44"/>
                <a:gd name="T11" fmla="*/ 1 h 48"/>
                <a:gd name="T12" fmla="*/ 1 w 44"/>
                <a:gd name="T13" fmla="*/ 1 h 48"/>
                <a:gd name="T14" fmla="*/ 1 w 44"/>
                <a:gd name="T15" fmla="*/ 1 h 48"/>
                <a:gd name="T16" fmla="*/ 1 w 44"/>
                <a:gd name="T17" fmla="*/ 1 h 48"/>
                <a:gd name="T18" fmla="*/ 1 w 44"/>
                <a:gd name="T19" fmla="*/ 1 h 48"/>
                <a:gd name="T20" fmla="*/ 1 w 44"/>
                <a:gd name="T21" fmla="*/ 1 h 48"/>
                <a:gd name="T22" fmla="*/ 1 w 44"/>
                <a:gd name="T23" fmla="*/ 1 h 48"/>
                <a:gd name="T24" fmla="*/ 1 w 44"/>
                <a:gd name="T25" fmla="*/ 1 h 48"/>
                <a:gd name="T26" fmla="*/ 1 w 44"/>
                <a:gd name="T27" fmla="*/ 1 h 48"/>
                <a:gd name="T28" fmla="*/ 1 w 44"/>
                <a:gd name="T29" fmla="*/ 1 h 48"/>
                <a:gd name="T30" fmla="*/ 1 w 44"/>
                <a:gd name="T31" fmla="*/ 1 h 48"/>
                <a:gd name="T32" fmla="*/ 1 w 44"/>
                <a:gd name="T33" fmla="*/ 0 h 48"/>
                <a:gd name="T34" fmla="*/ 1 w 44"/>
                <a:gd name="T35" fmla="*/ 0 h 48"/>
                <a:gd name="T36" fmla="*/ 1 w 44"/>
                <a:gd name="T37" fmla="*/ 0 h 48"/>
                <a:gd name="T38" fmla="*/ 1 w 44"/>
                <a:gd name="T39" fmla="*/ 0 h 48"/>
                <a:gd name="T40" fmla="*/ 1 w 44"/>
                <a:gd name="T41" fmla="*/ 1 h 48"/>
                <a:gd name="T42" fmla="*/ 1 w 44"/>
                <a:gd name="T43" fmla="*/ 1 h 48"/>
                <a:gd name="T44" fmla="*/ 1 w 44"/>
                <a:gd name="T45" fmla="*/ 1 h 48"/>
                <a:gd name="T46" fmla="*/ 1 w 44"/>
                <a:gd name="T47" fmla="*/ 1 h 48"/>
                <a:gd name="T48" fmla="*/ 1 w 44"/>
                <a:gd name="T49" fmla="*/ 1 h 48"/>
                <a:gd name="T50" fmla="*/ 1 w 44"/>
                <a:gd name="T51" fmla="*/ 1 h 48"/>
                <a:gd name="T52" fmla="*/ 1 w 44"/>
                <a:gd name="T53" fmla="*/ 1 h 48"/>
                <a:gd name="T54" fmla="*/ 1 w 44"/>
                <a:gd name="T55" fmla="*/ 1 h 48"/>
                <a:gd name="T56" fmla="*/ 1 w 44"/>
                <a:gd name="T57" fmla="*/ 1 h 48"/>
                <a:gd name="T58" fmla="*/ 1 w 44"/>
                <a:gd name="T59" fmla="*/ 1 h 48"/>
                <a:gd name="T60" fmla="*/ 1 w 44"/>
                <a:gd name="T61" fmla="*/ 1 h 48"/>
                <a:gd name="T62" fmla="*/ 1 w 44"/>
                <a:gd name="T63" fmla="*/ 1 h 48"/>
                <a:gd name="T64" fmla="*/ 1 w 44"/>
                <a:gd name="T65" fmla="*/ 1 h 48"/>
                <a:gd name="T66" fmla="*/ 0 w 44"/>
                <a:gd name="T67" fmla="*/ 1 h 48"/>
                <a:gd name="T68" fmla="*/ 0 w 44"/>
                <a:gd name="T69" fmla="*/ 1 h 48"/>
                <a:gd name="T70" fmla="*/ 0 w 44"/>
                <a:gd name="T71" fmla="*/ 1 h 48"/>
                <a:gd name="T72" fmla="*/ 0 w 44"/>
                <a:gd name="T73" fmla="*/ 1 h 48"/>
                <a:gd name="T74" fmla="*/ 0 w 44"/>
                <a:gd name="T75" fmla="*/ 1 h 48"/>
                <a:gd name="T76" fmla="*/ 0 w 44"/>
                <a:gd name="T77" fmla="*/ 1 h 48"/>
                <a:gd name="T78" fmla="*/ 1 w 44"/>
                <a:gd name="T79" fmla="*/ 1 h 48"/>
                <a:gd name="T80" fmla="*/ 1 w 44"/>
                <a:gd name="T81" fmla="*/ 1 h 48"/>
                <a:gd name="T82" fmla="*/ 1 w 44"/>
                <a:gd name="T83" fmla="*/ 1 h 48"/>
                <a:gd name="T84" fmla="*/ 1 w 44"/>
                <a:gd name="T85" fmla="*/ 1 h 48"/>
                <a:gd name="T86" fmla="*/ 1 w 44"/>
                <a:gd name="T87" fmla="*/ 1 h 48"/>
                <a:gd name="T88" fmla="*/ 1 w 44"/>
                <a:gd name="T89" fmla="*/ 1 h 48"/>
                <a:gd name="T90" fmla="*/ 1 w 44"/>
                <a:gd name="T91" fmla="*/ 1 h 48"/>
                <a:gd name="T92" fmla="*/ 1 w 44"/>
                <a:gd name="T93" fmla="*/ 1 h 48"/>
                <a:gd name="T94" fmla="*/ 1 w 44"/>
                <a:gd name="T95" fmla="*/ 1 h 48"/>
                <a:gd name="T96" fmla="*/ 1 w 44"/>
                <a:gd name="T97" fmla="*/ 1 h 48"/>
                <a:gd name="T98" fmla="*/ 1 w 44"/>
                <a:gd name="T99" fmla="*/ 1 h 48"/>
                <a:gd name="T100" fmla="*/ 1 w 44"/>
                <a:gd name="T101" fmla="*/ 1 h 48"/>
                <a:gd name="T102" fmla="*/ 1 w 44"/>
                <a:gd name="T103" fmla="*/ 1 h 48"/>
                <a:gd name="T104" fmla="*/ 1 w 44"/>
                <a:gd name="T105" fmla="*/ 1 h 48"/>
                <a:gd name="T106" fmla="*/ 1 w 44"/>
                <a:gd name="T107" fmla="*/ 1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 h="48">
                  <a:moveTo>
                    <a:pt x="36" y="36"/>
                  </a:moveTo>
                  <a:lnTo>
                    <a:pt x="36" y="35"/>
                  </a:lnTo>
                  <a:lnTo>
                    <a:pt x="36" y="33"/>
                  </a:lnTo>
                  <a:lnTo>
                    <a:pt x="36" y="31"/>
                  </a:lnTo>
                  <a:lnTo>
                    <a:pt x="36" y="30"/>
                  </a:lnTo>
                  <a:lnTo>
                    <a:pt x="36" y="27"/>
                  </a:lnTo>
                  <a:lnTo>
                    <a:pt x="36" y="26"/>
                  </a:lnTo>
                  <a:lnTo>
                    <a:pt x="36" y="25"/>
                  </a:lnTo>
                  <a:lnTo>
                    <a:pt x="36" y="24"/>
                  </a:lnTo>
                  <a:lnTo>
                    <a:pt x="36" y="22"/>
                  </a:lnTo>
                  <a:lnTo>
                    <a:pt x="36" y="21"/>
                  </a:lnTo>
                  <a:lnTo>
                    <a:pt x="36" y="20"/>
                  </a:lnTo>
                  <a:lnTo>
                    <a:pt x="36" y="18"/>
                  </a:lnTo>
                  <a:lnTo>
                    <a:pt x="36" y="17"/>
                  </a:lnTo>
                  <a:lnTo>
                    <a:pt x="38" y="16"/>
                  </a:lnTo>
                  <a:lnTo>
                    <a:pt x="38" y="14"/>
                  </a:lnTo>
                  <a:lnTo>
                    <a:pt x="38" y="13"/>
                  </a:lnTo>
                  <a:lnTo>
                    <a:pt x="39" y="13"/>
                  </a:lnTo>
                  <a:lnTo>
                    <a:pt x="39" y="12"/>
                  </a:lnTo>
                  <a:lnTo>
                    <a:pt x="39" y="11"/>
                  </a:lnTo>
                  <a:lnTo>
                    <a:pt x="40" y="11"/>
                  </a:lnTo>
                  <a:lnTo>
                    <a:pt x="40" y="9"/>
                  </a:lnTo>
                  <a:lnTo>
                    <a:pt x="41" y="8"/>
                  </a:lnTo>
                  <a:lnTo>
                    <a:pt x="41" y="7"/>
                  </a:lnTo>
                  <a:lnTo>
                    <a:pt x="42" y="7"/>
                  </a:lnTo>
                  <a:lnTo>
                    <a:pt x="42" y="5"/>
                  </a:lnTo>
                  <a:lnTo>
                    <a:pt x="43" y="4"/>
                  </a:lnTo>
                  <a:lnTo>
                    <a:pt x="44" y="4"/>
                  </a:lnTo>
                  <a:lnTo>
                    <a:pt x="44" y="3"/>
                  </a:lnTo>
                  <a:lnTo>
                    <a:pt x="43" y="1"/>
                  </a:lnTo>
                  <a:lnTo>
                    <a:pt x="42" y="1"/>
                  </a:lnTo>
                  <a:lnTo>
                    <a:pt x="41" y="1"/>
                  </a:lnTo>
                  <a:lnTo>
                    <a:pt x="40" y="1"/>
                  </a:lnTo>
                  <a:lnTo>
                    <a:pt x="40" y="0"/>
                  </a:lnTo>
                  <a:lnTo>
                    <a:pt x="39" y="0"/>
                  </a:lnTo>
                  <a:lnTo>
                    <a:pt x="38" y="0"/>
                  </a:lnTo>
                  <a:lnTo>
                    <a:pt x="36" y="0"/>
                  </a:lnTo>
                  <a:lnTo>
                    <a:pt x="35" y="0"/>
                  </a:lnTo>
                  <a:lnTo>
                    <a:pt x="34" y="0"/>
                  </a:lnTo>
                  <a:lnTo>
                    <a:pt x="33" y="0"/>
                  </a:lnTo>
                  <a:lnTo>
                    <a:pt x="33" y="1"/>
                  </a:lnTo>
                  <a:lnTo>
                    <a:pt x="32" y="1"/>
                  </a:lnTo>
                  <a:lnTo>
                    <a:pt x="31" y="1"/>
                  </a:lnTo>
                  <a:lnTo>
                    <a:pt x="29" y="3"/>
                  </a:lnTo>
                  <a:lnTo>
                    <a:pt x="28" y="3"/>
                  </a:lnTo>
                  <a:lnTo>
                    <a:pt x="27" y="4"/>
                  </a:lnTo>
                  <a:lnTo>
                    <a:pt x="26" y="5"/>
                  </a:lnTo>
                  <a:lnTo>
                    <a:pt x="25" y="7"/>
                  </a:lnTo>
                  <a:lnTo>
                    <a:pt x="24" y="8"/>
                  </a:lnTo>
                  <a:lnTo>
                    <a:pt x="22" y="9"/>
                  </a:lnTo>
                  <a:lnTo>
                    <a:pt x="22" y="11"/>
                  </a:lnTo>
                  <a:lnTo>
                    <a:pt x="21" y="11"/>
                  </a:lnTo>
                  <a:lnTo>
                    <a:pt x="20" y="12"/>
                  </a:lnTo>
                  <a:lnTo>
                    <a:pt x="20" y="13"/>
                  </a:lnTo>
                  <a:lnTo>
                    <a:pt x="19" y="14"/>
                  </a:lnTo>
                  <a:lnTo>
                    <a:pt x="1" y="14"/>
                  </a:lnTo>
                  <a:lnTo>
                    <a:pt x="1" y="16"/>
                  </a:lnTo>
                  <a:lnTo>
                    <a:pt x="1" y="17"/>
                  </a:lnTo>
                  <a:lnTo>
                    <a:pt x="1" y="18"/>
                  </a:lnTo>
                  <a:lnTo>
                    <a:pt x="1" y="20"/>
                  </a:lnTo>
                  <a:lnTo>
                    <a:pt x="1" y="21"/>
                  </a:lnTo>
                  <a:lnTo>
                    <a:pt x="1" y="22"/>
                  </a:lnTo>
                  <a:lnTo>
                    <a:pt x="1" y="24"/>
                  </a:lnTo>
                  <a:lnTo>
                    <a:pt x="1" y="25"/>
                  </a:lnTo>
                  <a:lnTo>
                    <a:pt x="1" y="26"/>
                  </a:lnTo>
                  <a:lnTo>
                    <a:pt x="1" y="27"/>
                  </a:lnTo>
                  <a:lnTo>
                    <a:pt x="1" y="29"/>
                  </a:lnTo>
                  <a:lnTo>
                    <a:pt x="0" y="30"/>
                  </a:lnTo>
                  <a:lnTo>
                    <a:pt x="0" y="31"/>
                  </a:lnTo>
                  <a:lnTo>
                    <a:pt x="0" y="33"/>
                  </a:lnTo>
                  <a:lnTo>
                    <a:pt x="0" y="34"/>
                  </a:lnTo>
                  <a:lnTo>
                    <a:pt x="0" y="35"/>
                  </a:lnTo>
                  <a:lnTo>
                    <a:pt x="0" y="36"/>
                  </a:lnTo>
                  <a:lnTo>
                    <a:pt x="0" y="38"/>
                  </a:lnTo>
                  <a:lnTo>
                    <a:pt x="0" y="39"/>
                  </a:lnTo>
                  <a:lnTo>
                    <a:pt x="0" y="40"/>
                  </a:lnTo>
                  <a:lnTo>
                    <a:pt x="0" y="42"/>
                  </a:lnTo>
                  <a:lnTo>
                    <a:pt x="0" y="43"/>
                  </a:lnTo>
                  <a:lnTo>
                    <a:pt x="0" y="44"/>
                  </a:lnTo>
                  <a:lnTo>
                    <a:pt x="1" y="46"/>
                  </a:lnTo>
                  <a:lnTo>
                    <a:pt x="1" y="47"/>
                  </a:lnTo>
                  <a:lnTo>
                    <a:pt x="1" y="48"/>
                  </a:lnTo>
                  <a:lnTo>
                    <a:pt x="3" y="48"/>
                  </a:lnTo>
                  <a:lnTo>
                    <a:pt x="4" y="48"/>
                  </a:lnTo>
                  <a:lnTo>
                    <a:pt x="5" y="47"/>
                  </a:lnTo>
                  <a:lnTo>
                    <a:pt x="6" y="47"/>
                  </a:lnTo>
                  <a:lnTo>
                    <a:pt x="7" y="46"/>
                  </a:lnTo>
                  <a:lnTo>
                    <a:pt x="8" y="46"/>
                  </a:lnTo>
                  <a:lnTo>
                    <a:pt x="10" y="44"/>
                  </a:lnTo>
                  <a:lnTo>
                    <a:pt x="11" y="44"/>
                  </a:lnTo>
                  <a:lnTo>
                    <a:pt x="12" y="44"/>
                  </a:lnTo>
                  <a:lnTo>
                    <a:pt x="13" y="44"/>
                  </a:lnTo>
                  <a:lnTo>
                    <a:pt x="14" y="44"/>
                  </a:lnTo>
                  <a:lnTo>
                    <a:pt x="15" y="43"/>
                  </a:lnTo>
                  <a:lnTo>
                    <a:pt x="17" y="43"/>
                  </a:lnTo>
                  <a:lnTo>
                    <a:pt x="18" y="43"/>
                  </a:lnTo>
                  <a:lnTo>
                    <a:pt x="19" y="43"/>
                  </a:lnTo>
                  <a:lnTo>
                    <a:pt x="20" y="43"/>
                  </a:lnTo>
                  <a:lnTo>
                    <a:pt x="21" y="43"/>
                  </a:lnTo>
                  <a:lnTo>
                    <a:pt x="22" y="43"/>
                  </a:lnTo>
                  <a:lnTo>
                    <a:pt x="24" y="43"/>
                  </a:lnTo>
                  <a:lnTo>
                    <a:pt x="25" y="43"/>
                  </a:lnTo>
                  <a:lnTo>
                    <a:pt x="26" y="43"/>
                  </a:lnTo>
                  <a:lnTo>
                    <a:pt x="27" y="43"/>
                  </a:lnTo>
                  <a:lnTo>
                    <a:pt x="28" y="43"/>
                  </a:lnTo>
                  <a:lnTo>
                    <a:pt x="29" y="43"/>
                  </a:lnTo>
                  <a:lnTo>
                    <a:pt x="31" y="43"/>
                  </a:lnTo>
                  <a:lnTo>
                    <a:pt x="32" y="43"/>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9" name="Freeform 32"/>
            <p:cNvSpPr>
              <a:spLocks/>
            </p:cNvSpPr>
            <p:nvPr/>
          </p:nvSpPr>
          <p:spPr bwMode="auto">
            <a:xfrm>
              <a:off x="4747" y="3677"/>
              <a:ext cx="22" cy="24"/>
            </a:xfrm>
            <a:custGeom>
              <a:avLst/>
              <a:gdLst>
                <a:gd name="T0" fmla="*/ 1 w 44"/>
                <a:gd name="T1" fmla="*/ 1 h 48"/>
                <a:gd name="T2" fmla="*/ 1 w 44"/>
                <a:gd name="T3" fmla="*/ 1 h 48"/>
                <a:gd name="T4" fmla="*/ 1 w 44"/>
                <a:gd name="T5" fmla="*/ 1 h 48"/>
                <a:gd name="T6" fmla="*/ 1 w 44"/>
                <a:gd name="T7" fmla="*/ 1 h 48"/>
                <a:gd name="T8" fmla="*/ 1 w 44"/>
                <a:gd name="T9" fmla="*/ 1 h 48"/>
                <a:gd name="T10" fmla="*/ 1 w 44"/>
                <a:gd name="T11" fmla="*/ 1 h 48"/>
                <a:gd name="T12" fmla="*/ 1 w 44"/>
                <a:gd name="T13" fmla="*/ 1 h 48"/>
                <a:gd name="T14" fmla="*/ 1 w 44"/>
                <a:gd name="T15" fmla="*/ 1 h 48"/>
                <a:gd name="T16" fmla="*/ 1 w 44"/>
                <a:gd name="T17" fmla="*/ 1 h 48"/>
                <a:gd name="T18" fmla="*/ 1 w 44"/>
                <a:gd name="T19" fmla="*/ 1 h 48"/>
                <a:gd name="T20" fmla="*/ 1 w 44"/>
                <a:gd name="T21" fmla="*/ 1 h 48"/>
                <a:gd name="T22" fmla="*/ 1 w 44"/>
                <a:gd name="T23" fmla="*/ 1 h 48"/>
                <a:gd name="T24" fmla="*/ 1 w 44"/>
                <a:gd name="T25" fmla="*/ 1 h 48"/>
                <a:gd name="T26" fmla="*/ 1 w 44"/>
                <a:gd name="T27" fmla="*/ 1 h 48"/>
                <a:gd name="T28" fmla="*/ 1 w 44"/>
                <a:gd name="T29" fmla="*/ 1 h 48"/>
                <a:gd name="T30" fmla="*/ 1 w 44"/>
                <a:gd name="T31" fmla="*/ 1 h 48"/>
                <a:gd name="T32" fmla="*/ 1 w 44"/>
                <a:gd name="T33" fmla="*/ 0 h 48"/>
                <a:gd name="T34" fmla="*/ 1 w 44"/>
                <a:gd name="T35" fmla="*/ 0 h 48"/>
                <a:gd name="T36" fmla="*/ 1 w 44"/>
                <a:gd name="T37" fmla="*/ 0 h 48"/>
                <a:gd name="T38" fmla="*/ 1 w 44"/>
                <a:gd name="T39" fmla="*/ 0 h 48"/>
                <a:gd name="T40" fmla="*/ 1 w 44"/>
                <a:gd name="T41" fmla="*/ 1 h 48"/>
                <a:gd name="T42" fmla="*/ 1 w 44"/>
                <a:gd name="T43" fmla="*/ 1 h 48"/>
                <a:gd name="T44" fmla="*/ 1 w 44"/>
                <a:gd name="T45" fmla="*/ 1 h 48"/>
                <a:gd name="T46" fmla="*/ 1 w 44"/>
                <a:gd name="T47" fmla="*/ 1 h 48"/>
                <a:gd name="T48" fmla="*/ 1 w 44"/>
                <a:gd name="T49" fmla="*/ 1 h 48"/>
                <a:gd name="T50" fmla="*/ 1 w 44"/>
                <a:gd name="T51" fmla="*/ 1 h 48"/>
                <a:gd name="T52" fmla="*/ 1 w 44"/>
                <a:gd name="T53" fmla="*/ 1 h 48"/>
                <a:gd name="T54" fmla="*/ 1 w 44"/>
                <a:gd name="T55" fmla="*/ 1 h 48"/>
                <a:gd name="T56" fmla="*/ 1 w 44"/>
                <a:gd name="T57" fmla="*/ 1 h 48"/>
                <a:gd name="T58" fmla="*/ 1 w 44"/>
                <a:gd name="T59" fmla="*/ 1 h 48"/>
                <a:gd name="T60" fmla="*/ 1 w 44"/>
                <a:gd name="T61" fmla="*/ 1 h 48"/>
                <a:gd name="T62" fmla="*/ 1 w 44"/>
                <a:gd name="T63" fmla="*/ 1 h 48"/>
                <a:gd name="T64" fmla="*/ 1 w 44"/>
                <a:gd name="T65" fmla="*/ 1 h 48"/>
                <a:gd name="T66" fmla="*/ 0 w 44"/>
                <a:gd name="T67" fmla="*/ 1 h 48"/>
                <a:gd name="T68" fmla="*/ 0 w 44"/>
                <a:gd name="T69" fmla="*/ 1 h 48"/>
                <a:gd name="T70" fmla="*/ 0 w 44"/>
                <a:gd name="T71" fmla="*/ 1 h 48"/>
                <a:gd name="T72" fmla="*/ 0 w 44"/>
                <a:gd name="T73" fmla="*/ 1 h 48"/>
                <a:gd name="T74" fmla="*/ 0 w 44"/>
                <a:gd name="T75" fmla="*/ 1 h 48"/>
                <a:gd name="T76" fmla="*/ 0 w 44"/>
                <a:gd name="T77" fmla="*/ 1 h 48"/>
                <a:gd name="T78" fmla="*/ 1 w 44"/>
                <a:gd name="T79" fmla="*/ 1 h 48"/>
                <a:gd name="T80" fmla="*/ 1 w 44"/>
                <a:gd name="T81" fmla="*/ 1 h 48"/>
                <a:gd name="T82" fmla="*/ 1 w 44"/>
                <a:gd name="T83" fmla="*/ 1 h 48"/>
                <a:gd name="T84" fmla="*/ 1 w 44"/>
                <a:gd name="T85" fmla="*/ 1 h 48"/>
                <a:gd name="T86" fmla="*/ 1 w 44"/>
                <a:gd name="T87" fmla="*/ 1 h 48"/>
                <a:gd name="T88" fmla="*/ 1 w 44"/>
                <a:gd name="T89" fmla="*/ 1 h 48"/>
                <a:gd name="T90" fmla="*/ 1 w 44"/>
                <a:gd name="T91" fmla="*/ 1 h 48"/>
                <a:gd name="T92" fmla="*/ 1 w 44"/>
                <a:gd name="T93" fmla="*/ 1 h 48"/>
                <a:gd name="T94" fmla="*/ 1 w 44"/>
                <a:gd name="T95" fmla="*/ 1 h 48"/>
                <a:gd name="T96" fmla="*/ 1 w 44"/>
                <a:gd name="T97" fmla="*/ 1 h 48"/>
                <a:gd name="T98" fmla="*/ 1 w 44"/>
                <a:gd name="T99" fmla="*/ 1 h 48"/>
                <a:gd name="T100" fmla="*/ 1 w 44"/>
                <a:gd name="T101" fmla="*/ 1 h 48"/>
                <a:gd name="T102" fmla="*/ 1 w 44"/>
                <a:gd name="T103" fmla="*/ 1 h 48"/>
                <a:gd name="T104" fmla="*/ 1 w 44"/>
                <a:gd name="T105" fmla="*/ 1 h 48"/>
                <a:gd name="T106" fmla="*/ 1 w 44"/>
                <a:gd name="T107" fmla="*/ 1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 h="48">
                  <a:moveTo>
                    <a:pt x="36" y="36"/>
                  </a:moveTo>
                  <a:lnTo>
                    <a:pt x="36" y="35"/>
                  </a:lnTo>
                  <a:lnTo>
                    <a:pt x="36" y="33"/>
                  </a:lnTo>
                  <a:lnTo>
                    <a:pt x="36" y="31"/>
                  </a:lnTo>
                  <a:lnTo>
                    <a:pt x="36" y="30"/>
                  </a:lnTo>
                  <a:lnTo>
                    <a:pt x="36" y="27"/>
                  </a:lnTo>
                  <a:lnTo>
                    <a:pt x="36" y="26"/>
                  </a:lnTo>
                  <a:lnTo>
                    <a:pt x="36" y="25"/>
                  </a:lnTo>
                  <a:lnTo>
                    <a:pt x="36" y="24"/>
                  </a:lnTo>
                  <a:lnTo>
                    <a:pt x="36" y="22"/>
                  </a:lnTo>
                  <a:lnTo>
                    <a:pt x="36" y="21"/>
                  </a:lnTo>
                  <a:lnTo>
                    <a:pt x="36" y="20"/>
                  </a:lnTo>
                  <a:lnTo>
                    <a:pt x="36" y="18"/>
                  </a:lnTo>
                  <a:lnTo>
                    <a:pt x="36" y="17"/>
                  </a:lnTo>
                  <a:lnTo>
                    <a:pt x="38" y="16"/>
                  </a:lnTo>
                  <a:lnTo>
                    <a:pt x="38" y="14"/>
                  </a:lnTo>
                  <a:lnTo>
                    <a:pt x="38" y="13"/>
                  </a:lnTo>
                  <a:lnTo>
                    <a:pt x="39" y="13"/>
                  </a:lnTo>
                  <a:lnTo>
                    <a:pt x="39" y="12"/>
                  </a:lnTo>
                  <a:lnTo>
                    <a:pt x="39" y="11"/>
                  </a:lnTo>
                  <a:lnTo>
                    <a:pt x="40" y="11"/>
                  </a:lnTo>
                  <a:lnTo>
                    <a:pt x="40" y="9"/>
                  </a:lnTo>
                  <a:lnTo>
                    <a:pt x="41" y="8"/>
                  </a:lnTo>
                  <a:lnTo>
                    <a:pt x="41" y="7"/>
                  </a:lnTo>
                  <a:lnTo>
                    <a:pt x="42" y="7"/>
                  </a:lnTo>
                  <a:lnTo>
                    <a:pt x="42" y="5"/>
                  </a:lnTo>
                  <a:lnTo>
                    <a:pt x="43" y="4"/>
                  </a:lnTo>
                  <a:lnTo>
                    <a:pt x="44" y="4"/>
                  </a:lnTo>
                  <a:lnTo>
                    <a:pt x="44" y="3"/>
                  </a:lnTo>
                  <a:lnTo>
                    <a:pt x="43" y="1"/>
                  </a:lnTo>
                  <a:lnTo>
                    <a:pt x="42" y="1"/>
                  </a:lnTo>
                  <a:lnTo>
                    <a:pt x="41" y="1"/>
                  </a:lnTo>
                  <a:lnTo>
                    <a:pt x="40" y="1"/>
                  </a:lnTo>
                  <a:lnTo>
                    <a:pt x="40" y="0"/>
                  </a:lnTo>
                  <a:lnTo>
                    <a:pt x="39" y="0"/>
                  </a:lnTo>
                  <a:lnTo>
                    <a:pt x="38" y="0"/>
                  </a:lnTo>
                  <a:lnTo>
                    <a:pt x="36" y="0"/>
                  </a:lnTo>
                  <a:lnTo>
                    <a:pt x="35" y="0"/>
                  </a:lnTo>
                  <a:lnTo>
                    <a:pt x="34" y="0"/>
                  </a:lnTo>
                  <a:lnTo>
                    <a:pt x="33" y="0"/>
                  </a:lnTo>
                  <a:lnTo>
                    <a:pt x="33" y="1"/>
                  </a:lnTo>
                  <a:lnTo>
                    <a:pt x="32" y="1"/>
                  </a:lnTo>
                  <a:lnTo>
                    <a:pt x="31" y="1"/>
                  </a:lnTo>
                  <a:lnTo>
                    <a:pt x="29" y="3"/>
                  </a:lnTo>
                  <a:lnTo>
                    <a:pt x="28" y="3"/>
                  </a:lnTo>
                  <a:lnTo>
                    <a:pt x="27" y="4"/>
                  </a:lnTo>
                  <a:lnTo>
                    <a:pt x="26" y="5"/>
                  </a:lnTo>
                  <a:lnTo>
                    <a:pt x="25" y="7"/>
                  </a:lnTo>
                  <a:lnTo>
                    <a:pt x="24" y="8"/>
                  </a:lnTo>
                  <a:lnTo>
                    <a:pt x="22" y="9"/>
                  </a:lnTo>
                  <a:lnTo>
                    <a:pt x="22" y="11"/>
                  </a:lnTo>
                  <a:lnTo>
                    <a:pt x="21" y="11"/>
                  </a:lnTo>
                  <a:lnTo>
                    <a:pt x="20" y="12"/>
                  </a:lnTo>
                  <a:lnTo>
                    <a:pt x="20" y="13"/>
                  </a:lnTo>
                  <a:lnTo>
                    <a:pt x="19" y="14"/>
                  </a:lnTo>
                  <a:lnTo>
                    <a:pt x="1" y="14"/>
                  </a:lnTo>
                  <a:lnTo>
                    <a:pt x="1" y="16"/>
                  </a:lnTo>
                  <a:lnTo>
                    <a:pt x="1" y="17"/>
                  </a:lnTo>
                  <a:lnTo>
                    <a:pt x="1" y="18"/>
                  </a:lnTo>
                  <a:lnTo>
                    <a:pt x="1" y="20"/>
                  </a:lnTo>
                  <a:lnTo>
                    <a:pt x="1" y="21"/>
                  </a:lnTo>
                  <a:lnTo>
                    <a:pt x="1" y="22"/>
                  </a:lnTo>
                  <a:lnTo>
                    <a:pt x="1" y="24"/>
                  </a:lnTo>
                  <a:lnTo>
                    <a:pt x="1" y="25"/>
                  </a:lnTo>
                  <a:lnTo>
                    <a:pt x="1" y="26"/>
                  </a:lnTo>
                  <a:lnTo>
                    <a:pt x="1" y="27"/>
                  </a:lnTo>
                  <a:lnTo>
                    <a:pt x="1" y="29"/>
                  </a:lnTo>
                  <a:lnTo>
                    <a:pt x="0" y="30"/>
                  </a:lnTo>
                  <a:lnTo>
                    <a:pt x="0" y="31"/>
                  </a:lnTo>
                  <a:lnTo>
                    <a:pt x="0" y="33"/>
                  </a:lnTo>
                  <a:lnTo>
                    <a:pt x="0" y="34"/>
                  </a:lnTo>
                  <a:lnTo>
                    <a:pt x="0" y="35"/>
                  </a:lnTo>
                  <a:lnTo>
                    <a:pt x="0" y="36"/>
                  </a:lnTo>
                  <a:lnTo>
                    <a:pt x="0" y="38"/>
                  </a:lnTo>
                  <a:lnTo>
                    <a:pt x="0" y="39"/>
                  </a:lnTo>
                  <a:lnTo>
                    <a:pt x="0" y="40"/>
                  </a:lnTo>
                  <a:lnTo>
                    <a:pt x="0" y="42"/>
                  </a:lnTo>
                  <a:lnTo>
                    <a:pt x="0" y="43"/>
                  </a:lnTo>
                  <a:lnTo>
                    <a:pt x="0" y="44"/>
                  </a:lnTo>
                  <a:lnTo>
                    <a:pt x="1" y="46"/>
                  </a:lnTo>
                  <a:lnTo>
                    <a:pt x="1" y="47"/>
                  </a:lnTo>
                  <a:lnTo>
                    <a:pt x="1" y="48"/>
                  </a:lnTo>
                  <a:lnTo>
                    <a:pt x="3" y="48"/>
                  </a:lnTo>
                  <a:lnTo>
                    <a:pt x="4" y="48"/>
                  </a:lnTo>
                  <a:lnTo>
                    <a:pt x="5" y="47"/>
                  </a:lnTo>
                  <a:lnTo>
                    <a:pt x="6" y="47"/>
                  </a:lnTo>
                  <a:lnTo>
                    <a:pt x="7" y="46"/>
                  </a:lnTo>
                  <a:lnTo>
                    <a:pt x="8" y="46"/>
                  </a:lnTo>
                  <a:lnTo>
                    <a:pt x="10" y="44"/>
                  </a:lnTo>
                  <a:lnTo>
                    <a:pt x="11" y="44"/>
                  </a:lnTo>
                  <a:lnTo>
                    <a:pt x="12" y="44"/>
                  </a:lnTo>
                  <a:lnTo>
                    <a:pt x="13" y="44"/>
                  </a:lnTo>
                  <a:lnTo>
                    <a:pt x="14" y="44"/>
                  </a:lnTo>
                  <a:lnTo>
                    <a:pt x="15" y="43"/>
                  </a:lnTo>
                  <a:lnTo>
                    <a:pt x="17" y="43"/>
                  </a:lnTo>
                  <a:lnTo>
                    <a:pt x="18" y="43"/>
                  </a:lnTo>
                  <a:lnTo>
                    <a:pt x="19" y="43"/>
                  </a:lnTo>
                  <a:lnTo>
                    <a:pt x="20" y="43"/>
                  </a:lnTo>
                  <a:lnTo>
                    <a:pt x="21" y="43"/>
                  </a:lnTo>
                  <a:lnTo>
                    <a:pt x="22" y="43"/>
                  </a:lnTo>
                  <a:lnTo>
                    <a:pt x="24" y="43"/>
                  </a:lnTo>
                  <a:lnTo>
                    <a:pt x="25" y="43"/>
                  </a:lnTo>
                  <a:lnTo>
                    <a:pt x="26" y="43"/>
                  </a:lnTo>
                  <a:lnTo>
                    <a:pt x="27" y="43"/>
                  </a:lnTo>
                  <a:lnTo>
                    <a:pt x="28" y="43"/>
                  </a:lnTo>
                  <a:lnTo>
                    <a:pt x="29" y="43"/>
                  </a:lnTo>
                  <a:lnTo>
                    <a:pt x="31" y="43"/>
                  </a:lnTo>
                  <a:lnTo>
                    <a:pt x="32" y="43"/>
                  </a:lnTo>
                  <a:lnTo>
                    <a:pt x="36" y="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60" name="Freeform 33"/>
            <p:cNvSpPr>
              <a:spLocks noEditPoints="1"/>
            </p:cNvSpPr>
            <p:nvPr/>
          </p:nvSpPr>
          <p:spPr bwMode="auto">
            <a:xfrm>
              <a:off x="4509" y="3669"/>
              <a:ext cx="284" cy="102"/>
            </a:xfrm>
            <a:custGeom>
              <a:avLst/>
              <a:gdLst>
                <a:gd name="T0" fmla="*/ 2 w 567"/>
                <a:gd name="T1" fmla="*/ 1 h 202"/>
                <a:gd name="T2" fmla="*/ 3 w 567"/>
                <a:gd name="T3" fmla="*/ 1 h 202"/>
                <a:gd name="T4" fmla="*/ 2 w 567"/>
                <a:gd name="T5" fmla="*/ 1 h 202"/>
                <a:gd name="T6" fmla="*/ 2 w 567"/>
                <a:gd name="T7" fmla="*/ 1 h 202"/>
                <a:gd name="T8" fmla="*/ 2 w 567"/>
                <a:gd name="T9" fmla="*/ 1 h 202"/>
                <a:gd name="T10" fmla="*/ 2 w 567"/>
                <a:gd name="T11" fmla="*/ 1 h 202"/>
                <a:gd name="T12" fmla="*/ 2 w 567"/>
                <a:gd name="T13" fmla="*/ 1 h 202"/>
                <a:gd name="T14" fmla="*/ 2 w 567"/>
                <a:gd name="T15" fmla="*/ 1 h 202"/>
                <a:gd name="T16" fmla="*/ 2 w 567"/>
                <a:gd name="T17" fmla="*/ 1 h 202"/>
                <a:gd name="T18" fmla="*/ 2 w 567"/>
                <a:gd name="T19" fmla="*/ 1 h 202"/>
                <a:gd name="T20" fmla="*/ 2 w 567"/>
                <a:gd name="T21" fmla="*/ 1 h 202"/>
                <a:gd name="T22" fmla="*/ 2 w 567"/>
                <a:gd name="T23" fmla="*/ 1 h 202"/>
                <a:gd name="T24" fmla="*/ 1 w 567"/>
                <a:gd name="T25" fmla="*/ 1 h 202"/>
                <a:gd name="T26" fmla="*/ 3 w 567"/>
                <a:gd name="T27" fmla="*/ 1 h 202"/>
                <a:gd name="T28" fmla="*/ 3 w 567"/>
                <a:gd name="T29" fmla="*/ 1 h 202"/>
                <a:gd name="T30" fmla="*/ 3 w 567"/>
                <a:gd name="T31" fmla="*/ 1 h 202"/>
                <a:gd name="T32" fmla="*/ 3 w 567"/>
                <a:gd name="T33" fmla="*/ 1 h 202"/>
                <a:gd name="T34" fmla="*/ 3 w 567"/>
                <a:gd name="T35" fmla="*/ 1 h 202"/>
                <a:gd name="T36" fmla="*/ 2 w 567"/>
                <a:gd name="T37" fmla="*/ 1 h 202"/>
                <a:gd name="T38" fmla="*/ 1 w 567"/>
                <a:gd name="T39" fmla="*/ 1 h 202"/>
                <a:gd name="T40" fmla="*/ 1 w 567"/>
                <a:gd name="T41" fmla="*/ 1 h 202"/>
                <a:gd name="T42" fmla="*/ 1 w 567"/>
                <a:gd name="T43" fmla="*/ 1 h 202"/>
                <a:gd name="T44" fmla="*/ 1 w 567"/>
                <a:gd name="T45" fmla="*/ 1 h 202"/>
                <a:gd name="T46" fmla="*/ 1 w 567"/>
                <a:gd name="T47" fmla="*/ 1 h 202"/>
                <a:gd name="T48" fmla="*/ 1 w 567"/>
                <a:gd name="T49" fmla="*/ 1 h 202"/>
                <a:gd name="T50" fmla="*/ 1 w 567"/>
                <a:gd name="T51" fmla="*/ 1 h 202"/>
                <a:gd name="T52" fmla="*/ 1 w 567"/>
                <a:gd name="T53" fmla="*/ 1 h 202"/>
                <a:gd name="T54" fmla="*/ 1 w 567"/>
                <a:gd name="T55" fmla="*/ 1 h 202"/>
                <a:gd name="T56" fmla="*/ 1 w 567"/>
                <a:gd name="T57" fmla="*/ 1 h 202"/>
                <a:gd name="T58" fmla="*/ 1 w 567"/>
                <a:gd name="T59" fmla="*/ 1 h 202"/>
                <a:gd name="T60" fmla="*/ 1 w 567"/>
                <a:gd name="T61" fmla="*/ 1 h 202"/>
                <a:gd name="T62" fmla="*/ 1 w 567"/>
                <a:gd name="T63" fmla="*/ 1 h 202"/>
                <a:gd name="T64" fmla="*/ 1 w 567"/>
                <a:gd name="T65" fmla="*/ 1 h 202"/>
                <a:gd name="T66" fmla="*/ 1 w 567"/>
                <a:gd name="T67" fmla="*/ 1 h 202"/>
                <a:gd name="T68" fmla="*/ 1 w 567"/>
                <a:gd name="T69" fmla="*/ 1 h 202"/>
                <a:gd name="T70" fmla="*/ 1 w 567"/>
                <a:gd name="T71" fmla="*/ 1 h 202"/>
                <a:gd name="T72" fmla="*/ 1 w 567"/>
                <a:gd name="T73" fmla="*/ 1 h 202"/>
                <a:gd name="T74" fmla="*/ 1 w 567"/>
                <a:gd name="T75" fmla="*/ 1 h 202"/>
                <a:gd name="T76" fmla="*/ 1 w 567"/>
                <a:gd name="T77" fmla="*/ 1 h 202"/>
                <a:gd name="T78" fmla="*/ 1 w 567"/>
                <a:gd name="T79" fmla="*/ 1 h 202"/>
                <a:gd name="T80" fmla="*/ 1 w 567"/>
                <a:gd name="T81" fmla="*/ 1 h 202"/>
                <a:gd name="T82" fmla="*/ 1 w 567"/>
                <a:gd name="T83" fmla="*/ 1 h 202"/>
                <a:gd name="T84" fmla="*/ 2 w 567"/>
                <a:gd name="T85" fmla="*/ 1 h 202"/>
                <a:gd name="T86" fmla="*/ 2 w 567"/>
                <a:gd name="T87" fmla="*/ 1 h 202"/>
                <a:gd name="T88" fmla="*/ 2 w 567"/>
                <a:gd name="T89" fmla="*/ 1 h 202"/>
                <a:gd name="T90" fmla="*/ 2 w 567"/>
                <a:gd name="T91" fmla="*/ 1 h 202"/>
                <a:gd name="T92" fmla="*/ 2 w 567"/>
                <a:gd name="T93" fmla="*/ 1 h 202"/>
                <a:gd name="T94" fmla="*/ 2 w 567"/>
                <a:gd name="T95" fmla="*/ 1 h 202"/>
                <a:gd name="T96" fmla="*/ 2 w 567"/>
                <a:gd name="T97" fmla="*/ 1 h 202"/>
                <a:gd name="T98" fmla="*/ 2 w 567"/>
                <a:gd name="T99" fmla="*/ 1 h 202"/>
                <a:gd name="T100" fmla="*/ 2 w 567"/>
                <a:gd name="T101" fmla="*/ 1 h 202"/>
                <a:gd name="T102" fmla="*/ 2 w 567"/>
                <a:gd name="T103" fmla="*/ 1 h 202"/>
                <a:gd name="T104" fmla="*/ 2 w 567"/>
                <a:gd name="T105" fmla="*/ 1 h 202"/>
                <a:gd name="T106" fmla="*/ 2 w 567"/>
                <a:gd name="T107" fmla="*/ 1 h 202"/>
                <a:gd name="T108" fmla="*/ 2 w 567"/>
                <a:gd name="T109" fmla="*/ 1 h 202"/>
                <a:gd name="T110" fmla="*/ 3 w 567"/>
                <a:gd name="T111" fmla="*/ 1 h 202"/>
                <a:gd name="T112" fmla="*/ 3 w 567"/>
                <a:gd name="T113" fmla="*/ 1 h 202"/>
                <a:gd name="T114" fmla="*/ 3 w 567"/>
                <a:gd name="T115" fmla="*/ 1 h 202"/>
                <a:gd name="T116" fmla="*/ 3 w 567"/>
                <a:gd name="T117" fmla="*/ 1 h 202"/>
                <a:gd name="T118" fmla="*/ 3 w 567"/>
                <a:gd name="T119" fmla="*/ 1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7" h="202">
                  <a:moveTo>
                    <a:pt x="510" y="50"/>
                  </a:moveTo>
                  <a:lnTo>
                    <a:pt x="510" y="49"/>
                  </a:lnTo>
                  <a:lnTo>
                    <a:pt x="510" y="47"/>
                  </a:lnTo>
                  <a:lnTo>
                    <a:pt x="510" y="45"/>
                  </a:lnTo>
                  <a:lnTo>
                    <a:pt x="510" y="44"/>
                  </a:lnTo>
                  <a:lnTo>
                    <a:pt x="510" y="43"/>
                  </a:lnTo>
                  <a:lnTo>
                    <a:pt x="510" y="41"/>
                  </a:lnTo>
                  <a:lnTo>
                    <a:pt x="510" y="40"/>
                  </a:lnTo>
                  <a:lnTo>
                    <a:pt x="510" y="39"/>
                  </a:lnTo>
                  <a:lnTo>
                    <a:pt x="510" y="38"/>
                  </a:lnTo>
                  <a:lnTo>
                    <a:pt x="510" y="36"/>
                  </a:lnTo>
                  <a:lnTo>
                    <a:pt x="510" y="35"/>
                  </a:lnTo>
                  <a:lnTo>
                    <a:pt x="510" y="34"/>
                  </a:lnTo>
                  <a:lnTo>
                    <a:pt x="510" y="32"/>
                  </a:lnTo>
                  <a:lnTo>
                    <a:pt x="510" y="31"/>
                  </a:lnTo>
                  <a:lnTo>
                    <a:pt x="512" y="30"/>
                  </a:lnTo>
                  <a:lnTo>
                    <a:pt x="512" y="28"/>
                  </a:lnTo>
                  <a:lnTo>
                    <a:pt x="512" y="27"/>
                  </a:lnTo>
                  <a:lnTo>
                    <a:pt x="512" y="26"/>
                  </a:lnTo>
                  <a:lnTo>
                    <a:pt x="513" y="26"/>
                  </a:lnTo>
                  <a:lnTo>
                    <a:pt x="513" y="25"/>
                  </a:lnTo>
                  <a:lnTo>
                    <a:pt x="514" y="23"/>
                  </a:lnTo>
                  <a:lnTo>
                    <a:pt x="514" y="22"/>
                  </a:lnTo>
                  <a:lnTo>
                    <a:pt x="515" y="21"/>
                  </a:lnTo>
                  <a:lnTo>
                    <a:pt x="516" y="19"/>
                  </a:lnTo>
                  <a:lnTo>
                    <a:pt x="517" y="18"/>
                  </a:lnTo>
                  <a:lnTo>
                    <a:pt x="518" y="17"/>
                  </a:lnTo>
                  <a:lnTo>
                    <a:pt x="517" y="15"/>
                  </a:lnTo>
                  <a:lnTo>
                    <a:pt x="516" y="15"/>
                  </a:lnTo>
                  <a:lnTo>
                    <a:pt x="514" y="15"/>
                  </a:lnTo>
                  <a:lnTo>
                    <a:pt x="513" y="14"/>
                  </a:lnTo>
                  <a:lnTo>
                    <a:pt x="512" y="14"/>
                  </a:lnTo>
                  <a:lnTo>
                    <a:pt x="510" y="14"/>
                  </a:lnTo>
                  <a:lnTo>
                    <a:pt x="509" y="14"/>
                  </a:lnTo>
                  <a:lnTo>
                    <a:pt x="508" y="14"/>
                  </a:lnTo>
                  <a:lnTo>
                    <a:pt x="507" y="15"/>
                  </a:lnTo>
                  <a:lnTo>
                    <a:pt x="506" y="15"/>
                  </a:lnTo>
                  <a:lnTo>
                    <a:pt x="505" y="17"/>
                  </a:lnTo>
                  <a:lnTo>
                    <a:pt x="503" y="17"/>
                  </a:lnTo>
                  <a:lnTo>
                    <a:pt x="502" y="18"/>
                  </a:lnTo>
                  <a:lnTo>
                    <a:pt x="501" y="19"/>
                  </a:lnTo>
                  <a:lnTo>
                    <a:pt x="500" y="19"/>
                  </a:lnTo>
                  <a:lnTo>
                    <a:pt x="500" y="21"/>
                  </a:lnTo>
                  <a:lnTo>
                    <a:pt x="499" y="21"/>
                  </a:lnTo>
                  <a:lnTo>
                    <a:pt x="499" y="22"/>
                  </a:lnTo>
                  <a:lnTo>
                    <a:pt x="498" y="22"/>
                  </a:lnTo>
                  <a:lnTo>
                    <a:pt x="498" y="23"/>
                  </a:lnTo>
                  <a:lnTo>
                    <a:pt x="496" y="23"/>
                  </a:lnTo>
                  <a:lnTo>
                    <a:pt x="496" y="25"/>
                  </a:lnTo>
                  <a:lnTo>
                    <a:pt x="495" y="25"/>
                  </a:lnTo>
                  <a:lnTo>
                    <a:pt x="495" y="26"/>
                  </a:lnTo>
                  <a:lnTo>
                    <a:pt x="494" y="27"/>
                  </a:lnTo>
                  <a:lnTo>
                    <a:pt x="493" y="27"/>
                  </a:lnTo>
                  <a:lnTo>
                    <a:pt x="492" y="28"/>
                  </a:lnTo>
                  <a:lnTo>
                    <a:pt x="491" y="28"/>
                  </a:lnTo>
                  <a:lnTo>
                    <a:pt x="489" y="28"/>
                  </a:lnTo>
                  <a:lnTo>
                    <a:pt x="488" y="28"/>
                  </a:lnTo>
                  <a:lnTo>
                    <a:pt x="487" y="28"/>
                  </a:lnTo>
                  <a:lnTo>
                    <a:pt x="486" y="28"/>
                  </a:lnTo>
                  <a:lnTo>
                    <a:pt x="485" y="28"/>
                  </a:lnTo>
                  <a:lnTo>
                    <a:pt x="484" y="28"/>
                  </a:lnTo>
                  <a:lnTo>
                    <a:pt x="484" y="27"/>
                  </a:lnTo>
                  <a:lnTo>
                    <a:pt x="482" y="27"/>
                  </a:lnTo>
                  <a:lnTo>
                    <a:pt x="481" y="27"/>
                  </a:lnTo>
                  <a:lnTo>
                    <a:pt x="480" y="27"/>
                  </a:lnTo>
                  <a:lnTo>
                    <a:pt x="479" y="28"/>
                  </a:lnTo>
                  <a:lnTo>
                    <a:pt x="478" y="28"/>
                  </a:lnTo>
                  <a:lnTo>
                    <a:pt x="477" y="28"/>
                  </a:lnTo>
                  <a:lnTo>
                    <a:pt x="477" y="30"/>
                  </a:lnTo>
                  <a:lnTo>
                    <a:pt x="477" y="31"/>
                  </a:lnTo>
                  <a:lnTo>
                    <a:pt x="477" y="32"/>
                  </a:lnTo>
                  <a:lnTo>
                    <a:pt x="475" y="32"/>
                  </a:lnTo>
                  <a:lnTo>
                    <a:pt x="475" y="34"/>
                  </a:lnTo>
                  <a:lnTo>
                    <a:pt x="475" y="35"/>
                  </a:lnTo>
                  <a:lnTo>
                    <a:pt x="475" y="36"/>
                  </a:lnTo>
                  <a:lnTo>
                    <a:pt x="475" y="38"/>
                  </a:lnTo>
                  <a:lnTo>
                    <a:pt x="475" y="39"/>
                  </a:lnTo>
                  <a:lnTo>
                    <a:pt x="475" y="40"/>
                  </a:lnTo>
                  <a:lnTo>
                    <a:pt x="475" y="41"/>
                  </a:lnTo>
                  <a:lnTo>
                    <a:pt x="474" y="43"/>
                  </a:lnTo>
                  <a:lnTo>
                    <a:pt x="474" y="44"/>
                  </a:lnTo>
                  <a:lnTo>
                    <a:pt x="474" y="45"/>
                  </a:lnTo>
                  <a:lnTo>
                    <a:pt x="474" y="47"/>
                  </a:lnTo>
                  <a:lnTo>
                    <a:pt x="474" y="48"/>
                  </a:lnTo>
                  <a:lnTo>
                    <a:pt x="474" y="49"/>
                  </a:lnTo>
                  <a:lnTo>
                    <a:pt x="474" y="50"/>
                  </a:lnTo>
                  <a:lnTo>
                    <a:pt x="474" y="52"/>
                  </a:lnTo>
                  <a:lnTo>
                    <a:pt x="474" y="53"/>
                  </a:lnTo>
                  <a:lnTo>
                    <a:pt x="474" y="54"/>
                  </a:lnTo>
                  <a:lnTo>
                    <a:pt x="474" y="56"/>
                  </a:lnTo>
                  <a:lnTo>
                    <a:pt x="474" y="57"/>
                  </a:lnTo>
                  <a:lnTo>
                    <a:pt x="474" y="58"/>
                  </a:lnTo>
                  <a:lnTo>
                    <a:pt x="474" y="60"/>
                  </a:lnTo>
                  <a:lnTo>
                    <a:pt x="475" y="61"/>
                  </a:lnTo>
                  <a:lnTo>
                    <a:pt x="475" y="62"/>
                  </a:lnTo>
                  <a:lnTo>
                    <a:pt x="477" y="62"/>
                  </a:lnTo>
                  <a:lnTo>
                    <a:pt x="477" y="61"/>
                  </a:lnTo>
                  <a:lnTo>
                    <a:pt x="478" y="61"/>
                  </a:lnTo>
                  <a:lnTo>
                    <a:pt x="479" y="61"/>
                  </a:lnTo>
                  <a:lnTo>
                    <a:pt x="480" y="61"/>
                  </a:lnTo>
                  <a:lnTo>
                    <a:pt x="481" y="60"/>
                  </a:lnTo>
                  <a:lnTo>
                    <a:pt x="482" y="60"/>
                  </a:lnTo>
                  <a:lnTo>
                    <a:pt x="484" y="60"/>
                  </a:lnTo>
                  <a:lnTo>
                    <a:pt x="485" y="58"/>
                  </a:lnTo>
                  <a:lnTo>
                    <a:pt x="486" y="58"/>
                  </a:lnTo>
                  <a:lnTo>
                    <a:pt x="487" y="58"/>
                  </a:lnTo>
                  <a:lnTo>
                    <a:pt x="488" y="58"/>
                  </a:lnTo>
                  <a:lnTo>
                    <a:pt x="489" y="57"/>
                  </a:lnTo>
                  <a:lnTo>
                    <a:pt x="491" y="57"/>
                  </a:lnTo>
                  <a:lnTo>
                    <a:pt x="492" y="57"/>
                  </a:lnTo>
                  <a:lnTo>
                    <a:pt x="493" y="57"/>
                  </a:lnTo>
                  <a:lnTo>
                    <a:pt x="494" y="57"/>
                  </a:lnTo>
                  <a:lnTo>
                    <a:pt x="495" y="57"/>
                  </a:lnTo>
                  <a:lnTo>
                    <a:pt x="496" y="57"/>
                  </a:lnTo>
                  <a:lnTo>
                    <a:pt x="498" y="57"/>
                  </a:lnTo>
                  <a:lnTo>
                    <a:pt x="499" y="57"/>
                  </a:lnTo>
                  <a:lnTo>
                    <a:pt x="500" y="57"/>
                  </a:lnTo>
                  <a:lnTo>
                    <a:pt x="501" y="57"/>
                  </a:lnTo>
                  <a:lnTo>
                    <a:pt x="502" y="57"/>
                  </a:lnTo>
                  <a:lnTo>
                    <a:pt x="503" y="57"/>
                  </a:lnTo>
                  <a:lnTo>
                    <a:pt x="505" y="57"/>
                  </a:lnTo>
                  <a:lnTo>
                    <a:pt x="506" y="57"/>
                  </a:lnTo>
                  <a:lnTo>
                    <a:pt x="507" y="56"/>
                  </a:lnTo>
                  <a:lnTo>
                    <a:pt x="507" y="54"/>
                  </a:lnTo>
                  <a:lnTo>
                    <a:pt x="508" y="54"/>
                  </a:lnTo>
                  <a:lnTo>
                    <a:pt x="508" y="53"/>
                  </a:lnTo>
                  <a:lnTo>
                    <a:pt x="508" y="52"/>
                  </a:lnTo>
                  <a:lnTo>
                    <a:pt x="509" y="52"/>
                  </a:lnTo>
                  <a:lnTo>
                    <a:pt x="509" y="50"/>
                  </a:lnTo>
                  <a:lnTo>
                    <a:pt x="510" y="50"/>
                  </a:lnTo>
                  <a:close/>
                  <a:moveTo>
                    <a:pt x="523" y="96"/>
                  </a:moveTo>
                  <a:lnTo>
                    <a:pt x="522" y="96"/>
                  </a:lnTo>
                  <a:lnTo>
                    <a:pt x="521" y="96"/>
                  </a:lnTo>
                  <a:lnTo>
                    <a:pt x="518" y="96"/>
                  </a:lnTo>
                  <a:lnTo>
                    <a:pt x="516" y="96"/>
                  </a:lnTo>
                  <a:lnTo>
                    <a:pt x="514" y="96"/>
                  </a:lnTo>
                  <a:lnTo>
                    <a:pt x="510" y="96"/>
                  </a:lnTo>
                  <a:lnTo>
                    <a:pt x="507" y="96"/>
                  </a:lnTo>
                  <a:lnTo>
                    <a:pt x="503" y="96"/>
                  </a:lnTo>
                  <a:lnTo>
                    <a:pt x="500" y="96"/>
                  </a:lnTo>
                  <a:lnTo>
                    <a:pt x="495" y="96"/>
                  </a:lnTo>
                  <a:lnTo>
                    <a:pt x="492" y="96"/>
                  </a:lnTo>
                  <a:lnTo>
                    <a:pt x="487" y="95"/>
                  </a:lnTo>
                  <a:lnTo>
                    <a:pt x="482" y="95"/>
                  </a:lnTo>
                  <a:lnTo>
                    <a:pt x="478" y="95"/>
                  </a:lnTo>
                  <a:lnTo>
                    <a:pt x="473" y="95"/>
                  </a:lnTo>
                  <a:lnTo>
                    <a:pt x="468" y="95"/>
                  </a:lnTo>
                  <a:lnTo>
                    <a:pt x="464" y="93"/>
                  </a:lnTo>
                  <a:lnTo>
                    <a:pt x="459" y="93"/>
                  </a:lnTo>
                  <a:lnTo>
                    <a:pt x="455" y="93"/>
                  </a:lnTo>
                  <a:lnTo>
                    <a:pt x="450" y="93"/>
                  </a:lnTo>
                  <a:lnTo>
                    <a:pt x="445" y="93"/>
                  </a:lnTo>
                  <a:lnTo>
                    <a:pt x="442" y="92"/>
                  </a:lnTo>
                  <a:lnTo>
                    <a:pt x="437" y="92"/>
                  </a:lnTo>
                  <a:lnTo>
                    <a:pt x="434" y="92"/>
                  </a:lnTo>
                  <a:lnTo>
                    <a:pt x="429" y="92"/>
                  </a:lnTo>
                  <a:lnTo>
                    <a:pt x="425" y="92"/>
                  </a:lnTo>
                  <a:lnTo>
                    <a:pt x="423" y="92"/>
                  </a:lnTo>
                  <a:lnTo>
                    <a:pt x="420" y="92"/>
                  </a:lnTo>
                  <a:lnTo>
                    <a:pt x="417" y="92"/>
                  </a:lnTo>
                  <a:lnTo>
                    <a:pt x="415" y="91"/>
                  </a:lnTo>
                  <a:lnTo>
                    <a:pt x="413" y="91"/>
                  </a:lnTo>
                  <a:lnTo>
                    <a:pt x="411" y="91"/>
                  </a:lnTo>
                  <a:lnTo>
                    <a:pt x="272" y="101"/>
                  </a:lnTo>
                  <a:lnTo>
                    <a:pt x="270" y="101"/>
                  </a:lnTo>
                  <a:lnTo>
                    <a:pt x="267" y="101"/>
                  </a:lnTo>
                  <a:lnTo>
                    <a:pt x="265" y="101"/>
                  </a:lnTo>
                  <a:lnTo>
                    <a:pt x="263" y="101"/>
                  </a:lnTo>
                  <a:lnTo>
                    <a:pt x="260" y="101"/>
                  </a:lnTo>
                  <a:lnTo>
                    <a:pt x="258" y="102"/>
                  </a:lnTo>
                  <a:lnTo>
                    <a:pt x="256" y="102"/>
                  </a:lnTo>
                  <a:lnTo>
                    <a:pt x="253" y="102"/>
                  </a:lnTo>
                  <a:lnTo>
                    <a:pt x="252" y="102"/>
                  </a:lnTo>
                  <a:lnTo>
                    <a:pt x="250" y="102"/>
                  </a:lnTo>
                  <a:lnTo>
                    <a:pt x="249" y="102"/>
                  </a:lnTo>
                  <a:lnTo>
                    <a:pt x="246" y="102"/>
                  </a:lnTo>
                  <a:lnTo>
                    <a:pt x="245" y="102"/>
                  </a:lnTo>
                  <a:lnTo>
                    <a:pt x="244" y="102"/>
                  </a:lnTo>
                  <a:lnTo>
                    <a:pt x="243" y="102"/>
                  </a:lnTo>
                  <a:lnTo>
                    <a:pt x="242" y="102"/>
                  </a:lnTo>
                  <a:lnTo>
                    <a:pt x="243" y="102"/>
                  </a:lnTo>
                  <a:lnTo>
                    <a:pt x="244" y="101"/>
                  </a:lnTo>
                  <a:lnTo>
                    <a:pt x="245" y="101"/>
                  </a:lnTo>
                  <a:lnTo>
                    <a:pt x="246" y="101"/>
                  </a:lnTo>
                  <a:lnTo>
                    <a:pt x="249" y="101"/>
                  </a:lnTo>
                  <a:lnTo>
                    <a:pt x="251" y="101"/>
                  </a:lnTo>
                  <a:lnTo>
                    <a:pt x="253" y="101"/>
                  </a:lnTo>
                  <a:lnTo>
                    <a:pt x="257" y="101"/>
                  </a:lnTo>
                  <a:lnTo>
                    <a:pt x="260" y="101"/>
                  </a:lnTo>
                  <a:lnTo>
                    <a:pt x="264" y="101"/>
                  </a:lnTo>
                  <a:lnTo>
                    <a:pt x="268" y="101"/>
                  </a:lnTo>
                  <a:lnTo>
                    <a:pt x="273" y="101"/>
                  </a:lnTo>
                  <a:lnTo>
                    <a:pt x="565" y="96"/>
                  </a:lnTo>
                  <a:lnTo>
                    <a:pt x="565" y="98"/>
                  </a:lnTo>
                  <a:lnTo>
                    <a:pt x="566" y="100"/>
                  </a:lnTo>
                  <a:lnTo>
                    <a:pt x="566" y="101"/>
                  </a:lnTo>
                  <a:lnTo>
                    <a:pt x="566" y="102"/>
                  </a:lnTo>
                  <a:lnTo>
                    <a:pt x="566" y="105"/>
                  </a:lnTo>
                  <a:lnTo>
                    <a:pt x="566" y="106"/>
                  </a:lnTo>
                  <a:lnTo>
                    <a:pt x="566" y="109"/>
                  </a:lnTo>
                  <a:lnTo>
                    <a:pt x="567" y="110"/>
                  </a:lnTo>
                  <a:lnTo>
                    <a:pt x="567" y="111"/>
                  </a:lnTo>
                  <a:lnTo>
                    <a:pt x="567" y="114"/>
                  </a:lnTo>
                  <a:lnTo>
                    <a:pt x="567" y="115"/>
                  </a:lnTo>
                  <a:lnTo>
                    <a:pt x="567" y="118"/>
                  </a:lnTo>
                  <a:lnTo>
                    <a:pt x="567" y="119"/>
                  </a:lnTo>
                  <a:lnTo>
                    <a:pt x="567" y="122"/>
                  </a:lnTo>
                  <a:lnTo>
                    <a:pt x="567" y="123"/>
                  </a:lnTo>
                  <a:lnTo>
                    <a:pt x="567" y="126"/>
                  </a:lnTo>
                  <a:lnTo>
                    <a:pt x="567" y="127"/>
                  </a:lnTo>
                  <a:lnTo>
                    <a:pt x="567" y="128"/>
                  </a:lnTo>
                  <a:lnTo>
                    <a:pt x="567" y="131"/>
                  </a:lnTo>
                  <a:lnTo>
                    <a:pt x="566" y="132"/>
                  </a:lnTo>
                  <a:lnTo>
                    <a:pt x="566" y="135"/>
                  </a:lnTo>
                  <a:lnTo>
                    <a:pt x="566" y="136"/>
                  </a:lnTo>
                  <a:lnTo>
                    <a:pt x="566" y="139"/>
                  </a:lnTo>
                  <a:lnTo>
                    <a:pt x="566" y="140"/>
                  </a:lnTo>
                  <a:lnTo>
                    <a:pt x="566" y="143"/>
                  </a:lnTo>
                  <a:lnTo>
                    <a:pt x="566" y="144"/>
                  </a:lnTo>
                  <a:lnTo>
                    <a:pt x="566" y="145"/>
                  </a:lnTo>
                  <a:lnTo>
                    <a:pt x="566" y="148"/>
                  </a:lnTo>
                  <a:lnTo>
                    <a:pt x="566" y="149"/>
                  </a:lnTo>
                  <a:lnTo>
                    <a:pt x="566" y="150"/>
                  </a:lnTo>
                  <a:lnTo>
                    <a:pt x="566" y="153"/>
                  </a:lnTo>
                  <a:lnTo>
                    <a:pt x="566" y="154"/>
                  </a:lnTo>
                  <a:lnTo>
                    <a:pt x="565" y="154"/>
                  </a:lnTo>
                  <a:lnTo>
                    <a:pt x="564" y="154"/>
                  </a:lnTo>
                  <a:lnTo>
                    <a:pt x="564" y="156"/>
                  </a:lnTo>
                  <a:lnTo>
                    <a:pt x="563" y="156"/>
                  </a:lnTo>
                  <a:lnTo>
                    <a:pt x="562" y="156"/>
                  </a:lnTo>
                  <a:lnTo>
                    <a:pt x="560" y="157"/>
                  </a:lnTo>
                  <a:lnTo>
                    <a:pt x="559" y="158"/>
                  </a:lnTo>
                  <a:lnTo>
                    <a:pt x="558" y="158"/>
                  </a:lnTo>
                  <a:lnTo>
                    <a:pt x="557" y="159"/>
                  </a:lnTo>
                  <a:lnTo>
                    <a:pt x="556" y="159"/>
                  </a:lnTo>
                  <a:lnTo>
                    <a:pt x="556" y="161"/>
                  </a:lnTo>
                  <a:lnTo>
                    <a:pt x="555" y="161"/>
                  </a:lnTo>
                  <a:lnTo>
                    <a:pt x="553" y="162"/>
                  </a:lnTo>
                  <a:lnTo>
                    <a:pt x="553" y="163"/>
                  </a:lnTo>
                  <a:lnTo>
                    <a:pt x="552" y="163"/>
                  </a:lnTo>
                  <a:lnTo>
                    <a:pt x="551" y="165"/>
                  </a:lnTo>
                  <a:lnTo>
                    <a:pt x="550" y="166"/>
                  </a:lnTo>
                  <a:lnTo>
                    <a:pt x="549" y="166"/>
                  </a:lnTo>
                  <a:lnTo>
                    <a:pt x="549" y="167"/>
                  </a:lnTo>
                  <a:lnTo>
                    <a:pt x="548" y="167"/>
                  </a:lnTo>
                  <a:lnTo>
                    <a:pt x="548" y="169"/>
                  </a:lnTo>
                  <a:lnTo>
                    <a:pt x="546" y="169"/>
                  </a:lnTo>
                  <a:lnTo>
                    <a:pt x="545" y="170"/>
                  </a:lnTo>
                  <a:lnTo>
                    <a:pt x="545" y="171"/>
                  </a:lnTo>
                  <a:lnTo>
                    <a:pt x="544" y="171"/>
                  </a:lnTo>
                  <a:lnTo>
                    <a:pt x="532" y="171"/>
                  </a:lnTo>
                  <a:lnTo>
                    <a:pt x="520" y="172"/>
                  </a:lnTo>
                  <a:lnTo>
                    <a:pt x="508" y="172"/>
                  </a:lnTo>
                  <a:lnTo>
                    <a:pt x="495" y="174"/>
                  </a:lnTo>
                  <a:lnTo>
                    <a:pt x="482" y="175"/>
                  </a:lnTo>
                  <a:lnTo>
                    <a:pt x="471" y="176"/>
                  </a:lnTo>
                  <a:lnTo>
                    <a:pt x="458" y="178"/>
                  </a:lnTo>
                  <a:lnTo>
                    <a:pt x="445" y="180"/>
                  </a:lnTo>
                  <a:lnTo>
                    <a:pt x="432" y="182"/>
                  </a:lnTo>
                  <a:lnTo>
                    <a:pt x="420" y="184"/>
                  </a:lnTo>
                  <a:lnTo>
                    <a:pt x="407" y="185"/>
                  </a:lnTo>
                  <a:lnTo>
                    <a:pt x="394" y="188"/>
                  </a:lnTo>
                  <a:lnTo>
                    <a:pt x="381" y="189"/>
                  </a:lnTo>
                  <a:lnTo>
                    <a:pt x="368" y="192"/>
                  </a:lnTo>
                  <a:lnTo>
                    <a:pt x="356" y="193"/>
                  </a:lnTo>
                  <a:lnTo>
                    <a:pt x="343" y="195"/>
                  </a:lnTo>
                  <a:lnTo>
                    <a:pt x="329" y="197"/>
                  </a:lnTo>
                  <a:lnTo>
                    <a:pt x="316" y="198"/>
                  </a:lnTo>
                  <a:lnTo>
                    <a:pt x="303" y="200"/>
                  </a:lnTo>
                  <a:lnTo>
                    <a:pt x="290" y="201"/>
                  </a:lnTo>
                  <a:lnTo>
                    <a:pt x="278" y="202"/>
                  </a:lnTo>
                  <a:lnTo>
                    <a:pt x="265" y="202"/>
                  </a:lnTo>
                  <a:lnTo>
                    <a:pt x="251" y="202"/>
                  </a:lnTo>
                  <a:lnTo>
                    <a:pt x="238" y="202"/>
                  </a:lnTo>
                  <a:lnTo>
                    <a:pt x="225" y="202"/>
                  </a:lnTo>
                  <a:lnTo>
                    <a:pt x="213" y="202"/>
                  </a:lnTo>
                  <a:lnTo>
                    <a:pt x="200" y="201"/>
                  </a:lnTo>
                  <a:lnTo>
                    <a:pt x="187" y="200"/>
                  </a:lnTo>
                  <a:lnTo>
                    <a:pt x="174" y="197"/>
                  </a:lnTo>
                  <a:lnTo>
                    <a:pt x="161" y="195"/>
                  </a:lnTo>
                  <a:lnTo>
                    <a:pt x="150" y="192"/>
                  </a:lnTo>
                  <a:lnTo>
                    <a:pt x="137" y="188"/>
                  </a:lnTo>
                  <a:lnTo>
                    <a:pt x="136" y="188"/>
                  </a:lnTo>
                  <a:lnTo>
                    <a:pt x="135" y="188"/>
                  </a:lnTo>
                  <a:lnTo>
                    <a:pt x="133" y="188"/>
                  </a:lnTo>
                  <a:lnTo>
                    <a:pt x="132" y="188"/>
                  </a:lnTo>
                  <a:lnTo>
                    <a:pt x="131" y="188"/>
                  </a:lnTo>
                  <a:lnTo>
                    <a:pt x="129" y="187"/>
                  </a:lnTo>
                  <a:lnTo>
                    <a:pt x="128" y="187"/>
                  </a:lnTo>
                  <a:lnTo>
                    <a:pt x="126" y="185"/>
                  </a:lnTo>
                  <a:lnTo>
                    <a:pt x="125" y="185"/>
                  </a:lnTo>
                  <a:lnTo>
                    <a:pt x="124" y="184"/>
                  </a:lnTo>
                  <a:lnTo>
                    <a:pt x="123" y="183"/>
                  </a:lnTo>
                  <a:lnTo>
                    <a:pt x="122" y="183"/>
                  </a:lnTo>
                  <a:lnTo>
                    <a:pt x="120" y="182"/>
                  </a:lnTo>
                  <a:lnTo>
                    <a:pt x="118" y="180"/>
                  </a:lnTo>
                  <a:lnTo>
                    <a:pt x="117" y="180"/>
                  </a:lnTo>
                  <a:lnTo>
                    <a:pt x="116" y="179"/>
                  </a:lnTo>
                  <a:lnTo>
                    <a:pt x="115" y="178"/>
                  </a:lnTo>
                  <a:lnTo>
                    <a:pt x="114" y="176"/>
                  </a:lnTo>
                  <a:lnTo>
                    <a:pt x="113" y="175"/>
                  </a:lnTo>
                  <a:lnTo>
                    <a:pt x="111" y="174"/>
                  </a:lnTo>
                  <a:lnTo>
                    <a:pt x="110" y="172"/>
                  </a:lnTo>
                  <a:lnTo>
                    <a:pt x="109" y="171"/>
                  </a:lnTo>
                  <a:lnTo>
                    <a:pt x="108" y="170"/>
                  </a:lnTo>
                  <a:lnTo>
                    <a:pt x="107" y="169"/>
                  </a:lnTo>
                  <a:lnTo>
                    <a:pt x="106" y="169"/>
                  </a:lnTo>
                  <a:lnTo>
                    <a:pt x="104" y="167"/>
                  </a:lnTo>
                  <a:lnTo>
                    <a:pt x="103" y="166"/>
                  </a:lnTo>
                  <a:lnTo>
                    <a:pt x="102" y="165"/>
                  </a:lnTo>
                  <a:lnTo>
                    <a:pt x="101" y="163"/>
                  </a:lnTo>
                  <a:lnTo>
                    <a:pt x="100" y="162"/>
                  </a:lnTo>
                  <a:lnTo>
                    <a:pt x="100" y="161"/>
                  </a:lnTo>
                  <a:lnTo>
                    <a:pt x="99" y="159"/>
                  </a:lnTo>
                  <a:lnTo>
                    <a:pt x="81" y="159"/>
                  </a:lnTo>
                  <a:lnTo>
                    <a:pt x="81" y="158"/>
                  </a:lnTo>
                  <a:lnTo>
                    <a:pt x="81" y="157"/>
                  </a:lnTo>
                  <a:lnTo>
                    <a:pt x="82" y="156"/>
                  </a:lnTo>
                  <a:lnTo>
                    <a:pt x="82" y="154"/>
                  </a:lnTo>
                  <a:lnTo>
                    <a:pt x="83" y="153"/>
                  </a:lnTo>
                  <a:lnTo>
                    <a:pt x="83" y="152"/>
                  </a:lnTo>
                  <a:lnTo>
                    <a:pt x="85" y="152"/>
                  </a:lnTo>
                  <a:lnTo>
                    <a:pt x="85" y="150"/>
                  </a:lnTo>
                  <a:lnTo>
                    <a:pt x="86" y="149"/>
                  </a:lnTo>
                  <a:lnTo>
                    <a:pt x="86" y="148"/>
                  </a:lnTo>
                  <a:lnTo>
                    <a:pt x="87" y="148"/>
                  </a:lnTo>
                  <a:lnTo>
                    <a:pt x="87" y="147"/>
                  </a:lnTo>
                  <a:lnTo>
                    <a:pt x="88" y="145"/>
                  </a:lnTo>
                  <a:lnTo>
                    <a:pt x="88" y="144"/>
                  </a:lnTo>
                  <a:lnTo>
                    <a:pt x="89" y="144"/>
                  </a:lnTo>
                  <a:lnTo>
                    <a:pt x="89" y="143"/>
                  </a:lnTo>
                  <a:lnTo>
                    <a:pt x="88" y="141"/>
                  </a:lnTo>
                  <a:lnTo>
                    <a:pt x="87" y="141"/>
                  </a:lnTo>
                  <a:lnTo>
                    <a:pt x="86" y="141"/>
                  </a:lnTo>
                  <a:lnTo>
                    <a:pt x="86" y="140"/>
                  </a:lnTo>
                  <a:lnTo>
                    <a:pt x="85" y="140"/>
                  </a:lnTo>
                  <a:lnTo>
                    <a:pt x="83" y="140"/>
                  </a:lnTo>
                  <a:lnTo>
                    <a:pt x="82" y="140"/>
                  </a:lnTo>
                  <a:lnTo>
                    <a:pt x="81" y="140"/>
                  </a:lnTo>
                  <a:lnTo>
                    <a:pt x="80" y="140"/>
                  </a:lnTo>
                  <a:lnTo>
                    <a:pt x="79" y="140"/>
                  </a:lnTo>
                  <a:lnTo>
                    <a:pt x="78" y="140"/>
                  </a:lnTo>
                  <a:lnTo>
                    <a:pt x="76" y="141"/>
                  </a:lnTo>
                  <a:lnTo>
                    <a:pt x="75" y="141"/>
                  </a:lnTo>
                  <a:lnTo>
                    <a:pt x="74" y="141"/>
                  </a:lnTo>
                  <a:lnTo>
                    <a:pt x="73" y="141"/>
                  </a:lnTo>
                  <a:lnTo>
                    <a:pt x="72" y="141"/>
                  </a:lnTo>
                  <a:lnTo>
                    <a:pt x="72" y="143"/>
                  </a:lnTo>
                  <a:lnTo>
                    <a:pt x="71" y="143"/>
                  </a:lnTo>
                  <a:lnTo>
                    <a:pt x="69" y="143"/>
                  </a:lnTo>
                  <a:lnTo>
                    <a:pt x="68" y="143"/>
                  </a:lnTo>
                  <a:lnTo>
                    <a:pt x="67" y="143"/>
                  </a:lnTo>
                  <a:lnTo>
                    <a:pt x="66" y="143"/>
                  </a:lnTo>
                  <a:lnTo>
                    <a:pt x="65" y="143"/>
                  </a:lnTo>
                  <a:lnTo>
                    <a:pt x="64" y="143"/>
                  </a:lnTo>
                  <a:lnTo>
                    <a:pt x="64" y="144"/>
                  </a:lnTo>
                  <a:lnTo>
                    <a:pt x="64" y="145"/>
                  </a:lnTo>
                  <a:lnTo>
                    <a:pt x="64" y="147"/>
                  </a:lnTo>
                  <a:lnTo>
                    <a:pt x="63" y="148"/>
                  </a:lnTo>
                  <a:lnTo>
                    <a:pt x="63" y="149"/>
                  </a:lnTo>
                  <a:lnTo>
                    <a:pt x="61" y="150"/>
                  </a:lnTo>
                  <a:lnTo>
                    <a:pt x="61" y="152"/>
                  </a:lnTo>
                  <a:lnTo>
                    <a:pt x="60" y="152"/>
                  </a:lnTo>
                  <a:lnTo>
                    <a:pt x="60" y="153"/>
                  </a:lnTo>
                  <a:lnTo>
                    <a:pt x="59" y="154"/>
                  </a:lnTo>
                  <a:lnTo>
                    <a:pt x="59" y="156"/>
                  </a:lnTo>
                  <a:lnTo>
                    <a:pt x="58" y="156"/>
                  </a:lnTo>
                  <a:lnTo>
                    <a:pt x="58" y="157"/>
                  </a:lnTo>
                  <a:lnTo>
                    <a:pt x="57" y="157"/>
                  </a:lnTo>
                  <a:lnTo>
                    <a:pt x="57" y="158"/>
                  </a:lnTo>
                  <a:lnTo>
                    <a:pt x="56" y="159"/>
                  </a:lnTo>
                  <a:lnTo>
                    <a:pt x="54" y="159"/>
                  </a:lnTo>
                  <a:lnTo>
                    <a:pt x="52" y="159"/>
                  </a:lnTo>
                  <a:lnTo>
                    <a:pt x="51" y="159"/>
                  </a:lnTo>
                  <a:lnTo>
                    <a:pt x="49" y="159"/>
                  </a:lnTo>
                  <a:lnTo>
                    <a:pt x="47" y="159"/>
                  </a:lnTo>
                  <a:lnTo>
                    <a:pt x="46" y="158"/>
                  </a:lnTo>
                  <a:lnTo>
                    <a:pt x="44" y="158"/>
                  </a:lnTo>
                  <a:lnTo>
                    <a:pt x="43" y="158"/>
                  </a:lnTo>
                  <a:lnTo>
                    <a:pt x="42" y="158"/>
                  </a:lnTo>
                  <a:lnTo>
                    <a:pt x="39" y="157"/>
                  </a:lnTo>
                  <a:lnTo>
                    <a:pt x="38" y="157"/>
                  </a:lnTo>
                  <a:lnTo>
                    <a:pt x="36" y="156"/>
                  </a:lnTo>
                  <a:lnTo>
                    <a:pt x="35" y="156"/>
                  </a:lnTo>
                  <a:lnTo>
                    <a:pt x="33" y="156"/>
                  </a:lnTo>
                  <a:lnTo>
                    <a:pt x="31" y="154"/>
                  </a:lnTo>
                  <a:lnTo>
                    <a:pt x="30" y="154"/>
                  </a:lnTo>
                  <a:lnTo>
                    <a:pt x="28" y="153"/>
                  </a:lnTo>
                  <a:lnTo>
                    <a:pt x="26" y="153"/>
                  </a:lnTo>
                  <a:lnTo>
                    <a:pt x="25" y="153"/>
                  </a:lnTo>
                  <a:lnTo>
                    <a:pt x="23" y="152"/>
                  </a:lnTo>
                  <a:lnTo>
                    <a:pt x="22" y="152"/>
                  </a:lnTo>
                  <a:lnTo>
                    <a:pt x="21" y="152"/>
                  </a:lnTo>
                  <a:lnTo>
                    <a:pt x="18" y="150"/>
                  </a:lnTo>
                  <a:lnTo>
                    <a:pt x="17" y="150"/>
                  </a:lnTo>
                  <a:lnTo>
                    <a:pt x="15" y="150"/>
                  </a:lnTo>
                  <a:lnTo>
                    <a:pt x="14" y="149"/>
                  </a:lnTo>
                  <a:lnTo>
                    <a:pt x="12" y="149"/>
                  </a:lnTo>
                  <a:lnTo>
                    <a:pt x="10" y="149"/>
                  </a:lnTo>
                  <a:lnTo>
                    <a:pt x="9" y="149"/>
                  </a:lnTo>
                  <a:lnTo>
                    <a:pt x="7" y="149"/>
                  </a:lnTo>
                  <a:lnTo>
                    <a:pt x="6" y="149"/>
                  </a:lnTo>
                  <a:lnTo>
                    <a:pt x="4" y="149"/>
                  </a:lnTo>
                  <a:lnTo>
                    <a:pt x="0" y="39"/>
                  </a:lnTo>
                  <a:lnTo>
                    <a:pt x="1" y="39"/>
                  </a:lnTo>
                  <a:lnTo>
                    <a:pt x="2" y="38"/>
                  </a:lnTo>
                  <a:lnTo>
                    <a:pt x="3" y="36"/>
                  </a:lnTo>
                  <a:lnTo>
                    <a:pt x="4" y="35"/>
                  </a:lnTo>
                  <a:lnTo>
                    <a:pt x="6" y="34"/>
                  </a:lnTo>
                  <a:lnTo>
                    <a:pt x="7" y="32"/>
                  </a:lnTo>
                  <a:lnTo>
                    <a:pt x="8" y="32"/>
                  </a:lnTo>
                  <a:lnTo>
                    <a:pt x="9" y="31"/>
                  </a:lnTo>
                  <a:lnTo>
                    <a:pt x="11" y="30"/>
                  </a:lnTo>
                  <a:lnTo>
                    <a:pt x="12" y="28"/>
                  </a:lnTo>
                  <a:lnTo>
                    <a:pt x="15" y="28"/>
                  </a:lnTo>
                  <a:lnTo>
                    <a:pt x="16" y="27"/>
                  </a:lnTo>
                  <a:lnTo>
                    <a:pt x="18" y="26"/>
                  </a:lnTo>
                  <a:lnTo>
                    <a:pt x="21" y="26"/>
                  </a:lnTo>
                  <a:lnTo>
                    <a:pt x="22" y="25"/>
                  </a:lnTo>
                  <a:lnTo>
                    <a:pt x="24" y="23"/>
                  </a:lnTo>
                  <a:lnTo>
                    <a:pt x="25" y="23"/>
                  </a:lnTo>
                  <a:lnTo>
                    <a:pt x="28" y="22"/>
                  </a:lnTo>
                  <a:lnTo>
                    <a:pt x="30" y="22"/>
                  </a:lnTo>
                  <a:lnTo>
                    <a:pt x="31" y="21"/>
                  </a:lnTo>
                  <a:lnTo>
                    <a:pt x="33" y="21"/>
                  </a:lnTo>
                  <a:lnTo>
                    <a:pt x="36" y="19"/>
                  </a:lnTo>
                  <a:lnTo>
                    <a:pt x="37" y="19"/>
                  </a:lnTo>
                  <a:lnTo>
                    <a:pt x="39" y="18"/>
                  </a:lnTo>
                  <a:lnTo>
                    <a:pt x="40" y="18"/>
                  </a:lnTo>
                  <a:lnTo>
                    <a:pt x="43" y="18"/>
                  </a:lnTo>
                  <a:lnTo>
                    <a:pt x="44" y="17"/>
                  </a:lnTo>
                  <a:lnTo>
                    <a:pt x="46" y="17"/>
                  </a:lnTo>
                  <a:lnTo>
                    <a:pt x="47" y="17"/>
                  </a:lnTo>
                  <a:lnTo>
                    <a:pt x="49" y="17"/>
                  </a:lnTo>
                  <a:lnTo>
                    <a:pt x="50" y="17"/>
                  </a:lnTo>
                  <a:lnTo>
                    <a:pt x="51" y="17"/>
                  </a:lnTo>
                  <a:lnTo>
                    <a:pt x="52" y="17"/>
                  </a:lnTo>
                  <a:lnTo>
                    <a:pt x="52" y="18"/>
                  </a:lnTo>
                  <a:lnTo>
                    <a:pt x="53" y="18"/>
                  </a:lnTo>
                  <a:lnTo>
                    <a:pt x="53" y="19"/>
                  </a:lnTo>
                  <a:lnTo>
                    <a:pt x="54" y="19"/>
                  </a:lnTo>
                  <a:lnTo>
                    <a:pt x="56" y="19"/>
                  </a:lnTo>
                  <a:lnTo>
                    <a:pt x="56" y="21"/>
                  </a:lnTo>
                  <a:lnTo>
                    <a:pt x="57" y="21"/>
                  </a:lnTo>
                  <a:lnTo>
                    <a:pt x="58" y="21"/>
                  </a:lnTo>
                  <a:lnTo>
                    <a:pt x="58" y="22"/>
                  </a:lnTo>
                  <a:lnTo>
                    <a:pt x="59" y="22"/>
                  </a:lnTo>
                  <a:lnTo>
                    <a:pt x="60" y="22"/>
                  </a:lnTo>
                  <a:lnTo>
                    <a:pt x="61" y="23"/>
                  </a:lnTo>
                  <a:lnTo>
                    <a:pt x="63" y="23"/>
                  </a:lnTo>
                  <a:lnTo>
                    <a:pt x="64" y="23"/>
                  </a:lnTo>
                  <a:lnTo>
                    <a:pt x="64" y="25"/>
                  </a:lnTo>
                  <a:lnTo>
                    <a:pt x="65" y="25"/>
                  </a:lnTo>
                  <a:lnTo>
                    <a:pt x="66" y="25"/>
                  </a:lnTo>
                  <a:lnTo>
                    <a:pt x="66" y="26"/>
                  </a:lnTo>
                  <a:lnTo>
                    <a:pt x="67" y="26"/>
                  </a:lnTo>
                  <a:lnTo>
                    <a:pt x="67" y="27"/>
                  </a:lnTo>
                  <a:lnTo>
                    <a:pt x="68" y="27"/>
                  </a:lnTo>
                  <a:lnTo>
                    <a:pt x="73" y="34"/>
                  </a:lnTo>
                  <a:lnTo>
                    <a:pt x="73" y="35"/>
                  </a:lnTo>
                  <a:lnTo>
                    <a:pt x="74" y="36"/>
                  </a:lnTo>
                  <a:lnTo>
                    <a:pt x="74" y="38"/>
                  </a:lnTo>
                  <a:lnTo>
                    <a:pt x="75" y="38"/>
                  </a:lnTo>
                  <a:lnTo>
                    <a:pt x="75" y="39"/>
                  </a:lnTo>
                  <a:lnTo>
                    <a:pt x="75" y="40"/>
                  </a:lnTo>
                  <a:lnTo>
                    <a:pt x="76" y="41"/>
                  </a:lnTo>
                  <a:lnTo>
                    <a:pt x="76" y="43"/>
                  </a:lnTo>
                  <a:lnTo>
                    <a:pt x="78" y="44"/>
                  </a:lnTo>
                  <a:lnTo>
                    <a:pt x="78" y="45"/>
                  </a:lnTo>
                  <a:lnTo>
                    <a:pt x="79" y="47"/>
                  </a:lnTo>
                  <a:lnTo>
                    <a:pt x="79" y="48"/>
                  </a:lnTo>
                  <a:lnTo>
                    <a:pt x="79" y="49"/>
                  </a:lnTo>
                  <a:lnTo>
                    <a:pt x="80" y="50"/>
                  </a:lnTo>
                  <a:lnTo>
                    <a:pt x="80" y="52"/>
                  </a:lnTo>
                  <a:lnTo>
                    <a:pt x="81" y="52"/>
                  </a:lnTo>
                  <a:lnTo>
                    <a:pt x="81" y="53"/>
                  </a:lnTo>
                  <a:lnTo>
                    <a:pt x="81" y="54"/>
                  </a:lnTo>
                  <a:lnTo>
                    <a:pt x="82" y="56"/>
                  </a:lnTo>
                  <a:lnTo>
                    <a:pt x="82" y="57"/>
                  </a:lnTo>
                  <a:lnTo>
                    <a:pt x="83" y="58"/>
                  </a:lnTo>
                  <a:lnTo>
                    <a:pt x="83" y="60"/>
                  </a:lnTo>
                  <a:lnTo>
                    <a:pt x="85" y="61"/>
                  </a:lnTo>
                  <a:lnTo>
                    <a:pt x="85" y="62"/>
                  </a:lnTo>
                  <a:lnTo>
                    <a:pt x="86" y="62"/>
                  </a:lnTo>
                  <a:lnTo>
                    <a:pt x="76" y="62"/>
                  </a:lnTo>
                  <a:lnTo>
                    <a:pt x="78" y="63"/>
                  </a:lnTo>
                  <a:lnTo>
                    <a:pt x="79" y="65"/>
                  </a:lnTo>
                  <a:lnTo>
                    <a:pt x="79" y="66"/>
                  </a:lnTo>
                  <a:lnTo>
                    <a:pt x="80" y="67"/>
                  </a:lnTo>
                  <a:lnTo>
                    <a:pt x="81" y="69"/>
                  </a:lnTo>
                  <a:lnTo>
                    <a:pt x="82" y="70"/>
                  </a:lnTo>
                  <a:lnTo>
                    <a:pt x="83" y="70"/>
                  </a:lnTo>
                  <a:lnTo>
                    <a:pt x="85" y="71"/>
                  </a:lnTo>
                  <a:lnTo>
                    <a:pt x="85" y="73"/>
                  </a:lnTo>
                  <a:lnTo>
                    <a:pt x="86" y="74"/>
                  </a:lnTo>
                  <a:lnTo>
                    <a:pt x="87" y="75"/>
                  </a:lnTo>
                  <a:lnTo>
                    <a:pt x="88" y="76"/>
                  </a:lnTo>
                  <a:lnTo>
                    <a:pt x="89" y="78"/>
                  </a:lnTo>
                  <a:lnTo>
                    <a:pt x="90" y="79"/>
                  </a:lnTo>
                  <a:lnTo>
                    <a:pt x="92" y="79"/>
                  </a:lnTo>
                  <a:lnTo>
                    <a:pt x="93" y="80"/>
                  </a:lnTo>
                  <a:lnTo>
                    <a:pt x="94" y="82"/>
                  </a:lnTo>
                  <a:lnTo>
                    <a:pt x="95" y="82"/>
                  </a:lnTo>
                  <a:lnTo>
                    <a:pt x="96" y="83"/>
                  </a:lnTo>
                  <a:lnTo>
                    <a:pt x="97" y="84"/>
                  </a:lnTo>
                  <a:lnTo>
                    <a:pt x="99" y="84"/>
                  </a:lnTo>
                  <a:lnTo>
                    <a:pt x="100" y="86"/>
                  </a:lnTo>
                  <a:lnTo>
                    <a:pt x="101" y="86"/>
                  </a:lnTo>
                  <a:lnTo>
                    <a:pt x="102" y="86"/>
                  </a:lnTo>
                  <a:lnTo>
                    <a:pt x="103" y="87"/>
                  </a:lnTo>
                  <a:lnTo>
                    <a:pt x="104" y="87"/>
                  </a:lnTo>
                  <a:lnTo>
                    <a:pt x="106" y="87"/>
                  </a:lnTo>
                  <a:lnTo>
                    <a:pt x="107" y="87"/>
                  </a:lnTo>
                  <a:lnTo>
                    <a:pt x="108" y="87"/>
                  </a:lnTo>
                  <a:lnTo>
                    <a:pt x="109" y="87"/>
                  </a:lnTo>
                  <a:lnTo>
                    <a:pt x="110" y="86"/>
                  </a:lnTo>
                  <a:lnTo>
                    <a:pt x="111" y="86"/>
                  </a:lnTo>
                  <a:lnTo>
                    <a:pt x="111" y="84"/>
                  </a:lnTo>
                  <a:lnTo>
                    <a:pt x="111" y="83"/>
                  </a:lnTo>
                  <a:lnTo>
                    <a:pt x="111" y="82"/>
                  </a:lnTo>
                  <a:lnTo>
                    <a:pt x="110" y="82"/>
                  </a:lnTo>
                  <a:lnTo>
                    <a:pt x="110" y="80"/>
                  </a:lnTo>
                  <a:lnTo>
                    <a:pt x="110" y="79"/>
                  </a:lnTo>
                  <a:lnTo>
                    <a:pt x="109" y="78"/>
                  </a:lnTo>
                  <a:lnTo>
                    <a:pt x="109" y="76"/>
                  </a:lnTo>
                  <a:lnTo>
                    <a:pt x="109" y="75"/>
                  </a:lnTo>
                  <a:lnTo>
                    <a:pt x="108" y="75"/>
                  </a:lnTo>
                  <a:lnTo>
                    <a:pt x="108" y="74"/>
                  </a:lnTo>
                  <a:lnTo>
                    <a:pt x="108" y="73"/>
                  </a:lnTo>
                  <a:lnTo>
                    <a:pt x="107" y="71"/>
                  </a:lnTo>
                  <a:lnTo>
                    <a:pt x="107" y="70"/>
                  </a:lnTo>
                  <a:lnTo>
                    <a:pt x="107" y="69"/>
                  </a:lnTo>
                  <a:lnTo>
                    <a:pt x="106" y="69"/>
                  </a:lnTo>
                  <a:lnTo>
                    <a:pt x="104" y="69"/>
                  </a:lnTo>
                  <a:lnTo>
                    <a:pt x="104" y="67"/>
                  </a:lnTo>
                  <a:lnTo>
                    <a:pt x="103" y="67"/>
                  </a:lnTo>
                  <a:lnTo>
                    <a:pt x="102" y="67"/>
                  </a:lnTo>
                  <a:lnTo>
                    <a:pt x="101" y="67"/>
                  </a:lnTo>
                  <a:lnTo>
                    <a:pt x="100" y="67"/>
                  </a:lnTo>
                  <a:lnTo>
                    <a:pt x="100" y="66"/>
                  </a:lnTo>
                  <a:lnTo>
                    <a:pt x="99" y="66"/>
                  </a:lnTo>
                  <a:lnTo>
                    <a:pt x="97" y="65"/>
                  </a:lnTo>
                  <a:lnTo>
                    <a:pt x="96" y="65"/>
                  </a:lnTo>
                  <a:lnTo>
                    <a:pt x="96" y="63"/>
                  </a:lnTo>
                  <a:lnTo>
                    <a:pt x="95" y="63"/>
                  </a:lnTo>
                  <a:lnTo>
                    <a:pt x="94" y="62"/>
                  </a:lnTo>
                  <a:lnTo>
                    <a:pt x="94" y="61"/>
                  </a:lnTo>
                  <a:lnTo>
                    <a:pt x="93" y="61"/>
                  </a:lnTo>
                  <a:lnTo>
                    <a:pt x="93" y="60"/>
                  </a:lnTo>
                  <a:lnTo>
                    <a:pt x="92" y="60"/>
                  </a:lnTo>
                  <a:lnTo>
                    <a:pt x="92" y="58"/>
                  </a:lnTo>
                  <a:lnTo>
                    <a:pt x="90" y="58"/>
                  </a:lnTo>
                  <a:lnTo>
                    <a:pt x="90" y="57"/>
                  </a:lnTo>
                  <a:lnTo>
                    <a:pt x="89" y="57"/>
                  </a:lnTo>
                  <a:lnTo>
                    <a:pt x="93" y="57"/>
                  </a:lnTo>
                  <a:lnTo>
                    <a:pt x="96" y="57"/>
                  </a:lnTo>
                  <a:lnTo>
                    <a:pt x="100" y="57"/>
                  </a:lnTo>
                  <a:lnTo>
                    <a:pt x="103" y="57"/>
                  </a:lnTo>
                  <a:lnTo>
                    <a:pt x="106" y="57"/>
                  </a:lnTo>
                  <a:lnTo>
                    <a:pt x="109" y="57"/>
                  </a:lnTo>
                  <a:lnTo>
                    <a:pt x="113" y="57"/>
                  </a:lnTo>
                  <a:lnTo>
                    <a:pt x="116" y="57"/>
                  </a:lnTo>
                  <a:lnTo>
                    <a:pt x="120" y="57"/>
                  </a:lnTo>
                  <a:lnTo>
                    <a:pt x="123" y="57"/>
                  </a:lnTo>
                  <a:lnTo>
                    <a:pt x="125" y="58"/>
                  </a:lnTo>
                  <a:lnTo>
                    <a:pt x="129" y="58"/>
                  </a:lnTo>
                  <a:lnTo>
                    <a:pt x="132" y="58"/>
                  </a:lnTo>
                  <a:lnTo>
                    <a:pt x="136" y="58"/>
                  </a:lnTo>
                  <a:lnTo>
                    <a:pt x="139" y="58"/>
                  </a:lnTo>
                  <a:lnTo>
                    <a:pt x="143" y="58"/>
                  </a:lnTo>
                  <a:lnTo>
                    <a:pt x="146" y="58"/>
                  </a:lnTo>
                  <a:lnTo>
                    <a:pt x="149" y="58"/>
                  </a:lnTo>
                  <a:lnTo>
                    <a:pt x="152" y="58"/>
                  </a:lnTo>
                  <a:lnTo>
                    <a:pt x="156" y="60"/>
                  </a:lnTo>
                  <a:lnTo>
                    <a:pt x="159" y="60"/>
                  </a:lnTo>
                  <a:lnTo>
                    <a:pt x="163" y="60"/>
                  </a:lnTo>
                  <a:lnTo>
                    <a:pt x="166" y="60"/>
                  </a:lnTo>
                  <a:lnTo>
                    <a:pt x="170" y="60"/>
                  </a:lnTo>
                  <a:lnTo>
                    <a:pt x="172" y="60"/>
                  </a:lnTo>
                  <a:lnTo>
                    <a:pt x="175" y="60"/>
                  </a:lnTo>
                  <a:lnTo>
                    <a:pt x="179" y="60"/>
                  </a:lnTo>
                  <a:lnTo>
                    <a:pt x="182" y="60"/>
                  </a:lnTo>
                  <a:lnTo>
                    <a:pt x="186" y="58"/>
                  </a:lnTo>
                  <a:lnTo>
                    <a:pt x="188" y="58"/>
                  </a:lnTo>
                  <a:lnTo>
                    <a:pt x="192" y="58"/>
                  </a:lnTo>
                  <a:lnTo>
                    <a:pt x="195" y="58"/>
                  </a:lnTo>
                  <a:lnTo>
                    <a:pt x="197" y="58"/>
                  </a:lnTo>
                  <a:lnTo>
                    <a:pt x="201" y="58"/>
                  </a:lnTo>
                  <a:lnTo>
                    <a:pt x="204" y="57"/>
                  </a:lnTo>
                  <a:lnTo>
                    <a:pt x="207" y="57"/>
                  </a:lnTo>
                  <a:lnTo>
                    <a:pt x="210" y="57"/>
                  </a:lnTo>
                  <a:lnTo>
                    <a:pt x="215" y="57"/>
                  </a:lnTo>
                  <a:lnTo>
                    <a:pt x="218" y="57"/>
                  </a:lnTo>
                  <a:lnTo>
                    <a:pt x="222" y="57"/>
                  </a:lnTo>
                  <a:lnTo>
                    <a:pt x="227" y="57"/>
                  </a:lnTo>
                  <a:lnTo>
                    <a:pt x="230" y="57"/>
                  </a:lnTo>
                  <a:lnTo>
                    <a:pt x="235" y="57"/>
                  </a:lnTo>
                  <a:lnTo>
                    <a:pt x="239" y="57"/>
                  </a:lnTo>
                  <a:lnTo>
                    <a:pt x="243" y="57"/>
                  </a:lnTo>
                  <a:lnTo>
                    <a:pt x="247" y="57"/>
                  </a:lnTo>
                  <a:lnTo>
                    <a:pt x="252" y="57"/>
                  </a:lnTo>
                  <a:lnTo>
                    <a:pt x="257" y="57"/>
                  </a:lnTo>
                  <a:lnTo>
                    <a:pt x="261" y="57"/>
                  </a:lnTo>
                  <a:lnTo>
                    <a:pt x="266" y="58"/>
                  </a:lnTo>
                  <a:lnTo>
                    <a:pt x="270" y="58"/>
                  </a:lnTo>
                  <a:lnTo>
                    <a:pt x="274" y="58"/>
                  </a:lnTo>
                  <a:lnTo>
                    <a:pt x="279" y="58"/>
                  </a:lnTo>
                  <a:lnTo>
                    <a:pt x="284" y="58"/>
                  </a:lnTo>
                  <a:lnTo>
                    <a:pt x="288" y="58"/>
                  </a:lnTo>
                  <a:lnTo>
                    <a:pt x="292" y="58"/>
                  </a:lnTo>
                  <a:lnTo>
                    <a:pt x="296" y="58"/>
                  </a:lnTo>
                  <a:lnTo>
                    <a:pt x="300" y="58"/>
                  </a:lnTo>
                  <a:lnTo>
                    <a:pt x="304" y="58"/>
                  </a:lnTo>
                  <a:lnTo>
                    <a:pt x="308" y="58"/>
                  </a:lnTo>
                  <a:lnTo>
                    <a:pt x="311" y="57"/>
                  </a:lnTo>
                  <a:lnTo>
                    <a:pt x="315" y="57"/>
                  </a:lnTo>
                  <a:lnTo>
                    <a:pt x="318" y="57"/>
                  </a:lnTo>
                  <a:lnTo>
                    <a:pt x="322" y="57"/>
                  </a:lnTo>
                  <a:lnTo>
                    <a:pt x="322" y="58"/>
                  </a:lnTo>
                  <a:lnTo>
                    <a:pt x="323" y="58"/>
                  </a:lnTo>
                  <a:lnTo>
                    <a:pt x="323" y="60"/>
                  </a:lnTo>
                  <a:lnTo>
                    <a:pt x="324" y="60"/>
                  </a:lnTo>
                  <a:lnTo>
                    <a:pt x="324" y="61"/>
                  </a:lnTo>
                  <a:lnTo>
                    <a:pt x="324" y="62"/>
                  </a:lnTo>
                  <a:lnTo>
                    <a:pt x="325" y="62"/>
                  </a:lnTo>
                  <a:lnTo>
                    <a:pt x="325" y="63"/>
                  </a:lnTo>
                  <a:lnTo>
                    <a:pt x="325" y="65"/>
                  </a:lnTo>
                  <a:lnTo>
                    <a:pt x="325" y="66"/>
                  </a:lnTo>
                  <a:lnTo>
                    <a:pt x="325" y="67"/>
                  </a:lnTo>
                  <a:lnTo>
                    <a:pt x="324" y="67"/>
                  </a:lnTo>
                  <a:lnTo>
                    <a:pt x="323" y="67"/>
                  </a:lnTo>
                  <a:lnTo>
                    <a:pt x="323" y="69"/>
                  </a:lnTo>
                  <a:lnTo>
                    <a:pt x="322" y="69"/>
                  </a:lnTo>
                  <a:lnTo>
                    <a:pt x="321" y="69"/>
                  </a:lnTo>
                  <a:lnTo>
                    <a:pt x="320" y="69"/>
                  </a:lnTo>
                  <a:lnTo>
                    <a:pt x="320" y="67"/>
                  </a:lnTo>
                  <a:lnTo>
                    <a:pt x="318" y="67"/>
                  </a:lnTo>
                  <a:lnTo>
                    <a:pt x="317" y="67"/>
                  </a:lnTo>
                  <a:lnTo>
                    <a:pt x="316" y="67"/>
                  </a:lnTo>
                  <a:lnTo>
                    <a:pt x="315" y="66"/>
                  </a:lnTo>
                  <a:lnTo>
                    <a:pt x="314" y="66"/>
                  </a:lnTo>
                  <a:lnTo>
                    <a:pt x="313" y="66"/>
                  </a:lnTo>
                  <a:lnTo>
                    <a:pt x="313" y="65"/>
                  </a:lnTo>
                  <a:lnTo>
                    <a:pt x="311" y="65"/>
                  </a:lnTo>
                  <a:lnTo>
                    <a:pt x="310" y="66"/>
                  </a:lnTo>
                  <a:lnTo>
                    <a:pt x="310" y="67"/>
                  </a:lnTo>
                  <a:lnTo>
                    <a:pt x="309" y="67"/>
                  </a:lnTo>
                  <a:lnTo>
                    <a:pt x="309" y="69"/>
                  </a:lnTo>
                  <a:lnTo>
                    <a:pt x="309" y="70"/>
                  </a:lnTo>
                  <a:lnTo>
                    <a:pt x="309" y="71"/>
                  </a:lnTo>
                  <a:lnTo>
                    <a:pt x="309" y="73"/>
                  </a:lnTo>
                  <a:lnTo>
                    <a:pt x="309" y="74"/>
                  </a:lnTo>
                  <a:lnTo>
                    <a:pt x="309" y="75"/>
                  </a:lnTo>
                  <a:lnTo>
                    <a:pt x="309" y="78"/>
                  </a:lnTo>
                  <a:lnTo>
                    <a:pt x="309" y="79"/>
                  </a:lnTo>
                  <a:lnTo>
                    <a:pt x="325" y="79"/>
                  </a:lnTo>
                  <a:lnTo>
                    <a:pt x="335" y="69"/>
                  </a:lnTo>
                  <a:lnTo>
                    <a:pt x="336" y="69"/>
                  </a:lnTo>
                  <a:lnTo>
                    <a:pt x="337" y="69"/>
                  </a:lnTo>
                  <a:lnTo>
                    <a:pt x="338" y="70"/>
                  </a:lnTo>
                  <a:lnTo>
                    <a:pt x="339" y="70"/>
                  </a:lnTo>
                  <a:lnTo>
                    <a:pt x="339" y="71"/>
                  </a:lnTo>
                  <a:lnTo>
                    <a:pt x="341" y="71"/>
                  </a:lnTo>
                  <a:lnTo>
                    <a:pt x="342" y="71"/>
                  </a:lnTo>
                  <a:lnTo>
                    <a:pt x="342" y="73"/>
                  </a:lnTo>
                  <a:lnTo>
                    <a:pt x="343" y="73"/>
                  </a:lnTo>
                  <a:lnTo>
                    <a:pt x="344" y="73"/>
                  </a:lnTo>
                  <a:lnTo>
                    <a:pt x="344" y="74"/>
                  </a:lnTo>
                  <a:lnTo>
                    <a:pt x="345" y="74"/>
                  </a:lnTo>
                  <a:lnTo>
                    <a:pt x="346" y="74"/>
                  </a:lnTo>
                  <a:lnTo>
                    <a:pt x="347" y="74"/>
                  </a:lnTo>
                  <a:lnTo>
                    <a:pt x="356" y="62"/>
                  </a:lnTo>
                  <a:lnTo>
                    <a:pt x="357" y="63"/>
                  </a:lnTo>
                  <a:lnTo>
                    <a:pt x="358" y="63"/>
                  </a:lnTo>
                  <a:lnTo>
                    <a:pt x="359" y="65"/>
                  </a:lnTo>
                  <a:lnTo>
                    <a:pt x="360" y="65"/>
                  </a:lnTo>
                  <a:lnTo>
                    <a:pt x="361" y="66"/>
                  </a:lnTo>
                  <a:lnTo>
                    <a:pt x="363" y="66"/>
                  </a:lnTo>
                  <a:lnTo>
                    <a:pt x="364" y="66"/>
                  </a:lnTo>
                  <a:lnTo>
                    <a:pt x="364" y="67"/>
                  </a:lnTo>
                  <a:lnTo>
                    <a:pt x="365" y="67"/>
                  </a:lnTo>
                  <a:lnTo>
                    <a:pt x="366" y="66"/>
                  </a:lnTo>
                  <a:lnTo>
                    <a:pt x="367" y="66"/>
                  </a:lnTo>
                  <a:lnTo>
                    <a:pt x="368" y="66"/>
                  </a:lnTo>
                  <a:lnTo>
                    <a:pt x="368" y="65"/>
                  </a:lnTo>
                  <a:lnTo>
                    <a:pt x="370" y="65"/>
                  </a:lnTo>
                  <a:lnTo>
                    <a:pt x="371" y="63"/>
                  </a:lnTo>
                  <a:lnTo>
                    <a:pt x="372" y="63"/>
                  </a:lnTo>
                  <a:lnTo>
                    <a:pt x="373" y="62"/>
                  </a:lnTo>
                  <a:lnTo>
                    <a:pt x="374" y="62"/>
                  </a:lnTo>
                  <a:lnTo>
                    <a:pt x="374" y="63"/>
                  </a:lnTo>
                  <a:lnTo>
                    <a:pt x="375" y="63"/>
                  </a:lnTo>
                  <a:lnTo>
                    <a:pt x="377" y="63"/>
                  </a:lnTo>
                  <a:lnTo>
                    <a:pt x="377" y="65"/>
                  </a:lnTo>
                  <a:lnTo>
                    <a:pt x="378" y="65"/>
                  </a:lnTo>
                  <a:lnTo>
                    <a:pt x="379" y="66"/>
                  </a:lnTo>
                  <a:lnTo>
                    <a:pt x="380" y="66"/>
                  </a:lnTo>
                  <a:lnTo>
                    <a:pt x="380" y="67"/>
                  </a:lnTo>
                  <a:lnTo>
                    <a:pt x="381" y="67"/>
                  </a:lnTo>
                  <a:lnTo>
                    <a:pt x="381" y="69"/>
                  </a:lnTo>
                  <a:lnTo>
                    <a:pt x="382" y="69"/>
                  </a:lnTo>
                  <a:lnTo>
                    <a:pt x="382" y="70"/>
                  </a:lnTo>
                  <a:lnTo>
                    <a:pt x="384" y="70"/>
                  </a:lnTo>
                  <a:lnTo>
                    <a:pt x="385" y="71"/>
                  </a:lnTo>
                  <a:lnTo>
                    <a:pt x="386" y="71"/>
                  </a:lnTo>
                  <a:lnTo>
                    <a:pt x="386" y="73"/>
                  </a:lnTo>
                  <a:lnTo>
                    <a:pt x="387" y="73"/>
                  </a:lnTo>
                  <a:lnTo>
                    <a:pt x="388" y="74"/>
                  </a:lnTo>
                  <a:lnTo>
                    <a:pt x="389" y="74"/>
                  </a:lnTo>
                  <a:lnTo>
                    <a:pt x="391" y="74"/>
                  </a:lnTo>
                  <a:lnTo>
                    <a:pt x="391" y="73"/>
                  </a:lnTo>
                  <a:lnTo>
                    <a:pt x="391" y="71"/>
                  </a:lnTo>
                  <a:lnTo>
                    <a:pt x="392" y="70"/>
                  </a:lnTo>
                  <a:lnTo>
                    <a:pt x="392" y="69"/>
                  </a:lnTo>
                  <a:lnTo>
                    <a:pt x="392" y="67"/>
                  </a:lnTo>
                  <a:lnTo>
                    <a:pt x="392" y="66"/>
                  </a:lnTo>
                  <a:lnTo>
                    <a:pt x="392" y="65"/>
                  </a:lnTo>
                  <a:lnTo>
                    <a:pt x="392" y="63"/>
                  </a:lnTo>
                  <a:lnTo>
                    <a:pt x="393" y="62"/>
                  </a:lnTo>
                  <a:lnTo>
                    <a:pt x="392" y="62"/>
                  </a:lnTo>
                  <a:lnTo>
                    <a:pt x="392" y="61"/>
                  </a:lnTo>
                  <a:lnTo>
                    <a:pt x="392" y="60"/>
                  </a:lnTo>
                  <a:lnTo>
                    <a:pt x="392" y="58"/>
                  </a:lnTo>
                  <a:lnTo>
                    <a:pt x="392" y="57"/>
                  </a:lnTo>
                  <a:lnTo>
                    <a:pt x="392" y="56"/>
                  </a:lnTo>
                  <a:lnTo>
                    <a:pt x="391" y="54"/>
                  </a:lnTo>
                  <a:lnTo>
                    <a:pt x="391" y="53"/>
                  </a:lnTo>
                  <a:lnTo>
                    <a:pt x="389" y="52"/>
                  </a:lnTo>
                  <a:lnTo>
                    <a:pt x="389" y="50"/>
                  </a:lnTo>
                  <a:lnTo>
                    <a:pt x="388" y="50"/>
                  </a:lnTo>
                  <a:lnTo>
                    <a:pt x="388" y="49"/>
                  </a:lnTo>
                  <a:lnTo>
                    <a:pt x="387" y="49"/>
                  </a:lnTo>
                  <a:lnTo>
                    <a:pt x="386" y="49"/>
                  </a:lnTo>
                  <a:lnTo>
                    <a:pt x="386" y="48"/>
                  </a:lnTo>
                  <a:lnTo>
                    <a:pt x="385" y="48"/>
                  </a:lnTo>
                  <a:lnTo>
                    <a:pt x="384" y="48"/>
                  </a:lnTo>
                  <a:lnTo>
                    <a:pt x="382" y="48"/>
                  </a:lnTo>
                  <a:lnTo>
                    <a:pt x="381" y="48"/>
                  </a:lnTo>
                  <a:lnTo>
                    <a:pt x="380" y="47"/>
                  </a:lnTo>
                  <a:lnTo>
                    <a:pt x="382" y="47"/>
                  </a:lnTo>
                  <a:lnTo>
                    <a:pt x="386" y="47"/>
                  </a:lnTo>
                  <a:lnTo>
                    <a:pt x="388" y="45"/>
                  </a:lnTo>
                  <a:lnTo>
                    <a:pt x="391" y="45"/>
                  </a:lnTo>
                  <a:lnTo>
                    <a:pt x="393" y="44"/>
                  </a:lnTo>
                  <a:lnTo>
                    <a:pt x="395" y="44"/>
                  </a:lnTo>
                  <a:lnTo>
                    <a:pt x="398" y="43"/>
                  </a:lnTo>
                  <a:lnTo>
                    <a:pt x="400" y="43"/>
                  </a:lnTo>
                  <a:lnTo>
                    <a:pt x="402" y="41"/>
                  </a:lnTo>
                  <a:lnTo>
                    <a:pt x="404" y="40"/>
                  </a:lnTo>
                  <a:lnTo>
                    <a:pt x="407" y="39"/>
                  </a:lnTo>
                  <a:lnTo>
                    <a:pt x="409" y="38"/>
                  </a:lnTo>
                  <a:lnTo>
                    <a:pt x="411" y="36"/>
                  </a:lnTo>
                  <a:lnTo>
                    <a:pt x="414" y="35"/>
                  </a:lnTo>
                  <a:lnTo>
                    <a:pt x="416" y="34"/>
                  </a:lnTo>
                  <a:lnTo>
                    <a:pt x="418" y="32"/>
                  </a:lnTo>
                  <a:lnTo>
                    <a:pt x="421" y="31"/>
                  </a:lnTo>
                  <a:lnTo>
                    <a:pt x="422" y="30"/>
                  </a:lnTo>
                  <a:lnTo>
                    <a:pt x="424" y="27"/>
                  </a:lnTo>
                  <a:lnTo>
                    <a:pt x="427" y="26"/>
                  </a:lnTo>
                  <a:lnTo>
                    <a:pt x="429" y="25"/>
                  </a:lnTo>
                  <a:lnTo>
                    <a:pt x="431" y="22"/>
                  </a:lnTo>
                  <a:lnTo>
                    <a:pt x="432" y="21"/>
                  </a:lnTo>
                  <a:lnTo>
                    <a:pt x="435" y="18"/>
                  </a:lnTo>
                  <a:lnTo>
                    <a:pt x="437" y="17"/>
                  </a:lnTo>
                  <a:lnTo>
                    <a:pt x="439" y="14"/>
                  </a:lnTo>
                  <a:lnTo>
                    <a:pt x="442" y="12"/>
                  </a:lnTo>
                  <a:lnTo>
                    <a:pt x="444" y="9"/>
                  </a:lnTo>
                  <a:lnTo>
                    <a:pt x="446" y="8"/>
                  </a:lnTo>
                  <a:lnTo>
                    <a:pt x="449" y="5"/>
                  </a:lnTo>
                  <a:lnTo>
                    <a:pt x="451" y="2"/>
                  </a:lnTo>
                  <a:lnTo>
                    <a:pt x="453" y="0"/>
                  </a:lnTo>
                  <a:lnTo>
                    <a:pt x="520" y="13"/>
                  </a:lnTo>
                  <a:lnTo>
                    <a:pt x="532" y="14"/>
                  </a:lnTo>
                  <a:lnTo>
                    <a:pt x="531" y="15"/>
                  </a:lnTo>
                  <a:lnTo>
                    <a:pt x="530" y="17"/>
                  </a:lnTo>
                  <a:lnTo>
                    <a:pt x="529" y="18"/>
                  </a:lnTo>
                  <a:lnTo>
                    <a:pt x="529" y="19"/>
                  </a:lnTo>
                  <a:lnTo>
                    <a:pt x="528" y="19"/>
                  </a:lnTo>
                  <a:lnTo>
                    <a:pt x="528" y="21"/>
                  </a:lnTo>
                  <a:lnTo>
                    <a:pt x="527" y="21"/>
                  </a:lnTo>
                  <a:lnTo>
                    <a:pt x="527" y="22"/>
                  </a:lnTo>
                  <a:lnTo>
                    <a:pt x="527" y="23"/>
                  </a:lnTo>
                  <a:lnTo>
                    <a:pt x="525" y="23"/>
                  </a:lnTo>
                  <a:lnTo>
                    <a:pt x="525" y="25"/>
                  </a:lnTo>
                  <a:lnTo>
                    <a:pt x="524" y="25"/>
                  </a:lnTo>
                  <a:lnTo>
                    <a:pt x="524" y="26"/>
                  </a:lnTo>
                  <a:lnTo>
                    <a:pt x="523" y="27"/>
                  </a:lnTo>
                  <a:lnTo>
                    <a:pt x="522" y="28"/>
                  </a:lnTo>
                  <a:lnTo>
                    <a:pt x="521" y="30"/>
                  </a:lnTo>
                  <a:lnTo>
                    <a:pt x="521" y="31"/>
                  </a:lnTo>
                  <a:lnTo>
                    <a:pt x="520" y="32"/>
                  </a:lnTo>
                  <a:lnTo>
                    <a:pt x="518" y="34"/>
                  </a:lnTo>
                  <a:lnTo>
                    <a:pt x="518" y="35"/>
                  </a:lnTo>
                  <a:lnTo>
                    <a:pt x="517" y="35"/>
                  </a:lnTo>
                  <a:lnTo>
                    <a:pt x="517" y="36"/>
                  </a:lnTo>
                  <a:lnTo>
                    <a:pt x="516" y="36"/>
                  </a:lnTo>
                  <a:lnTo>
                    <a:pt x="516" y="38"/>
                  </a:lnTo>
                  <a:lnTo>
                    <a:pt x="515" y="39"/>
                  </a:lnTo>
                  <a:lnTo>
                    <a:pt x="515" y="40"/>
                  </a:lnTo>
                  <a:lnTo>
                    <a:pt x="516" y="40"/>
                  </a:lnTo>
                  <a:lnTo>
                    <a:pt x="516" y="41"/>
                  </a:lnTo>
                  <a:lnTo>
                    <a:pt x="517" y="43"/>
                  </a:lnTo>
                  <a:lnTo>
                    <a:pt x="517" y="44"/>
                  </a:lnTo>
                  <a:lnTo>
                    <a:pt x="518" y="44"/>
                  </a:lnTo>
                  <a:lnTo>
                    <a:pt x="518" y="45"/>
                  </a:lnTo>
                  <a:lnTo>
                    <a:pt x="520" y="45"/>
                  </a:lnTo>
                  <a:lnTo>
                    <a:pt x="520" y="47"/>
                  </a:lnTo>
                  <a:lnTo>
                    <a:pt x="521" y="48"/>
                  </a:lnTo>
                  <a:lnTo>
                    <a:pt x="521" y="49"/>
                  </a:lnTo>
                  <a:lnTo>
                    <a:pt x="522" y="49"/>
                  </a:lnTo>
                  <a:lnTo>
                    <a:pt x="522" y="50"/>
                  </a:lnTo>
                  <a:lnTo>
                    <a:pt x="523" y="50"/>
                  </a:lnTo>
                  <a:lnTo>
                    <a:pt x="523" y="52"/>
                  </a:lnTo>
                  <a:lnTo>
                    <a:pt x="523" y="53"/>
                  </a:lnTo>
                  <a:lnTo>
                    <a:pt x="523" y="54"/>
                  </a:lnTo>
                  <a:lnTo>
                    <a:pt x="523" y="56"/>
                  </a:lnTo>
                  <a:lnTo>
                    <a:pt x="523" y="57"/>
                  </a:lnTo>
                  <a:lnTo>
                    <a:pt x="523" y="60"/>
                  </a:lnTo>
                  <a:lnTo>
                    <a:pt x="523" y="61"/>
                  </a:lnTo>
                  <a:lnTo>
                    <a:pt x="523" y="62"/>
                  </a:lnTo>
                  <a:lnTo>
                    <a:pt x="523" y="63"/>
                  </a:lnTo>
                  <a:lnTo>
                    <a:pt x="523" y="66"/>
                  </a:lnTo>
                  <a:lnTo>
                    <a:pt x="523" y="67"/>
                  </a:lnTo>
                  <a:lnTo>
                    <a:pt x="523" y="69"/>
                  </a:lnTo>
                  <a:lnTo>
                    <a:pt x="523" y="71"/>
                  </a:lnTo>
                  <a:lnTo>
                    <a:pt x="523" y="73"/>
                  </a:lnTo>
                  <a:lnTo>
                    <a:pt x="523" y="75"/>
                  </a:lnTo>
                  <a:lnTo>
                    <a:pt x="523" y="76"/>
                  </a:lnTo>
                  <a:lnTo>
                    <a:pt x="523" y="79"/>
                  </a:lnTo>
                  <a:lnTo>
                    <a:pt x="523" y="80"/>
                  </a:lnTo>
                  <a:lnTo>
                    <a:pt x="523" y="82"/>
                  </a:lnTo>
                  <a:lnTo>
                    <a:pt x="523" y="84"/>
                  </a:lnTo>
                  <a:lnTo>
                    <a:pt x="523" y="86"/>
                  </a:lnTo>
                  <a:lnTo>
                    <a:pt x="523" y="87"/>
                  </a:lnTo>
                  <a:lnTo>
                    <a:pt x="523" y="88"/>
                  </a:lnTo>
                  <a:lnTo>
                    <a:pt x="523" y="89"/>
                  </a:lnTo>
                  <a:lnTo>
                    <a:pt x="523" y="91"/>
                  </a:lnTo>
                  <a:lnTo>
                    <a:pt x="523" y="92"/>
                  </a:lnTo>
                  <a:lnTo>
                    <a:pt x="523" y="93"/>
                  </a:lnTo>
                  <a:lnTo>
                    <a:pt x="523" y="95"/>
                  </a:lnTo>
                  <a:lnTo>
                    <a:pt x="523"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1" name="Freeform 34"/>
            <p:cNvSpPr>
              <a:spLocks/>
            </p:cNvSpPr>
            <p:nvPr/>
          </p:nvSpPr>
          <p:spPr bwMode="auto">
            <a:xfrm>
              <a:off x="4747" y="3677"/>
              <a:ext cx="22" cy="24"/>
            </a:xfrm>
            <a:custGeom>
              <a:avLst/>
              <a:gdLst>
                <a:gd name="T0" fmla="*/ 1 w 44"/>
                <a:gd name="T1" fmla="*/ 1 h 48"/>
                <a:gd name="T2" fmla="*/ 1 w 44"/>
                <a:gd name="T3" fmla="*/ 1 h 48"/>
                <a:gd name="T4" fmla="*/ 1 w 44"/>
                <a:gd name="T5" fmla="*/ 1 h 48"/>
                <a:gd name="T6" fmla="*/ 1 w 44"/>
                <a:gd name="T7" fmla="*/ 1 h 48"/>
                <a:gd name="T8" fmla="*/ 1 w 44"/>
                <a:gd name="T9" fmla="*/ 1 h 48"/>
                <a:gd name="T10" fmla="*/ 1 w 44"/>
                <a:gd name="T11" fmla="*/ 1 h 48"/>
                <a:gd name="T12" fmla="*/ 1 w 44"/>
                <a:gd name="T13" fmla="*/ 1 h 48"/>
                <a:gd name="T14" fmla="*/ 1 w 44"/>
                <a:gd name="T15" fmla="*/ 1 h 48"/>
                <a:gd name="T16" fmla="*/ 1 w 44"/>
                <a:gd name="T17" fmla="*/ 1 h 48"/>
                <a:gd name="T18" fmla="*/ 1 w 44"/>
                <a:gd name="T19" fmla="*/ 1 h 48"/>
                <a:gd name="T20" fmla="*/ 1 w 44"/>
                <a:gd name="T21" fmla="*/ 0 h 48"/>
                <a:gd name="T22" fmla="*/ 1 w 44"/>
                <a:gd name="T23" fmla="*/ 1 h 48"/>
                <a:gd name="T24" fmla="*/ 1 w 44"/>
                <a:gd name="T25" fmla="*/ 1 h 48"/>
                <a:gd name="T26" fmla="*/ 1 w 44"/>
                <a:gd name="T27" fmla="*/ 1 h 48"/>
                <a:gd name="T28" fmla="*/ 1 w 44"/>
                <a:gd name="T29" fmla="*/ 1 h 48"/>
                <a:gd name="T30" fmla="*/ 1 w 44"/>
                <a:gd name="T31" fmla="*/ 1 h 48"/>
                <a:gd name="T32" fmla="*/ 1 w 44"/>
                <a:gd name="T33" fmla="*/ 1 h 48"/>
                <a:gd name="T34" fmla="*/ 1 w 44"/>
                <a:gd name="T35" fmla="*/ 1 h 48"/>
                <a:gd name="T36" fmla="*/ 1 w 44"/>
                <a:gd name="T37" fmla="*/ 1 h 48"/>
                <a:gd name="T38" fmla="*/ 1 w 44"/>
                <a:gd name="T39" fmla="*/ 1 h 48"/>
                <a:gd name="T40" fmla="*/ 1 w 44"/>
                <a:gd name="T41" fmla="*/ 1 h 48"/>
                <a:gd name="T42" fmla="*/ 1 w 44"/>
                <a:gd name="T43" fmla="*/ 1 h 48"/>
                <a:gd name="T44" fmla="*/ 1 w 44"/>
                <a:gd name="T45" fmla="*/ 1 h 48"/>
                <a:gd name="T46" fmla="*/ 1 w 44"/>
                <a:gd name="T47" fmla="*/ 1 h 48"/>
                <a:gd name="T48" fmla="*/ 1 w 44"/>
                <a:gd name="T49" fmla="*/ 1 h 48"/>
                <a:gd name="T50" fmla="*/ 1 w 44"/>
                <a:gd name="T51" fmla="*/ 1 h 48"/>
                <a:gd name="T52" fmla="*/ 0 w 44"/>
                <a:gd name="T53" fmla="*/ 1 h 48"/>
                <a:gd name="T54" fmla="*/ 0 w 44"/>
                <a:gd name="T55" fmla="*/ 1 h 48"/>
                <a:gd name="T56" fmla="*/ 0 w 44"/>
                <a:gd name="T57" fmla="*/ 1 h 48"/>
                <a:gd name="T58" fmla="*/ 0 w 44"/>
                <a:gd name="T59" fmla="*/ 1 h 48"/>
                <a:gd name="T60" fmla="*/ 0 w 44"/>
                <a:gd name="T61" fmla="*/ 1 h 48"/>
                <a:gd name="T62" fmla="*/ 1 w 44"/>
                <a:gd name="T63" fmla="*/ 1 h 48"/>
                <a:gd name="T64" fmla="*/ 1 w 44"/>
                <a:gd name="T65" fmla="*/ 1 h 48"/>
                <a:gd name="T66" fmla="*/ 1 w 44"/>
                <a:gd name="T67" fmla="*/ 1 h 48"/>
                <a:gd name="T68" fmla="*/ 1 w 44"/>
                <a:gd name="T69" fmla="*/ 1 h 48"/>
                <a:gd name="T70" fmla="*/ 1 w 44"/>
                <a:gd name="T71" fmla="*/ 1 h 48"/>
                <a:gd name="T72" fmla="*/ 1 w 44"/>
                <a:gd name="T73" fmla="*/ 1 h 48"/>
                <a:gd name="T74" fmla="*/ 1 w 44"/>
                <a:gd name="T75" fmla="*/ 1 h 48"/>
                <a:gd name="T76" fmla="*/ 1 w 44"/>
                <a:gd name="T77" fmla="*/ 1 h 48"/>
                <a:gd name="T78" fmla="*/ 1 w 44"/>
                <a:gd name="T79" fmla="*/ 1 h 48"/>
                <a:gd name="T80" fmla="*/ 1 w 44"/>
                <a:gd name="T81" fmla="*/ 1 h 48"/>
                <a:gd name="T82" fmla="*/ 1 w 44"/>
                <a:gd name="T83" fmla="*/ 1 h 48"/>
                <a:gd name="T84" fmla="*/ 1 w 44"/>
                <a:gd name="T85" fmla="*/ 1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 h="48">
                  <a:moveTo>
                    <a:pt x="36" y="36"/>
                  </a:moveTo>
                  <a:lnTo>
                    <a:pt x="36" y="35"/>
                  </a:lnTo>
                  <a:lnTo>
                    <a:pt x="36" y="33"/>
                  </a:lnTo>
                  <a:lnTo>
                    <a:pt x="36" y="31"/>
                  </a:lnTo>
                  <a:lnTo>
                    <a:pt x="36" y="30"/>
                  </a:lnTo>
                  <a:lnTo>
                    <a:pt x="36" y="29"/>
                  </a:lnTo>
                  <a:lnTo>
                    <a:pt x="36" y="27"/>
                  </a:lnTo>
                  <a:lnTo>
                    <a:pt x="36" y="26"/>
                  </a:lnTo>
                  <a:lnTo>
                    <a:pt x="36" y="25"/>
                  </a:lnTo>
                  <a:lnTo>
                    <a:pt x="36" y="24"/>
                  </a:lnTo>
                  <a:lnTo>
                    <a:pt x="36" y="22"/>
                  </a:lnTo>
                  <a:lnTo>
                    <a:pt x="36" y="21"/>
                  </a:lnTo>
                  <a:lnTo>
                    <a:pt x="36" y="20"/>
                  </a:lnTo>
                  <a:lnTo>
                    <a:pt x="36" y="18"/>
                  </a:lnTo>
                  <a:lnTo>
                    <a:pt x="36" y="17"/>
                  </a:lnTo>
                  <a:lnTo>
                    <a:pt x="38" y="16"/>
                  </a:lnTo>
                  <a:lnTo>
                    <a:pt x="38" y="14"/>
                  </a:lnTo>
                  <a:lnTo>
                    <a:pt x="38" y="13"/>
                  </a:lnTo>
                  <a:lnTo>
                    <a:pt x="38" y="12"/>
                  </a:lnTo>
                  <a:lnTo>
                    <a:pt x="39" y="12"/>
                  </a:lnTo>
                  <a:lnTo>
                    <a:pt x="39" y="11"/>
                  </a:lnTo>
                  <a:lnTo>
                    <a:pt x="40" y="9"/>
                  </a:lnTo>
                  <a:lnTo>
                    <a:pt x="40" y="8"/>
                  </a:lnTo>
                  <a:lnTo>
                    <a:pt x="41" y="7"/>
                  </a:lnTo>
                  <a:lnTo>
                    <a:pt x="42" y="5"/>
                  </a:lnTo>
                  <a:lnTo>
                    <a:pt x="43" y="4"/>
                  </a:lnTo>
                  <a:lnTo>
                    <a:pt x="44" y="3"/>
                  </a:lnTo>
                  <a:lnTo>
                    <a:pt x="43" y="1"/>
                  </a:lnTo>
                  <a:lnTo>
                    <a:pt x="42" y="1"/>
                  </a:lnTo>
                  <a:lnTo>
                    <a:pt x="40" y="1"/>
                  </a:lnTo>
                  <a:lnTo>
                    <a:pt x="39" y="0"/>
                  </a:lnTo>
                  <a:lnTo>
                    <a:pt x="38" y="0"/>
                  </a:lnTo>
                  <a:lnTo>
                    <a:pt x="36" y="0"/>
                  </a:lnTo>
                  <a:lnTo>
                    <a:pt x="35" y="0"/>
                  </a:lnTo>
                  <a:lnTo>
                    <a:pt x="34" y="0"/>
                  </a:lnTo>
                  <a:lnTo>
                    <a:pt x="33" y="1"/>
                  </a:lnTo>
                  <a:lnTo>
                    <a:pt x="32" y="1"/>
                  </a:lnTo>
                  <a:lnTo>
                    <a:pt x="31" y="3"/>
                  </a:lnTo>
                  <a:lnTo>
                    <a:pt x="29" y="3"/>
                  </a:lnTo>
                  <a:lnTo>
                    <a:pt x="28" y="4"/>
                  </a:lnTo>
                  <a:lnTo>
                    <a:pt x="27" y="5"/>
                  </a:lnTo>
                  <a:lnTo>
                    <a:pt x="26" y="5"/>
                  </a:lnTo>
                  <a:lnTo>
                    <a:pt x="26" y="7"/>
                  </a:lnTo>
                  <a:lnTo>
                    <a:pt x="25" y="7"/>
                  </a:lnTo>
                  <a:lnTo>
                    <a:pt x="25" y="8"/>
                  </a:lnTo>
                  <a:lnTo>
                    <a:pt x="24" y="8"/>
                  </a:lnTo>
                  <a:lnTo>
                    <a:pt x="24" y="9"/>
                  </a:lnTo>
                  <a:lnTo>
                    <a:pt x="22" y="9"/>
                  </a:lnTo>
                  <a:lnTo>
                    <a:pt x="22" y="11"/>
                  </a:lnTo>
                  <a:lnTo>
                    <a:pt x="21" y="11"/>
                  </a:lnTo>
                  <a:lnTo>
                    <a:pt x="21" y="12"/>
                  </a:lnTo>
                  <a:lnTo>
                    <a:pt x="20" y="13"/>
                  </a:lnTo>
                  <a:lnTo>
                    <a:pt x="19" y="13"/>
                  </a:lnTo>
                  <a:lnTo>
                    <a:pt x="18" y="14"/>
                  </a:lnTo>
                  <a:lnTo>
                    <a:pt x="17" y="14"/>
                  </a:lnTo>
                  <a:lnTo>
                    <a:pt x="15" y="14"/>
                  </a:lnTo>
                  <a:lnTo>
                    <a:pt x="14" y="14"/>
                  </a:lnTo>
                  <a:lnTo>
                    <a:pt x="13" y="14"/>
                  </a:lnTo>
                  <a:lnTo>
                    <a:pt x="12" y="14"/>
                  </a:lnTo>
                  <a:lnTo>
                    <a:pt x="11" y="14"/>
                  </a:lnTo>
                  <a:lnTo>
                    <a:pt x="10" y="14"/>
                  </a:lnTo>
                  <a:lnTo>
                    <a:pt x="10" y="13"/>
                  </a:lnTo>
                  <a:lnTo>
                    <a:pt x="8" y="13"/>
                  </a:lnTo>
                  <a:lnTo>
                    <a:pt x="7" y="13"/>
                  </a:lnTo>
                  <a:lnTo>
                    <a:pt x="6" y="13"/>
                  </a:lnTo>
                  <a:lnTo>
                    <a:pt x="5" y="14"/>
                  </a:lnTo>
                  <a:lnTo>
                    <a:pt x="4" y="14"/>
                  </a:lnTo>
                  <a:lnTo>
                    <a:pt x="3" y="14"/>
                  </a:lnTo>
                  <a:lnTo>
                    <a:pt x="3" y="16"/>
                  </a:lnTo>
                  <a:lnTo>
                    <a:pt x="3" y="17"/>
                  </a:lnTo>
                  <a:lnTo>
                    <a:pt x="3" y="18"/>
                  </a:lnTo>
                  <a:lnTo>
                    <a:pt x="1" y="18"/>
                  </a:lnTo>
                  <a:lnTo>
                    <a:pt x="1" y="20"/>
                  </a:lnTo>
                  <a:lnTo>
                    <a:pt x="1" y="21"/>
                  </a:lnTo>
                  <a:lnTo>
                    <a:pt x="1" y="22"/>
                  </a:lnTo>
                  <a:lnTo>
                    <a:pt x="1" y="24"/>
                  </a:lnTo>
                  <a:lnTo>
                    <a:pt x="1" y="25"/>
                  </a:lnTo>
                  <a:lnTo>
                    <a:pt x="1" y="26"/>
                  </a:lnTo>
                  <a:lnTo>
                    <a:pt x="1" y="27"/>
                  </a:lnTo>
                  <a:lnTo>
                    <a:pt x="0" y="29"/>
                  </a:lnTo>
                  <a:lnTo>
                    <a:pt x="0" y="30"/>
                  </a:lnTo>
                  <a:lnTo>
                    <a:pt x="0" y="31"/>
                  </a:lnTo>
                  <a:lnTo>
                    <a:pt x="0" y="33"/>
                  </a:lnTo>
                  <a:lnTo>
                    <a:pt x="0" y="34"/>
                  </a:lnTo>
                  <a:lnTo>
                    <a:pt x="0" y="35"/>
                  </a:lnTo>
                  <a:lnTo>
                    <a:pt x="0" y="36"/>
                  </a:lnTo>
                  <a:lnTo>
                    <a:pt x="0" y="38"/>
                  </a:lnTo>
                  <a:lnTo>
                    <a:pt x="0" y="39"/>
                  </a:lnTo>
                  <a:lnTo>
                    <a:pt x="0" y="40"/>
                  </a:lnTo>
                  <a:lnTo>
                    <a:pt x="0" y="42"/>
                  </a:lnTo>
                  <a:lnTo>
                    <a:pt x="0" y="43"/>
                  </a:lnTo>
                  <a:lnTo>
                    <a:pt x="0" y="44"/>
                  </a:lnTo>
                  <a:lnTo>
                    <a:pt x="0" y="46"/>
                  </a:lnTo>
                  <a:lnTo>
                    <a:pt x="1" y="47"/>
                  </a:lnTo>
                  <a:lnTo>
                    <a:pt x="1" y="48"/>
                  </a:lnTo>
                  <a:lnTo>
                    <a:pt x="3" y="48"/>
                  </a:lnTo>
                  <a:lnTo>
                    <a:pt x="3" y="47"/>
                  </a:lnTo>
                  <a:lnTo>
                    <a:pt x="4" y="47"/>
                  </a:lnTo>
                  <a:lnTo>
                    <a:pt x="5" y="47"/>
                  </a:lnTo>
                  <a:lnTo>
                    <a:pt x="6" y="47"/>
                  </a:lnTo>
                  <a:lnTo>
                    <a:pt x="7" y="46"/>
                  </a:lnTo>
                  <a:lnTo>
                    <a:pt x="8" y="46"/>
                  </a:lnTo>
                  <a:lnTo>
                    <a:pt x="10" y="46"/>
                  </a:lnTo>
                  <a:lnTo>
                    <a:pt x="11" y="44"/>
                  </a:lnTo>
                  <a:lnTo>
                    <a:pt x="12" y="44"/>
                  </a:lnTo>
                  <a:lnTo>
                    <a:pt x="13" y="44"/>
                  </a:lnTo>
                  <a:lnTo>
                    <a:pt x="14" y="44"/>
                  </a:lnTo>
                  <a:lnTo>
                    <a:pt x="15" y="43"/>
                  </a:lnTo>
                  <a:lnTo>
                    <a:pt x="17" y="43"/>
                  </a:lnTo>
                  <a:lnTo>
                    <a:pt x="18" y="43"/>
                  </a:lnTo>
                  <a:lnTo>
                    <a:pt x="19" y="43"/>
                  </a:lnTo>
                  <a:lnTo>
                    <a:pt x="20" y="43"/>
                  </a:lnTo>
                  <a:lnTo>
                    <a:pt x="21" y="43"/>
                  </a:lnTo>
                  <a:lnTo>
                    <a:pt x="22" y="43"/>
                  </a:lnTo>
                  <a:lnTo>
                    <a:pt x="24" y="43"/>
                  </a:lnTo>
                  <a:lnTo>
                    <a:pt x="25" y="43"/>
                  </a:lnTo>
                  <a:lnTo>
                    <a:pt x="26" y="43"/>
                  </a:lnTo>
                  <a:lnTo>
                    <a:pt x="27" y="43"/>
                  </a:lnTo>
                  <a:lnTo>
                    <a:pt x="28" y="43"/>
                  </a:lnTo>
                  <a:lnTo>
                    <a:pt x="29" y="43"/>
                  </a:lnTo>
                  <a:lnTo>
                    <a:pt x="31" y="43"/>
                  </a:lnTo>
                  <a:lnTo>
                    <a:pt x="32" y="43"/>
                  </a:lnTo>
                  <a:lnTo>
                    <a:pt x="33" y="42"/>
                  </a:lnTo>
                  <a:lnTo>
                    <a:pt x="33" y="40"/>
                  </a:lnTo>
                  <a:lnTo>
                    <a:pt x="34" y="40"/>
                  </a:lnTo>
                  <a:lnTo>
                    <a:pt x="34" y="39"/>
                  </a:lnTo>
                  <a:lnTo>
                    <a:pt x="34" y="38"/>
                  </a:lnTo>
                  <a:lnTo>
                    <a:pt x="35" y="38"/>
                  </a:lnTo>
                  <a:lnTo>
                    <a:pt x="35" y="36"/>
                  </a:lnTo>
                  <a:lnTo>
                    <a:pt x="36" y="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62" name="Freeform 35"/>
            <p:cNvSpPr>
              <a:spLocks/>
            </p:cNvSpPr>
            <p:nvPr/>
          </p:nvSpPr>
          <p:spPr bwMode="auto">
            <a:xfrm>
              <a:off x="4509" y="3669"/>
              <a:ext cx="284" cy="102"/>
            </a:xfrm>
            <a:custGeom>
              <a:avLst/>
              <a:gdLst>
                <a:gd name="T0" fmla="*/ 2 w 567"/>
                <a:gd name="T1" fmla="*/ 1 h 202"/>
                <a:gd name="T2" fmla="*/ 2 w 567"/>
                <a:gd name="T3" fmla="*/ 1 h 202"/>
                <a:gd name="T4" fmla="*/ 2 w 567"/>
                <a:gd name="T5" fmla="*/ 1 h 202"/>
                <a:gd name="T6" fmla="*/ 1 w 567"/>
                <a:gd name="T7" fmla="*/ 1 h 202"/>
                <a:gd name="T8" fmla="*/ 2 w 567"/>
                <a:gd name="T9" fmla="*/ 1 h 202"/>
                <a:gd name="T10" fmla="*/ 3 w 567"/>
                <a:gd name="T11" fmla="*/ 1 h 202"/>
                <a:gd name="T12" fmla="*/ 3 w 567"/>
                <a:gd name="T13" fmla="*/ 1 h 202"/>
                <a:gd name="T14" fmla="*/ 3 w 567"/>
                <a:gd name="T15" fmla="*/ 1 h 202"/>
                <a:gd name="T16" fmla="*/ 3 w 567"/>
                <a:gd name="T17" fmla="*/ 1 h 202"/>
                <a:gd name="T18" fmla="*/ 3 w 567"/>
                <a:gd name="T19" fmla="*/ 1 h 202"/>
                <a:gd name="T20" fmla="*/ 2 w 567"/>
                <a:gd name="T21" fmla="*/ 1 h 202"/>
                <a:gd name="T22" fmla="*/ 1 w 567"/>
                <a:gd name="T23" fmla="*/ 1 h 202"/>
                <a:gd name="T24" fmla="*/ 1 w 567"/>
                <a:gd name="T25" fmla="*/ 1 h 202"/>
                <a:gd name="T26" fmla="*/ 1 w 567"/>
                <a:gd name="T27" fmla="*/ 1 h 202"/>
                <a:gd name="T28" fmla="*/ 1 w 567"/>
                <a:gd name="T29" fmla="*/ 1 h 202"/>
                <a:gd name="T30" fmla="*/ 1 w 567"/>
                <a:gd name="T31" fmla="*/ 1 h 202"/>
                <a:gd name="T32" fmla="*/ 1 w 567"/>
                <a:gd name="T33" fmla="*/ 1 h 202"/>
                <a:gd name="T34" fmla="*/ 1 w 567"/>
                <a:gd name="T35" fmla="*/ 1 h 202"/>
                <a:gd name="T36" fmla="*/ 1 w 567"/>
                <a:gd name="T37" fmla="*/ 1 h 202"/>
                <a:gd name="T38" fmla="*/ 1 w 567"/>
                <a:gd name="T39" fmla="*/ 1 h 202"/>
                <a:gd name="T40" fmla="*/ 1 w 567"/>
                <a:gd name="T41" fmla="*/ 1 h 202"/>
                <a:gd name="T42" fmla="*/ 1 w 567"/>
                <a:gd name="T43" fmla="*/ 1 h 202"/>
                <a:gd name="T44" fmla="*/ 1 w 567"/>
                <a:gd name="T45" fmla="*/ 1 h 202"/>
                <a:gd name="T46" fmla="*/ 1 w 567"/>
                <a:gd name="T47" fmla="*/ 1 h 202"/>
                <a:gd name="T48" fmla="*/ 1 w 567"/>
                <a:gd name="T49" fmla="*/ 1 h 202"/>
                <a:gd name="T50" fmla="*/ 1 w 567"/>
                <a:gd name="T51" fmla="*/ 1 h 202"/>
                <a:gd name="T52" fmla="*/ 1 w 567"/>
                <a:gd name="T53" fmla="*/ 1 h 202"/>
                <a:gd name="T54" fmla="*/ 1 w 567"/>
                <a:gd name="T55" fmla="*/ 1 h 202"/>
                <a:gd name="T56" fmla="*/ 1 w 567"/>
                <a:gd name="T57" fmla="*/ 1 h 202"/>
                <a:gd name="T58" fmla="*/ 1 w 567"/>
                <a:gd name="T59" fmla="*/ 1 h 202"/>
                <a:gd name="T60" fmla="*/ 1 w 567"/>
                <a:gd name="T61" fmla="*/ 1 h 202"/>
                <a:gd name="T62" fmla="*/ 1 w 567"/>
                <a:gd name="T63" fmla="*/ 1 h 202"/>
                <a:gd name="T64" fmla="*/ 1 w 567"/>
                <a:gd name="T65" fmla="*/ 1 h 202"/>
                <a:gd name="T66" fmla="*/ 1 w 567"/>
                <a:gd name="T67" fmla="*/ 1 h 202"/>
                <a:gd name="T68" fmla="*/ 1 w 567"/>
                <a:gd name="T69" fmla="*/ 1 h 202"/>
                <a:gd name="T70" fmla="*/ 1 w 567"/>
                <a:gd name="T71" fmla="*/ 1 h 202"/>
                <a:gd name="T72" fmla="*/ 1 w 567"/>
                <a:gd name="T73" fmla="*/ 1 h 202"/>
                <a:gd name="T74" fmla="*/ 1 w 567"/>
                <a:gd name="T75" fmla="*/ 1 h 202"/>
                <a:gd name="T76" fmla="*/ 1 w 567"/>
                <a:gd name="T77" fmla="*/ 1 h 202"/>
                <a:gd name="T78" fmla="*/ 2 w 567"/>
                <a:gd name="T79" fmla="*/ 1 h 202"/>
                <a:gd name="T80" fmla="*/ 2 w 567"/>
                <a:gd name="T81" fmla="*/ 1 h 202"/>
                <a:gd name="T82" fmla="*/ 2 w 567"/>
                <a:gd name="T83" fmla="*/ 1 h 202"/>
                <a:gd name="T84" fmla="*/ 2 w 567"/>
                <a:gd name="T85" fmla="*/ 1 h 202"/>
                <a:gd name="T86" fmla="*/ 2 w 567"/>
                <a:gd name="T87" fmla="*/ 1 h 202"/>
                <a:gd name="T88" fmla="*/ 2 w 567"/>
                <a:gd name="T89" fmla="*/ 1 h 202"/>
                <a:gd name="T90" fmla="*/ 2 w 567"/>
                <a:gd name="T91" fmla="*/ 1 h 202"/>
                <a:gd name="T92" fmla="*/ 2 w 567"/>
                <a:gd name="T93" fmla="*/ 1 h 202"/>
                <a:gd name="T94" fmla="*/ 2 w 567"/>
                <a:gd name="T95" fmla="*/ 1 h 202"/>
                <a:gd name="T96" fmla="*/ 2 w 567"/>
                <a:gd name="T97" fmla="*/ 1 h 202"/>
                <a:gd name="T98" fmla="*/ 2 w 567"/>
                <a:gd name="T99" fmla="*/ 1 h 202"/>
                <a:gd name="T100" fmla="*/ 2 w 567"/>
                <a:gd name="T101" fmla="*/ 1 h 202"/>
                <a:gd name="T102" fmla="*/ 2 w 567"/>
                <a:gd name="T103" fmla="*/ 1 h 202"/>
                <a:gd name="T104" fmla="*/ 2 w 567"/>
                <a:gd name="T105" fmla="*/ 1 h 202"/>
                <a:gd name="T106" fmla="*/ 3 w 567"/>
                <a:gd name="T107" fmla="*/ 1 h 202"/>
                <a:gd name="T108" fmla="*/ 3 w 567"/>
                <a:gd name="T109" fmla="*/ 1 h 202"/>
                <a:gd name="T110" fmla="*/ 3 w 567"/>
                <a:gd name="T111" fmla="*/ 1 h 202"/>
                <a:gd name="T112" fmla="*/ 3 w 567"/>
                <a:gd name="T113" fmla="*/ 1 h 202"/>
                <a:gd name="T114" fmla="*/ 3 w 567"/>
                <a:gd name="T115" fmla="*/ 1 h 202"/>
                <a:gd name="T116" fmla="*/ 3 w 567"/>
                <a:gd name="T117" fmla="*/ 1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7" h="202">
                  <a:moveTo>
                    <a:pt x="523" y="96"/>
                  </a:moveTo>
                  <a:lnTo>
                    <a:pt x="522" y="96"/>
                  </a:lnTo>
                  <a:lnTo>
                    <a:pt x="521" y="96"/>
                  </a:lnTo>
                  <a:lnTo>
                    <a:pt x="518" y="96"/>
                  </a:lnTo>
                  <a:lnTo>
                    <a:pt x="516" y="96"/>
                  </a:lnTo>
                  <a:lnTo>
                    <a:pt x="514" y="96"/>
                  </a:lnTo>
                  <a:lnTo>
                    <a:pt x="510" y="96"/>
                  </a:lnTo>
                  <a:lnTo>
                    <a:pt x="507" y="96"/>
                  </a:lnTo>
                  <a:lnTo>
                    <a:pt x="503" y="96"/>
                  </a:lnTo>
                  <a:lnTo>
                    <a:pt x="500" y="96"/>
                  </a:lnTo>
                  <a:lnTo>
                    <a:pt x="495" y="96"/>
                  </a:lnTo>
                  <a:lnTo>
                    <a:pt x="492" y="96"/>
                  </a:lnTo>
                  <a:lnTo>
                    <a:pt x="487" y="95"/>
                  </a:lnTo>
                  <a:lnTo>
                    <a:pt x="482" y="95"/>
                  </a:lnTo>
                  <a:lnTo>
                    <a:pt x="478" y="95"/>
                  </a:lnTo>
                  <a:lnTo>
                    <a:pt x="473" y="95"/>
                  </a:lnTo>
                  <a:lnTo>
                    <a:pt x="468" y="95"/>
                  </a:lnTo>
                  <a:lnTo>
                    <a:pt x="464" y="93"/>
                  </a:lnTo>
                  <a:lnTo>
                    <a:pt x="459" y="93"/>
                  </a:lnTo>
                  <a:lnTo>
                    <a:pt x="455" y="93"/>
                  </a:lnTo>
                  <a:lnTo>
                    <a:pt x="450" y="93"/>
                  </a:lnTo>
                  <a:lnTo>
                    <a:pt x="445" y="93"/>
                  </a:lnTo>
                  <a:lnTo>
                    <a:pt x="442" y="92"/>
                  </a:lnTo>
                  <a:lnTo>
                    <a:pt x="437" y="92"/>
                  </a:lnTo>
                  <a:lnTo>
                    <a:pt x="434" y="92"/>
                  </a:lnTo>
                  <a:lnTo>
                    <a:pt x="429" y="92"/>
                  </a:lnTo>
                  <a:lnTo>
                    <a:pt x="425" y="92"/>
                  </a:lnTo>
                  <a:lnTo>
                    <a:pt x="423" y="92"/>
                  </a:lnTo>
                  <a:lnTo>
                    <a:pt x="420" y="92"/>
                  </a:lnTo>
                  <a:lnTo>
                    <a:pt x="417" y="92"/>
                  </a:lnTo>
                  <a:lnTo>
                    <a:pt x="415" y="91"/>
                  </a:lnTo>
                  <a:lnTo>
                    <a:pt x="413" y="91"/>
                  </a:lnTo>
                  <a:lnTo>
                    <a:pt x="411" y="91"/>
                  </a:lnTo>
                  <a:lnTo>
                    <a:pt x="272" y="101"/>
                  </a:lnTo>
                  <a:lnTo>
                    <a:pt x="270" y="101"/>
                  </a:lnTo>
                  <a:lnTo>
                    <a:pt x="267" y="101"/>
                  </a:lnTo>
                  <a:lnTo>
                    <a:pt x="265" y="101"/>
                  </a:lnTo>
                  <a:lnTo>
                    <a:pt x="263" y="101"/>
                  </a:lnTo>
                  <a:lnTo>
                    <a:pt x="260" y="101"/>
                  </a:lnTo>
                  <a:lnTo>
                    <a:pt x="258" y="102"/>
                  </a:lnTo>
                  <a:lnTo>
                    <a:pt x="256" y="102"/>
                  </a:lnTo>
                  <a:lnTo>
                    <a:pt x="253" y="102"/>
                  </a:lnTo>
                  <a:lnTo>
                    <a:pt x="252" y="102"/>
                  </a:lnTo>
                  <a:lnTo>
                    <a:pt x="250" y="102"/>
                  </a:lnTo>
                  <a:lnTo>
                    <a:pt x="249" y="102"/>
                  </a:lnTo>
                  <a:lnTo>
                    <a:pt x="246" y="102"/>
                  </a:lnTo>
                  <a:lnTo>
                    <a:pt x="245" y="102"/>
                  </a:lnTo>
                  <a:lnTo>
                    <a:pt x="244" y="102"/>
                  </a:lnTo>
                  <a:lnTo>
                    <a:pt x="243" y="102"/>
                  </a:lnTo>
                  <a:lnTo>
                    <a:pt x="242" y="102"/>
                  </a:lnTo>
                  <a:lnTo>
                    <a:pt x="243" y="102"/>
                  </a:lnTo>
                  <a:lnTo>
                    <a:pt x="244" y="101"/>
                  </a:lnTo>
                  <a:lnTo>
                    <a:pt x="245" y="101"/>
                  </a:lnTo>
                  <a:lnTo>
                    <a:pt x="246" y="101"/>
                  </a:lnTo>
                  <a:lnTo>
                    <a:pt x="249" y="101"/>
                  </a:lnTo>
                  <a:lnTo>
                    <a:pt x="251" y="101"/>
                  </a:lnTo>
                  <a:lnTo>
                    <a:pt x="253" y="101"/>
                  </a:lnTo>
                  <a:lnTo>
                    <a:pt x="257" y="101"/>
                  </a:lnTo>
                  <a:lnTo>
                    <a:pt x="260" y="101"/>
                  </a:lnTo>
                  <a:lnTo>
                    <a:pt x="264" y="101"/>
                  </a:lnTo>
                  <a:lnTo>
                    <a:pt x="268" y="101"/>
                  </a:lnTo>
                  <a:lnTo>
                    <a:pt x="273" y="101"/>
                  </a:lnTo>
                  <a:lnTo>
                    <a:pt x="565" y="96"/>
                  </a:lnTo>
                  <a:lnTo>
                    <a:pt x="565" y="98"/>
                  </a:lnTo>
                  <a:lnTo>
                    <a:pt x="566" y="100"/>
                  </a:lnTo>
                  <a:lnTo>
                    <a:pt x="566" y="101"/>
                  </a:lnTo>
                  <a:lnTo>
                    <a:pt x="566" y="102"/>
                  </a:lnTo>
                  <a:lnTo>
                    <a:pt x="566" y="105"/>
                  </a:lnTo>
                  <a:lnTo>
                    <a:pt x="566" y="106"/>
                  </a:lnTo>
                  <a:lnTo>
                    <a:pt x="566" y="109"/>
                  </a:lnTo>
                  <a:lnTo>
                    <a:pt x="567" y="110"/>
                  </a:lnTo>
                  <a:lnTo>
                    <a:pt x="567" y="111"/>
                  </a:lnTo>
                  <a:lnTo>
                    <a:pt x="567" y="114"/>
                  </a:lnTo>
                  <a:lnTo>
                    <a:pt x="567" y="115"/>
                  </a:lnTo>
                  <a:lnTo>
                    <a:pt x="567" y="118"/>
                  </a:lnTo>
                  <a:lnTo>
                    <a:pt x="567" y="119"/>
                  </a:lnTo>
                  <a:lnTo>
                    <a:pt x="567" y="122"/>
                  </a:lnTo>
                  <a:lnTo>
                    <a:pt x="567" y="123"/>
                  </a:lnTo>
                  <a:lnTo>
                    <a:pt x="567" y="126"/>
                  </a:lnTo>
                  <a:lnTo>
                    <a:pt x="567" y="127"/>
                  </a:lnTo>
                  <a:lnTo>
                    <a:pt x="567" y="128"/>
                  </a:lnTo>
                  <a:lnTo>
                    <a:pt x="567" y="131"/>
                  </a:lnTo>
                  <a:lnTo>
                    <a:pt x="566" y="132"/>
                  </a:lnTo>
                  <a:lnTo>
                    <a:pt x="566" y="135"/>
                  </a:lnTo>
                  <a:lnTo>
                    <a:pt x="566" y="136"/>
                  </a:lnTo>
                  <a:lnTo>
                    <a:pt x="566" y="139"/>
                  </a:lnTo>
                  <a:lnTo>
                    <a:pt x="566" y="140"/>
                  </a:lnTo>
                  <a:lnTo>
                    <a:pt x="566" y="143"/>
                  </a:lnTo>
                  <a:lnTo>
                    <a:pt x="566" y="144"/>
                  </a:lnTo>
                  <a:lnTo>
                    <a:pt x="566" y="145"/>
                  </a:lnTo>
                  <a:lnTo>
                    <a:pt x="566" y="148"/>
                  </a:lnTo>
                  <a:lnTo>
                    <a:pt x="566" y="149"/>
                  </a:lnTo>
                  <a:lnTo>
                    <a:pt x="566" y="150"/>
                  </a:lnTo>
                  <a:lnTo>
                    <a:pt x="566" y="153"/>
                  </a:lnTo>
                  <a:lnTo>
                    <a:pt x="566" y="154"/>
                  </a:lnTo>
                  <a:lnTo>
                    <a:pt x="565" y="154"/>
                  </a:lnTo>
                  <a:lnTo>
                    <a:pt x="564" y="154"/>
                  </a:lnTo>
                  <a:lnTo>
                    <a:pt x="564" y="156"/>
                  </a:lnTo>
                  <a:lnTo>
                    <a:pt x="563" y="156"/>
                  </a:lnTo>
                  <a:lnTo>
                    <a:pt x="562" y="156"/>
                  </a:lnTo>
                  <a:lnTo>
                    <a:pt x="560" y="157"/>
                  </a:lnTo>
                  <a:lnTo>
                    <a:pt x="559" y="158"/>
                  </a:lnTo>
                  <a:lnTo>
                    <a:pt x="558" y="158"/>
                  </a:lnTo>
                  <a:lnTo>
                    <a:pt x="557" y="159"/>
                  </a:lnTo>
                  <a:lnTo>
                    <a:pt x="556" y="159"/>
                  </a:lnTo>
                  <a:lnTo>
                    <a:pt x="556" y="161"/>
                  </a:lnTo>
                  <a:lnTo>
                    <a:pt x="555" y="161"/>
                  </a:lnTo>
                  <a:lnTo>
                    <a:pt x="553" y="162"/>
                  </a:lnTo>
                  <a:lnTo>
                    <a:pt x="553" y="163"/>
                  </a:lnTo>
                  <a:lnTo>
                    <a:pt x="552" y="163"/>
                  </a:lnTo>
                  <a:lnTo>
                    <a:pt x="551" y="165"/>
                  </a:lnTo>
                  <a:lnTo>
                    <a:pt x="550" y="166"/>
                  </a:lnTo>
                  <a:lnTo>
                    <a:pt x="549" y="166"/>
                  </a:lnTo>
                  <a:lnTo>
                    <a:pt x="549" y="167"/>
                  </a:lnTo>
                  <a:lnTo>
                    <a:pt x="548" y="167"/>
                  </a:lnTo>
                  <a:lnTo>
                    <a:pt x="548" y="169"/>
                  </a:lnTo>
                  <a:lnTo>
                    <a:pt x="546" y="169"/>
                  </a:lnTo>
                  <a:lnTo>
                    <a:pt x="545" y="170"/>
                  </a:lnTo>
                  <a:lnTo>
                    <a:pt x="545" y="171"/>
                  </a:lnTo>
                  <a:lnTo>
                    <a:pt x="544" y="171"/>
                  </a:lnTo>
                  <a:lnTo>
                    <a:pt x="532" y="171"/>
                  </a:lnTo>
                  <a:lnTo>
                    <a:pt x="520" y="172"/>
                  </a:lnTo>
                  <a:lnTo>
                    <a:pt x="508" y="172"/>
                  </a:lnTo>
                  <a:lnTo>
                    <a:pt x="495" y="174"/>
                  </a:lnTo>
                  <a:lnTo>
                    <a:pt x="482" y="175"/>
                  </a:lnTo>
                  <a:lnTo>
                    <a:pt x="471" y="176"/>
                  </a:lnTo>
                  <a:lnTo>
                    <a:pt x="458" y="178"/>
                  </a:lnTo>
                  <a:lnTo>
                    <a:pt x="445" y="180"/>
                  </a:lnTo>
                  <a:lnTo>
                    <a:pt x="432" y="182"/>
                  </a:lnTo>
                  <a:lnTo>
                    <a:pt x="420" y="184"/>
                  </a:lnTo>
                  <a:lnTo>
                    <a:pt x="407" y="185"/>
                  </a:lnTo>
                  <a:lnTo>
                    <a:pt x="394" y="188"/>
                  </a:lnTo>
                  <a:lnTo>
                    <a:pt x="381" y="189"/>
                  </a:lnTo>
                  <a:lnTo>
                    <a:pt x="368" y="192"/>
                  </a:lnTo>
                  <a:lnTo>
                    <a:pt x="356" y="193"/>
                  </a:lnTo>
                  <a:lnTo>
                    <a:pt x="343" y="195"/>
                  </a:lnTo>
                  <a:lnTo>
                    <a:pt x="329" y="197"/>
                  </a:lnTo>
                  <a:lnTo>
                    <a:pt x="316" y="198"/>
                  </a:lnTo>
                  <a:lnTo>
                    <a:pt x="303" y="200"/>
                  </a:lnTo>
                  <a:lnTo>
                    <a:pt x="290" y="201"/>
                  </a:lnTo>
                  <a:lnTo>
                    <a:pt x="278" y="202"/>
                  </a:lnTo>
                  <a:lnTo>
                    <a:pt x="265" y="202"/>
                  </a:lnTo>
                  <a:lnTo>
                    <a:pt x="251" y="202"/>
                  </a:lnTo>
                  <a:lnTo>
                    <a:pt x="238" y="202"/>
                  </a:lnTo>
                  <a:lnTo>
                    <a:pt x="225" y="202"/>
                  </a:lnTo>
                  <a:lnTo>
                    <a:pt x="213" y="202"/>
                  </a:lnTo>
                  <a:lnTo>
                    <a:pt x="200" y="201"/>
                  </a:lnTo>
                  <a:lnTo>
                    <a:pt x="187" y="200"/>
                  </a:lnTo>
                  <a:lnTo>
                    <a:pt x="174" y="197"/>
                  </a:lnTo>
                  <a:lnTo>
                    <a:pt x="161" y="195"/>
                  </a:lnTo>
                  <a:lnTo>
                    <a:pt x="150" y="192"/>
                  </a:lnTo>
                  <a:lnTo>
                    <a:pt x="137" y="188"/>
                  </a:lnTo>
                  <a:lnTo>
                    <a:pt x="136" y="188"/>
                  </a:lnTo>
                  <a:lnTo>
                    <a:pt x="135" y="188"/>
                  </a:lnTo>
                  <a:lnTo>
                    <a:pt x="133" y="188"/>
                  </a:lnTo>
                  <a:lnTo>
                    <a:pt x="132" y="188"/>
                  </a:lnTo>
                  <a:lnTo>
                    <a:pt x="131" y="188"/>
                  </a:lnTo>
                  <a:lnTo>
                    <a:pt x="129" y="187"/>
                  </a:lnTo>
                  <a:lnTo>
                    <a:pt x="128" y="187"/>
                  </a:lnTo>
                  <a:lnTo>
                    <a:pt x="126" y="185"/>
                  </a:lnTo>
                  <a:lnTo>
                    <a:pt x="125" y="185"/>
                  </a:lnTo>
                  <a:lnTo>
                    <a:pt x="124" y="184"/>
                  </a:lnTo>
                  <a:lnTo>
                    <a:pt x="123" y="183"/>
                  </a:lnTo>
                  <a:lnTo>
                    <a:pt x="122" y="183"/>
                  </a:lnTo>
                  <a:lnTo>
                    <a:pt x="120" y="182"/>
                  </a:lnTo>
                  <a:lnTo>
                    <a:pt x="118" y="180"/>
                  </a:lnTo>
                  <a:lnTo>
                    <a:pt x="117" y="180"/>
                  </a:lnTo>
                  <a:lnTo>
                    <a:pt x="116" y="179"/>
                  </a:lnTo>
                  <a:lnTo>
                    <a:pt x="115" y="178"/>
                  </a:lnTo>
                  <a:lnTo>
                    <a:pt x="114" y="176"/>
                  </a:lnTo>
                  <a:lnTo>
                    <a:pt x="113" y="175"/>
                  </a:lnTo>
                  <a:lnTo>
                    <a:pt x="111" y="174"/>
                  </a:lnTo>
                  <a:lnTo>
                    <a:pt x="110" y="172"/>
                  </a:lnTo>
                  <a:lnTo>
                    <a:pt x="109" y="171"/>
                  </a:lnTo>
                  <a:lnTo>
                    <a:pt x="108" y="170"/>
                  </a:lnTo>
                  <a:lnTo>
                    <a:pt x="107" y="169"/>
                  </a:lnTo>
                  <a:lnTo>
                    <a:pt x="106" y="169"/>
                  </a:lnTo>
                  <a:lnTo>
                    <a:pt x="104" y="167"/>
                  </a:lnTo>
                  <a:lnTo>
                    <a:pt x="103" y="166"/>
                  </a:lnTo>
                  <a:lnTo>
                    <a:pt x="102" y="165"/>
                  </a:lnTo>
                  <a:lnTo>
                    <a:pt x="101" y="163"/>
                  </a:lnTo>
                  <a:lnTo>
                    <a:pt x="100" y="162"/>
                  </a:lnTo>
                  <a:lnTo>
                    <a:pt x="100" y="161"/>
                  </a:lnTo>
                  <a:lnTo>
                    <a:pt x="99" y="159"/>
                  </a:lnTo>
                  <a:lnTo>
                    <a:pt x="81" y="159"/>
                  </a:lnTo>
                  <a:lnTo>
                    <a:pt x="81" y="158"/>
                  </a:lnTo>
                  <a:lnTo>
                    <a:pt x="81" y="157"/>
                  </a:lnTo>
                  <a:lnTo>
                    <a:pt x="82" y="156"/>
                  </a:lnTo>
                  <a:lnTo>
                    <a:pt x="82" y="154"/>
                  </a:lnTo>
                  <a:lnTo>
                    <a:pt x="83" y="153"/>
                  </a:lnTo>
                  <a:lnTo>
                    <a:pt x="83" y="152"/>
                  </a:lnTo>
                  <a:lnTo>
                    <a:pt x="85" y="152"/>
                  </a:lnTo>
                  <a:lnTo>
                    <a:pt x="85" y="150"/>
                  </a:lnTo>
                  <a:lnTo>
                    <a:pt x="86" y="149"/>
                  </a:lnTo>
                  <a:lnTo>
                    <a:pt x="86" y="148"/>
                  </a:lnTo>
                  <a:lnTo>
                    <a:pt x="87" y="148"/>
                  </a:lnTo>
                  <a:lnTo>
                    <a:pt x="87" y="147"/>
                  </a:lnTo>
                  <a:lnTo>
                    <a:pt x="88" y="145"/>
                  </a:lnTo>
                  <a:lnTo>
                    <a:pt x="88" y="144"/>
                  </a:lnTo>
                  <a:lnTo>
                    <a:pt x="89" y="144"/>
                  </a:lnTo>
                  <a:lnTo>
                    <a:pt x="89" y="143"/>
                  </a:lnTo>
                  <a:lnTo>
                    <a:pt x="88" y="141"/>
                  </a:lnTo>
                  <a:lnTo>
                    <a:pt x="87" y="141"/>
                  </a:lnTo>
                  <a:lnTo>
                    <a:pt x="86" y="141"/>
                  </a:lnTo>
                  <a:lnTo>
                    <a:pt x="86" y="140"/>
                  </a:lnTo>
                  <a:lnTo>
                    <a:pt x="85" y="140"/>
                  </a:lnTo>
                  <a:lnTo>
                    <a:pt x="83" y="140"/>
                  </a:lnTo>
                  <a:lnTo>
                    <a:pt x="82" y="140"/>
                  </a:lnTo>
                  <a:lnTo>
                    <a:pt x="81" y="140"/>
                  </a:lnTo>
                  <a:lnTo>
                    <a:pt x="80" y="140"/>
                  </a:lnTo>
                  <a:lnTo>
                    <a:pt x="79" y="140"/>
                  </a:lnTo>
                  <a:lnTo>
                    <a:pt x="78" y="140"/>
                  </a:lnTo>
                  <a:lnTo>
                    <a:pt x="76" y="141"/>
                  </a:lnTo>
                  <a:lnTo>
                    <a:pt x="75" y="141"/>
                  </a:lnTo>
                  <a:lnTo>
                    <a:pt x="74" y="141"/>
                  </a:lnTo>
                  <a:lnTo>
                    <a:pt x="73" y="141"/>
                  </a:lnTo>
                  <a:lnTo>
                    <a:pt x="72" y="141"/>
                  </a:lnTo>
                  <a:lnTo>
                    <a:pt x="72" y="143"/>
                  </a:lnTo>
                  <a:lnTo>
                    <a:pt x="71" y="143"/>
                  </a:lnTo>
                  <a:lnTo>
                    <a:pt x="69" y="143"/>
                  </a:lnTo>
                  <a:lnTo>
                    <a:pt x="68" y="143"/>
                  </a:lnTo>
                  <a:lnTo>
                    <a:pt x="67" y="143"/>
                  </a:lnTo>
                  <a:lnTo>
                    <a:pt x="66" y="143"/>
                  </a:lnTo>
                  <a:lnTo>
                    <a:pt x="65" y="143"/>
                  </a:lnTo>
                  <a:lnTo>
                    <a:pt x="64" y="143"/>
                  </a:lnTo>
                  <a:lnTo>
                    <a:pt x="64" y="144"/>
                  </a:lnTo>
                  <a:lnTo>
                    <a:pt x="64" y="145"/>
                  </a:lnTo>
                  <a:lnTo>
                    <a:pt x="64" y="147"/>
                  </a:lnTo>
                  <a:lnTo>
                    <a:pt x="63" y="148"/>
                  </a:lnTo>
                  <a:lnTo>
                    <a:pt x="63" y="149"/>
                  </a:lnTo>
                  <a:lnTo>
                    <a:pt x="61" y="150"/>
                  </a:lnTo>
                  <a:lnTo>
                    <a:pt x="61" y="152"/>
                  </a:lnTo>
                  <a:lnTo>
                    <a:pt x="60" y="152"/>
                  </a:lnTo>
                  <a:lnTo>
                    <a:pt x="60" y="153"/>
                  </a:lnTo>
                  <a:lnTo>
                    <a:pt x="59" y="154"/>
                  </a:lnTo>
                  <a:lnTo>
                    <a:pt x="59" y="156"/>
                  </a:lnTo>
                  <a:lnTo>
                    <a:pt x="58" y="156"/>
                  </a:lnTo>
                  <a:lnTo>
                    <a:pt x="58" y="157"/>
                  </a:lnTo>
                  <a:lnTo>
                    <a:pt x="57" y="157"/>
                  </a:lnTo>
                  <a:lnTo>
                    <a:pt x="57" y="158"/>
                  </a:lnTo>
                  <a:lnTo>
                    <a:pt x="56" y="159"/>
                  </a:lnTo>
                  <a:lnTo>
                    <a:pt x="54" y="159"/>
                  </a:lnTo>
                  <a:lnTo>
                    <a:pt x="52" y="159"/>
                  </a:lnTo>
                  <a:lnTo>
                    <a:pt x="51" y="159"/>
                  </a:lnTo>
                  <a:lnTo>
                    <a:pt x="49" y="159"/>
                  </a:lnTo>
                  <a:lnTo>
                    <a:pt x="47" y="159"/>
                  </a:lnTo>
                  <a:lnTo>
                    <a:pt x="46" y="158"/>
                  </a:lnTo>
                  <a:lnTo>
                    <a:pt x="44" y="158"/>
                  </a:lnTo>
                  <a:lnTo>
                    <a:pt x="43" y="158"/>
                  </a:lnTo>
                  <a:lnTo>
                    <a:pt x="42" y="158"/>
                  </a:lnTo>
                  <a:lnTo>
                    <a:pt x="39" y="157"/>
                  </a:lnTo>
                  <a:lnTo>
                    <a:pt x="38" y="157"/>
                  </a:lnTo>
                  <a:lnTo>
                    <a:pt x="36" y="156"/>
                  </a:lnTo>
                  <a:lnTo>
                    <a:pt x="35" y="156"/>
                  </a:lnTo>
                  <a:lnTo>
                    <a:pt x="33" y="156"/>
                  </a:lnTo>
                  <a:lnTo>
                    <a:pt x="31" y="154"/>
                  </a:lnTo>
                  <a:lnTo>
                    <a:pt x="30" y="154"/>
                  </a:lnTo>
                  <a:lnTo>
                    <a:pt x="28" y="153"/>
                  </a:lnTo>
                  <a:lnTo>
                    <a:pt x="26" y="153"/>
                  </a:lnTo>
                  <a:lnTo>
                    <a:pt x="25" y="153"/>
                  </a:lnTo>
                  <a:lnTo>
                    <a:pt x="23" y="152"/>
                  </a:lnTo>
                  <a:lnTo>
                    <a:pt x="22" y="152"/>
                  </a:lnTo>
                  <a:lnTo>
                    <a:pt x="21" y="152"/>
                  </a:lnTo>
                  <a:lnTo>
                    <a:pt x="18" y="150"/>
                  </a:lnTo>
                  <a:lnTo>
                    <a:pt x="17" y="150"/>
                  </a:lnTo>
                  <a:lnTo>
                    <a:pt x="15" y="150"/>
                  </a:lnTo>
                  <a:lnTo>
                    <a:pt x="14" y="149"/>
                  </a:lnTo>
                  <a:lnTo>
                    <a:pt x="12" y="149"/>
                  </a:lnTo>
                  <a:lnTo>
                    <a:pt x="10" y="149"/>
                  </a:lnTo>
                  <a:lnTo>
                    <a:pt x="9" y="149"/>
                  </a:lnTo>
                  <a:lnTo>
                    <a:pt x="7" y="149"/>
                  </a:lnTo>
                  <a:lnTo>
                    <a:pt x="6" y="149"/>
                  </a:lnTo>
                  <a:lnTo>
                    <a:pt x="4" y="149"/>
                  </a:lnTo>
                  <a:lnTo>
                    <a:pt x="0" y="39"/>
                  </a:lnTo>
                  <a:lnTo>
                    <a:pt x="1" y="39"/>
                  </a:lnTo>
                  <a:lnTo>
                    <a:pt x="2" y="38"/>
                  </a:lnTo>
                  <a:lnTo>
                    <a:pt x="3" y="36"/>
                  </a:lnTo>
                  <a:lnTo>
                    <a:pt x="4" y="35"/>
                  </a:lnTo>
                  <a:lnTo>
                    <a:pt x="6" y="34"/>
                  </a:lnTo>
                  <a:lnTo>
                    <a:pt x="7" y="32"/>
                  </a:lnTo>
                  <a:lnTo>
                    <a:pt x="8" y="32"/>
                  </a:lnTo>
                  <a:lnTo>
                    <a:pt x="9" y="31"/>
                  </a:lnTo>
                  <a:lnTo>
                    <a:pt x="11" y="30"/>
                  </a:lnTo>
                  <a:lnTo>
                    <a:pt x="12" y="28"/>
                  </a:lnTo>
                  <a:lnTo>
                    <a:pt x="15" y="28"/>
                  </a:lnTo>
                  <a:lnTo>
                    <a:pt x="16" y="27"/>
                  </a:lnTo>
                  <a:lnTo>
                    <a:pt x="18" y="26"/>
                  </a:lnTo>
                  <a:lnTo>
                    <a:pt x="21" y="26"/>
                  </a:lnTo>
                  <a:lnTo>
                    <a:pt x="22" y="25"/>
                  </a:lnTo>
                  <a:lnTo>
                    <a:pt x="24" y="23"/>
                  </a:lnTo>
                  <a:lnTo>
                    <a:pt x="25" y="23"/>
                  </a:lnTo>
                  <a:lnTo>
                    <a:pt x="28" y="22"/>
                  </a:lnTo>
                  <a:lnTo>
                    <a:pt x="30" y="22"/>
                  </a:lnTo>
                  <a:lnTo>
                    <a:pt x="31" y="21"/>
                  </a:lnTo>
                  <a:lnTo>
                    <a:pt x="33" y="21"/>
                  </a:lnTo>
                  <a:lnTo>
                    <a:pt x="36" y="19"/>
                  </a:lnTo>
                  <a:lnTo>
                    <a:pt x="37" y="19"/>
                  </a:lnTo>
                  <a:lnTo>
                    <a:pt x="39" y="18"/>
                  </a:lnTo>
                  <a:lnTo>
                    <a:pt x="40" y="18"/>
                  </a:lnTo>
                  <a:lnTo>
                    <a:pt x="43" y="18"/>
                  </a:lnTo>
                  <a:lnTo>
                    <a:pt x="44" y="17"/>
                  </a:lnTo>
                  <a:lnTo>
                    <a:pt x="46" y="17"/>
                  </a:lnTo>
                  <a:lnTo>
                    <a:pt x="47" y="17"/>
                  </a:lnTo>
                  <a:lnTo>
                    <a:pt x="49" y="17"/>
                  </a:lnTo>
                  <a:lnTo>
                    <a:pt x="50" y="17"/>
                  </a:lnTo>
                  <a:lnTo>
                    <a:pt x="51" y="17"/>
                  </a:lnTo>
                  <a:lnTo>
                    <a:pt x="52" y="17"/>
                  </a:lnTo>
                  <a:lnTo>
                    <a:pt x="52" y="18"/>
                  </a:lnTo>
                  <a:lnTo>
                    <a:pt x="53" y="18"/>
                  </a:lnTo>
                  <a:lnTo>
                    <a:pt x="53" y="19"/>
                  </a:lnTo>
                  <a:lnTo>
                    <a:pt x="54" y="19"/>
                  </a:lnTo>
                  <a:lnTo>
                    <a:pt x="56" y="19"/>
                  </a:lnTo>
                  <a:lnTo>
                    <a:pt x="56" y="21"/>
                  </a:lnTo>
                  <a:lnTo>
                    <a:pt x="57" y="21"/>
                  </a:lnTo>
                  <a:lnTo>
                    <a:pt x="58" y="21"/>
                  </a:lnTo>
                  <a:lnTo>
                    <a:pt x="58" y="22"/>
                  </a:lnTo>
                  <a:lnTo>
                    <a:pt x="59" y="22"/>
                  </a:lnTo>
                  <a:lnTo>
                    <a:pt x="60" y="22"/>
                  </a:lnTo>
                  <a:lnTo>
                    <a:pt x="61" y="23"/>
                  </a:lnTo>
                  <a:lnTo>
                    <a:pt x="63" y="23"/>
                  </a:lnTo>
                  <a:lnTo>
                    <a:pt x="64" y="23"/>
                  </a:lnTo>
                  <a:lnTo>
                    <a:pt x="64" y="25"/>
                  </a:lnTo>
                  <a:lnTo>
                    <a:pt x="65" y="25"/>
                  </a:lnTo>
                  <a:lnTo>
                    <a:pt x="66" y="25"/>
                  </a:lnTo>
                  <a:lnTo>
                    <a:pt x="66" y="26"/>
                  </a:lnTo>
                  <a:lnTo>
                    <a:pt x="67" y="26"/>
                  </a:lnTo>
                  <a:lnTo>
                    <a:pt x="67" y="27"/>
                  </a:lnTo>
                  <a:lnTo>
                    <a:pt x="68" y="27"/>
                  </a:lnTo>
                  <a:lnTo>
                    <a:pt x="73" y="34"/>
                  </a:lnTo>
                  <a:lnTo>
                    <a:pt x="73" y="35"/>
                  </a:lnTo>
                  <a:lnTo>
                    <a:pt x="74" y="36"/>
                  </a:lnTo>
                  <a:lnTo>
                    <a:pt x="74" y="38"/>
                  </a:lnTo>
                  <a:lnTo>
                    <a:pt x="75" y="38"/>
                  </a:lnTo>
                  <a:lnTo>
                    <a:pt x="75" y="39"/>
                  </a:lnTo>
                  <a:lnTo>
                    <a:pt x="75" y="40"/>
                  </a:lnTo>
                  <a:lnTo>
                    <a:pt x="76" y="41"/>
                  </a:lnTo>
                  <a:lnTo>
                    <a:pt x="76" y="43"/>
                  </a:lnTo>
                  <a:lnTo>
                    <a:pt x="78" y="44"/>
                  </a:lnTo>
                  <a:lnTo>
                    <a:pt x="78" y="45"/>
                  </a:lnTo>
                  <a:lnTo>
                    <a:pt x="79" y="47"/>
                  </a:lnTo>
                  <a:lnTo>
                    <a:pt x="79" y="48"/>
                  </a:lnTo>
                  <a:lnTo>
                    <a:pt x="79" y="49"/>
                  </a:lnTo>
                  <a:lnTo>
                    <a:pt x="80" y="50"/>
                  </a:lnTo>
                  <a:lnTo>
                    <a:pt x="80" y="52"/>
                  </a:lnTo>
                  <a:lnTo>
                    <a:pt x="81" y="52"/>
                  </a:lnTo>
                  <a:lnTo>
                    <a:pt x="81" y="53"/>
                  </a:lnTo>
                  <a:lnTo>
                    <a:pt x="81" y="54"/>
                  </a:lnTo>
                  <a:lnTo>
                    <a:pt x="82" y="56"/>
                  </a:lnTo>
                  <a:lnTo>
                    <a:pt x="82" y="57"/>
                  </a:lnTo>
                  <a:lnTo>
                    <a:pt x="83" y="58"/>
                  </a:lnTo>
                  <a:lnTo>
                    <a:pt x="83" y="60"/>
                  </a:lnTo>
                  <a:lnTo>
                    <a:pt x="85" y="61"/>
                  </a:lnTo>
                  <a:lnTo>
                    <a:pt x="85" y="62"/>
                  </a:lnTo>
                  <a:lnTo>
                    <a:pt x="86" y="62"/>
                  </a:lnTo>
                  <a:lnTo>
                    <a:pt x="76" y="62"/>
                  </a:lnTo>
                  <a:lnTo>
                    <a:pt x="78" y="63"/>
                  </a:lnTo>
                  <a:lnTo>
                    <a:pt x="79" y="65"/>
                  </a:lnTo>
                  <a:lnTo>
                    <a:pt x="79" y="66"/>
                  </a:lnTo>
                  <a:lnTo>
                    <a:pt x="80" y="67"/>
                  </a:lnTo>
                  <a:lnTo>
                    <a:pt x="81" y="69"/>
                  </a:lnTo>
                  <a:lnTo>
                    <a:pt x="82" y="70"/>
                  </a:lnTo>
                  <a:lnTo>
                    <a:pt x="83" y="70"/>
                  </a:lnTo>
                  <a:lnTo>
                    <a:pt x="85" y="71"/>
                  </a:lnTo>
                  <a:lnTo>
                    <a:pt x="85" y="73"/>
                  </a:lnTo>
                  <a:lnTo>
                    <a:pt x="86" y="74"/>
                  </a:lnTo>
                  <a:lnTo>
                    <a:pt x="87" y="75"/>
                  </a:lnTo>
                  <a:lnTo>
                    <a:pt x="88" y="76"/>
                  </a:lnTo>
                  <a:lnTo>
                    <a:pt x="89" y="78"/>
                  </a:lnTo>
                  <a:lnTo>
                    <a:pt x="90" y="79"/>
                  </a:lnTo>
                  <a:lnTo>
                    <a:pt x="92" y="79"/>
                  </a:lnTo>
                  <a:lnTo>
                    <a:pt x="93" y="80"/>
                  </a:lnTo>
                  <a:lnTo>
                    <a:pt x="94" y="82"/>
                  </a:lnTo>
                  <a:lnTo>
                    <a:pt x="95" y="82"/>
                  </a:lnTo>
                  <a:lnTo>
                    <a:pt x="96" y="83"/>
                  </a:lnTo>
                  <a:lnTo>
                    <a:pt x="97" y="84"/>
                  </a:lnTo>
                  <a:lnTo>
                    <a:pt x="99" y="84"/>
                  </a:lnTo>
                  <a:lnTo>
                    <a:pt x="100" y="86"/>
                  </a:lnTo>
                  <a:lnTo>
                    <a:pt x="101" y="86"/>
                  </a:lnTo>
                  <a:lnTo>
                    <a:pt x="102" y="86"/>
                  </a:lnTo>
                  <a:lnTo>
                    <a:pt x="103" y="87"/>
                  </a:lnTo>
                  <a:lnTo>
                    <a:pt x="104" y="87"/>
                  </a:lnTo>
                  <a:lnTo>
                    <a:pt x="106" y="87"/>
                  </a:lnTo>
                  <a:lnTo>
                    <a:pt x="107" y="87"/>
                  </a:lnTo>
                  <a:lnTo>
                    <a:pt x="108" y="87"/>
                  </a:lnTo>
                  <a:lnTo>
                    <a:pt x="109" y="87"/>
                  </a:lnTo>
                  <a:lnTo>
                    <a:pt x="110" y="86"/>
                  </a:lnTo>
                  <a:lnTo>
                    <a:pt x="111" y="86"/>
                  </a:lnTo>
                  <a:lnTo>
                    <a:pt x="111" y="84"/>
                  </a:lnTo>
                  <a:lnTo>
                    <a:pt x="111" y="83"/>
                  </a:lnTo>
                  <a:lnTo>
                    <a:pt x="111" y="82"/>
                  </a:lnTo>
                  <a:lnTo>
                    <a:pt x="110" y="82"/>
                  </a:lnTo>
                  <a:lnTo>
                    <a:pt x="110" y="80"/>
                  </a:lnTo>
                  <a:lnTo>
                    <a:pt x="110" y="79"/>
                  </a:lnTo>
                  <a:lnTo>
                    <a:pt x="109" y="78"/>
                  </a:lnTo>
                  <a:lnTo>
                    <a:pt x="109" y="76"/>
                  </a:lnTo>
                  <a:lnTo>
                    <a:pt x="109" y="75"/>
                  </a:lnTo>
                  <a:lnTo>
                    <a:pt x="108" y="75"/>
                  </a:lnTo>
                  <a:lnTo>
                    <a:pt x="108" y="74"/>
                  </a:lnTo>
                  <a:lnTo>
                    <a:pt x="108" y="73"/>
                  </a:lnTo>
                  <a:lnTo>
                    <a:pt x="107" y="71"/>
                  </a:lnTo>
                  <a:lnTo>
                    <a:pt x="107" y="70"/>
                  </a:lnTo>
                  <a:lnTo>
                    <a:pt x="107" y="69"/>
                  </a:lnTo>
                  <a:lnTo>
                    <a:pt x="106" y="69"/>
                  </a:lnTo>
                  <a:lnTo>
                    <a:pt x="104" y="69"/>
                  </a:lnTo>
                  <a:lnTo>
                    <a:pt x="104" y="67"/>
                  </a:lnTo>
                  <a:lnTo>
                    <a:pt x="103" y="67"/>
                  </a:lnTo>
                  <a:lnTo>
                    <a:pt x="102" y="67"/>
                  </a:lnTo>
                  <a:lnTo>
                    <a:pt x="101" y="67"/>
                  </a:lnTo>
                  <a:lnTo>
                    <a:pt x="100" y="67"/>
                  </a:lnTo>
                  <a:lnTo>
                    <a:pt x="100" y="66"/>
                  </a:lnTo>
                  <a:lnTo>
                    <a:pt x="99" y="66"/>
                  </a:lnTo>
                  <a:lnTo>
                    <a:pt x="97" y="65"/>
                  </a:lnTo>
                  <a:lnTo>
                    <a:pt x="96" y="65"/>
                  </a:lnTo>
                  <a:lnTo>
                    <a:pt x="96" y="63"/>
                  </a:lnTo>
                  <a:lnTo>
                    <a:pt x="95" y="63"/>
                  </a:lnTo>
                  <a:lnTo>
                    <a:pt x="94" y="62"/>
                  </a:lnTo>
                  <a:lnTo>
                    <a:pt x="94" y="61"/>
                  </a:lnTo>
                  <a:lnTo>
                    <a:pt x="93" y="61"/>
                  </a:lnTo>
                  <a:lnTo>
                    <a:pt x="93" y="60"/>
                  </a:lnTo>
                  <a:lnTo>
                    <a:pt x="92" y="60"/>
                  </a:lnTo>
                  <a:lnTo>
                    <a:pt x="92" y="58"/>
                  </a:lnTo>
                  <a:lnTo>
                    <a:pt x="90" y="58"/>
                  </a:lnTo>
                  <a:lnTo>
                    <a:pt x="90" y="57"/>
                  </a:lnTo>
                  <a:lnTo>
                    <a:pt x="89" y="57"/>
                  </a:lnTo>
                  <a:lnTo>
                    <a:pt x="93" y="57"/>
                  </a:lnTo>
                  <a:lnTo>
                    <a:pt x="96" y="57"/>
                  </a:lnTo>
                  <a:lnTo>
                    <a:pt x="100" y="57"/>
                  </a:lnTo>
                  <a:lnTo>
                    <a:pt x="103" y="57"/>
                  </a:lnTo>
                  <a:lnTo>
                    <a:pt x="106" y="57"/>
                  </a:lnTo>
                  <a:lnTo>
                    <a:pt x="109" y="57"/>
                  </a:lnTo>
                  <a:lnTo>
                    <a:pt x="113" y="57"/>
                  </a:lnTo>
                  <a:lnTo>
                    <a:pt x="116" y="57"/>
                  </a:lnTo>
                  <a:lnTo>
                    <a:pt x="120" y="57"/>
                  </a:lnTo>
                  <a:lnTo>
                    <a:pt x="123" y="57"/>
                  </a:lnTo>
                  <a:lnTo>
                    <a:pt x="125" y="58"/>
                  </a:lnTo>
                  <a:lnTo>
                    <a:pt x="129" y="58"/>
                  </a:lnTo>
                  <a:lnTo>
                    <a:pt x="132" y="58"/>
                  </a:lnTo>
                  <a:lnTo>
                    <a:pt x="136" y="58"/>
                  </a:lnTo>
                  <a:lnTo>
                    <a:pt x="139" y="58"/>
                  </a:lnTo>
                  <a:lnTo>
                    <a:pt x="143" y="58"/>
                  </a:lnTo>
                  <a:lnTo>
                    <a:pt x="146" y="58"/>
                  </a:lnTo>
                  <a:lnTo>
                    <a:pt x="149" y="58"/>
                  </a:lnTo>
                  <a:lnTo>
                    <a:pt x="152" y="58"/>
                  </a:lnTo>
                  <a:lnTo>
                    <a:pt x="156" y="60"/>
                  </a:lnTo>
                  <a:lnTo>
                    <a:pt x="159" y="60"/>
                  </a:lnTo>
                  <a:lnTo>
                    <a:pt x="163" y="60"/>
                  </a:lnTo>
                  <a:lnTo>
                    <a:pt x="166" y="60"/>
                  </a:lnTo>
                  <a:lnTo>
                    <a:pt x="170" y="60"/>
                  </a:lnTo>
                  <a:lnTo>
                    <a:pt x="172" y="60"/>
                  </a:lnTo>
                  <a:lnTo>
                    <a:pt x="175" y="60"/>
                  </a:lnTo>
                  <a:lnTo>
                    <a:pt x="179" y="60"/>
                  </a:lnTo>
                  <a:lnTo>
                    <a:pt x="182" y="60"/>
                  </a:lnTo>
                  <a:lnTo>
                    <a:pt x="186" y="58"/>
                  </a:lnTo>
                  <a:lnTo>
                    <a:pt x="188" y="58"/>
                  </a:lnTo>
                  <a:lnTo>
                    <a:pt x="192" y="58"/>
                  </a:lnTo>
                  <a:lnTo>
                    <a:pt x="195" y="58"/>
                  </a:lnTo>
                  <a:lnTo>
                    <a:pt x="197" y="58"/>
                  </a:lnTo>
                  <a:lnTo>
                    <a:pt x="201" y="58"/>
                  </a:lnTo>
                  <a:lnTo>
                    <a:pt x="204" y="57"/>
                  </a:lnTo>
                  <a:lnTo>
                    <a:pt x="207" y="57"/>
                  </a:lnTo>
                  <a:lnTo>
                    <a:pt x="210" y="57"/>
                  </a:lnTo>
                  <a:lnTo>
                    <a:pt x="215" y="57"/>
                  </a:lnTo>
                  <a:lnTo>
                    <a:pt x="218" y="57"/>
                  </a:lnTo>
                  <a:lnTo>
                    <a:pt x="222" y="57"/>
                  </a:lnTo>
                  <a:lnTo>
                    <a:pt x="227" y="57"/>
                  </a:lnTo>
                  <a:lnTo>
                    <a:pt x="230" y="57"/>
                  </a:lnTo>
                  <a:lnTo>
                    <a:pt x="235" y="57"/>
                  </a:lnTo>
                  <a:lnTo>
                    <a:pt x="239" y="57"/>
                  </a:lnTo>
                  <a:lnTo>
                    <a:pt x="243" y="57"/>
                  </a:lnTo>
                  <a:lnTo>
                    <a:pt x="247" y="57"/>
                  </a:lnTo>
                  <a:lnTo>
                    <a:pt x="252" y="57"/>
                  </a:lnTo>
                  <a:lnTo>
                    <a:pt x="257" y="57"/>
                  </a:lnTo>
                  <a:lnTo>
                    <a:pt x="261" y="57"/>
                  </a:lnTo>
                  <a:lnTo>
                    <a:pt x="266" y="58"/>
                  </a:lnTo>
                  <a:lnTo>
                    <a:pt x="270" y="58"/>
                  </a:lnTo>
                  <a:lnTo>
                    <a:pt x="274" y="58"/>
                  </a:lnTo>
                  <a:lnTo>
                    <a:pt x="279" y="58"/>
                  </a:lnTo>
                  <a:lnTo>
                    <a:pt x="284" y="58"/>
                  </a:lnTo>
                  <a:lnTo>
                    <a:pt x="288" y="58"/>
                  </a:lnTo>
                  <a:lnTo>
                    <a:pt x="292" y="58"/>
                  </a:lnTo>
                  <a:lnTo>
                    <a:pt x="296" y="58"/>
                  </a:lnTo>
                  <a:lnTo>
                    <a:pt x="300" y="58"/>
                  </a:lnTo>
                  <a:lnTo>
                    <a:pt x="304" y="58"/>
                  </a:lnTo>
                  <a:lnTo>
                    <a:pt x="308" y="58"/>
                  </a:lnTo>
                  <a:lnTo>
                    <a:pt x="311" y="57"/>
                  </a:lnTo>
                  <a:lnTo>
                    <a:pt x="315" y="57"/>
                  </a:lnTo>
                  <a:lnTo>
                    <a:pt x="318" y="57"/>
                  </a:lnTo>
                  <a:lnTo>
                    <a:pt x="322" y="57"/>
                  </a:lnTo>
                  <a:lnTo>
                    <a:pt x="322" y="58"/>
                  </a:lnTo>
                  <a:lnTo>
                    <a:pt x="323" y="58"/>
                  </a:lnTo>
                  <a:lnTo>
                    <a:pt x="323" y="60"/>
                  </a:lnTo>
                  <a:lnTo>
                    <a:pt x="324" y="60"/>
                  </a:lnTo>
                  <a:lnTo>
                    <a:pt x="324" y="61"/>
                  </a:lnTo>
                  <a:lnTo>
                    <a:pt x="324" y="62"/>
                  </a:lnTo>
                  <a:lnTo>
                    <a:pt x="325" y="62"/>
                  </a:lnTo>
                  <a:lnTo>
                    <a:pt x="325" y="63"/>
                  </a:lnTo>
                  <a:lnTo>
                    <a:pt x="325" y="65"/>
                  </a:lnTo>
                  <a:lnTo>
                    <a:pt x="325" y="66"/>
                  </a:lnTo>
                  <a:lnTo>
                    <a:pt x="325" y="67"/>
                  </a:lnTo>
                  <a:lnTo>
                    <a:pt x="324" y="67"/>
                  </a:lnTo>
                  <a:lnTo>
                    <a:pt x="323" y="67"/>
                  </a:lnTo>
                  <a:lnTo>
                    <a:pt x="323" y="69"/>
                  </a:lnTo>
                  <a:lnTo>
                    <a:pt x="322" y="69"/>
                  </a:lnTo>
                  <a:lnTo>
                    <a:pt x="321" y="69"/>
                  </a:lnTo>
                  <a:lnTo>
                    <a:pt x="320" y="69"/>
                  </a:lnTo>
                  <a:lnTo>
                    <a:pt x="320" y="67"/>
                  </a:lnTo>
                  <a:lnTo>
                    <a:pt x="318" y="67"/>
                  </a:lnTo>
                  <a:lnTo>
                    <a:pt x="317" y="67"/>
                  </a:lnTo>
                  <a:lnTo>
                    <a:pt x="316" y="67"/>
                  </a:lnTo>
                  <a:lnTo>
                    <a:pt x="315" y="66"/>
                  </a:lnTo>
                  <a:lnTo>
                    <a:pt x="314" y="66"/>
                  </a:lnTo>
                  <a:lnTo>
                    <a:pt x="313" y="66"/>
                  </a:lnTo>
                  <a:lnTo>
                    <a:pt x="313" y="65"/>
                  </a:lnTo>
                  <a:lnTo>
                    <a:pt x="311" y="65"/>
                  </a:lnTo>
                  <a:lnTo>
                    <a:pt x="310" y="66"/>
                  </a:lnTo>
                  <a:lnTo>
                    <a:pt x="310" y="67"/>
                  </a:lnTo>
                  <a:lnTo>
                    <a:pt x="309" y="67"/>
                  </a:lnTo>
                  <a:lnTo>
                    <a:pt x="309" y="69"/>
                  </a:lnTo>
                  <a:lnTo>
                    <a:pt x="309" y="70"/>
                  </a:lnTo>
                  <a:lnTo>
                    <a:pt x="309" y="71"/>
                  </a:lnTo>
                  <a:lnTo>
                    <a:pt x="309" y="73"/>
                  </a:lnTo>
                  <a:lnTo>
                    <a:pt x="309" y="74"/>
                  </a:lnTo>
                  <a:lnTo>
                    <a:pt x="309" y="75"/>
                  </a:lnTo>
                  <a:lnTo>
                    <a:pt x="309" y="78"/>
                  </a:lnTo>
                  <a:lnTo>
                    <a:pt x="309" y="79"/>
                  </a:lnTo>
                  <a:lnTo>
                    <a:pt x="325" y="79"/>
                  </a:lnTo>
                  <a:lnTo>
                    <a:pt x="335" y="69"/>
                  </a:lnTo>
                  <a:lnTo>
                    <a:pt x="336" y="69"/>
                  </a:lnTo>
                  <a:lnTo>
                    <a:pt x="337" y="69"/>
                  </a:lnTo>
                  <a:lnTo>
                    <a:pt x="338" y="70"/>
                  </a:lnTo>
                  <a:lnTo>
                    <a:pt x="339" y="70"/>
                  </a:lnTo>
                  <a:lnTo>
                    <a:pt x="339" y="71"/>
                  </a:lnTo>
                  <a:lnTo>
                    <a:pt x="341" y="71"/>
                  </a:lnTo>
                  <a:lnTo>
                    <a:pt x="342" y="71"/>
                  </a:lnTo>
                  <a:lnTo>
                    <a:pt x="342" y="73"/>
                  </a:lnTo>
                  <a:lnTo>
                    <a:pt x="343" y="73"/>
                  </a:lnTo>
                  <a:lnTo>
                    <a:pt x="344" y="73"/>
                  </a:lnTo>
                  <a:lnTo>
                    <a:pt x="344" y="74"/>
                  </a:lnTo>
                  <a:lnTo>
                    <a:pt x="345" y="74"/>
                  </a:lnTo>
                  <a:lnTo>
                    <a:pt x="346" y="74"/>
                  </a:lnTo>
                  <a:lnTo>
                    <a:pt x="347" y="74"/>
                  </a:lnTo>
                  <a:lnTo>
                    <a:pt x="356" y="62"/>
                  </a:lnTo>
                  <a:lnTo>
                    <a:pt x="357" y="63"/>
                  </a:lnTo>
                  <a:lnTo>
                    <a:pt x="358" y="63"/>
                  </a:lnTo>
                  <a:lnTo>
                    <a:pt x="359" y="65"/>
                  </a:lnTo>
                  <a:lnTo>
                    <a:pt x="360" y="65"/>
                  </a:lnTo>
                  <a:lnTo>
                    <a:pt x="361" y="66"/>
                  </a:lnTo>
                  <a:lnTo>
                    <a:pt x="363" y="66"/>
                  </a:lnTo>
                  <a:lnTo>
                    <a:pt x="364" y="66"/>
                  </a:lnTo>
                  <a:lnTo>
                    <a:pt x="364" y="67"/>
                  </a:lnTo>
                  <a:lnTo>
                    <a:pt x="365" y="67"/>
                  </a:lnTo>
                  <a:lnTo>
                    <a:pt x="366" y="66"/>
                  </a:lnTo>
                  <a:lnTo>
                    <a:pt x="367" y="66"/>
                  </a:lnTo>
                  <a:lnTo>
                    <a:pt x="368" y="66"/>
                  </a:lnTo>
                  <a:lnTo>
                    <a:pt x="368" y="65"/>
                  </a:lnTo>
                  <a:lnTo>
                    <a:pt x="370" y="65"/>
                  </a:lnTo>
                  <a:lnTo>
                    <a:pt x="371" y="63"/>
                  </a:lnTo>
                  <a:lnTo>
                    <a:pt x="372" y="63"/>
                  </a:lnTo>
                  <a:lnTo>
                    <a:pt x="373" y="62"/>
                  </a:lnTo>
                  <a:lnTo>
                    <a:pt x="374" y="62"/>
                  </a:lnTo>
                  <a:lnTo>
                    <a:pt x="374" y="63"/>
                  </a:lnTo>
                  <a:lnTo>
                    <a:pt x="375" y="63"/>
                  </a:lnTo>
                  <a:lnTo>
                    <a:pt x="377" y="63"/>
                  </a:lnTo>
                  <a:lnTo>
                    <a:pt x="377" y="65"/>
                  </a:lnTo>
                  <a:lnTo>
                    <a:pt x="378" y="65"/>
                  </a:lnTo>
                  <a:lnTo>
                    <a:pt x="379" y="66"/>
                  </a:lnTo>
                  <a:lnTo>
                    <a:pt x="380" y="66"/>
                  </a:lnTo>
                  <a:lnTo>
                    <a:pt x="380" y="67"/>
                  </a:lnTo>
                  <a:lnTo>
                    <a:pt x="381" y="67"/>
                  </a:lnTo>
                  <a:lnTo>
                    <a:pt x="381" y="69"/>
                  </a:lnTo>
                  <a:lnTo>
                    <a:pt x="382" y="69"/>
                  </a:lnTo>
                  <a:lnTo>
                    <a:pt x="382" y="70"/>
                  </a:lnTo>
                  <a:lnTo>
                    <a:pt x="384" y="70"/>
                  </a:lnTo>
                  <a:lnTo>
                    <a:pt x="385" y="71"/>
                  </a:lnTo>
                  <a:lnTo>
                    <a:pt x="386" y="71"/>
                  </a:lnTo>
                  <a:lnTo>
                    <a:pt x="386" y="73"/>
                  </a:lnTo>
                  <a:lnTo>
                    <a:pt x="387" y="73"/>
                  </a:lnTo>
                  <a:lnTo>
                    <a:pt x="388" y="74"/>
                  </a:lnTo>
                  <a:lnTo>
                    <a:pt x="389" y="74"/>
                  </a:lnTo>
                  <a:lnTo>
                    <a:pt x="391" y="74"/>
                  </a:lnTo>
                  <a:lnTo>
                    <a:pt x="391" y="73"/>
                  </a:lnTo>
                  <a:lnTo>
                    <a:pt x="391" y="71"/>
                  </a:lnTo>
                  <a:lnTo>
                    <a:pt x="392" y="70"/>
                  </a:lnTo>
                  <a:lnTo>
                    <a:pt x="392" y="69"/>
                  </a:lnTo>
                  <a:lnTo>
                    <a:pt x="392" y="67"/>
                  </a:lnTo>
                  <a:lnTo>
                    <a:pt x="392" y="66"/>
                  </a:lnTo>
                  <a:lnTo>
                    <a:pt x="392" y="65"/>
                  </a:lnTo>
                  <a:lnTo>
                    <a:pt x="392" y="63"/>
                  </a:lnTo>
                  <a:lnTo>
                    <a:pt x="393" y="62"/>
                  </a:lnTo>
                  <a:lnTo>
                    <a:pt x="392" y="62"/>
                  </a:lnTo>
                  <a:lnTo>
                    <a:pt x="392" y="61"/>
                  </a:lnTo>
                  <a:lnTo>
                    <a:pt x="392" y="60"/>
                  </a:lnTo>
                  <a:lnTo>
                    <a:pt x="392" y="58"/>
                  </a:lnTo>
                  <a:lnTo>
                    <a:pt x="392" y="57"/>
                  </a:lnTo>
                  <a:lnTo>
                    <a:pt x="392" y="56"/>
                  </a:lnTo>
                  <a:lnTo>
                    <a:pt x="391" y="54"/>
                  </a:lnTo>
                  <a:lnTo>
                    <a:pt x="391" y="53"/>
                  </a:lnTo>
                  <a:lnTo>
                    <a:pt x="389" y="52"/>
                  </a:lnTo>
                  <a:lnTo>
                    <a:pt x="389" y="50"/>
                  </a:lnTo>
                  <a:lnTo>
                    <a:pt x="388" y="50"/>
                  </a:lnTo>
                  <a:lnTo>
                    <a:pt x="388" y="49"/>
                  </a:lnTo>
                  <a:lnTo>
                    <a:pt x="387" y="49"/>
                  </a:lnTo>
                  <a:lnTo>
                    <a:pt x="386" y="49"/>
                  </a:lnTo>
                  <a:lnTo>
                    <a:pt x="386" y="48"/>
                  </a:lnTo>
                  <a:lnTo>
                    <a:pt x="385" y="48"/>
                  </a:lnTo>
                  <a:lnTo>
                    <a:pt x="384" y="48"/>
                  </a:lnTo>
                  <a:lnTo>
                    <a:pt x="382" y="48"/>
                  </a:lnTo>
                  <a:lnTo>
                    <a:pt x="381" y="48"/>
                  </a:lnTo>
                  <a:lnTo>
                    <a:pt x="380" y="47"/>
                  </a:lnTo>
                  <a:lnTo>
                    <a:pt x="382" y="47"/>
                  </a:lnTo>
                  <a:lnTo>
                    <a:pt x="386" y="47"/>
                  </a:lnTo>
                  <a:lnTo>
                    <a:pt x="388" y="45"/>
                  </a:lnTo>
                  <a:lnTo>
                    <a:pt x="391" y="45"/>
                  </a:lnTo>
                  <a:lnTo>
                    <a:pt x="393" y="44"/>
                  </a:lnTo>
                  <a:lnTo>
                    <a:pt x="395" y="44"/>
                  </a:lnTo>
                  <a:lnTo>
                    <a:pt x="398" y="43"/>
                  </a:lnTo>
                  <a:lnTo>
                    <a:pt x="400" y="43"/>
                  </a:lnTo>
                  <a:lnTo>
                    <a:pt x="402" y="41"/>
                  </a:lnTo>
                  <a:lnTo>
                    <a:pt x="404" y="40"/>
                  </a:lnTo>
                  <a:lnTo>
                    <a:pt x="407" y="39"/>
                  </a:lnTo>
                  <a:lnTo>
                    <a:pt x="409" y="38"/>
                  </a:lnTo>
                  <a:lnTo>
                    <a:pt x="411" y="36"/>
                  </a:lnTo>
                  <a:lnTo>
                    <a:pt x="414" y="35"/>
                  </a:lnTo>
                  <a:lnTo>
                    <a:pt x="416" y="34"/>
                  </a:lnTo>
                  <a:lnTo>
                    <a:pt x="418" y="32"/>
                  </a:lnTo>
                  <a:lnTo>
                    <a:pt x="421" y="31"/>
                  </a:lnTo>
                  <a:lnTo>
                    <a:pt x="422" y="30"/>
                  </a:lnTo>
                  <a:lnTo>
                    <a:pt x="424" y="27"/>
                  </a:lnTo>
                  <a:lnTo>
                    <a:pt x="427" y="26"/>
                  </a:lnTo>
                  <a:lnTo>
                    <a:pt x="429" y="25"/>
                  </a:lnTo>
                  <a:lnTo>
                    <a:pt x="431" y="22"/>
                  </a:lnTo>
                  <a:lnTo>
                    <a:pt x="432" y="21"/>
                  </a:lnTo>
                  <a:lnTo>
                    <a:pt x="435" y="18"/>
                  </a:lnTo>
                  <a:lnTo>
                    <a:pt x="437" y="17"/>
                  </a:lnTo>
                  <a:lnTo>
                    <a:pt x="439" y="14"/>
                  </a:lnTo>
                  <a:lnTo>
                    <a:pt x="442" y="12"/>
                  </a:lnTo>
                  <a:lnTo>
                    <a:pt x="444" y="9"/>
                  </a:lnTo>
                  <a:lnTo>
                    <a:pt x="446" y="8"/>
                  </a:lnTo>
                  <a:lnTo>
                    <a:pt x="449" y="5"/>
                  </a:lnTo>
                  <a:lnTo>
                    <a:pt x="451" y="2"/>
                  </a:lnTo>
                  <a:lnTo>
                    <a:pt x="453" y="0"/>
                  </a:lnTo>
                  <a:lnTo>
                    <a:pt x="520" y="13"/>
                  </a:lnTo>
                  <a:lnTo>
                    <a:pt x="532" y="14"/>
                  </a:lnTo>
                  <a:lnTo>
                    <a:pt x="531" y="15"/>
                  </a:lnTo>
                  <a:lnTo>
                    <a:pt x="530" y="17"/>
                  </a:lnTo>
                  <a:lnTo>
                    <a:pt x="529" y="18"/>
                  </a:lnTo>
                  <a:lnTo>
                    <a:pt x="529" y="19"/>
                  </a:lnTo>
                  <a:lnTo>
                    <a:pt x="528" y="19"/>
                  </a:lnTo>
                  <a:lnTo>
                    <a:pt x="528" y="21"/>
                  </a:lnTo>
                  <a:lnTo>
                    <a:pt x="527" y="22"/>
                  </a:lnTo>
                  <a:lnTo>
                    <a:pt x="527" y="23"/>
                  </a:lnTo>
                  <a:lnTo>
                    <a:pt x="525" y="23"/>
                  </a:lnTo>
                  <a:lnTo>
                    <a:pt x="525" y="25"/>
                  </a:lnTo>
                  <a:lnTo>
                    <a:pt x="524" y="25"/>
                  </a:lnTo>
                  <a:lnTo>
                    <a:pt x="524" y="26"/>
                  </a:lnTo>
                  <a:lnTo>
                    <a:pt x="523" y="27"/>
                  </a:lnTo>
                  <a:lnTo>
                    <a:pt x="522" y="28"/>
                  </a:lnTo>
                  <a:lnTo>
                    <a:pt x="521" y="30"/>
                  </a:lnTo>
                  <a:lnTo>
                    <a:pt x="521" y="31"/>
                  </a:lnTo>
                  <a:lnTo>
                    <a:pt x="520" y="32"/>
                  </a:lnTo>
                  <a:lnTo>
                    <a:pt x="518" y="34"/>
                  </a:lnTo>
                  <a:lnTo>
                    <a:pt x="518" y="35"/>
                  </a:lnTo>
                  <a:lnTo>
                    <a:pt x="517" y="35"/>
                  </a:lnTo>
                  <a:lnTo>
                    <a:pt x="517" y="36"/>
                  </a:lnTo>
                  <a:lnTo>
                    <a:pt x="516" y="36"/>
                  </a:lnTo>
                  <a:lnTo>
                    <a:pt x="516" y="38"/>
                  </a:lnTo>
                  <a:lnTo>
                    <a:pt x="515" y="39"/>
                  </a:lnTo>
                  <a:lnTo>
                    <a:pt x="515" y="40"/>
                  </a:lnTo>
                  <a:lnTo>
                    <a:pt x="516" y="40"/>
                  </a:lnTo>
                  <a:lnTo>
                    <a:pt x="516" y="41"/>
                  </a:lnTo>
                  <a:lnTo>
                    <a:pt x="517" y="43"/>
                  </a:lnTo>
                  <a:lnTo>
                    <a:pt x="517" y="44"/>
                  </a:lnTo>
                  <a:lnTo>
                    <a:pt x="518" y="44"/>
                  </a:lnTo>
                  <a:lnTo>
                    <a:pt x="518" y="45"/>
                  </a:lnTo>
                  <a:lnTo>
                    <a:pt x="520" y="45"/>
                  </a:lnTo>
                  <a:lnTo>
                    <a:pt x="520" y="47"/>
                  </a:lnTo>
                  <a:lnTo>
                    <a:pt x="521" y="48"/>
                  </a:lnTo>
                  <a:lnTo>
                    <a:pt x="521" y="49"/>
                  </a:lnTo>
                  <a:lnTo>
                    <a:pt x="522" y="49"/>
                  </a:lnTo>
                  <a:lnTo>
                    <a:pt x="522" y="50"/>
                  </a:lnTo>
                  <a:lnTo>
                    <a:pt x="523" y="50"/>
                  </a:lnTo>
                  <a:lnTo>
                    <a:pt x="523" y="52"/>
                  </a:lnTo>
                  <a:lnTo>
                    <a:pt x="523" y="53"/>
                  </a:lnTo>
                  <a:lnTo>
                    <a:pt x="523" y="54"/>
                  </a:lnTo>
                  <a:lnTo>
                    <a:pt x="523" y="56"/>
                  </a:lnTo>
                  <a:lnTo>
                    <a:pt x="523" y="57"/>
                  </a:lnTo>
                  <a:lnTo>
                    <a:pt x="523" y="60"/>
                  </a:lnTo>
                  <a:lnTo>
                    <a:pt x="523" y="61"/>
                  </a:lnTo>
                  <a:lnTo>
                    <a:pt x="523" y="62"/>
                  </a:lnTo>
                  <a:lnTo>
                    <a:pt x="523" y="63"/>
                  </a:lnTo>
                  <a:lnTo>
                    <a:pt x="523" y="66"/>
                  </a:lnTo>
                  <a:lnTo>
                    <a:pt x="523" y="67"/>
                  </a:lnTo>
                  <a:lnTo>
                    <a:pt x="523" y="69"/>
                  </a:lnTo>
                  <a:lnTo>
                    <a:pt x="523" y="71"/>
                  </a:lnTo>
                  <a:lnTo>
                    <a:pt x="523" y="73"/>
                  </a:lnTo>
                  <a:lnTo>
                    <a:pt x="523" y="75"/>
                  </a:lnTo>
                  <a:lnTo>
                    <a:pt x="523" y="76"/>
                  </a:lnTo>
                  <a:lnTo>
                    <a:pt x="523" y="79"/>
                  </a:lnTo>
                  <a:lnTo>
                    <a:pt x="523" y="80"/>
                  </a:lnTo>
                  <a:lnTo>
                    <a:pt x="523" y="82"/>
                  </a:lnTo>
                  <a:lnTo>
                    <a:pt x="523" y="84"/>
                  </a:lnTo>
                  <a:lnTo>
                    <a:pt x="523" y="86"/>
                  </a:lnTo>
                  <a:lnTo>
                    <a:pt x="523" y="87"/>
                  </a:lnTo>
                  <a:lnTo>
                    <a:pt x="523" y="88"/>
                  </a:lnTo>
                  <a:lnTo>
                    <a:pt x="523" y="89"/>
                  </a:lnTo>
                  <a:lnTo>
                    <a:pt x="523" y="91"/>
                  </a:lnTo>
                  <a:lnTo>
                    <a:pt x="523" y="92"/>
                  </a:lnTo>
                  <a:lnTo>
                    <a:pt x="523" y="93"/>
                  </a:lnTo>
                  <a:lnTo>
                    <a:pt x="523" y="95"/>
                  </a:lnTo>
                  <a:lnTo>
                    <a:pt x="523" y="96"/>
                  </a:lnTo>
                </a:path>
              </a:pathLst>
            </a:custGeom>
            <a:solidFill>
              <a:srgbClr val="339966"/>
            </a:solidFill>
            <a:ln w="0">
              <a:solidFill>
                <a:srgbClr val="008080"/>
              </a:solidFill>
              <a:prstDash val="solid"/>
              <a:round/>
              <a:headEnd/>
              <a:tailEnd/>
            </a:ln>
          </p:spPr>
          <p:txBody>
            <a:bodyPr/>
            <a:lstStyle/>
            <a:p>
              <a:endParaRPr lang="en-GB"/>
            </a:p>
          </p:txBody>
        </p:sp>
        <p:sp>
          <p:nvSpPr>
            <p:cNvPr id="13363" name="Freeform 36"/>
            <p:cNvSpPr>
              <a:spLocks/>
            </p:cNvSpPr>
            <p:nvPr/>
          </p:nvSpPr>
          <p:spPr bwMode="auto">
            <a:xfrm>
              <a:off x="4767" y="3621"/>
              <a:ext cx="94" cy="54"/>
            </a:xfrm>
            <a:custGeom>
              <a:avLst/>
              <a:gdLst>
                <a:gd name="T0" fmla="*/ 1 w 188"/>
                <a:gd name="T1" fmla="*/ 1 h 107"/>
                <a:gd name="T2" fmla="*/ 1 w 188"/>
                <a:gd name="T3" fmla="*/ 1 h 107"/>
                <a:gd name="T4" fmla="*/ 1 w 188"/>
                <a:gd name="T5" fmla="*/ 1 h 107"/>
                <a:gd name="T6" fmla="*/ 1 w 188"/>
                <a:gd name="T7" fmla="*/ 1 h 107"/>
                <a:gd name="T8" fmla="*/ 1 w 188"/>
                <a:gd name="T9" fmla="*/ 1 h 107"/>
                <a:gd name="T10" fmla="*/ 1 w 188"/>
                <a:gd name="T11" fmla="*/ 1 h 107"/>
                <a:gd name="T12" fmla="*/ 1 w 188"/>
                <a:gd name="T13" fmla="*/ 1 h 107"/>
                <a:gd name="T14" fmla="*/ 1 w 188"/>
                <a:gd name="T15" fmla="*/ 1 h 107"/>
                <a:gd name="T16" fmla="*/ 1 w 188"/>
                <a:gd name="T17" fmla="*/ 1 h 107"/>
                <a:gd name="T18" fmla="*/ 1 w 188"/>
                <a:gd name="T19" fmla="*/ 1 h 107"/>
                <a:gd name="T20" fmla="*/ 1 w 188"/>
                <a:gd name="T21" fmla="*/ 1 h 107"/>
                <a:gd name="T22" fmla="*/ 1 w 188"/>
                <a:gd name="T23" fmla="*/ 1 h 107"/>
                <a:gd name="T24" fmla="*/ 1 w 188"/>
                <a:gd name="T25" fmla="*/ 1 h 107"/>
                <a:gd name="T26" fmla="*/ 1 w 188"/>
                <a:gd name="T27" fmla="*/ 1 h 107"/>
                <a:gd name="T28" fmla="*/ 1 w 188"/>
                <a:gd name="T29" fmla="*/ 1 h 107"/>
                <a:gd name="T30" fmla="*/ 1 w 188"/>
                <a:gd name="T31" fmla="*/ 1 h 107"/>
                <a:gd name="T32" fmla="*/ 1 w 188"/>
                <a:gd name="T33" fmla="*/ 1 h 107"/>
                <a:gd name="T34" fmla="*/ 1 w 188"/>
                <a:gd name="T35" fmla="*/ 1 h 107"/>
                <a:gd name="T36" fmla="*/ 1 w 188"/>
                <a:gd name="T37" fmla="*/ 1 h 107"/>
                <a:gd name="T38" fmla="*/ 1 w 188"/>
                <a:gd name="T39" fmla="*/ 1 h 107"/>
                <a:gd name="T40" fmla="*/ 1 w 188"/>
                <a:gd name="T41" fmla="*/ 1 h 107"/>
                <a:gd name="T42" fmla="*/ 1 w 188"/>
                <a:gd name="T43" fmla="*/ 1 h 107"/>
                <a:gd name="T44" fmla="*/ 1 w 188"/>
                <a:gd name="T45" fmla="*/ 1 h 107"/>
                <a:gd name="T46" fmla="*/ 1 w 188"/>
                <a:gd name="T47" fmla="*/ 1 h 107"/>
                <a:gd name="T48" fmla="*/ 1 w 188"/>
                <a:gd name="T49" fmla="*/ 1 h 107"/>
                <a:gd name="T50" fmla="*/ 0 w 188"/>
                <a:gd name="T51" fmla="*/ 1 h 107"/>
                <a:gd name="T52" fmla="*/ 1 w 188"/>
                <a:gd name="T53" fmla="*/ 1 h 107"/>
                <a:gd name="T54" fmla="*/ 1 w 188"/>
                <a:gd name="T55" fmla="*/ 1 h 107"/>
                <a:gd name="T56" fmla="*/ 1 w 188"/>
                <a:gd name="T57" fmla="*/ 1 h 107"/>
                <a:gd name="T58" fmla="*/ 1 w 188"/>
                <a:gd name="T59" fmla="*/ 1 h 107"/>
                <a:gd name="T60" fmla="*/ 1 w 188"/>
                <a:gd name="T61" fmla="*/ 1 h 107"/>
                <a:gd name="T62" fmla="*/ 1 w 188"/>
                <a:gd name="T63" fmla="*/ 1 h 107"/>
                <a:gd name="T64" fmla="*/ 1 w 188"/>
                <a:gd name="T65" fmla="*/ 1 h 107"/>
                <a:gd name="T66" fmla="*/ 1 w 188"/>
                <a:gd name="T67" fmla="*/ 1 h 107"/>
                <a:gd name="T68" fmla="*/ 1 w 188"/>
                <a:gd name="T69" fmla="*/ 1 h 107"/>
                <a:gd name="T70" fmla="*/ 1 w 188"/>
                <a:gd name="T71" fmla="*/ 1 h 107"/>
                <a:gd name="T72" fmla="*/ 1 w 188"/>
                <a:gd name="T73" fmla="*/ 1 h 107"/>
                <a:gd name="T74" fmla="*/ 1 w 188"/>
                <a:gd name="T75" fmla="*/ 1 h 107"/>
                <a:gd name="T76" fmla="*/ 1 w 188"/>
                <a:gd name="T77" fmla="*/ 1 h 107"/>
                <a:gd name="T78" fmla="*/ 1 w 188"/>
                <a:gd name="T79" fmla="*/ 1 h 107"/>
                <a:gd name="T80" fmla="*/ 1 w 188"/>
                <a:gd name="T81" fmla="*/ 1 h 107"/>
                <a:gd name="T82" fmla="*/ 1 w 188"/>
                <a:gd name="T83" fmla="*/ 1 h 107"/>
                <a:gd name="T84" fmla="*/ 1 w 188"/>
                <a:gd name="T85" fmla="*/ 1 h 107"/>
                <a:gd name="T86" fmla="*/ 1 w 188"/>
                <a:gd name="T87" fmla="*/ 1 h 107"/>
                <a:gd name="T88" fmla="*/ 1 w 188"/>
                <a:gd name="T89" fmla="*/ 1 h 107"/>
                <a:gd name="T90" fmla="*/ 1 w 188"/>
                <a:gd name="T91" fmla="*/ 1 h 107"/>
                <a:gd name="T92" fmla="*/ 1 w 188"/>
                <a:gd name="T93" fmla="*/ 1 h 107"/>
                <a:gd name="T94" fmla="*/ 1 w 188"/>
                <a:gd name="T95" fmla="*/ 1 h 107"/>
                <a:gd name="T96" fmla="*/ 1 w 188"/>
                <a:gd name="T97" fmla="*/ 1 h 107"/>
                <a:gd name="T98" fmla="*/ 1 w 188"/>
                <a:gd name="T99" fmla="*/ 1 h 107"/>
                <a:gd name="T100" fmla="*/ 1 w 188"/>
                <a:gd name="T101" fmla="*/ 0 h 107"/>
                <a:gd name="T102" fmla="*/ 1 w 188"/>
                <a:gd name="T103" fmla="*/ 1 h 107"/>
                <a:gd name="T104" fmla="*/ 1 w 188"/>
                <a:gd name="T105" fmla="*/ 1 h 107"/>
                <a:gd name="T106" fmla="*/ 1 w 188"/>
                <a:gd name="T107" fmla="*/ 1 h 107"/>
                <a:gd name="T108" fmla="*/ 1 w 188"/>
                <a:gd name="T109" fmla="*/ 1 h 107"/>
                <a:gd name="T110" fmla="*/ 1 w 188"/>
                <a:gd name="T111" fmla="*/ 1 h 107"/>
                <a:gd name="T112" fmla="*/ 1 w 188"/>
                <a:gd name="T113" fmla="*/ 1 h 107"/>
                <a:gd name="T114" fmla="*/ 1 w 188"/>
                <a:gd name="T115" fmla="*/ 1 h 107"/>
                <a:gd name="T116" fmla="*/ 1 w 188"/>
                <a:gd name="T117" fmla="*/ 1 h 107"/>
                <a:gd name="T118" fmla="*/ 1 w 188"/>
                <a:gd name="T119" fmla="*/ 1 h 107"/>
                <a:gd name="T120" fmla="*/ 1 w 188"/>
                <a:gd name="T121" fmla="*/ 1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8" h="107">
                  <a:moveTo>
                    <a:pt x="188" y="45"/>
                  </a:moveTo>
                  <a:lnTo>
                    <a:pt x="186" y="46"/>
                  </a:lnTo>
                  <a:lnTo>
                    <a:pt x="184" y="49"/>
                  </a:lnTo>
                  <a:lnTo>
                    <a:pt x="183" y="50"/>
                  </a:lnTo>
                  <a:lnTo>
                    <a:pt x="180" y="51"/>
                  </a:lnTo>
                  <a:lnTo>
                    <a:pt x="178" y="54"/>
                  </a:lnTo>
                  <a:lnTo>
                    <a:pt x="176" y="55"/>
                  </a:lnTo>
                  <a:lnTo>
                    <a:pt x="174" y="58"/>
                  </a:lnTo>
                  <a:lnTo>
                    <a:pt x="172" y="59"/>
                  </a:lnTo>
                  <a:lnTo>
                    <a:pt x="170" y="62"/>
                  </a:lnTo>
                  <a:lnTo>
                    <a:pt x="169" y="63"/>
                  </a:lnTo>
                  <a:lnTo>
                    <a:pt x="166" y="66"/>
                  </a:lnTo>
                  <a:lnTo>
                    <a:pt x="164" y="67"/>
                  </a:lnTo>
                  <a:lnTo>
                    <a:pt x="162" y="70"/>
                  </a:lnTo>
                  <a:lnTo>
                    <a:pt x="161" y="72"/>
                  </a:lnTo>
                  <a:lnTo>
                    <a:pt x="158" y="74"/>
                  </a:lnTo>
                  <a:lnTo>
                    <a:pt x="156" y="76"/>
                  </a:lnTo>
                  <a:lnTo>
                    <a:pt x="154" y="77"/>
                  </a:lnTo>
                  <a:lnTo>
                    <a:pt x="152" y="80"/>
                  </a:lnTo>
                  <a:lnTo>
                    <a:pt x="150" y="81"/>
                  </a:lnTo>
                  <a:lnTo>
                    <a:pt x="148" y="84"/>
                  </a:lnTo>
                  <a:lnTo>
                    <a:pt x="147" y="85"/>
                  </a:lnTo>
                  <a:lnTo>
                    <a:pt x="144" y="88"/>
                  </a:lnTo>
                  <a:lnTo>
                    <a:pt x="142" y="89"/>
                  </a:lnTo>
                  <a:lnTo>
                    <a:pt x="140" y="90"/>
                  </a:lnTo>
                  <a:lnTo>
                    <a:pt x="138" y="93"/>
                  </a:lnTo>
                  <a:lnTo>
                    <a:pt x="136" y="94"/>
                  </a:lnTo>
                  <a:lnTo>
                    <a:pt x="134" y="96"/>
                  </a:lnTo>
                  <a:lnTo>
                    <a:pt x="131" y="97"/>
                  </a:lnTo>
                  <a:lnTo>
                    <a:pt x="130" y="98"/>
                  </a:lnTo>
                  <a:lnTo>
                    <a:pt x="128" y="99"/>
                  </a:lnTo>
                  <a:lnTo>
                    <a:pt x="126" y="101"/>
                  </a:lnTo>
                  <a:lnTo>
                    <a:pt x="124" y="102"/>
                  </a:lnTo>
                  <a:lnTo>
                    <a:pt x="121" y="103"/>
                  </a:lnTo>
                  <a:lnTo>
                    <a:pt x="119" y="105"/>
                  </a:lnTo>
                  <a:lnTo>
                    <a:pt x="116" y="105"/>
                  </a:lnTo>
                  <a:lnTo>
                    <a:pt x="114" y="106"/>
                  </a:lnTo>
                  <a:lnTo>
                    <a:pt x="112" y="106"/>
                  </a:lnTo>
                  <a:lnTo>
                    <a:pt x="108" y="106"/>
                  </a:lnTo>
                  <a:lnTo>
                    <a:pt x="106" y="107"/>
                  </a:lnTo>
                  <a:lnTo>
                    <a:pt x="104" y="107"/>
                  </a:lnTo>
                  <a:lnTo>
                    <a:pt x="100" y="107"/>
                  </a:lnTo>
                  <a:lnTo>
                    <a:pt x="98" y="107"/>
                  </a:lnTo>
                  <a:lnTo>
                    <a:pt x="95" y="107"/>
                  </a:lnTo>
                  <a:lnTo>
                    <a:pt x="92" y="107"/>
                  </a:lnTo>
                  <a:lnTo>
                    <a:pt x="90" y="107"/>
                  </a:lnTo>
                  <a:lnTo>
                    <a:pt x="86" y="107"/>
                  </a:lnTo>
                  <a:lnTo>
                    <a:pt x="84" y="107"/>
                  </a:lnTo>
                  <a:lnTo>
                    <a:pt x="81" y="106"/>
                  </a:lnTo>
                  <a:lnTo>
                    <a:pt x="78" y="106"/>
                  </a:lnTo>
                  <a:lnTo>
                    <a:pt x="76" y="106"/>
                  </a:lnTo>
                  <a:lnTo>
                    <a:pt x="72" y="106"/>
                  </a:lnTo>
                  <a:lnTo>
                    <a:pt x="70" y="105"/>
                  </a:lnTo>
                  <a:lnTo>
                    <a:pt x="67" y="105"/>
                  </a:lnTo>
                  <a:lnTo>
                    <a:pt x="64" y="105"/>
                  </a:lnTo>
                  <a:lnTo>
                    <a:pt x="62" y="105"/>
                  </a:lnTo>
                  <a:lnTo>
                    <a:pt x="59" y="103"/>
                  </a:lnTo>
                  <a:lnTo>
                    <a:pt x="56" y="103"/>
                  </a:lnTo>
                  <a:lnTo>
                    <a:pt x="54" y="103"/>
                  </a:lnTo>
                  <a:lnTo>
                    <a:pt x="51" y="103"/>
                  </a:lnTo>
                  <a:lnTo>
                    <a:pt x="48" y="102"/>
                  </a:lnTo>
                  <a:lnTo>
                    <a:pt x="45" y="102"/>
                  </a:lnTo>
                  <a:lnTo>
                    <a:pt x="43" y="102"/>
                  </a:lnTo>
                  <a:lnTo>
                    <a:pt x="41" y="102"/>
                  </a:lnTo>
                  <a:lnTo>
                    <a:pt x="38" y="102"/>
                  </a:lnTo>
                  <a:lnTo>
                    <a:pt x="29" y="90"/>
                  </a:lnTo>
                  <a:lnTo>
                    <a:pt x="28" y="90"/>
                  </a:lnTo>
                  <a:lnTo>
                    <a:pt x="28" y="92"/>
                  </a:lnTo>
                  <a:lnTo>
                    <a:pt x="27" y="92"/>
                  </a:lnTo>
                  <a:lnTo>
                    <a:pt x="26" y="92"/>
                  </a:lnTo>
                  <a:lnTo>
                    <a:pt x="24" y="93"/>
                  </a:lnTo>
                  <a:lnTo>
                    <a:pt x="23" y="93"/>
                  </a:lnTo>
                  <a:lnTo>
                    <a:pt x="23" y="94"/>
                  </a:lnTo>
                  <a:lnTo>
                    <a:pt x="22" y="94"/>
                  </a:lnTo>
                  <a:lnTo>
                    <a:pt x="21" y="94"/>
                  </a:lnTo>
                  <a:lnTo>
                    <a:pt x="21" y="96"/>
                  </a:lnTo>
                  <a:lnTo>
                    <a:pt x="20" y="96"/>
                  </a:lnTo>
                  <a:lnTo>
                    <a:pt x="19" y="96"/>
                  </a:lnTo>
                  <a:lnTo>
                    <a:pt x="19" y="97"/>
                  </a:lnTo>
                  <a:lnTo>
                    <a:pt x="17" y="97"/>
                  </a:lnTo>
                  <a:lnTo>
                    <a:pt x="16" y="97"/>
                  </a:lnTo>
                  <a:lnTo>
                    <a:pt x="16" y="96"/>
                  </a:lnTo>
                  <a:lnTo>
                    <a:pt x="15" y="96"/>
                  </a:lnTo>
                  <a:lnTo>
                    <a:pt x="15" y="94"/>
                  </a:lnTo>
                  <a:lnTo>
                    <a:pt x="14" y="94"/>
                  </a:lnTo>
                  <a:lnTo>
                    <a:pt x="14" y="93"/>
                  </a:lnTo>
                  <a:lnTo>
                    <a:pt x="13" y="93"/>
                  </a:lnTo>
                  <a:lnTo>
                    <a:pt x="13" y="92"/>
                  </a:lnTo>
                  <a:lnTo>
                    <a:pt x="12" y="90"/>
                  </a:lnTo>
                  <a:lnTo>
                    <a:pt x="10" y="90"/>
                  </a:lnTo>
                  <a:lnTo>
                    <a:pt x="10" y="89"/>
                  </a:lnTo>
                  <a:lnTo>
                    <a:pt x="9" y="89"/>
                  </a:lnTo>
                  <a:lnTo>
                    <a:pt x="9" y="88"/>
                  </a:lnTo>
                  <a:lnTo>
                    <a:pt x="8" y="88"/>
                  </a:lnTo>
                  <a:lnTo>
                    <a:pt x="7" y="88"/>
                  </a:lnTo>
                  <a:lnTo>
                    <a:pt x="7" y="86"/>
                  </a:lnTo>
                  <a:lnTo>
                    <a:pt x="6" y="86"/>
                  </a:lnTo>
                  <a:lnTo>
                    <a:pt x="5" y="86"/>
                  </a:lnTo>
                  <a:lnTo>
                    <a:pt x="5" y="85"/>
                  </a:lnTo>
                  <a:lnTo>
                    <a:pt x="3" y="85"/>
                  </a:lnTo>
                  <a:lnTo>
                    <a:pt x="2" y="85"/>
                  </a:lnTo>
                  <a:lnTo>
                    <a:pt x="1" y="85"/>
                  </a:lnTo>
                  <a:lnTo>
                    <a:pt x="0" y="85"/>
                  </a:lnTo>
                  <a:lnTo>
                    <a:pt x="0" y="84"/>
                  </a:lnTo>
                  <a:lnTo>
                    <a:pt x="1" y="84"/>
                  </a:lnTo>
                  <a:lnTo>
                    <a:pt x="1" y="83"/>
                  </a:lnTo>
                  <a:lnTo>
                    <a:pt x="2" y="81"/>
                  </a:lnTo>
                  <a:lnTo>
                    <a:pt x="3" y="80"/>
                  </a:lnTo>
                  <a:lnTo>
                    <a:pt x="5" y="80"/>
                  </a:lnTo>
                  <a:lnTo>
                    <a:pt x="5" y="79"/>
                  </a:lnTo>
                  <a:lnTo>
                    <a:pt x="6" y="79"/>
                  </a:lnTo>
                  <a:lnTo>
                    <a:pt x="6" y="77"/>
                  </a:lnTo>
                  <a:lnTo>
                    <a:pt x="7" y="77"/>
                  </a:lnTo>
                  <a:lnTo>
                    <a:pt x="7" y="76"/>
                  </a:lnTo>
                  <a:lnTo>
                    <a:pt x="8" y="76"/>
                  </a:lnTo>
                  <a:lnTo>
                    <a:pt x="9" y="76"/>
                  </a:lnTo>
                  <a:lnTo>
                    <a:pt x="9" y="75"/>
                  </a:lnTo>
                  <a:lnTo>
                    <a:pt x="10" y="75"/>
                  </a:lnTo>
                  <a:lnTo>
                    <a:pt x="12" y="75"/>
                  </a:lnTo>
                  <a:lnTo>
                    <a:pt x="13" y="74"/>
                  </a:lnTo>
                  <a:lnTo>
                    <a:pt x="14" y="74"/>
                  </a:lnTo>
                  <a:lnTo>
                    <a:pt x="15" y="74"/>
                  </a:lnTo>
                  <a:lnTo>
                    <a:pt x="16" y="74"/>
                  </a:lnTo>
                  <a:lnTo>
                    <a:pt x="16" y="72"/>
                  </a:lnTo>
                  <a:lnTo>
                    <a:pt x="16" y="71"/>
                  </a:lnTo>
                  <a:lnTo>
                    <a:pt x="17" y="70"/>
                  </a:lnTo>
                  <a:lnTo>
                    <a:pt x="17" y="68"/>
                  </a:lnTo>
                  <a:lnTo>
                    <a:pt x="17" y="67"/>
                  </a:lnTo>
                  <a:lnTo>
                    <a:pt x="19" y="67"/>
                  </a:lnTo>
                  <a:lnTo>
                    <a:pt x="19" y="66"/>
                  </a:lnTo>
                  <a:lnTo>
                    <a:pt x="19" y="64"/>
                  </a:lnTo>
                  <a:lnTo>
                    <a:pt x="20" y="63"/>
                  </a:lnTo>
                  <a:lnTo>
                    <a:pt x="20" y="62"/>
                  </a:lnTo>
                  <a:lnTo>
                    <a:pt x="20" y="61"/>
                  </a:lnTo>
                  <a:lnTo>
                    <a:pt x="21" y="61"/>
                  </a:lnTo>
                  <a:lnTo>
                    <a:pt x="21" y="59"/>
                  </a:lnTo>
                  <a:lnTo>
                    <a:pt x="21" y="58"/>
                  </a:lnTo>
                  <a:lnTo>
                    <a:pt x="21" y="57"/>
                  </a:lnTo>
                  <a:lnTo>
                    <a:pt x="23" y="57"/>
                  </a:lnTo>
                  <a:lnTo>
                    <a:pt x="27" y="57"/>
                  </a:lnTo>
                  <a:lnTo>
                    <a:pt x="29" y="57"/>
                  </a:lnTo>
                  <a:lnTo>
                    <a:pt x="33" y="55"/>
                  </a:lnTo>
                  <a:lnTo>
                    <a:pt x="36" y="55"/>
                  </a:lnTo>
                  <a:lnTo>
                    <a:pt x="38" y="55"/>
                  </a:lnTo>
                  <a:lnTo>
                    <a:pt x="42" y="54"/>
                  </a:lnTo>
                  <a:lnTo>
                    <a:pt x="45" y="54"/>
                  </a:lnTo>
                  <a:lnTo>
                    <a:pt x="48" y="53"/>
                  </a:lnTo>
                  <a:lnTo>
                    <a:pt x="51" y="53"/>
                  </a:lnTo>
                  <a:lnTo>
                    <a:pt x="55" y="51"/>
                  </a:lnTo>
                  <a:lnTo>
                    <a:pt x="57" y="51"/>
                  </a:lnTo>
                  <a:lnTo>
                    <a:pt x="60" y="50"/>
                  </a:lnTo>
                  <a:lnTo>
                    <a:pt x="64" y="50"/>
                  </a:lnTo>
                  <a:lnTo>
                    <a:pt x="67" y="49"/>
                  </a:lnTo>
                  <a:lnTo>
                    <a:pt x="70" y="48"/>
                  </a:lnTo>
                  <a:lnTo>
                    <a:pt x="73" y="48"/>
                  </a:lnTo>
                  <a:lnTo>
                    <a:pt x="77" y="46"/>
                  </a:lnTo>
                  <a:lnTo>
                    <a:pt x="80" y="45"/>
                  </a:lnTo>
                  <a:lnTo>
                    <a:pt x="83" y="45"/>
                  </a:lnTo>
                  <a:lnTo>
                    <a:pt x="86" y="44"/>
                  </a:lnTo>
                  <a:lnTo>
                    <a:pt x="90" y="44"/>
                  </a:lnTo>
                  <a:lnTo>
                    <a:pt x="93" y="42"/>
                  </a:lnTo>
                  <a:lnTo>
                    <a:pt x="95" y="42"/>
                  </a:lnTo>
                  <a:lnTo>
                    <a:pt x="99" y="41"/>
                  </a:lnTo>
                  <a:lnTo>
                    <a:pt x="102" y="41"/>
                  </a:lnTo>
                  <a:lnTo>
                    <a:pt x="105" y="41"/>
                  </a:lnTo>
                  <a:lnTo>
                    <a:pt x="108" y="40"/>
                  </a:lnTo>
                  <a:lnTo>
                    <a:pt x="110" y="40"/>
                  </a:lnTo>
                  <a:lnTo>
                    <a:pt x="114" y="40"/>
                  </a:lnTo>
                  <a:lnTo>
                    <a:pt x="116" y="40"/>
                  </a:lnTo>
                  <a:lnTo>
                    <a:pt x="120" y="40"/>
                  </a:lnTo>
                  <a:lnTo>
                    <a:pt x="120" y="37"/>
                  </a:lnTo>
                  <a:lnTo>
                    <a:pt x="120" y="36"/>
                  </a:lnTo>
                  <a:lnTo>
                    <a:pt x="120" y="35"/>
                  </a:lnTo>
                  <a:lnTo>
                    <a:pt x="120" y="33"/>
                  </a:lnTo>
                  <a:lnTo>
                    <a:pt x="120" y="32"/>
                  </a:lnTo>
                  <a:lnTo>
                    <a:pt x="121" y="31"/>
                  </a:lnTo>
                  <a:lnTo>
                    <a:pt x="121" y="29"/>
                  </a:lnTo>
                  <a:lnTo>
                    <a:pt x="122" y="28"/>
                  </a:lnTo>
                  <a:lnTo>
                    <a:pt x="123" y="27"/>
                  </a:lnTo>
                  <a:lnTo>
                    <a:pt x="124" y="25"/>
                  </a:lnTo>
                  <a:lnTo>
                    <a:pt x="126" y="24"/>
                  </a:lnTo>
                  <a:lnTo>
                    <a:pt x="127" y="23"/>
                  </a:lnTo>
                  <a:lnTo>
                    <a:pt x="128" y="22"/>
                  </a:lnTo>
                  <a:lnTo>
                    <a:pt x="129" y="20"/>
                  </a:lnTo>
                  <a:lnTo>
                    <a:pt x="130" y="20"/>
                  </a:lnTo>
                  <a:lnTo>
                    <a:pt x="131" y="19"/>
                  </a:lnTo>
                  <a:lnTo>
                    <a:pt x="134" y="18"/>
                  </a:lnTo>
                  <a:lnTo>
                    <a:pt x="135" y="18"/>
                  </a:lnTo>
                  <a:lnTo>
                    <a:pt x="136" y="16"/>
                  </a:lnTo>
                  <a:lnTo>
                    <a:pt x="138" y="16"/>
                  </a:lnTo>
                  <a:lnTo>
                    <a:pt x="140" y="16"/>
                  </a:lnTo>
                  <a:lnTo>
                    <a:pt x="141" y="15"/>
                  </a:lnTo>
                  <a:lnTo>
                    <a:pt x="143" y="15"/>
                  </a:lnTo>
                  <a:lnTo>
                    <a:pt x="144" y="15"/>
                  </a:lnTo>
                  <a:lnTo>
                    <a:pt x="145" y="15"/>
                  </a:lnTo>
                  <a:lnTo>
                    <a:pt x="148" y="15"/>
                  </a:lnTo>
                  <a:lnTo>
                    <a:pt x="149" y="15"/>
                  </a:lnTo>
                  <a:lnTo>
                    <a:pt x="150" y="15"/>
                  </a:lnTo>
                  <a:lnTo>
                    <a:pt x="151" y="15"/>
                  </a:lnTo>
                  <a:lnTo>
                    <a:pt x="152" y="15"/>
                  </a:lnTo>
                  <a:lnTo>
                    <a:pt x="154" y="15"/>
                  </a:lnTo>
                  <a:lnTo>
                    <a:pt x="154" y="16"/>
                  </a:lnTo>
                  <a:lnTo>
                    <a:pt x="166" y="0"/>
                  </a:lnTo>
                  <a:lnTo>
                    <a:pt x="167" y="0"/>
                  </a:lnTo>
                  <a:lnTo>
                    <a:pt x="169" y="0"/>
                  </a:lnTo>
                  <a:lnTo>
                    <a:pt x="170" y="1"/>
                  </a:lnTo>
                  <a:lnTo>
                    <a:pt x="171" y="1"/>
                  </a:lnTo>
                  <a:lnTo>
                    <a:pt x="172" y="2"/>
                  </a:lnTo>
                  <a:lnTo>
                    <a:pt x="172" y="3"/>
                  </a:lnTo>
                  <a:lnTo>
                    <a:pt x="173" y="3"/>
                  </a:lnTo>
                  <a:lnTo>
                    <a:pt x="174" y="5"/>
                  </a:lnTo>
                  <a:lnTo>
                    <a:pt x="176" y="6"/>
                  </a:lnTo>
                  <a:lnTo>
                    <a:pt x="177" y="7"/>
                  </a:lnTo>
                  <a:lnTo>
                    <a:pt x="178" y="7"/>
                  </a:lnTo>
                  <a:lnTo>
                    <a:pt x="178" y="9"/>
                  </a:lnTo>
                  <a:lnTo>
                    <a:pt x="179" y="10"/>
                  </a:lnTo>
                  <a:lnTo>
                    <a:pt x="179" y="11"/>
                  </a:lnTo>
                  <a:lnTo>
                    <a:pt x="179" y="13"/>
                  </a:lnTo>
                  <a:lnTo>
                    <a:pt x="179" y="14"/>
                  </a:lnTo>
                  <a:lnTo>
                    <a:pt x="179" y="15"/>
                  </a:lnTo>
                  <a:lnTo>
                    <a:pt x="180" y="15"/>
                  </a:lnTo>
                  <a:lnTo>
                    <a:pt x="180" y="16"/>
                  </a:lnTo>
                  <a:lnTo>
                    <a:pt x="180" y="18"/>
                  </a:lnTo>
                  <a:lnTo>
                    <a:pt x="180" y="19"/>
                  </a:lnTo>
                  <a:lnTo>
                    <a:pt x="180" y="20"/>
                  </a:lnTo>
                  <a:lnTo>
                    <a:pt x="180" y="22"/>
                  </a:lnTo>
                  <a:lnTo>
                    <a:pt x="181" y="22"/>
                  </a:lnTo>
                  <a:lnTo>
                    <a:pt x="181" y="23"/>
                  </a:lnTo>
                  <a:lnTo>
                    <a:pt x="181" y="24"/>
                  </a:lnTo>
                  <a:lnTo>
                    <a:pt x="183" y="25"/>
                  </a:lnTo>
                  <a:lnTo>
                    <a:pt x="183" y="27"/>
                  </a:lnTo>
                  <a:lnTo>
                    <a:pt x="183" y="28"/>
                  </a:lnTo>
                  <a:lnTo>
                    <a:pt x="184" y="29"/>
                  </a:lnTo>
                  <a:lnTo>
                    <a:pt x="184" y="31"/>
                  </a:lnTo>
                  <a:lnTo>
                    <a:pt x="184" y="32"/>
                  </a:lnTo>
                  <a:lnTo>
                    <a:pt x="185" y="33"/>
                  </a:lnTo>
                  <a:lnTo>
                    <a:pt x="185" y="35"/>
                  </a:lnTo>
                  <a:lnTo>
                    <a:pt x="186" y="36"/>
                  </a:lnTo>
                  <a:lnTo>
                    <a:pt x="186" y="37"/>
                  </a:lnTo>
                  <a:lnTo>
                    <a:pt x="186" y="38"/>
                  </a:lnTo>
                  <a:lnTo>
                    <a:pt x="187" y="40"/>
                  </a:lnTo>
                  <a:lnTo>
                    <a:pt x="187" y="42"/>
                  </a:lnTo>
                  <a:lnTo>
                    <a:pt x="187" y="44"/>
                  </a:lnTo>
                  <a:lnTo>
                    <a:pt x="188" y="4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4" name="Freeform 37"/>
            <p:cNvSpPr>
              <a:spLocks/>
            </p:cNvSpPr>
            <p:nvPr/>
          </p:nvSpPr>
          <p:spPr bwMode="auto">
            <a:xfrm>
              <a:off x="4074" y="3543"/>
              <a:ext cx="132" cy="284"/>
            </a:xfrm>
            <a:custGeom>
              <a:avLst/>
              <a:gdLst>
                <a:gd name="T0" fmla="*/ 2 w 264"/>
                <a:gd name="T1" fmla="*/ 2 h 568"/>
                <a:gd name="T2" fmla="*/ 2 w 264"/>
                <a:gd name="T3" fmla="*/ 2 h 568"/>
                <a:gd name="T4" fmla="*/ 1 w 264"/>
                <a:gd name="T5" fmla="*/ 2 h 568"/>
                <a:gd name="T6" fmla="*/ 1 w 264"/>
                <a:gd name="T7" fmla="*/ 2 h 568"/>
                <a:gd name="T8" fmla="*/ 1 w 264"/>
                <a:gd name="T9" fmla="*/ 2 h 568"/>
                <a:gd name="T10" fmla="*/ 1 w 264"/>
                <a:gd name="T11" fmla="*/ 2 h 568"/>
                <a:gd name="T12" fmla="*/ 1 w 264"/>
                <a:gd name="T13" fmla="*/ 3 h 568"/>
                <a:gd name="T14" fmla="*/ 1 w 264"/>
                <a:gd name="T15" fmla="*/ 3 h 568"/>
                <a:gd name="T16" fmla="*/ 1 w 264"/>
                <a:gd name="T17" fmla="*/ 3 h 568"/>
                <a:gd name="T18" fmla="*/ 1 w 264"/>
                <a:gd name="T19" fmla="*/ 3 h 568"/>
                <a:gd name="T20" fmla="*/ 1 w 264"/>
                <a:gd name="T21" fmla="*/ 3 h 568"/>
                <a:gd name="T22" fmla="*/ 1 w 264"/>
                <a:gd name="T23" fmla="*/ 3 h 568"/>
                <a:gd name="T24" fmla="*/ 1 w 264"/>
                <a:gd name="T25" fmla="*/ 3 h 568"/>
                <a:gd name="T26" fmla="*/ 1 w 264"/>
                <a:gd name="T27" fmla="*/ 3 h 568"/>
                <a:gd name="T28" fmla="*/ 1 w 264"/>
                <a:gd name="T29" fmla="*/ 3 h 568"/>
                <a:gd name="T30" fmla="*/ 1 w 264"/>
                <a:gd name="T31" fmla="*/ 3 h 568"/>
                <a:gd name="T32" fmla="*/ 1 w 264"/>
                <a:gd name="T33" fmla="*/ 3 h 568"/>
                <a:gd name="T34" fmla="*/ 1 w 264"/>
                <a:gd name="T35" fmla="*/ 3 h 568"/>
                <a:gd name="T36" fmla="*/ 1 w 264"/>
                <a:gd name="T37" fmla="*/ 3 h 568"/>
                <a:gd name="T38" fmla="*/ 1 w 264"/>
                <a:gd name="T39" fmla="*/ 3 h 568"/>
                <a:gd name="T40" fmla="*/ 1 w 264"/>
                <a:gd name="T41" fmla="*/ 3 h 568"/>
                <a:gd name="T42" fmla="*/ 1 w 264"/>
                <a:gd name="T43" fmla="*/ 3 h 568"/>
                <a:gd name="T44" fmla="*/ 1 w 264"/>
                <a:gd name="T45" fmla="*/ 3 h 568"/>
                <a:gd name="T46" fmla="*/ 1 w 264"/>
                <a:gd name="T47" fmla="*/ 3 h 568"/>
                <a:gd name="T48" fmla="*/ 1 w 264"/>
                <a:gd name="T49" fmla="*/ 3 h 568"/>
                <a:gd name="T50" fmla="*/ 1 w 264"/>
                <a:gd name="T51" fmla="*/ 3 h 568"/>
                <a:gd name="T52" fmla="*/ 1 w 264"/>
                <a:gd name="T53" fmla="*/ 3 h 568"/>
                <a:gd name="T54" fmla="*/ 1 w 264"/>
                <a:gd name="T55" fmla="*/ 3 h 568"/>
                <a:gd name="T56" fmla="*/ 1 w 264"/>
                <a:gd name="T57" fmla="*/ 3 h 568"/>
                <a:gd name="T58" fmla="*/ 1 w 264"/>
                <a:gd name="T59" fmla="*/ 3 h 568"/>
                <a:gd name="T60" fmla="*/ 1 w 264"/>
                <a:gd name="T61" fmla="*/ 3 h 568"/>
                <a:gd name="T62" fmla="*/ 1 w 264"/>
                <a:gd name="T63" fmla="*/ 3 h 568"/>
                <a:gd name="T64" fmla="*/ 0 w 264"/>
                <a:gd name="T65" fmla="*/ 2 h 568"/>
                <a:gd name="T66" fmla="*/ 1 w 264"/>
                <a:gd name="T67" fmla="*/ 1 h 568"/>
                <a:gd name="T68" fmla="*/ 1 w 264"/>
                <a:gd name="T69" fmla="*/ 1 h 568"/>
                <a:gd name="T70" fmla="*/ 1 w 264"/>
                <a:gd name="T71" fmla="*/ 1 h 568"/>
                <a:gd name="T72" fmla="*/ 1 w 264"/>
                <a:gd name="T73" fmla="*/ 1 h 568"/>
                <a:gd name="T74" fmla="*/ 1 w 264"/>
                <a:gd name="T75" fmla="*/ 1 h 568"/>
                <a:gd name="T76" fmla="*/ 1 w 264"/>
                <a:gd name="T77" fmla="*/ 1 h 568"/>
                <a:gd name="T78" fmla="*/ 1 w 264"/>
                <a:gd name="T79" fmla="*/ 1 h 568"/>
                <a:gd name="T80" fmla="*/ 1 w 264"/>
                <a:gd name="T81" fmla="*/ 1 h 568"/>
                <a:gd name="T82" fmla="*/ 1 w 264"/>
                <a:gd name="T83" fmla="*/ 1 h 568"/>
                <a:gd name="T84" fmla="*/ 1 w 264"/>
                <a:gd name="T85" fmla="*/ 1 h 568"/>
                <a:gd name="T86" fmla="*/ 1 w 264"/>
                <a:gd name="T87" fmla="*/ 1 h 568"/>
                <a:gd name="T88" fmla="*/ 1 w 264"/>
                <a:gd name="T89" fmla="*/ 1 h 568"/>
                <a:gd name="T90" fmla="*/ 1 w 264"/>
                <a:gd name="T91" fmla="*/ 1 h 568"/>
                <a:gd name="T92" fmla="*/ 1 w 264"/>
                <a:gd name="T93" fmla="*/ 1 h 568"/>
                <a:gd name="T94" fmla="*/ 1 w 264"/>
                <a:gd name="T95" fmla="*/ 1 h 568"/>
                <a:gd name="T96" fmla="*/ 1 w 264"/>
                <a:gd name="T97" fmla="*/ 1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568">
                  <a:moveTo>
                    <a:pt x="218" y="0"/>
                  </a:moveTo>
                  <a:lnTo>
                    <a:pt x="264" y="498"/>
                  </a:lnTo>
                  <a:lnTo>
                    <a:pt x="262" y="499"/>
                  </a:lnTo>
                  <a:lnTo>
                    <a:pt x="260" y="499"/>
                  </a:lnTo>
                  <a:lnTo>
                    <a:pt x="258" y="501"/>
                  </a:lnTo>
                  <a:lnTo>
                    <a:pt x="256" y="502"/>
                  </a:lnTo>
                  <a:lnTo>
                    <a:pt x="252" y="503"/>
                  </a:lnTo>
                  <a:lnTo>
                    <a:pt x="250" y="505"/>
                  </a:lnTo>
                  <a:lnTo>
                    <a:pt x="246" y="506"/>
                  </a:lnTo>
                  <a:lnTo>
                    <a:pt x="244" y="507"/>
                  </a:lnTo>
                  <a:lnTo>
                    <a:pt x="240" y="509"/>
                  </a:lnTo>
                  <a:lnTo>
                    <a:pt x="238" y="511"/>
                  </a:lnTo>
                  <a:lnTo>
                    <a:pt x="235" y="512"/>
                  </a:lnTo>
                  <a:lnTo>
                    <a:pt x="231" y="514"/>
                  </a:lnTo>
                  <a:lnTo>
                    <a:pt x="228" y="516"/>
                  </a:lnTo>
                  <a:lnTo>
                    <a:pt x="225" y="519"/>
                  </a:lnTo>
                  <a:lnTo>
                    <a:pt x="222" y="520"/>
                  </a:lnTo>
                  <a:lnTo>
                    <a:pt x="218" y="523"/>
                  </a:lnTo>
                  <a:lnTo>
                    <a:pt x="215" y="525"/>
                  </a:lnTo>
                  <a:lnTo>
                    <a:pt x="211" y="528"/>
                  </a:lnTo>
                  <a:lnTo>
                    <a:pt x="209" y="531"/>
                  </a:lnTo>
                  <a:lnTo>
                    <a:pt x="205" y="533"/>
                  </a:lnTo>
                  <a:lnTo>
                    <a:pt x="203" y="536"/>
                  </a:lnTo>
                  <a:lnTo>
                    <a:pt x="200" y="538"/>
                  </a:lnTo>
                  <a:lnTo>
                    <a:pt x="197" y="541"/>
                  </a:lnTo>
                  <a:lnTo>
                    <a:pt x="194" y="544"/>
                  </a:lnTo>
                  <a:lnTo>
                    <a:pt x="192" y="547"/>
                  </a:lnTo>
                  <a:lnTo>
                    <a:pt x="189" y="550"/>
                  </a:lnTo>
                  <a:lnTo>
                    <a:pt x="187" y="553"/>
                  </a:lnTo>
                  <a:lnTo>
                    <a:pt x="186" y="555"/>
                  </a:lnTo>
                  <a:lnTo>
                    <a:pt x="183" y="559"/>
                  </a:lnTo>
                  <a:lnTo>
                    <a:pt x="182" y="562"/>
                  </a:lnTo>
                  <a:lnTo>
                    <a:pt x="181" y="566"/>
                  </a:lnTo>
                  <a:lnTo>
                    <a:pt x="179" y="568"/>
                  </a:lnTo>
                  <a:lnTo>
                    <a:pt x="168" y="568"/>
                  </a:lnTo>
                  <a:lnTo>
                    <a:pt x="158" y="568"/>
                  </a:lnTo>
                  <a:lnTo>
                    <a:pt x="149" y="568"/>
                  </a:lnTo>
                  <a:lnTo>
                    <a:pt x="139" y="568"/>
                  </a:lnTo>
                  <a:lnTo>
                    <a:pt x="131" y="568"/>
                  </a:lnTo>
                  <a:lnTo>
                    <a:pt x="123" y="568"/>
                  </a:lnTo>
                  <a:lnTo>
                    <a:pt x="116" y="568"/>
                  </a:lnTo>
                  <a:lnTo>
                    <a:pt x="109" y="568"/>
                  </a:lnTo>
                  <a:lnTo>
                    <a:pt x="103" y="568"/>
                  </a:lnTo>
                  <a:lnTo>
                    <a:pt x="96" y="568"/>
                  </a:lnTo>
                  <a:lnTo>
                    <a:pt x="90" y="568"/>
                  </a:lnTo>
                  <a:lnTo>
                    <a:pt x="86" y="568"/>
                  </a:lnTo>
                  <a:lnTo>
                    <a:pt x="81" y="568"/>
                  </a:lnTo>
                  <a:lnTo>
                    <a:pt x="75" y="567"/>
                  </a:lnTo>
                  <a:lnTo>
                    <a:pt x="72" y="567"/>
                  </a:lnTo>
                  <a:lnTo>
                    <a:pt x="67" y="566"/>
                  </a:lnTo>
                  <a:lnTo>
                    <a:pt x="62" y="564"/>
                  </a:lnTo>
                  <a:lnTo>
                    <a:pt x="59" y="563"/>
                  </a:lnTo>
                  <a:lnTo>
                    <a:pt x="54" y="560"/>
                  </a:lnTo>
                  <a:lnTo>
                    <a:pt x="51" y="559"/>
                  </a:lnTo>
                  <a:lnTo>
                    <a:pt x="47" y="557"/>
                  </a:lnTo>
                  <a:lnTo>
                    <a:pt x="44" y="554"/>
                  </a:lnTo>
                  <a:lnTo>
                    <a:pt x="39" y="551"/>
                  </a:lnTo>
                  <a:lnTo>
                    <a:pt x="36" y="547"/>
                  </a:lnTo>
                  <a:lnTo>
                    <a:pt x="32" y="544"/>
                  </a:lnTo>
                  <a:lnTo>
                    <a:pt x="28" y="540"/>
                  </a:lnTo>
                  <a:lnTo>
                    <a:pt x="24" y="536"/>
                  </a:lnTo>
                  <a:lnTo>
                    <a:pt x="19" y="531"/>
                  </a:lnTo>
                  <a:lnTo>
                    <a:pt x="15" y="524"/>
                  </a:lnTo>
                  <a:lnTo>
                    <a:pt x="10" y="519"/>
                  </a:lnTo>
                  <a:lnTo>
                    <a:pt x="4" y="512"/>
                  </a:lnTo>
                  <a:lnTo>
                    <a:pt x="0" y="505"/>
                  </a:lnTo>
                  <a:lnTo>
                    <a:pt x="0" y="6"/>
                  </a:lnTo>
                  <a:lnTo>
                    <a:pt x="5" y="13"/>
                  </a:lnTo>
                  <a:lnTo>
                    <a:pt x="11" y="18"/>
                  </a:lnTo>
                  <a:lnTo>
                    <a:pt x="18" y="22"/>
                  </a:lnTo>
                  <a:lnTo>
                    <a:pt x="24" y="27"/>
                  </a:lnTo>
                  <a:lnTo>
                    <a:pt x="32" y="31"/>
                  </a:lnTo>
                  <a:lnTo>
                    <a:pt x="39" y="34"/>
                  </a:lnTo>
                  <a:lnTo>
                    <a:pt x="47" y="37"/>
                  </a:lnTo>
                  <a:lnTo>
                    <a:pt x="54" y="39"/>
                  </a:lnTo>
                  <a:lnTo>
                    <a:pt x="62" y="41"/>
                  </a:lnTo>
                  <a:lnTo>
                    <a:pt x="71" y="43"/>
                  </a:lnTo>
                  <a:lnTo>
                    <a:pt x="79" y="44"/>
                  </a:lnTo>
                  <a:lnTo>
                    <a:pt x="87" y="44"/>
                  </a:lnTo>
                  <a:lnTo>
                    <a:pt x="95" y="44"/>
                  </a:lnTo>
                  <a:lnTo>
                    <a:pt x="103" y="44"/>
                  </a:lnTo>
                  <a:lnTo>
                    <a:pt x="112" y="44"/>
                  </a:lnTo>
                  <a:lnTo>
                    <a:pt x="121" y="43"/>
                  </a:lnTo>
                  <a:lnTo>
                    <a:pt x="129" y="41"/>
                  </a:lnTo>
                  <a:lnTo>
                    <a:pt x="136" y="40"/>
                  </a:lnTo>
                  <a:lnTo>
                    <a:pt x="144" y="39"/>
                  </a:lnTo>
                  <a:lnTo>
                    <a:pt x="152" y="36"/>
                  </a:lnTo>
                  <a:lnTo>
                    <a:pt x="159" y="35"/>
                  </a:lnTo>
                  <a:lnTo>
                    <a:pt x="166" y="32"/>
                  </a:lnTo>
                  <a:lnTo>
                    <a:pt x="173" y="30"/>
                  </a:lnTo>
                  <a:lnTo>
                    <a:pt x="180" y="27"/>
                  </a:lnTo>
                  <a:lnTo>
                    <a:pt x="186" y="24"/>
                  </a:lnTo>
                  <a:lnTo>
                    <a:pt x="192" y="21"/>
                  </a:lnTo>
                  <a:lnTo>
                    <a:pt x="197" y="18"/>
                  </a:lnTo>
                  <a:lnTo>
                    <a:pt x="202" y="14"/>
                  </a:lnTo>
                  <a:lnTo>
                    <a:pt x="207" y="10"/>
                  </a:lnTo>
                  <a:lnTo>
                    <a:pt x="211" y="8"/>
                  </a:lnTo>
                  <a:lnTo>
                    <a:pt x="215" y="4"/>
                  </a:lnTo>
                  <a:lnTo>
                    <a:pt x="218" y="0"/>
                  </a:lnTo>
                  <a:close/>
                </a:path>
              </a:pathLst>
            </a:custGeom>
            <a:solidFill>
              <a:srgbClr val="19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5" name="Freeform 38"/>
            <p:cNvSpPr>
              <a:spLocks/>
            </p:cNvSpPr>
            <p:nvPr/>
          </p:nvSpPr>
          <p:spPr bwMode="auto">
            <a:xfrm>
              <a:off x="4074" y="3543"/>
              <a:ext cx="132" cy="284"/>
            </a:xfrm>
            <a:custGeom>
              <a:avLst/>
              <a:gdLst>
                <a:gd name="T0" fmla="*/ 2 w 264"/>
                <a:gd name="T1" fmla="*/ 2 h 568"/>
                <a:gd name="T2" fmla="*/ 2 w 264"/>
                <a:gd name="T3" fmla="*/ 2 h 568"/>
                <a:gd name="T4" fmla="*/ 1 w 264"/>
                <a:gd name="T5" fmla="*/ 2 h 568"/>
                <a:gd name="T6" fmla="*/ 1 w 264"/>
                <a:gd name="T7" fmla="*/ 2 h 568"/>
                <a:gd name="T8" fmla="*/ 1 w 264"/>
                <a:gd name="T9" fmla="*/ 2 h 568"/>
                <a:gd name="T10" fmla="*/ 1 w 264"/>
                <a:gd name="T11" fmla="*/ 2 h 568"/>
                <a:gd name="T12" fmla="*/ 1 w 264"/>
                <a:gd name="T13" fmla="*/ 3 h 568"/>
                <a:gd name="T14" fmla="*/ 1 w 264"/>
                <a:gd name="T15" fmla="*/ 3 h 568"/>
                <a:gd name="T16" fmla="*/ 1 w 264"/>
                <a:gd name="T17" fmla="*/ 3 h 568"/>
                <a:gd name="T18" fmla="*/ 1 w 264"/>
                <a:gd name="T19" fmla="*/ 3 h 568"/>
                <a:gd name="T20" fmla="*/ 1 w 264"/>
                <a:gd name="T21" fmla="*/ 3 h 568"/>
                <a:gd name="T22" fmla="*/ 1 w 264"/>
                <a:gd name="T23" fmla="*/ 3 h 568"/>
                <a:gd name="T24" fmla="*/ 1 w 264"/>
                <a:gd name="T25" fmla="*/ 3 h 568"/>
                <a:gd name="T26" fmla="*/ 1 w 264"/>
                <a:gd name="T27" fmla="*/ 3 h 568"/>
                <a:gd name="T28" fmla="*/ 1 w 264"/>
                <a:gd name="T29" fmla="*/ 3 h 568"/>
                <a:gd name="T30" fmla="*/ 1 w 264"/>
                <a:gd name="T31" fmla="*/ 3 h 568"/>
                <a:gd name="T32" fmla="*/ 1 w 264"/>
                <a:gd name="T33" fmla="*/ 3 h 568"/>
                <a:gd name="T34" fmla="*/ 1 w 264"/>
                <a:gd name="T35" fmla="*/ 3 h 568"/>
                <a:gd name="T36" fmla="*/ 1 w 264"/>
                <a:gd name="T37" fmla="*/ 3 h 568"/>
                <a:gd name="T38" fmla="*/ 1 w 264"/>
                <a:gd name="T39" fmla="*/ 3 h 568"/>
                <a:gd name="T40" fmla="*/ 1 w 264"/>
                <a:gd name="T41" fmla="*/ 3 h 568"/>
                <a:gd name="T42" fmla="*/ 1 w 264"/>
                <a:gd name="T43" fmla="*/ 3 h 568"/>
                <a:gd name="T44" fmla="*/ 1 w 264"/>
                <a:gd name="T45" fmla="*/ 3 h 568"/>
                <a:gd name="T46" fmla="*/ 1 w 264"/>
                <a:gd name="T47" fmla="*/ 3 h 568"/>
                <a:gd name="T48" fmla="*/ 1 w 264"/>
                <a:gd name="T49" fmla="*/ 3 h 568"/>
                <a:gd name="T50" fmla="*/ 1 w 264"/>
                <a:gd name="T51" fmla="*/ 3 h 568"/>
                <a:gd name="T52" fmla="*/ 1 w 264"/>
                <a:gd name="T53" fmla="*/ 3 h 568"/>
                <a:gd name="T54" fmla="*/ 1 w 264"/>
                <a:gd name="T55" fmla="*/ 3 h 568"/>
                <a:gd name="T56" fmla="*/ 1 w 264"/>
                <a:gd name="T57" fmla="*/ 3 h 568"/>
                <a:gd name="T58" fmla="*/ 1 w 264"/>
                <a:gd name="T59" fmla="*/ 3 h 568"/>
                <a:gd name="T60" fmla="*/ 1 w 264"/>
                <a:gd name="T61" fmla="*/ 3 h 568"/>
                <a:gd name="T62" fmla="*/ 1 w 264"/>
                <a:gd name="T63" fmla="*/ 3 h 568"/>
                <a:gd name="T64" fmla="*/ 0 w 264"/>
                <a:gd name="T65" fmla="*/ 2 h 568"/>
                <a:gd name="T66" fmla="*/ 1 w 264"/>
                <a:gd name="T67" fmla="*/ 1 h 568"/>
                <a:gd name="T68" fmla="*/ 1 w 264"/>
                <a:gd name="T69" fmla="*/ 1 h 568"/>
                <a:gd name="T70" fmla="*/ 1 w 264"/>
                <a:gd name="T71" fmla="*/ 1 h 568"/>
                <a:gd name="T72" fmla="*/ 1 w 264"/>
                <a:gd name="T73" fmla="*/ 1 h 568"/>
                <a:gd name="T74" fmla="*/ 1 w 264"/>
                <a:gd name="T75" fmla="*/ 1 h 568"/>
                <a:gd name="T76" fmla="*/ 1 w 264"/>
                <a:gd name="T77" fmla="*/ 1 h 568"/>
                <a:gd name="T78" fmla="*/ 1 w 264"/>
                <a:gd name="T79" fmla="*/ 1 h 568"/>
                <a:gd name="T80" fmla="*/ 1 w 264"/>
                <a:gd name="T81" fmla="*/ 1 h 568"/>
                <a:gd name="T82" fmla="*/ 1 w 264"/>
                <a:gd name="T83" fmla="*/ 1 h 568"/>
                <a:gd name="T84" fmla="*/ 1 w 264"/>
                <a:gd name="T85" fmla="*/ 1 h 568"/>
                <a:gd name="T86" fmla="*/ 1 w 264"/>
                <a:gd name="T87" fmla="*/ 1 h 568"/>
                <a:gd name="T88" fmla="*/ 1 w 264"/>
                <a:gd name="T89" fmla="*/ 1 h 568"/>
                <a:gd name="T90" fmla="*/ 1 w 264"/>
                <a:gd name="T91" fmla="*/ 1 h 568"/>
                <a:gd name="T92" fmla="*/ 1 w 264"/>
                <a:gd name="T93" fmla="*/ 1 h 568"/>
                <a:gd name="T94" fmla="*/ 1 w 264"/>
                <a:gd name="T95" fmla="*/ 1 h 568"/>
                <a:gd name="T96" fmla="*/ 1 w 264"/>
                <a:gd name="T97" fmla="*/ 1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568">
                  <a:moveTo>
                    <a:pt x="218" y="0"/>
                  </a:moveTo>
                  <a:lnTo>
                    <a:pt x="264" y="498"/>
                  </a:lnTo>
                  <a:lnTo>
                    <a:pt x="262" y="499"/>
                  </a:lnTo>
                  <a:lnTo>
                    <a:pt x="260" y="499"/>
                  </a:lnTo>
                  <a:lnTo>
                    <a:pt x="258" y="501"/>
                  </a:lnTo>
                  <a:lnTo>
                    <a:pt x="256" y="502"/>
                  </a:lnTo>
                  <a:lnTo>
                    <a:pt x="252" y="503"/>
                  </a:lnTo>
                  <a:lnTo>
                    <a:pt x="250" y="505"/>
                  </a:lnTo>
                  <a:lnTo>
                    <a:pt x="246" y="506"/>
                  </a:lnTo>
                  <a:lnTo>
                    <a:pt x="244" y="507"/>
                  </a:lnTo>
                  <a:lnTo>
                    <a:pt x="240" y="509"/>
                  </a:lnTo>
                  <a:lnTo>
                    <a:pt x="238" y="511"/>
                  </a:lnTo>
                  <a:lnTo>
                    <a:pt x="235" y="512"/>
                  </a:lnTo>
                  <a:lnTo>
                    <a:pt x="231" y="514"/>
                  </a:lnTo>
                  <a:lnTo>
                    <a:pt x="228" y="516"/>
                  </a:lnTo>
                  <a:lnTo>
                    <a:pt x="225" y="519"/>
                  </a:lnTo>
                  <a:lnTo>
                    <a:pt x="222" y="520"/>
                  </a:lnTo>
                  <a:lnTo>
                    <a:pt x="218" y="523"/>
                  </a:lnTo>
                  <a:lnTo>
                    <a:pt x="215" y="525"/>
                  </a:lnTo>
                  <a:lnTo>
                    <a:pt x="211" y="528"/>
                  </a:lnTo>
                  <a:lnTo>
                    <a:pt x="209" y="531"/>
                  </a:lnTo>
                  <a:lnTo>
                    <a:pt x="205" y="533"/>
                  </a:lnTo>
                  <a:lnTo>
                    <a:pt x="203" y="536"/>
                  </a:lnTo>
                  <a:lnTo>
                    <a:pt x="200" y="538"/>
                  </a:lnTo>
                  <a:lnTo>
                    <a:pt x="197" y="541"/>
                  </a:lnTo>
                  <a:lnTo>
                    <a:pt x="194" y="544"/>
                  </a:lnTo>
                  <a:lnTo>
                    <a:pt x="192" y="547"/>
                  </a:lnTo>
                  <a:lnTo>
                    <a:pt x="189" y="550"/>
                  </a:lnTo>
                  <a:lnTo>
                    <a:pt x="187" y="553"/>
                  </a:lnTo>
                  <a:lnTo>
                    <a:pt x="186" y="555"/>
                  </a:lnTo>
                  <a:lnTo>
                    <a:pt x="183" y="559"/>
                  </a:lnTo>
                  <a:lnTo>
                    <a:pt x="182" y="562"/>
                  </a:lnTo>
                  <a:lnTo>
                    <a:pt x="181" y="566"/>
                  </a:lnTo>
                  <a:lnTo>
                    <a:pt x="179" y="568"/>
                  </a:lnTo>
                  <a:lnTo>
                    <a:pt x="168" y="568"/>
                  </a:lnTo>
                  <a:lnTo>
                    <a:pt x="158" y="568"/>
                  </a:lnTo>
                  <a:lnTo>
                    <a:pt x="149" y="568"/>
                  </a:lnTo>
                  <a:lnTo>
                    <a:pt x="139" y="568"/>
                  </a:lnTo>
                  <a:lnTo>
                    <a:pt x="131" y="568"/>
                  </a:lnTo>
                  <a:lnTo>
                    <a:pt x="123" y="568"/>
                  </a:lnTo>
                  <a:lnTo>
                    <a:pt x="116" y="568"/>
                  </a:lnTo>
                  <a:lnTo>
                    <a:pt x="109" y="568"/>
                  </a:lnTo>
                  <a:lnTo>
                    <a:pt x="103" y="568"/>
                  </a:lnTo>
                  <a:lnTo>
                    <a:pt x="96" y="568"/>
                  </a:lnTo>
                  <a:lnTo>
                    <a:pt x="90" y="568"/>
                  </a:lnTo>
                  <a:lnTo>
                    <a:pt x="86" y="568"/>
                  </a:lnTo>
                  <a:lnTo>
                    <a:pt x="81" y="568"/>
                  </a:lnTo>
                  <a:lnTo>
                    <a:pt x="75" y="567"/>
                  </a:lnTo>
                  <a:lnTo>
                    <a:pt x="72" y="567"/>
                  </a:lnTo>
                  <a:lnTo>
                    <a:pt x="67" y="566"/>
                  </a:lnTo>
                  <a:lnTo>
                    <a:pt x="62" y="564"/>
                  </a:lnTo>
                  <a:lnTo>
                    <a:pt x="59" y="563"/>
                  </a:lnTo>
                  <a:lnTo>
                    <a:pt x="54" y="560"/>
                  </a:lnTo>
                  <a:lnTo>
                    <a:pt x="51" y="559"/>
                  </a:lnTo>
                  <a:lnTo>
                    <a:pt x="47" y="557"/>
                  </a:lnTo>
                  <a:lnTo>
                    <a:pt x="44" y="554"/>
                  </a:lnTo>
                  <a:lnTo>
                    <a:pt x="39" y="551"/>
                  </a:lnTo>
                  <a:lnTo>
                    <a:pt x="36" y="547"/>
                  </a:lnTo>
                  <a:lnTo>
                    <a:pt x="32" y="544"/>
                  </a:lnTo>
                  <a:lnTo>
                    <a:pt x="28" y="540"/>
                  </a:lnTo>
                  <a:lnTo>
                    <a:pt x="24" y="536"/>
                  </a:lnTo>
                  <a:lnTo>
                    <a:pt x="19" y="531"/>
                  </a:lnTo>
                  <a:lnTo>
                    <a:pt x="15" y="524"/>
                  </a:lnTo>
                  <a:lnTo>
                    <a:pt x="10" y="519"/>
                  </a:lnTo>
                  <a:lnTo>
                    <a:pt x="4" y="512"/>
                  </a:lnTo>
                  <a:lnTo>
                    <a:pt x="0" y="505"/>
                  </a:lnTo>
                  <a:lnTo>
                    <a:pt x="0" y="6"/>
                  </a:lnTo>
                  <a:lnTo>
                    <a:pt x="5" y="13"/>
                  </a:lnTo>
                  <a:lnTo>
                    <a:pt x="11" y="18"/>
                  </a:lnTo>
                  <a:lnTo>
                    <a:pt x="18" y="22"/>
                  </a:lnTo>
                  <a:lnTo>
                    <a:pt x="24" y="27"/>
                  </a:lnTo>
                  <a:lnTo>
                    <a:pt x="32" y="31"/>
                  </a:lnTo>
                  <a:lnTo>
                    <a:pt x="39" y="34"/>
                  </a:lnTo>
                  <a:lnTo>
                    <a:pt x="47" y="37"/>
                  </a:lnTo>
                  <a:lnTo>
                    <a:pt x="54" y="39"/>
                  </a:lnTo>
                  <a:lnTo>
                    <a:pt x="62" y="41"/>
                  </a:lnTo>
                  <a:lnTo>
                    <a:pt x="71" y="43"/>
                  </a:lnTo>
                  <a:lnTo>
                    <a:pt x="79" y="44"/>
                  </a:lnTo>
                  <a:lnTo>
                    <a:pt x="87" y="44"/>
                  </a:lnTo>
                  <a:lnTo>
                    <a:pt x="95" y="44"/>
                  </a:lnTo>
                  <a:lnTo>
                    <a:pt x="103" y="44"/>
                  </a:lnTo>
                  <a:lnTo>
                    <a:pt x="112" y="44"/>
                  </a:lnTo>
                  <a:lnTo>
                    <a:pt x="121" y="43"/>
                  </a:lnTo>
                  <a:lnTo>
                    <a:pt x="129" y="41"/>
                  </a:lnTo>
                  <a:lnTo>
                    <a:pt x="136" y="40"/>
                  </a:lnTo>
                  <a:lnTo>
                    <a:pt x="144" y="39"/>
                  </a:lnTo>
                  <a:lnTo>
                    <a:pt x="152" y="36"/>
                  </a:lnTo>
                  <a:lnTo>
                    <a:pt x="159" y="35"/>
                  </a:lnTo>
                  <a:lnTo>
                    <a:pt x="166" y="32"/>
                  </a:lnTo>
                  <a:lnTo>
                    <a:pt x="173" y="30"/>
                  </a:lnTo>
                  <a:lnTo>
                    <a:pt x="180" y="27"/>
                  </a:lnTo>
                  <a:lnTo>
                    <a:pt x="186" y="24"/>
                  </a:lnTo>
                  <a:lnTo>
                    <a:pt x="192" y="21"/>
                  </a:lnTo>
                  <a:lnTo>
                    <a:pt x="197" y="18"/>
                  </a:lnTo>
                  <a:lnTo>
                    <a:pt x="202" y="14"/>
                  </a:lnTo>
                  <a:lnTo>
                    <a:pt x="207" y="10"/>
                  </a:lnTo>
                  <a:lnTo>
                    <a:pt x="211" y="8"/>
                  </a:lnTo>
                  <a:lnTo>
                    <a:pt x="215" y="4"/>
                  </a:lnTo>
                  <a:lnTo>
                    <a:pt x="2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66" name="Freeform 39"/>
            <p:cNvSpPr>
              <a:spLocks/>
            </p:cNvSpPr>
            <p:nvPr/>
          </p:nvSpPr>
          <p:spPr bwMode="auto">
            <a:xfrm>
              <a:off x="4187" y="3577"/>
              <a:ext cx="177" cy="169"/>
            </a:xfrm>
            <a:custGeom>
              <a:avLst/>
              <a:gdLst>
                <a:gd name="T0" fmla="*/ 0 w 355"/>
                <a:gd name="T1" fmla="*/ 0 h 339"/>
                <a:gd name="T2" fmla="*/ 0 w 355"/>
                <a:gd name="T3" fmla="*/ 0 h 339"/>
                <a:gd name="T4" fmla="*/ 0 w 355"/>
                <a:gd name="T5" fmla="*/ 0 h 339"/>
                <a:gd name="T6" fmla="*/ 0 w 355"/>
                <a:gd name="T7" fmla="*/ 0 h 339"/>
                <a:gd name="T8" fmla="*/ 0 w 355"/>
                <a:gd name="T9" fmla="*/ 0 h 339"/>
                <a:gd name="T10" fmla="*/ 1 w 355"/>
                <a:gd name="T11" fmla="*/ 0 h 339"/>
                <a:gd name="T12" fmla="*/ 1 w 355"/>
                <a:gd name="T13" fmla="*/ 0 h 339"/>
                <a:gd name="T14" fmla="*/ 1 w 355"/>
                <a:gd name="T15" fmla="*/ 0 h 339"/>
                <a:gd name="T16" fmla="*/ 1 w 355"/>
                <a:gd name="T17" fmla="*/ 0 h 339"/>
                <a:gd name="T18" fmla="*/ 1 w 355"/>
                <a:gd name="T19" fmla="*/ 0 h 339"/>
                <a:gd name="T20" fmla="*/ 1 w 355"/>
                <a:gd name="T21" fmla="*/ 0 h 339"/>
                <a:gd name="T22" fmla="*/ 1 w 355"/>
                <a:gd name="T23" fmla="*/ 0 h 339"/>
                <a:gd name="T24" fmla="*/ 1 w 355"/>
                <a:gd name="T25" fmla="*/ 0 h 339"/>
                <a:gd name="T26" fmla="*/ 1 w 355"/>
                <a:gd name="T27" fmla="*/ 0 h 339"/>
                <a:gd name="T28" fmla="*/ 1 w 355"/>
                <a:gd name="T29" fmla="*/ 0 h 339"/>
                <a:gd name="T30" fmla="*/ 1 w 355"/>
                <a:gd name="T31" fmla="*/ 0 h 339"/>
                <a:gd name="T32" fmla="*/ 1 w 355"/>
                <a:gd name="T33" fmla="*/ 0 h 339"/>
                <a:gd name="T34" fmla="*/ 1 w 355"/>
                <a:gd name="T35" fmla="*/ 0 h 339"/>
                <a:gd name="T36" fmla="*/ 1 w 355"/>
                <a:gd name="T37" fmla="*/ 0 h 339"/>
                <a:gd name="T38" fmla="*/ 1 w 355"/>
                <a:gd name="T39" fmla="*/ 1 h 339"/>
                <a:gd name="T40" fmla="*/ 1 w 355"/>
                <a:gd name="T41" fmla="*/ 1 h 339"/>
                <a:gd name="T42" fmla="*/ 0 w 355"/>
                <a:gd name="T43" fmla="*/ 1 h 339"/>
                <a:gd name="T44" fmla="*/ 0 w 355"/>
                <a:gd name="T45" fmla="*/ 1 h 339"/>
                <a:gd name="T46" fmla="*/ 0 w 355"/>
                <a:gd name="T47" fmla="*/ 1 h 339"/>
                <a:gd name="T48" fmla="*/ 0 w 355"/>
                <a:gd name="T49" fmla="*/ 1 h 339"/>
                <a:gd name="T50" fmla="*/ 0 w 355"/>
                <a:gd name="T51" fmla="*/ 1 h 339"/>
                <a:gd name="T52" fmla="*/ 0 w 355"/>
                <a:gd name="T53" fmla="*/ 1 h 339"/>
                <a:gd name="T54" fmla="*/ 0 w 355"/>
                <a:gd name="T55" fmla="*/ 1 h 339"/>
                <a:gd name="T56" fmla="*/ 0 w 355"/>
                <a:gd name="T57" fmla="*/ 1 h 339"/>
                <a:gd name="T58" fmla="*/ 0 w 355"/>
                <a:gd name="T59" fmla="*/ 1 h 339"/>
                <a:gd name="T60" fmla="*/ 0 w 355"/>
                <a:gd name="T61" fmla="*/ 1 h 339"/>
                <a:gd name="T62" fmla="*/ 0 w 355"/>
                <a:gd name="T63" fmla="*/ 1 h 339"/>
                <a:gd name="T64" fmla="*/ 0 w 355"/>
                <a:gd name="T65" fmla="*/ 0 h 339"/>
                <a:gd name="T66" fmla="*/ 0 w 355"/>
                <a:gd name="T67" fmla="*/ 0 h 339"/>
                <a:gd name="T68" fmla="*/ 0 w 355"/>
                <a:gd name="T69" fmla="*/ 0 h 339"/>
                <a:gd name="T70" fmla="*/ 0 w 355"/>
                <a:gd name="T71" fmla="*/ 0 h 339"/>
                <a:gd name="T72" fmla="*/ 0 w 355"/>
                <a:gd name="T73" fmla="*/ 0 h 339"/>
                <a:gd name="T74" fmla="*/ 0 w 355"/>
                <a:gd name="T75" fmla="*/ 0 h 339"/>
                <a:gd name="T76" fmla="*/ 0 w 355"/>
                <a:gd name="T77" fmla="*/ 0 h 339"/>
                <a:gd name="T78" fmla="*/ 0 w 355"/>
                <a:gd name="T79" fmla="*/ 0 h 339"/>
                <a:gd name="T80" fmla="*/ 0 w 355"/>
                <a:gd name="T81" fmla="*/ 0 h 339"/>
                <a:gd name="T82" fmla="*/ 0 w 355"/>
                <a:gd name="T83" fmla="*/ 0 h 339"/>
                <a:gd name="T84" fmla="*/ 0 w 355"/>
                <a:gd name="T85" fmla="*/ 0 h 339"/>
                <a:gd name="T86" fmla="*/ 0 w 355"/>
                <a:gd name="T87" fmla="*/ 0 h 339"/>
                <a:gd name="T88" fmla="*/ 0 w 355"/>
                <a:gd name="T89" fmla="*/ 0 h 339"/>
                <a:gd name="T90" fmla="*/ 0 w 355"/>
                <a:gd name="T91" fmla="*/ 0 h 339"/>
                <a:gd name="T92" fmla="*/ 0 w 355"/>
                <a:gd name="T93" fmla="*/ 0 h 339"/>
                <a:gd name="T94" fmla="*/ 0 w 355"/>
                <a:gd name="T95" fmla="*/ 0 h 339"/>
                <a:gd name="T96" fmla="*/ 0 w 355"/>
                <a:gd name="T97" fmla="*/ 0 h 339"/>
                <a:gd name="T98" fmla="*/ 0 w 355"/>
                <a:gd name="T99" fmla="*/ 0 h 339"/>
                <a:gd name="T100" fmla="*/ 0 w 355"/>
                <a:gd name="T101" fmla="*/ 0 h 339"/>
                <a:gd name="T102" fmla="*/ 0 w 355"/>
                <a:gd name="T103" fmla="*/ 0 h 339"/>
                <a:gd name="T104" fmla="*/ 0 w 355"/>
                <a:gd name="T105" fmla="*/ 0 h 339"/>
                <a:gd name="T106" fmla="*/ 0 w 355"/>
                <a:gd name="T107" fmla="*/ 0 h 339"/>
                <a:gd name="T108" fmla="*/ 0 w 355"/>
                <a:gd name="T109" fmla="*/ 0 h 339"/>
                <a:gd name="T110" fmla="*/ 0 w 355"/>
                <a:gd name="T111" fmla="*/ 0 h 3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5" h="339">
                  <a:moveTo>
                    <a:pt x="132" y="7"/>
                  </a:moveTo>
                  <a:lnTo>
                    <a:pt x="137" y="8"/>
                  </a:lnTo>
                  <a:lnTo>
                    <a:pt x="144" y="8"/>
                  </a:lnTo>
                  <a:lnTo>
                    <a:pt x="150" y="9"/>
                  </a:lnTo>
                  <a:lnTo>
                    <a:pt x="157" y="9"/>
                  </a:lnTo>
                  <a:lnTo>
                    <a:pt x="163" y="11"/>
                  </a:lnTo>
                  <a:lnTo>
                    <a:pt x="170" y="12"/>
                  </a:lnTo>
                  <a:lnTo>
                    <a:pt x="176" y="13"/>
                  </a:lnTo>
                  <a:lnTo>
                    <a:pt x="183" y="16"/>
                  </a:lnTo>
                  <a:lnTo>
                    <a:pt x="189" y="17"/>
                  </a:lnTo>
                  <a:lnTo>
                    <a:pt x="196" y="18"/>
                  </a:lnTo>
                  <a:lnTo>
                    <a:pt x="201" y="21"/>
                  </a:lnTo>
                  <a:lnTo>
                    <a:pt x="208" y="24"/>
                  </a:lnTo>
                  <a:lnTo>
                    <a:pt x="214" y="25"/>
                  </a:lnTo>
                  <a:lnTo>
                    <a:pt x="221" y="28"/>
                  </a:lnTo>
                  <a:lnTo>
                    <a:pt x="227" y="30"/>
                  </a:lnTo>
                  <a:lnTo>
                    <a:pt x="233" y="33"/>
                  </a:lnTo>
                  <a:lnTo>
                    <a:pt x="240" y="35"/>
                  </a:lnTo>
                  <a:lnTo>
                    <a:pt x="246" y="39"/>
                  </a:lnTo>
                  <a:lnTo>
                    <a:pt x="251" y="42"/>
                  </a:lnTo>
                  <a:lnTo>
                    <a:pt x="257" y="44"/>
                  </a:lnTo>
                  <a:lnTo>
                    <a:pt x="263" y="48"/>
                  </a:lnTo>
                  <a:lnTo>
                    <a:pt x="269" y="51"/>
                  </a:lnTo>
                  <a:lnTo>
                    <a:pt x="275" y="55"/>
                  </a:lnTo>
                  <a:lnTo>
                    <a:pt x="279" y="59"/>
                  </a:lnTo>
                  <a:lnTo>
                    <a:pt x="285" y="61"/>
                  </a:lnTo>
                  <a:lnTo>
                    <a:pt x="291" y="65"/>
                  </a:lnTo>
                  <a:lnTo>
                    <a:pt x="296" y="69"/>
                  </a:lnTo>
                  <a:lnTo>
                    <a:pt x="300" y="73"/>
                  </a:lnTo>
                  <a:lnTo>
                    <a:pt x="306" y="77"/>
                  </a:lnTo>
                  <a:lnTo>
                    <a:pt x="311" y="81"/>
                  </a:lnTo>
                  <a:lnTo>
                    <a:pt x="315" y="85"/>
                  </a:lnTo>
                  <a:lnTo>
                    <a:pt x="320" y="89"/>
                  </a:lnTo>
                  <a:lnTo>
                    <a:pt x="321" y="90"/>
                  </a:lnTo>
                  <a:lnTo>
                    <a:pt x="322" y="91"/>
                  </a:lnTo>
                  <a:lnTo>
                    <a:pt x="323" y="92"/>
                  </a:lnTo>
                  <a:lnTo>
                    <a:pt x="326" y="94"/>
                  </a:lnTo>
                  <a:lnTo>
                    <a:pt x="327" y="96"/>
                  </a:lnTo>
                  <a:lnTo>
                    <a:pt x="328" y="98"/>
                  </a:lnTo>
                  <a:lnTo>
                    <a:pt x="330" y="100"/>
                  </a:lnTo>
                  <a:lnTo>
                    <a:pt x="332" y="102"/>
                  </a:lnTo>
                  <a:lnTo>
                    <a:pt x="334" y="104"/>
                  </a:lnTo>
                  <a:lnTo>
                    <a:pt x="335" y="107"/>
                  </a:lnTo>
                  <a:lnTo>
                    <a:pt x="336" y="109"/>
                  </a:lnTo>
                  <a:lnTo>
                    <a:pt x="339" y="111"/>
                  </a:lnTo>
                  <a:lnTo>
                    <a:pt x="340" y="113"/>
                  </a:lnTo>
                  <a:lnTo>
                    <a:pt x="341" y="116"/>
                  </a:lnTo>
                  <a:lnTo>
                    <a:pt x="343" y="118"/>
                  </a:lnTo>
                  <a:lnTo>
                    <a:pt x="344" y="122"/>
                  </a:lnTo>
                  <a:lnTo>
                    <a:pt x="346" y="125"/>
                  </a:lnTo>
                  <a:lnTo>
                    <a:pt x="347" y="127"/>
                  </a:lnTo>
                  <a:lnTo>
                    <a:pt x="348" y="130"/>
                  </a:lnTo>
                  <a:lnTo>
                    <a:pt x="349" y="133"/>
                  </a:lnTo>
                  <a:lnTo>
                    <a:pt x="350" y="137"/>
                  </a:lnTo>
                  <a:lnTo>
                    <a:pt x="351" y="139"/>
                  </a:lnTo>
                  <a:lnTo>
                    <a:pt x="351" y="142"/>
                  </a:lnTo>
                  <a:lnTo>
                    <a:pt x="353" y="144"/>
                  </a:lnTo>
                  <a:lnTo>
                    <a:pt x="354" y="148"/>
                  </a:lnTo>
                  <a:lnTo>
                    <a:pt x="354" y="151"/>
                  </a:lnTo>
                  <a:lnTo>
                    <a:pt x="354" y="153"/>
                  </a:lnTo>
                  <a:lnTo>
                    <a:pt x="355" y="156"/>
                  </a:lnTo>
                  <a:lnTo>
                    <a:pt x="355" y="160"/>
                  </a:lnTo>
                  <a:lnTo>
                    <a:pt x="355" y="163"/>
                  </a:lnTo>
                  <a:lnTo>
                    <a:pt x="354" y="165"/>
                  </a:lnTo>
                  <a:lnTo>
                    <a:pt x="354" y="168"/>
                  </a:lnTo>
                  <a:lnTo>
                    <a:pt x="351" y="177"/>
                  </a:lnTo>
                  <a:lnTo>
                    <a:pt x="349" y="185"/>
                  </a:lnTo>
                  <a:lnTo>
                    <a:pt x="346" y="192"/>
                  </a:lnTo>
                  <a:lnTo>
                    <a:pt x="342" y="200"/>
                  </a:lnTo>
                  <a:lnTo>
                    <a:pt x="339" y="207"/>
                  </a:lnTo>
                  <a:lnTo>
                    <a:pt x="334" y="213"/>
                  </a:lnTo>
                  <a:lnTo>
                    <a:pt x="329" y="220"/>
                  </a:lnTo>
                  <a:lnTo>
                    <a:pt x="325" y="226"/>
                  </a:lnTo>
                  <a:lnTo>
                    <a:pt x="319" y="233"/>
                  </a:lnTo>
                  <a:lnTo>
                    <a:pt x="314" y="238"/>
                  </a:lnTo>
                  <a:lnTo>
                    <a:pt x="308" y="243"/>
                  </a:lnTo>
                  <a:lnTo>
                    <a:pt x="303" y="248"/>
                  </a:lnTo>
                  <a:lnTo>
                    <a:pt x="296" y="253"/>
                  </a:lnTo>
                  <a:lnTo>
                    <a:pt x="290" y="257"/>
                  </a:lnTo>
                  <a:lnTo>
                    <a:pt x="284" y="262"/>
                  </a:lnTo>
                  <a:lnTo>
                    <a:pt x="277" y="266"/>
                  </a:lnTo>
                  <a:lnTo>
                    <a:pt x="270" y="270"/>
                  </a:lnTo>
                  <a:lnTo>
                    <a:pt x="264" y="274"/>
                  </a:lnTo>
                  <a:lnTo>
                    <a:pt x="257" y="277"/>
                  </a:lnTo>
                  <a:lnTo>
                    <a:pt x="250" y="281"/>
                  </a:lnTo>
                  <a:lnTo>
                    <a:pt x="243" y="283"/>
                  </a:lnTo>
                  <a:lnTo>
                    <a:pt x="237" y="287"/>
                  </a:lnTo>
                  <a:lnTo>
                    <a:pt x="230" y="290"/>
                  </a:lnTo>
                  <a:lnTo>
                    <a:pt x="223" y="292"/>
                  </a:lnTo>
                  <a:lnTo>
                    <a:pt x="218" y="295"/>
                  </a:lnTo>
                  <a:lnTo>
                    <a:pt x="211" y="296"/>
                  </a:lnTo>
                  <a:lnTo>
                    <a:pt x="205" y="299"/>
                  </a:lnTo>
                  <a:lnTo>
                    <a:pt x="199" y="301"/>
                  </a:lnTo>
                  <a:lnTo>
                    <a:pt x="193" y="303"/>
                  </a:lnTo>
                  <a:lnTo>
                    <a:pt x="187" y="305"/>
                  </a:lnTo>
                  <a:lnTo>
                    <a:pt x="183" y="307"/>
                  </a:lnTo>
                  <a:lnTo>
                    <a:pt x="178" y="308"/>
                  </a:lnTo>
                  <a:lnTo>
                    <a:pt x="173" y="309"/>
                  </a:lnTo>
                  <a:lnTo>
                    <a:pt x="170" y="312"/>
                  </a:lnTo>
                  <a:lnTo>
                    <a:pt x="165" y="313"/>
                  </a:lnTo>
                  <a:lnTo>
                    <a:pt x="162" y="314"/>
                  </a:lnTo>
                  <a:lnTo>
                    <a:pt x="157" y="316"/>
                  </a:lnTo>
                  <a:lnTo>
                    <a:pt x="152" y="317"/>
                  </a:lnTo>
                  <a:lnTo>
                    <a:pt x="148" y="318"/>
                  </a:lnTo>
                  <a:lnTo>
                    <a:pt x="144" y="320"/>
                  </a:lnTo>
                  <a:lnTo>
                    <a:pt x="140" y="321"/>
                  </a:lnTo>
                  <a:lnTo>
                    <a:pt x="135" y="323"/>
                  </a:lnTo>
                  <a:lnTo>
                    <a:pt x="130" y="325"/>
                  </a:lnTo>
                  <a:lnTo>
                    <a:pt x="126" y="326"/>
                  </a:lnTo>
                  <a:lnTo>
                    <a:pt x="122" y="326"/>
                  </a:lnTo>
                  <a:lnTo>
                    <a:pt x="118" y="327"/>
                  </a:lnTo>
                  <a:lnTo>
                    <a:pt x="113" y="329"/>
                  </a:lnTo>
                  <a:lnTo>
                    <a:pt x="108" y="330"/>
                  </a:lnTo>
                  <a:lnTo>
                    <a:pt x="104" y="331"/>
                  </a:lnTo>
                  <a:lnTo>
                    <a:pt x="99" y="333"/>
                  </a:lnTo>
                  <a:lnTo>
                    <a:pt x="94" y="333"/>
                  </a:lnTo>
                  <a:lnTo>
                    <a:pt x="90" y="334"/>
                  </a:lnTo>
                  <a:lnTo>
                    <a:pt x="84" y="335"/>
                  </a:lnTo>
                  <a:lnTo>
                    <a:pt x="79" y="335"/>
                  </a:lnTo>
                  <a:lnTo>
                    <a:pt x="75" y="336"/>
                  </a:lnTo>
                  <a:lnTo>
                    <a:pt x="70" y="336"/>
                  </a:lnTo>
                  <a:lnTo>
                    <a:pt x="65" y="338"/>
                  </a:lnTo>
                  <a:lnTo>
                    <a:pt x="61" y="338"/>
                  </a:lnTo>
                  <a:lnTo>
                    <a:pt x="56" y="338"/>
                  </a:lnTo>
                  <a:lnTo>
                    <a:pt x="51" y="339"/>
                  </a:lnTo>
                  <a:lnTo>
                    <a:pt x="45" y="339"/>
                  </a:lnTo>
                  <a:lnTo>
                    <a:pt x="41" y="339"/>
                  </a:lnTo>
                  <a:lnTo>
                    <a:pt x="36" y="339"/>
                  </a:lnTo>
                  <a:lnTo>
                    <a:pt x="32" y="339"/>
                  </a:lnTo>
                  <a:lnTo>
                    <a:pt x="8" y="83"/>
                  </a:lnTo>
                  <a:lnTo>
                    <a:pt x="7" y="81"/>
                  </a:lnTo>
                  <a:lnTo>
                    <a:pt x="7" y="78"/>
                  </a:lnTo>
                  <a:lnTo>
                    <a:pt x="7" y="77"/>
                  </a:lnTo>
                  <a:lnTo>
                    <a:pt x="7" y="74"/>
                  </a:lnTo>
                  <a:lnTo>
                    <a:pt x="6" y="72"/>
                  </a:lnTo>
                  <a:lnTo>
                    <a:pt x="6" y="69"/>
                  </a:lnTo>
                  <a:lnTo>
                    <a:pt x="6" y="66"/>
                  </a:lnTo>
                  <a:lnTo>
                    <a:pt x="6" y="64"/>
                  </a:lnTo>
                  <a:lnTo>
                    <a:pt x="5" y="61"/>
                  </a:lnTo>
                  <a:lnTo>
                    <a:pt x="5" y="59"/>
                  </a:lnTo>
                  <a:lnTo>
                    <a:pt x="5" y="56"/>
                  </a:lnTo>
                  <a:lnTo>
                    <a:pt x="5" y="54"/>
                  </a:lnTo>
                  <a:lnTo>
                    <a:pt x="4" y="51"/>
                  </a:lnTo>
                  <a:lnTo>
                    <a:pt x="4" y="48"/>
                  </a:lnTo>
                  <a:lnTo>
                    <a:pt x="4" y="46"/>
                  </a:lnTo>
                  <a:lnTo>
                    <a:pt x="4" y="42"/>
                  </a:lnTo>
                  <a:lnTo>
                    <a:pt x="2" y="39"/>
                  </a:lnTo>
                  <a:lnTo>
                    <a:pt x="2" y="37"/>
                  </a:lnTo>
                  <a:lnTo>
                    <a:pt x="2" y="34"/>
                  </a:lnTo>
                  <a:lnTo>
                    <a:pt x="2" y="31"/>
                  </a:lnTo>
                  <a:lnTo>
                    <a:pt x="1" y="29"/>
                  </a:lnTo>
                  <a:lnTo>
                    <a:pt x="1" y="26"/>
                  </a:lnTo>
                  <a:lnTo>
                    <a:pt x="1" y="24"/>
                  </a:lnTo>
                  <a:lnTo>
                    <a:pt x="1" y="21"/>
                  </a:lnTo>
                  <a:lnTo>
                    <a:pt x="1" y="18"/>
                  </a:lnTo>
                  <a:lnTo>
                    <a:pt x="0" y="16"/>
                  </a:lnTo>
                  <a:lnTo>
                    <a:pt x="0" y="13"/>
                  </a:lnTo>
                  <a:lnTo>
                    <a:pt x="0" y="11"/>
                  </a:lnTo>
                  <a:lnTo>
                    <a:pt x="0" y="8"/>
                  </a:lnTo>
                  <a:lnTo>
                    <a:pt x="0" y="5"/>
                  </a:lnTo>
                  <a:lnTo>
                    <a:pt x="0" y="4"/>
                  </a:lnTo>
                  <a:lnTo>
                    <a:pt x="0" y="2"/>
                  </a:lnTo>
                  <a:lnTo>
                    <a:pt x="2" y="2"/>
                  </a:lnTo>
                  <a:lnTo>
                    <a:pt x="4" y="2"/>
                  </a:lnTo>
                  <a:lnTo>
                    <a:pt x="6" y="2"/>
                  </a:lnTo>
                  <a:lnTo>
                    <a:pt x="8" y="0"/>
                  </a:lnTo>
                  <a:lnTo>
                    <a:pt x="11" y="0"/>
                  </a:lnTo>
                  <a:lnTo>
                    <a:pt x="13" y="0"/>
                  </a:lnTo>
                  <a:lnTo>
                    <a:pt x="15" y="0"/>
                  </a:lnTo>
                  <a:lnTo>
                    <a:pt x="18" y="0"/>
                  </a:lnTo>
                  <a:lnTo>
                    <a:pt x="20" y="0"/>
                  </a:lnTo>
                  <a:lnTo>
                    <a:pt x="23" y="0"/>
                  </a:lnTo>
                  <a:lnTo>
                    <a:pt x="26" y="0"/>
                  </a:lnTo>
                  <a:lnTo>
                    <a:pt x="28" y="0"/>
                  </a:lnTo>
                  <a:lnTo>
                    <a:pt x="30" y="0"/>
                  </a:lnTo>
                  <a:lnTo>
                    <a:pt x="34" y="0"/>
                  </a:lnTo>
                  <a:lnTo>
                    <a:pt x="36" y="0"/>
                  </a:lnTo>
                  <a:lnTo>
                    <a:pt x="38" y="0"/>
                  </a:lnTo>
                  <a:lnTo>
                    <a:pt x="41" y="0"/>
                  </a:lnTo>
                  <a:lnTo>
                    <a:pt x="44" y="0"/>
                  </a:lnTo>
                  <a:lnTo>
                    <a:pt x="47" y="0"/>
                  </a:lnTo>
                  <a:lnTo>
                    <a:pt x="49" y="0"/>
                  </a:lnTo>
                  <a:lnTo>
                    <a:pt x="51" y="0"/>
                  </a:lnTo>
                  <a:lnTo>
                    <a:pt x="54" y="2"/>
                  </a:lnTo>
                  <a:lnTo>
                    <a:pt x="56" y="2"/>
                  </a:lnTo>
                  <a:lnTo>
                    <a:pt x="58" y="2"/>
                  </a:lnTo>
                  <a:lnTo>
                    <a:pt x="61" y="2"/>
                  </a:lnTo>
                  <a:lnTo>
                    <a:pt x="63" y="2"/>
                  </a:lnTo>
                  <a:lnTo>
                    <a:pt x="65" y="2"/>
                  </a:lnTo>
                  <a:lnTo>
                    <a:pt x="68" y="2"/>
                  </a:lnTo>
                  <a:lnTo>
                    <a:pt x="70" y="2"/>
                  </a:lnTo>
                  <a:lnTo>
                    <a:pt x="71" y="2"/>
                  </a:lnTo>
                  <a:lnTo>
                    <a:pt x="73" y="2"/>
                  </a:lnTo>
                  <a:lnTo>
                    <a:pt x="75" y="2"/>
                  </a:lnTo>
                  <a:lnTo>
                    <a:pt x="77" y="2"/>
                  </a:lnTo>
                  <a:lnTo>
                    <a:pt x="79" y="2"/>
                  </a:lnTo>
                  <a:lnTo>
                    <a:pt x="80" y="2"/>
                  </a:lnTo>
                  <a:lnTo>
                    <a:pt x="83" y="2"/>
                  </a:lnTo>
                  <a:lnTo>
                    <a:pt x="84" y="3"/>
                  </a:lnTo>
                  <a:lnTo>
                    <a:pt x="86" y="3"/>
                  </a:lnTo>
                  <a:lnTo>
                    <a:pt x="87" y="3"/>
                  </a:lnTo>
                  <a:lnTo>
                    <a:pt x="90" y="3"/>
                  </a:lnTo>
                  <a:lnTo>
                    <a:pt x="92" y="3"/>
                  </a:lnTo>
                  <a:lnTo>
                    <a:pt x="93" y="3"/>
                  </a:lnTo>
                  <a:lnTo>
                    <a:pt x="95" y="3"/>
                  </a:lnTo>
                  <a:lnTo>
                    <a:pt x="97" y="3"/>
                  </a:lnTo>
                  <a:lnTo>
                    <a:pt x="99" y="4"/>
                  </a:lnTo>
                  <a:lnTo>
                    <a:pt x="100" y="4"/>
                  </a:lnTo>
                  <a:lnTo>
                    <a:pt x="102" y="4"/>
                  </a:lnTo>
                  <a:lnTo>
                    <a:pt x="105" y="4"/>
                  </a:lnTo>
                  <a:lnTo>
                    <a:pt x="106" y="4"/>
                  </a:lnTo>
                  <a:lnTo>
                    <a:pt x="108" y="4"/>
                  </a:lnTo>
                  <a:lnTo>
                    <a:pt x="109" y="5"/>
                  </a:lnTo>
                  <a:lnTo>
                    <a:pt x="112" y="5"/>
                  </a:lnTo>
                  <a:lnTo>
                    <a:pt x="113" y="5"/>
                  </a:lnTo>
                  <a:lnTo>
                    <a:pt x="115" y="5"/>
                  </a:lnTo>
                  <a:lnTo>
                    <a:pt x="116" y="5"/>
                  </a:lnTo>
                  <a:lnTo>
                    <a:pt x="119" y="5"/>
                  </a:lnTo>
                  <a:lnTo>
                    <a:pt x="120" y="5"/>
                  </a:lnTo>
                  <a:lnTo>
                    <a:pt x="122" y="7"/>
                  </a:lnTo>
                  <a:lnTo>
                    <a:pt x="123" y="7"/>
                  </a:lnTo>
                  <a:lnTo>
                    <a:pt x="125" y="7"/>
                  </a:lnTo>
                  <a:lnTo>
                    <a:pt x="127" y="7"/>
                  </a:lnTo>
                  <a:lnTo>
                    <a:pt x="128" y="7"/>
                  </a:lnTo>
                  <a:lnTo>
                    <a:pt x="129" y="7"/>
                  </a:lnTo>
                  <a:lnTo>
                    <a:pt x="13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7" name="Freeform 40"/>
            <p:cNvSpPr>
              <a:spLocks/>
            </p:cNvSpPr>
            <p:nvPr/>
          </p:nvSpPr>
          <p:spPr bwMode="auto">
            <a:xfrm>
              <a:off x="4187" y="3577"/>
              <a:ext cx="177" cy="169"/>
            </a:xfrm>
            <a:custGeom>
              <a:avLst/>
              <a:gdLst>
                <a:gd name="T0" fmla="*/ 0 w 355"/>
                <a:gd name="T1" fmla="*/ 0 h 339"/>
                <a:gd name="T2" fmla="*/ 0 w 355"/>
                <a:gd name="T3" fmla="*/ 0 h 339"/>
                <a:gd name="T4" fmla="*/ 0 w 355"/>
                <a:gd name="T5" fmla="*/ 0 h 339"/>
                <a:gd name="T6" fmla="*/ 0 w 355"/>
                <a:gd name="T7" fmla="*/ 0 h 339"/>
                <a:gd name="T8" fmla="*/ 0 w 355"/>
                <a:gd name="T9" fmla="*/ 0 h 339"/>
                <a:gd name="T10" fmla="*/ 1 w 355"/>
                <a:gd name="T11" fmla="*/ 0 h 339"/>
                <a:gd name="T12" fmla="*/ 1 w 355"/>
                <a:gd name="T13" fmla="*/ 0 h 339"/>
                <a:gd name="T14" fmla="*/ 1 w 355"/>
                <a:gd name="T15" fmla="*/ 0 h 339"/>
                <a:gd name="T16" fmla="*/ 1 w 355"/>
                <a:gd name="T17" fmla="*/ 0 h 339"/>
                <a:gd name="T18" fmla="*/ 1 w 355"/>
                <a:gd name="T19" fmla="*/ 0 h 339"/>
                <a:gd name="T20" fmla="*/ 1 w 355"/>
                <a:gd name="T21" fmla="*/ 0 h 339"/>
                <a:gd name="T22" fmla="*/ 1 w 355"/>
                <a:gd name="T23" fmla="*/ 0 h 339"/>
                <a:gd name="T24" fmla="*/ 1 w 355"/>
                <a:gd name="T25" fmla="*/ 0 h 339"/>
                <a:gd name="T26" fmla="*/ 1 w 355"/>
                <a:gd name="T27" fmla="*/ 0 h 339"/>
                <a:gd name="T28" fmla="*/ 1 w 355"/>
                <a:gd name="T29" fmla="*/ 0 h 339"/>
                <a:gd name="T30" fmla="*/ 1 w 355"/>
                <a:gd name="T31" fmla="*/ 0 h 339"/>
                <a:gd name="T32" fmla="*/ 1 w 355"/>
                <a:gd name="T33" fmla="*/ 0 h 339"/>
                <a:gd name="T34" fmla="*/ 1 w 355"/>
                <a:gd name="T35" fmla="*/ 0 h 339"/>
                <a:gd name="T36" fmla="*/ 1 w 355"/>
                <a:gd name="T37" fmla="*/ 0 h 339"/>
                <a:gd name="T38" fmla="*/ 1 w 355"/>
                <a:gd name="T39" fmla="*/ 1 h 339"/>
                <a:gd name="T40" fmla="*/ 1 w 355"/>
                <a:gd name="T41" fmla="*/ 1 h 339"/>
                <a:gd name="T42" fmla="*/ 0 w 355"/>
                <a:gd name="T43" fmla="*/ 1 h 339"/>
                <a:gd name="T44" fmla="*/ 0 w 355"/>
                <a:gd name="T45" fmla="*/ 1 h 339"/>
                <a:gd name="T46" fmla="*/ 0 w 355"/>
                <a:gd name="T47" fmla="*/ 1 h 339"/>
                <a:gd name="T48" fmla="*/ 0 w 355"/>
                <a:gd name="T49" fmla="*/ 1 h 339"/>
                <a:gd name="T50" fmla="*/ 0 w 355"/>
                <a:gd name="T51" fmla="*/ 1 h 339"/>
                <a:gd name="T52" fmla="*/ 0 w 355"/>
                <a:gd name="T53" fmla="*/ 1 h 339"/>
                <a:gd name="T54" fmla="*/ 0 w 355"/>
                <a:gd name="T55" fmla="*/ 1 h 339"/>
                <a:gd name="T56" fmla="*/ 0 w 355"/>
                <a:gd name="T57" fmla="*/ 1 h 339"/>
                <a:gd name="T58" fmla="*/ 0 w 355"/>
                <a:gd name="T59" fmla="*/ 1 h 339"/>
                <a:gd name="T60" fmla="*/ 0 w 355"/>
                <a:gd name="T61" fmla="*/ 1 h 339"/>
                <a:gd name="T62" fmla="*/ 0 w 355"/>
                <a:gd name="T63" fmla="*/ 1 h 339"/>
                <a:gd name="T64" fmla="*/ 0 w 355"/>
                <a:gd name="T65" fmla="*/ 0 h 339"/>
                <a:gd name="T66" fmla="*/ 0 w 355"/>
                <a:gd name="T67" fmla="*/ 0 h 339"/>
                <a:gd name="T68" fmla="*/ 0 w 355"/>
                <a:gd name="T69" fmla="*/ 0 h 339"/>
                <a:gd name="T70" fmla="*/ 0 w 355"/>
                <a:gd name="T71" fmla="*/ 0 h 339"/>
                <a:gd name="T72" fmla="*/ 0 w 355"/>
                <a:gd name="T73" fmla="*/ 0 h 339"/>
                <a:gd name="T74" fmla="*/ 0 w 355"/>
                <a:gd name="T75" fmla="*/ 0 h 339"/>
                <a:gd name="T76" fmla="*/ 0 w 355"/>
                <a:gd name="T77" fmla="*/ 0 h 339"/>
                <a:gd name="T78" fmla="*/ 0 w 355"/>
                <a:gd name="T79" fmla="*/ 0 h 339"/>
                <a:gd name="T80" fmla="*/ 0 w 355"/>
                <a:gd name="T81" fmla="*/ 0 h 339"/>
                <a:gd name="T82" fmla="*/ 0 w 355"/>
                <a:gd name="T83" fmla="*/ 0 h 339"/>
                <a:gd name="T84" fmla="*/ 0 w 355"/>
                <a:gd name="T85" fmla="*/ 0 h 339"/>
                <a:gd name="T86" fmla="*/ 0 w 355"/>
                <a:gd name="T87" fmla="*/ 0 h 339"/>
                <a:gd name="T88" fmla="*/ 0 w 355"/>
                <a:gd name="T89" fmla="*/ 0 h 339"/>
                <a:gd name="T90" fmla="*/ 0 w 355"/>
                <a:gd name="T91" fmla="*/ 0 h 339"/>
                <a:gd name="T92" fmla="*/ 0 w 355"/>
                <a:gd name="T93" fmla="*/ 0 h 339"/>
                <a:gd name="T94" fmla="*/ 0 w 355"/>
                <a:gd name="T95" fmla="*/ 0 h 339"/>
                <a:gd name="T96" fmla="*/ 0 w 355"/>
                <a:gd name="T97" fmla="*/ 0 h 339"/>
                <a:gd name="T98" fmla="*/ 0 w 355"/>
                <a:gd name="T99" fmla="*/ 0 h 339"/>
                <a:gd name="T100" fmla="*/ 0 w 355"/>
                <a:gd name="T101" fmla="*/ 0 h 339"/>
                <a:gd name="T102" fmla="*/ 0 w 355"/>
                <a:gd name="T103" fmla="*/ 0 h 339"/>
                <a:gd name="T104" fmla="*/ 0 w 355"/>
                <a:gd name="T105" fmla="*/ 0 h 339"/>
                <a:gd name="T106" fmla="*/ 0 w 355"/>
                <a:gd name="T107" fmla="*/ 0 h 339"/>
                <a:gd name="T108" fmla="*/ 0 w 355"/>
                <a:gd name="T109" fmla="*/ 0 h 339"/>
                <a:gd name="T110" fmla="*/ 0 w 355"/>
                <a:gd name="T111" fmla="*/ 0 h 3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5" h="339">
                  <a:moveTo>
                    <a:pt x="132" y="7"/>
                  </a:moveTo>
                  <a:lnTo>
                    <a:pt x="137" y="8"/>
                  </a:lnTo>
                  <a:lnTo>
                    <a:pt x="144" y="8"/>
                  </a:lnTo>
                  <a:lnTo>
                    <a:pt x="150" y="9"/>
                  </a:lnTo>
                  <a:lnTo>
                    <a:pt x="157" y="9"/>
                  </a:lnTo>
                  <a:lnTo>
                    <a:pt x="163" y="11"/>
                  </a:lnTo>
                  <a:lnTo>
                    <a:pt x="170" y="12"/>
                  </a:lnTo>
                  <a:lnTo>
                    <a:pt x="176" y="13"/>
                  </a:lnTo>
                  <a:lnTo>
                    <a:pt x="183" y="16"/>
                  </a:lnTo>
                  <a:lnTo>
                    <a:pt x="189" y="17"/>
                  </a:lnTo>
                  <a:lnTo>
                    <a:pt x="196" y="18"/>
                  </a:lnTo>
                  <a:lnTo>
                    <a:pt x="201" y="21"/>
                  </a:lnTo>
                  <a:lnTo>
                    <a:pt x="208" y="24"/>
                  </a:lnTo>
                  <a:lnTo>
                    <a:pt x="214" y="25"/>
                  </a:lnTo>
                  <a:lnTo>
                    <a:pt x="221" y="28"/>
                  </a:lnTo>
                  <a:lnTo>
                    <a:pt x="227" y="30"/>
                  </a:lnTo>
                  <a:lnTo>
                    <a:pt x="233" y="33"/>
                  </a:lnTo>
                  <a:lnTo>
                    <a:pt x="240" y="35"/>
                  </a:lnTo>
                  <a:lnTo>
                    <a:pt x="246" y="39"/>
                  </a:lnTo>
                  <a:lnTo>
                    <a:pt x="251" y="42"/>
                  </a:lnTo>
                  <a:lnTo>
                    <a:pt x="257" y="44"/>
                  </a:lnTo>
                  <a:lnTo>
                    <a:pt x="263" y="48"/>
                  </a:lnTo>
                  <a:lnTo>
                    <a:pt x="269" y="51"/>
                  </a:lnTo>
                  <a:lnTo>
                    <a:pt x="275" y="55"/>
                  </a:lnTo>
                  <a:lnTo>
                    <a:pt x="279" y="59"/>
                  </a:lnTo>
                  <a:lnTo>
                    <a:pt x="285" y="61"/>
                  </a:lnTo>
                  <a:lnTo>
                    <a:pt x="291" y="65"/>
                  </a:lnTo>
                  <a:lnTo>
                    <a:pt x="296" y="69"/>
                  </a:lnTo>
                  <a:lnTo>
                    <a:pt x="300" y="73"/>
                  </a:lnTo>
                  <a:lnTo>
                    <a:pt x="306" y="77"/>
                  </a:lnTo>
                  <a:lnTo>
                    <a:pt x="311" y="81"/>
                  </a:lnTo>
                  <a:lnTo>
                    <a:pt x="315" y="85"/>
                  </a:lnTo>
                  <a:lnTo>
                    <a:pt x="320" y="89"/>
                  </a:lnTo>
                  <a:lnTo>
                    <a:pt x="321" y="90"/>
                  </a:lnTo>
                  <a:lnTo>
                    <a:pt x="322" y="91"/>
                  </a:lnTo>
                  <a:lnTo>
                    <a:pt x="323" y="92"/>
                  </a:lnTo>
                  <a:lnTo>
                    <a:pt x="326" y="94"/>
                  </a:lnTo>
                  <a:lnTo>
                    <a:pt x="327" y="96"/>
                  </a:lnTo>
                  <a:lnTo>
                    <a:pt x="328" y="98"/>
                  </a:lnTo>
                  <a:lnTo>
                    <a:pt x="330" y="100"/>
                  </a:lnTo>
                  <a:lnTo>
                    <a:pt x="332" y="102"/>
                  </a:lnTo>
                  <a:lnTo>
                    <a:pt x="334" y="104"/>
                  </a:lnTo>
                  <a:lnTo>
                    <a:pt x="335" y="107"/>
                  </a:lnTo>
                  <a:lnTo>
                    <a:pt x="336" y="109"/>
                  </a:lnTo>
                  <a:lnTo>
                    <a:pt x="339" y="111"/>
                  </a:lnTo>
                  <a:lnTo>
                    <a:pt x="340" y="113"/>
                  </a:lnTo>
                  <a:lnTo>
                    <a:pt x="341" y="116"/>
                  </a:lnTo>
                  <a:lnTo>
                    <a:pt x="343" y="118"/>
                  </a:lnTo>
                  <a:lnTo>
                    <a:pt x="344" y="122"/>
                  </a:lnTo>
                  <a:lnTo>
                    <a:pt x="346" y="125"/>
                  </a:lnTo>
                  <a:lnTo>
                    <a:pt x="347" y="127"/>
                  </a:lnTo>
                  <a:lnTo>
                    <a:pt x="348" y="130"/>
                  </a:lnTo>
                  <a:lnTo>
                    <a:pt x="349" y="133"/>
                  </a:lnTo>
                  <a:lnTo>
                    <a:pt x="350" y="137"/>
                  </a:lnTo>
                  <a:lnTo>
                    <a:pt x="351" y="139"/>
                  </a:lnTo>
                  <a:lnTo>
                    <a:pt x="351" y="142"/>
                  </a:lnTo>
                  <a:lnTo>
                    <a:pt x="353" y="144"/>
                  </a:lnTo>
                  <a:lnTo>
                    <a:pt x="354" y="148"/>
                  </a:lnTo>
                  <a:lnTo>
                    <a:pt x="354" y="151"/>
                  </a:lnTo>
                  <a:lnTo>
                    <a:pt x="354" y="153"/>
                  </a:lnTo>
                  <a:lnTo>
                    <a:pt x="355" y="156"/>
                  </a:lnTo>
                  <a:lnTo>
                    <a:pt x="355" y="160"/>
                  </a:lnTo>
                  <a:lnTo>
                    <a:pt x="355" y="163"/>
                  </a:lnTo>
                  <a:lnTo>
                    <a:pt x="354" y="165"/>
                  </a:lnTo>
                  <a:lnTo>
                    <a:pt x="354" y="168"/>
                  </a:lnTo>
                  <a:lnTo>
                    <a:pt x="351" y="177"/>
                  </a:lnTo>
                  <a:lnTo>
                    <a:pt x="349" y="185"/>
                  </a:lnTo>
                  <a:lnTo>
                    <a:pt x="346" y="192"/>
                  </a:lnTo>
                  <a:lnTo>
                    <a:pt x="342" y="200"/>
                  </a:lnTo>
                  <a:lnTo>
                    <a:pt x="339" y="207"/>
                  </a:lnTo>
                  <a:lnTo>
                    <a:pt x="334" y="213"/>
                  </a:lnTo>
                  <a:lnTo>
                    <a:pt x="329" y="220"/>
                  </a:lnTo>
                  <a:lnTo>
                    <a:pt x="325" y="226"/>
                  </a:lnTo>
                  <a:lnTo>
                    <a:pt x="319" y="233"/>
                  </a:lnTo>
                  <a:lnTo>
                    <a:pt x="314" y="238"/>
                  </a:lnTo>
                  <a:lnTo>
                    <a:pt x="308" y="243"/>
                  </a:lnTo>
                  <a:lnTo>
                    <a:pt x="303" y="248"/>
                  </a:lnTo>
                  <a:lnTo>
                    <a:pt x="296" y="253"/>
                  </a:lnTo>
                  <a:lnTo>
                    <a:pt x="290" y="257"/>
                  </a:lnTo>
                  <a:lnTo>
                    <a:pt x="284" y="262"/>
                  </a:lnTo>
                  <a:lnTo>
                    <a:pt x="277" y="266"/>
                  </a:lnTo>
                  <a:lnTo>
                    <a:pt x="270" y="270"/>
                  </a:lnTo>
                  <a:lnTo>
                    <a:pt x="264" y="274"/>
                  </a:lnTo>
                  <a:lnTo>
                    <a:pt x="257" y="277"/>
                  </a:lnTo>
                  <a:lnTo>
                    <a:pt x="250" y="281"/>
                  </a:lnTo>
                  <a:lnTo>
                    <a:pt x="243" y="283"/>
                  </a:lnTo>
                  <a:lnTo>
                    <a:pt x="237" y="287"/>
                  </a:lnTo>
                  <a:lnTo>
                    <a:pt x="230" y="290"/>
                  </a:lnTo>
                  <a:lnTo>
                    <a:pt x="223" y="292"/>
                  </a:lnTo>
                  <a:lnTo>
                    <a:pt x="218" y="295"/>
                  </a:lnTo>
                  <a:lnTo>
                    <a:pt x="211" y="296"/>
                  </a:lnTo>
                  <a:lnTo>
                    <a:pt x="205" y="299"/>
                  </a:lnTo>
                  <a:lnTo>
                    <a:pt x="199" y="301"/>
                  </a:lnTo>
                  <a:lnTo>
                    <a:pt x="193" y="303"/>
                  </a:lnTo>
                  <a:lnTo>
                    <a:pt x="187" y="305"/>
                  </a:lnTo>
                  <a:lnTo>
                    <a:pt x="183" y="307"/>
                  </a:lnTo>
                  <a:lnTo>
                    <a:pt x="178" y="308"/>
                  </a:lnTo>
                  <a:lnTo>
                    <a:pt x="173" y="309"/>
                  </a:lnTo>
                  <a:lnTo>
                    <a:pt x="170" y="312"/>
                  </a:lnTo>
                  <a:lnTo>
                    <a:pt x="165" y="313"/>
                  </a:lnTo>
                  <a:lnTo>
                    <a:pt x="162" y="314"/>
                  </a:lnTo>
                  <a:lnTo>
                    <a:pt x="157" y="316"/>
                  </a:lnTo>
                  <a:lnTo>
                    <a:pt x="152" y="317"/>
                  </a:lnTo>
                  <a:lnTo>
                    <a:pt x="148" y="318"/>
                  </a:lnTo>
                  <a:lnTo>
                    <a:pt x="144" y="320"/>
                  </a:lnTo>
                  <a:lnTo>
                    <a:pt x="140" y="321"/>
                  </a:lnTo>
                  <a:lnTo>
                    <a:pt x="135" y="323"/>
                  </a:lnTo>
                  <a:lnTo>
                    <a:pt x="130" y="325"/>
                  </a:lnTo>
                  <a:lnTo>
                    <a:pt x="126" y="326"/>
                  </a:lnTo>
                  <a:lnTo>
                    <a:pt x="122" y="326"/>
                  </a:lnTo>
                  <a:lnTo>
                    <a:pt x="118" y="327"/>
                  </a:lnTo>
                  <a:lnTo>
                    <a:pt x="113" y="329"/>
                  </a:lnTo>
                  <a:lnTo>
                    <a:pt x="108" y="330"/>
                  </a:lnTo>
                  <a:lnTo>
                    <a:pt x="104" y="331"/>
                  </a:lnTo>
                  <a:lnTo>
                    <a:pt x="99" y="333"/>
                  </a:lnTo>
                  <a:lnTo>
                    <a:pt x="94" y="333"/>
                  </a:lnTo>
                  <a:lnTo>
                    <a:pt x="90" y="334"/>
                  </a:lnTo>
                  <a:lnTo>
                    <a:pt x="84" y="335"/>
                  </a:lnTo>
                  <a:lnTo>
                    <a:pt x="79" y="335"/>
                  </a:lnTo>
                  <a:lnTo>
                    <a:pt x="75" y="336"/>
                  </a:lnTo>
                  <a:lnTo>
                    <a:pt x="70" y="336"/>
                  </a:lnTo>
                  <a:lnTo>
                    <a:pt x="65" y="338"/>
                  </a:lnTo>
                  <a:lnTo>
                    <a:pt x="61" y="338"/>
                  </a:lnTo>
                  <a:lnTo>
                    <a:pt x="56" y="338"/>
                  </a:lnTo>
                  <a:lnTo>
                    <a:pt x="51" y="339"/>
                  </a:lnTo>
                  <a:lnTo>
                    <a:pt x="45" y="339"/>
                  </a:lnTo>
                  <a:lnTo>
                    <a:pt x="41" y="339"/>
                  </a:lnTo>
                  <a:lnTo>
                    <a:pt x="36" y="339"/>
                  </a:lnTo>
                  <a:lnTo>
                    <a:pt x="32" y="339"/>
                  </a:lnTo>
                  <a:lnTo>
                    <a:pt x="8" y="83"/>
                  </a:lnTo>
                  <a:lnTo>
                    <a:pt x="7" y="81"/>
                  </a:lnTo>
                  <a:lnTo>
                    <a:pt x="7" y="78"/>
                  </a:lnTo>
                  <a:lnTo>
                    <a:pt x="7" y="77"/>
                  </a:lnTo>
                  <a:lnTo>
                    <a:pt x="7" y="74"/>
                  </a:lnTo>
                  <a:lnTo>
                    <a:pt x="6" y="72"/>
                  </a:lnTo>
                  <a:lnTo>
                    <a:pt x="6" y="69"/>
                  </a:lnTo>
                  <a:lnTo>
                    <a:pt x="6" y="66"/>
                  </a:lnTo>
                  <a:lnTo>
                    <a:pt x="6" y="64"/>
                  </a:lnTo>
                  <a:lnTo>
                    <a:pt x="5" y="61"/>
                  </a:lnTo>
                  <a:lnTo>
                    <a:pt x="5" y="59"/>
                  </a:lnTo>
                  <a:lnTo>
                    <a:pt x="5" y="56"/>
                  </a:lnTo>
                  <a:lnTo>
                    <a:pt x="5" y="54"/>
                  </a:lnTo>
                  <a:lnTo>
                    <a:pt x="4" y="51"/>
                  </a:lnTo>
                  <a:lnTo>
                    <a:pt x="4" y="48"/>
                  </a:lnTo>
                  <a:lnTo>
                    <a:pt x="4" y="46"/>
                  </a:lnTo>
                  <a:lnTo>
                    <a:pt x="4" y="42"/>
                  </a:lnTo>
                  <a:lnTo>
                    <a:pt x="2" y="39"/>
                  </a:lnTo>
                  <a:lnTo>
                    <a:pt x="2" y="37"/>
                  </a:lnTo>
                  <a:lnTo>
                    <a:pt x="2" y="34"/>
                  </a:lnTo>
                  <a:lnTo>
                    <a:pt x="2" y="31"/>
                  </a:lnTo>
                  <a:lnTo>
                    <a:pt x="1" y="29"/>
                  </a:lnTo>
                  <a:lnTo>
                    <a:pt x="1" y="26"/>
                  </a:lnTo>
                  <a:lnTo>
                    <a:pt x="1" y="24"/>
                  </a:lnTo>
                  <a:lnTo>
                    <a:pt x="1" y="21"/>
                  </a:lnTo>
                  <a:lnTo>
                    <a:pt x="1" y="18"/>
                  </a:lnTo>
                  <a:lnTo>
                    <a:pt x="0" y="16"/>
                  </a:lnTo>
                  <a:lnTo>
                    <a:pt x="0" y="13"/>
                  </a:lnTo>
                  <a:lnTo>
                    <a:pt x="0" y="11"/>
                  </a:lnTo>
                  <a:lnTo>
                    <a:pt x="0" y="8"/>
                  </a:lnTo>
                  <a:lnTo>
                    <a:pt x="0" y="5"/>
                  </a:lnTo>
                  <a:lnTo>
                    <a:pt x="0" y="4"/>
                  </a:lnTo>
                  <a:lnTo>
                    <a:pt x="0" y="2"/>
                  </a:lnTo>
                  <a:lnTo>
                    <a:pt x="2" y="2"/>
                  </a:lnTo>
                  <a:lnTo>
                    <a:pt x="4" y="2"/>
                  </a:lnTo>
                  <a:lnTo>
                    <a:pt x="6" y="2"/>
                  </a:lnTo>
                  <a:lnTo>
                    <a:pt x="8" y="0"/>
                  </a:lnTo>
                  <a:lnTo>
                    <a:pt x="11" y="0"/>
                  </a:lnTo>
                  <a:lnTo>
                    <a:pt x="13" y="0"/>
                  </a:lnTo>
                  <a:lnTo>
                    <a:pt x="15" y="0"/>
                  </a:lnTo>
                  <a:lnTo>
                    <a:pt x="18" y="0"/>
                  </a:lnTo>
                  <a:lnTo>
                    <a:pt x="20" y="0"/>
                  </a:lnTo>
                  <a:lnTo>
                    <a:pt x="23" y="0"/>
                  </a:lnTo>
                  <a:lnTo>
                    <a:pt x="26" y="0"/>
                  </a:lnTo>
                  <a:lnTo>
                    <a:pt x="28" y="0"/>
                  </a:lnTo>
                  <a:lnTo>
                    <a:pt x="30" y="0"/>
                  </a:lnTo>
                  <a:lnTo>
                    <a:pt x="34" y="0"/>
                  </a:lnTo>
                  <a:lnTo>
                    <a:pt x="36" y="0"/>
                  </a:lnTo>
                  <a:lnTo>
                    <a:pt x="38" y="0"/>
                  </a:lnTo>
                  <a:lnTo>
                    <a:pt x="41" y="0"/>
                  </a:lnTo>
                  <a:lnTo>
                    <a:pt x="44" y="0"/>
                  </a:lnTo>
                  <a:lnTo>
                    <a:pt x="47" y="0"/>
                  </a:lnTo>
                  <a:lnTo>
                    <a:pt x="49" y="0"/>
                  </a:lnTo>
                  <a:lnTo>
                    <a:pt x="51" y="0"/>
                  </a:lnTo>
                  <a:lnTo>
                    <a:pt x="54" y="2"/>
                  </a:lnTo>
                  <a:lnTo>
                    <a:pt x="56" y="2"/>
                  </a:lnTo>
                  <a:lnTo>
                    <a:pt x="58" y="2"/>
                  </a:lnTo>
                  <a:lnTo>
                    <a:pt x="61" y="2"/>
                  </a:lnTo>
                  <a:lnTo>
                    <a:pt x="63" y="2"/>
                  </a:lnTo>
                  <a:lnTo>
                    <a:pt x="65" y="2"/>
                  </a:lnTo>
                  <a:lnTo>
                    <a:pt x="68" y="2"/>
                  </a:lnTo>
                  <a:lnTo>
                    <a:pt x="70" y="2"/>
                  </a:lnTo>
                  <a:lnTo>
                    <a:pt x="71" y="2"/>
                  </a:lnTo>
                  <a:lnTo>
                    <a:pt x="73" y="2"/>
                  </a:lnTo>
                  <a:lnTo>
                    <a:pt x="75" y="2"/>
                  </a:lnTo>
                  <a:lnTo>
                    <a:pt x="77" y="2"/>
                  </a:lnTo>
                  <a:lnTo>
                    <a:pt x="79" y="2"/>
                  </a:lnTo>
                  <a:lnTo>
                    <a:pt x="80" y="2"/>
                  </a:lnTo>
                  <a:lnTo>
                    <a:pt x="83" y="2"/>
                  </a:lnTo>
                  <a:lnTo>
                    <a:pt x="84" y="3"/>
                  </a:lnTo>
                  <a:lnTo>
                    <a:pt x="86" y="3"/>
                  </a:lnTo>
                  <a:lnTo>
                    <a:pt x="87" y="3"/>
                  </a:lnTo>
                  <a:lnTo>
                    <a:pt x="90" y="3"/>
                  </a:lnTo>
                  <a:lnTo>
                    <a:pt x="92" y="3"/>
                  </a:lnTo>
                  <a:lnTo>
                    <a:pt x="93" y="3"/>
                  </a:lnTo>
                  <a:lnTo>
                    <a:pt x="95" y="3"/>
                  </a:lnTo>
                  <a:lnTo>
                    <a:pt x="97" y="3"/>
                  </a:lnTo>
                  <a:lnTo>
                    <a:pt x="99" y="4"/>
                  </a:lnTo>
                  <a:lnTo>
                    <a:pt x="100" y="4"/>
                  </a:lnTo>
                  <a:lnTo>
                    <a:pt x="102" y="4"/>
                  </a:lnTo>
                  <a:lnTo>
                    <a:pt x="105" y="4"/>
                  </a:lnTo>
                  <a:lnTo>
                    <a:pt x="106" y="4"/>
                  </a:lnTo>
                  <a:lnTo>
                    <a:pt x="108" y="4"/>
                  </a:lnTo>
                  <a:lnTo>
                    <a:pt x="109" y="5"/>
                  </a:lnTo>
                  <a:lnTo>
                    <a:pt x="112" y="5"/>
                  </a:lnTo>
                  <a:lnTo>
                    <a:pt x="113" y="5"/>
                  </a:lnTo>
                  <a:lnTo>
                    <a:pt x="115" y="5"/>
                  </a:lnTo>
                  <a:lnTo>
                    <a:pt x="116" y="5"/>
                  </a:lnTo>
                  <a:lnTo>
                    <a:pt x="119" y="5"/>
                  </a:lnTo>
                  <a:lnTo>
                    <a:pt x="120" y="5"/>
                  </a:lnTo>
                  <a:lnTo>
                    <a:pt x="122" y="7"/>
                  </a:lnTo>
                  <a:lnTo>
                    <a:pt x="123" y="7"/>
                  </a:lnTo>
                  <a:lnTo>
                    <a:pt x="125" y="7"/>
                  </a:lnTo>
                  <a:lnTo>
                    <a:pt x="127" y="7"/>
                  </a:lnTo>
                  <a:lnTo>
                    <a:pt x="128" y="7"/>
                  </a:lnTo>
                  <a:lnTo>
                    <a:pt x="129" y="7"/>
                  </a:lnTo>
                  <a:lnTo>
                    <a:pt x="132"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68" name="Freeform 41"/>
            <p:cNvSpPr>
              <a:spLocks/>
            </p:cNvSpPr>
            <p:nvPr/>
          </p:nvSpPr>
          <p:spPr bwMode="auto">
            <a:xfrm>
              <a:off x="4254" y="3586"/>
              <a:ext cx="101" cy="112"/>
            </a:xfrm>
            <a:custGeom>
              <a:avLst/>
              <a:gdLst>
                <a:gd name="T0" fmla="*/ 1 w 201"/>
                <a:gd name="T1" fmla="*/ 0 h 223"/>
                <a:gd name="T2" fmla="*/ 1 w 201"/>
                <a:gd name="T3" fmla="*/ 1 h 223"/>
                <a:gd name="T4" fmla="*/ 1 w 201"/>
                <a:gd name="T5" fmla="*/ 1 h 223"/>
                <a:gd name="T6" fmla="*/ 1 w 201"/>
                <a:gd name="T7" fmla="*/ 1 h 223"/>
                <a:gd name="T8" fmla="*/ 1 w 201"/>
                <a:gd name="T9" fmla="*/ 1 h 223"/>
                <a:gd name="T10" fmla="*/ 1 w 201"/>
                <a:gd name="T11" fmla="*/ 1 h 223"/>
                <a:gd name="T12" fmla="*/ 1 w 201"/>
                <a:gd name="T13" fmla="*/ 1 h 223"/>
                <a:gd name="T14" fmla="*/ 1 w 201"/>
                <a:gd name="T15" fmla="*/ 1 h 223"/>
                <a:gd name="T16" fmla="*/ 1 w 201"/>
                <a:gd name="T17" fmla="*/ 1 h 223"/>
                <a:gd name="T18" fmla="*/ 1 w 201"/>
                <a:gd name="T19" fmla="*/ 1 h 223"/>
                <a:gd name="T20" fmla="*/ 1 w 201"/>
                <a:gd name="T21" fmla="*/ 1 h 223"/>
                <a:gd name="T22" fmla="*/ 1 w 201"/>
                <a:gd name="T23" fmla="*/ 1 h 223"/>
                <a:gd name="T24" fmla="*/ 1 w 201"/>
                <a:gd name="T25" fmla="*/ 1 h 223"/>
                <a:gd name="T26" fmla="*/ 1 w 201"/>
                <a:gd name="T27" fmla="*/ 1 h 223"/>
                <a:gd name="T28" fmla="*/ 1 w 201"/>
                <a:gd name="T29" fmla="*/ 1 h 223"/>
                <a:gd name="T30" fmla="*/ 1 w 201"/>
                <a:gd name="T31" fmla="*/ 1 h 223"/>
                <a:gd name="T32" fmla="*/ 1 w 201"/>
                <a:gd name="T33" fmla="*/ 1 h 223"/>
                <a:gd name="T34" fmla="*/ 1 w 201"/>
                <a:gd name="T35" fmla="*/ 1 h 223"/>
                <a:gd name="T36" fmla="*/ 1 w 201"/>
                <a:gd name="T37" fmla="*/ 1 h 223"/>
                <a:gd name="T38" fmla="*/ 1 w 201"/>
                <a:gd name="T39" fmla="*/ 1 h 223"/>
                <a:gd name="T40" fmla="*/ 1 w 201"/>
                <a:gd name="T41" fmla="*/ 1 h 223"/>
                <a:gd name="T42" fmla="*/ 1 w 201"/>
                <a:gd name="T43" fmla="*/ 1 h 223"/>
                <a:gd name="T44" fmla="*/ 1 w 201"/>
                <a:gd name="T45" fmla="*/ 1 h 223"/>
                <a:gd name="T46" fmla="*/ 1 w 201"/>
                <a:gd name="T47" fmla="*/ 1 h 223"/>
                <a:gd name="T48" fmla="*/ 1 w 201"/>
                <a:gd name="T49" fmla="*/ 1 h 223"/>
                <a:gd name="T50" fmla="*/ 1 w 201"/>
                <a:gd name="T51" fmla="*/ 1 h 223"/>
                <a:gd name="T52" fmla="*/ 1 w 201"/>
                <a:gd name="T53" fmla="*/ 1 h 223"/>
                <a:gd name="T54" fmla="*/ 1 w 201"/>
                <a:gd name="T55" fmla="*/ 1 h 223"/>
                <a:gd name="T56" fmla="*/ 1 w 201"/>
                <a:gd name="T57" fmla="*/ 1 h 223"/>
                <a:gd name="T58" fmla="*/ 1 w 201"/>
                <a:gd name="T59" fmla="*/ 1 h 223"/>
                <a:gd name="T60" fmla="*/ 1 w 201"/>
                <a:gd name="T61" fmla="*/ 1 h 223"/>
                <a:gd name="T62" fmla="*/ 1 w 201"/>
                <a:gd name="T63" fmla="*/ 1 h 223"/>
                <a:gd name="T64" fmla="*/ 1 w 201"/>
                <a:gd name="T65" fmla="*/ 1 h 223"/>
                <a:gd name="T66" fmla="*/ 1 w 201"/>
                <a:gd name="T67" fmla="*/ 1 h 223"/>
                <a:gd name="T68" fmla="*/ 1 w 201"/>
                <a:gd name="T69" fmla="*/ 1 h 223"/>
                <a:gd name="T70" fmla="*/ 1 w 201"/>
                <a:gd name="T71" fmla="*/ 1 h 223"/>
                <a:gd name="T72" fmla="*/ 1 w 201"/>
                <a:gd name="T73" fmla="*/ 1 h 223"/>
                <a:gd name="T74" fmla="*/ 1 w 201"/>
                <a:gd name="T75" fmla="*/ 1 h 223"/>
                <a:gd name="T76" fmla="*/ 1 w 201"/>
                <a:gd name="T77" fmla="*/ 1 h 223"/>
                <a:gd name="T78" fmla="*/ 1 w 201"/>
                <a:gd name="T79" fmla="*/ 1 h 223"/>
                <a:gd name="T80" fmla="*/ 1 w 201"/>
                <a:gd name="T81" fmla="*/ 1 h 223"/>
                <a:gd name="T82" fmla="*/ 1 w 201"/>
                <a:gd name="T83" fmla="*/ 1 h 223"/>
                <a:gd name="T84" fmla="*/ 1 w 201"/>
                <a:gd name="T85" fmla="*/ 1 h 223"/>
                <a:gd name="T86" fmla="*/ 1 w 201"/>
                <a:gd name="T87" fmla="*/ 1 h 223"/>
                <a:gd name="T88" fmla="*/ 1 w 201"/>
                <a:gd name="T89" fmla="*/ 1 h 223"/>
                <a:gd name="T90" fmla="*/ 1 w 201"/>
                <a:gd name="T91" fmla="*/ 1 h 223"/>
                <a:gd name="T92" fmla="*/ 1 w 201"/>
                <a:gd name="T93" fmla="*/ 1 h 223"/>
                <a:gd name="T94" fmla="*/ 1 w 201"/>
                <a:gd name="T95" fmla="*/ 1 h 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1" h="223">
                  <a:moveTo>
                    <a:pt x="0" y="0"/>
                  </a:moveTo>
                  <a:lnTo>
                    <a:pt x="6" y="0"/>
                  </a:lnTo>
                  <a:lnTo>
                    <a:pt x="12" y="1"/>
                  </a:lnTo>
                  <a:lnTo>
                    <a:pt x="17" y="2"/>
                  </a:lnTo>
                  <a:lnTo>
                    <a:pt x="22" y="2"/>
                  </a:lnTo>
                  <a:lnTo>
                    <a:pt x="28" y="4"/>
                  </a:lnTo>
                  <a:lnTo>
                    <a:pt x="34" y="5"/>
                  </a:lnTo>
                  <a:lnTo>
                    <a:pt x="40" y="6"/>
                  </a:lnTo>
                  <a:lnTo>
                    <a:pt x="45" y="9"/>
                  </a:lnTo>
                  <a:lnTo>
                    <a:pt x="50" y="10"/>
                  </a:lnTo>
                  <a:lnTo>
                    <a:pt x="56" y="11"/>
                  </a:lnTo>
                  <a:lnTo>
                    <a:pt x="62" y="13"/>
                  </a:lnTo>
                  <a:lnTo>
                    <a:pt x="68" y="15"/>
                  </a:lnTo>
                  <a:lnTo>
                    <a:pt x="73" y="18"/>
                  </a:lnTo>
                  <a:lnTo>
                    <a:pt x="79" y="19"/>
                  </a:lnTo>
                  <a:lnTo>
                    <a:pt x="84" y="22"/>
                  </a:lnTo>
                  <a:lnTo>
                    <a:pt x="90" y="24"/>
                  </a:lnTo>
                  <a:lnTo>
                    <a:pt x="95" y="27"/>
                  </a:lnTo>
                  <a:lnTo>
                    <a:pt x="101" y="30"/>
                  </a:lnTo>
                  <a:lnTo>
                    <a:pt x="107" y="32"/>
                  </a:lnTo>
                  <a:lnTo>
                    <a:pt x="113" y="36"/>
                  </a:lnTo>
                  <a:lnTo>
                    <a:pt x="119" y="39"/>
                  </a:lnTo>
                  <a:lnTo>
                    <a:pt x="123" y="41"/>
                  </a:lnTo>
                  <a:lnTo>
                    <a:pt x="129" y="45"/>
                  </a:lnTo>
                  <a:lnTo>
                    <a:pt x="135" y="49"/>
                  </a:lnTo>
                  <a:lnTo>
                    <a:pt x="141" y="53"/>
                  </a:lnTo>
                  <a:lnTo>
                    <a:pt x="147" y="57"/>
                  </a:lnTo>
                  <a:lnTo>
                    <a:pt x="151" y="61"/>
                  </a:lnTo>
                  <a:lnTo>
                    <a:pt x="157" y="65"/>
                  </a:lnTo>
                  <a:lnTo>
                    <a:pt x="163" y="69"/>
                  </a:lnTo>
                  <a:lnTo>
                    <a:pt x="169" y="74"/>
                  </a:lnTo>
                  <a:lnTo>
                    <a:pt x="175" y="78"/>
                  </a:lnTo>
                  <a:lnTo>
                    <a:pt x="179" y="83"/>
                  </a:lnTo>
                  <a:lnTo>
                    <a:pt x="180" y="84"/>
                  </a:lnTo>
                  <a:lnTo>
                    <a:pt x="183" y="85"/>
                  </a:lnTo>
                  <a:lnTo>
                    <a:pt x="184" y="87"/>
                  </a:lnTo>
                  <a:lnTo>
                    <a:pt x="185" y="88"/>
                  </a:lnTo>
                  <a:lnTo>
                    <a:pt x="186" y="89"/>
                  </a:lnTo>
                  <a:lnTo>
                    <a:pt x="187" y="92"/>
                  </a:lnTo>
                  <a:lnTo>
                    <a:pt x="188" y="93"/>
                  </a:lnTo>
                  <a:lnTo>
                    <a:pt x="190" y="96"/>
                  </a:lnTo>
                  <a:lnTo>
                    <a:pt x="191" y="97"/>
                  </a:lnTo>
                  <a:lnTo>
                    <a:pt x="192" y="100"/>
                  </a:lnTo>
                  <a:lnTo>
                    <a:pt x="192" y="101"/>
                  </a:lnTo>
                  <a:lnTo>
                    <a:pt x="193" y="104"/>
                  </a:lnTo>
                  <a:lnTo>
                    <a:pt x="194" y="106"/>
                  </a:lnTo>
                  <a:lnTo>
                    <a:pt x="195" y="109"/>
                  </a:lnTo>
                  <a:lnTo>
                    <a:pt x="197" y="110"/>
                  </a:lnTo>
                  <a:lnTo>
                    <a:pt x="197" y="113"/>
                  </a:lnTo>
                  <a:lnTo>
                    <a:pt x="198" y="115"/>
                  </a:lnTo>
                  <a:lnTo>
                    <a:pt x="198" y="118"/>
                  </a:lnTo>
                  <a:lnTo>
                    <a:pt x="199" y="120"/>
                  </a:lnTo>
                  <a:lnTo>
                    <a:pt x="199" y="123"/>
                  </a:lnTo>
                  <a:lnTo>
                    <a:pt x="200" y="126"/>
                  </a:lnTo>
                  <a:lnTo>
                    <a:pt x="200" y="128"/>
                  </a:lnTo>
                  <a:lnTo>
                    <a:pt x="200" y="131"/>
                  </a:lnTo>
                  <a:lnTo>
                    <a:pt x="201" y="133"/>
                  </a:lnTo>
                  <a:lnTo>
                    <a:pt x="201" y="136"/>
                  </a:lnTo>
                  <a:lnTo>
                    <a:pt x="201" y="139"/>
                  </a:lnTo>
                  <a:lnTo>
                    <a:pt x="201" y="141"/>
                  </a:lnTo>
                  <a:lnTo>
                    <a:pt x="201" y="144"/>
                  </a:lnTo>
                  <a:lnTo>
                    <a:pt x="201" y="146"/>
                  </a:lnTo>
                  <a:lnTo>
                    <a:pt x="200" y="149"/>
                  </a:lnTo>
                  <a:lnTo>
                    <a:pt x="200" y="152"/>
                  </a:lnTo>
                  <a:lnTo>
                    <a:pt x="200" y="154"/>
                  </a:lnTo>
                  <a:lnTo>
                    <a:pt x="199" y="155"/>
                  </a:lnTo>
                  <a:lnTo>
                    <a:pt x="199" y="158"/>
                  </a:lnTo>
                  <a:lnTo>
                    <a:pt x="198" y="159"/>
                  </a:lnTo>
                  <a:lnTo>
                    <a:pt x="198" y="162"/>
                  </a:lnTo>
                  <a:lnTo>
                    <a:pt x="197" y="165"/>
                  </a:lnTo>
                  <a:lnTo>
                    <a:pt x="195" y="166"/>
                  </a:lnTo>
                  <a:lnTo>
                    <a:pt x="194" y="168"/>
                  </a:lnTo>
                  <a:lnTo>
                    <a:pt x="193" y="171"/>
                  </a:lnTo>
                  <a:lnTo>
                    <a:pt x="192" y="172"/>
                  </a:lnTo>
                  <a:lnTo>
                    <a:pt x="191" y="175"/>
                  </a:lnTo>
                  <a:lnTo>
                    <a:pt x="190" y="178"/>
                  </a:lnTo>
                  <a:lnTo>
                    <a:pt x="188" y="180"/>
                  </a:lnTo>
                  <a:lnTo>
                    <a:pt x="186" y="183"/>
                  </a:lnTo>
                  <a:lnTo>
                    <a:pt x="185" y="184"/>
                  </a:lnTo>
                  <a:lnTo>
                    <a:pt x="183" y="187"/>
                  </a:lnTo>
                  <a:lnTo>
                    <a:pt x="182" y="189"/>
                  </a:lnTo>
                  <a:lnTo>
                    <a:pt x="179" y="192"/>
                  </a:lnTo>
                  <a:lnTo>
                    <a:pt x="178" y="193"/>
                  </a:lnTo>
                  <a:lnTo>
                    <a:pt x="176" y="196"/>
                  </a:lnTo>
                  <a:lnTo>
                    <a:pt x="173" y="198"/>
                  </a:lnTo>
                  <a:lnTo>
                    <a:pt x="171" y="201"/>
                  </a:lnTo>
                  <a:lnTo>
                    <a:pt x="169" y="202"/>
                  </a:lnTo>
                  <a:lnTo>
                    <a:pt x="168" y="205"/>
                  </a:lnTo>
                  <a:lnTo>
                    <a:pt x="165" y="207"/>
                  </a:lnTo>
                  <a:lnTo>
                    <a:pt x="163" y="209"/>
                  </a:lnTo>
                  <a:lnTo>
                    <a:pt x="161" y="211"/>
                  </a:lnTo>
                  <a:lnTo>
                    <a:pt x="158" y="214"/>
                  </a:lnTo>
                  <a:lnTo>
                    <a:pt x="156" y="215"/>
                  </a:lnTo>
                  <a:lnTo>
                    <a:pt x="154" y="218"/>
                  </a:lnTo>
                  <a:lnTo>
                    <a:pt x="151" y="219"/>
                  </a:lnTo>
                  <a:lnTo>
                    <a:pt x="149" y="220"/>
                  </a:lnTo>
                  <a:lnTo>
                    <a:pt x="147" y="223"/>
                  </a:lnTo>
                </a:path>
              </a:pathLst>
            </a:custGeom>
            <a:noFill/>
            <a:ln w="0">
              <a:solidFill>
                <a:srgbClr val="00B23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69" name="Freeform 42"/>
            <p:cNvSpPr>
              <a:spLocks/>
            </p:cNvSpPr>
            <p:nvPr/>
          </p:nvSpPr>
          <p:spPr bwMode="auto">
            <a:xfrm>
              <a:off x="4390" y="3654"/>
              <a:ext cx="52" cy="82"/>
            </a:xfrm>
            <a:custGeom>
              <a:avLst/>
              <a:gdLst>
                <a:gd name="T0" fmla="*/ 0 w 105"/>
                <a:gd name="T1" fmla="*/ 0 h 165"/>
                <a:gd name="T2" fmla="*/ 0 w 105"/>
                <a:gd name="T3" fmla="*/ 0 h 165"/>
                <a:gd name="T4" fmla="*/ 0 w 105"/>
                <a:gd name="T5" fmla="*/ 0 h 165"/>
                <a:gd name="T6" fmla="*/ 0 w 105"/>
                <a:gd name="T7" fmla="*/ 0 h 165"/>
                <a:gd name="T8" fmla="*/ 0 w 105"/>
                <a:gd name="T9" fmla="*/ 0 h 165"/>
                <a:gd name="T10" fmla="*/ 0 w 105"/>
                <a:gd name="T11" fmla="*/ 0 h 165"/>
                <a:gd name="T12" fmla="*/ 0 w 105"/>
                <a:gd name="T13" fmla="*/ 0 h 165"/>
                <a:gd name="T14" fmla="*/ 0 w 105"/>
                <a:gd name="T15" fmla="*/ 0 h 165"/>
                <a:gd name="T16" fmla="*/ 0 w 105"/>
                <a:gd name="T17" fmla="*/ 0 h 165"/>
                <a:gd name="T18" fmla="*/ 0 w 105"/>
                <a:gd name="T19" fmla="*/ 0 h 165"/>
                <a:gd name="T20" fmla="*/ 0 w 105"/>
                <a:gd name="T21" fmla="*/ 0 h 165"/>
                <a:gd name="T22" fmla="*/ 0 w 105"/>
                <a:gd name="T23" fmla="*/ 0 h 165"/>
                <a:gd name="T24" fmla="*/ 0 w 105"/>
                <a:gd name="T25" fmla="*/ 0 h 165"/>
                <a:gd name="T26" fmla="*/ 0 w 105"/>
                <a:gd name="T27" fmla="*/ 0 h 165"/>
                <a:gd name="T28" fmla="*/ 0 w 105"/>
                <a:gd name="T29" fmla="*/ 0 h 165"/>
                <a:gd name="T30" fmla="*/ 0 w 105"/>
                <a:gd name="T31" fmla="*/ 0 h 165"/>
                <a:gd name="T32" fmla="*/ 0 w 105"/>
                <a:gd name="T33" fmla="*/ 0 h 165"/>
                <a:gd name="T34" fmla="*/ 0 w 105"/>
                <a:gd name="T35" fmla="*/ 0 h 165"/>
                <a:gd name="T36" fmla="*/ 0 w 105"/>
                <a:gd name="T37" fmla="*/ 0 h 165"/>
                <a:gd name="T38" fmla="*/ 0 w 105"/>
                <a:gd name="T39" fmla="*/ 0 h 165"/>
                <a:gd name="T40" fmla="*/ 0 w 105"/>
                <a:gd name="T41" fmla="*/ 0 h 165"/>
                <a:gd name="T42" fmla="*/ 0 w 105"/>
                <a:gd name="T43" fmla="*/ 0 h 165"/>
                <a:gd name="T44" fmla="*/ 0 w 105"/>
                <a:gd name="T45" fmla="*/ 0 h 165"/>
                <a:gd name="T46" fmla="*/ 0 w 105"/>
                <a:gd name="T47" fmla="*/ 0 h 165"/>
                <a:gd name="T48" fmla="*/ 0 w 105"/>
                <a:gd name="T49" fmla="*/ 0 h 165"/>
                <a:gd name="T50" fmla="*/ 0 w 105"/>
                <a:gd name="T51" fmla="*/ 0 h 165"/>
                <a:gd name="T52" fmla="*/ 0 w 105"/>
                <a:gd name="T53" fmla="*/ 0 h 165"/>
                <a:gd name="T54" fmla="*/ 0 w 105"/>
                <a:gd name="T55" fmla="*/ 0 h 165"/>
                <a:gd name="T56" fmla="*/ 0 w 105"/>
                <a:gd name="T57" fmla="*/ 0 h 165"/>
                <a:gd name="T58" fmla="*/ 0 w 105"/>
                <a:gd name="T59" fmla="*/ 0 h 165"/>
                <a:gd name="T60" fmla="*/ 0 w 105"/>
                <a:gd name="T61" fmla="*/ 0 h 165"/>
                <a:gd name="T62" fmla="*/ 0 w 105"/>
                <a:gd name="T63" fmla="*/ 0 h 165"/>
                <a:gd name="T64" fmla="*/ 0 w 105"/>
                <a:gd name="T65" fmla="*/ 0 h 165"/>
                <a:gd name="T66" fmla="*/ 0 w 105"/>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5" h="165">
                  <a:moveTo>
                    <a:pt x="2" y="0"/>
                  </a:moveTo>
                  <a:lnTo>
                    <a:pt x="2" y="8"/>
                  </a:lnTo>
                  <a:lnTo>
                    <a:pt x="1" y="15"/>
                  </a:lnTo>
                  <a:lnTo>
                    <a:pt x="1" y="22"/>
                  </a:lnTo>
                  <a:lnTo>
                    <a:pt x="0" y="30"/>
                  </a:lnTo>
                  <a:lnTo>
                    <a:pt x="1" y="36"/>
                  </a:lnTo>
                  <a:lnTo>
                    <a:pt x="1" y="43"/>
                  </a:lnTo>
                  <a:lnTo>
                    <a:pt x="2" y="49"/>
                  </a:lnTo>
                  <a:lnTo>
                    <a:pt x="4" y="56"/>
                  </a:lnTo>
                  <a:lnTo>
                    <a:pt x="5" y="61"/>
                  </a:lnTo>
                  <a:lnTo>
                    <a:pt x="6" y="66"/>
                  </a:lnTo>
                  <a:lnTo>
                    <a:pt x="8" y="72"/>
                  </a:lnTo>
                  <a:lnTo>
                    <a:pt x="9" y="78"/>
                  </a:lnTo>
                  <a:lnTo>
                    <a:pt x="12" y="83"/>
                  </a:lnTo>
                  <a:lnTo>
                    <a:pt x="14" y="87"/>
                  </a:lnTo>
                  <a:lnTo>
                    <a:pt x="18" y="92"/>
                  </a:lnTo>
                  <a:lnTo>
                    <a:pt x="20" y="97"/>
                  </a:lnTo>
                  <a:lnTo>
                    <a:pt x="23" y="101"/>
                  </a:lnTo>
                  <a:lnTo>
                    <a:pt x="27" y="105"/>
                  </a:lnTo>
                  <a:lnTo>
                    <a:pt x="30" y="109"/>
                  </a:lnTo>
                  <a:lnTo>
                    <a:pt x="34" y="113"/>
                  </a:lnTo>
                  <a:lnTo>
                    <a:pt x="37" y="117"/>
                  </a:lnTo>
                  <a:lnTo>
                    <a:pt x="41" y="120"/>
                  </a:lnTo>
                  <a:lnTo>
                    <a:pt x="45" y="124"/>
                  </a:lnTo>
                  <a:lnTo>
                    <a:pt x="49" y="128"/>
                  </a:lnTo>
                  <a:lnTo>
                    <a:pt x="54" y="131"/>
                  </a:lnTo>
                  <a:lnTo>
                    <a:pt x="58" y="135"/>
                  </a:lnTo>
                  <a:lnTo>
                    <a:pt x="63" y="137"/>
                  </a:lnTo>
                  <a:lnTo>
                    <a:pt x="68" y="141"/>
                  </a:lnTo>
                  <a:lnTo>
                    <a:pt x="72" y="144"/>
                  </a:lnTo>
                  <a:lnTo>
                    <a:pt x="77" y="148"/>
                  </a:lnTo>
                  <a:lnTo>
                    <a:pt x="81" y="150"/>
                  </a:lnTo>
                  <a:lnTo>
                    <a:pt x="87" y="153"/>
                  </a:lnTo>
                  <a:lnTo>
                    <a:pt x="105" y="165"/>
                  </a:lnTo>
                </a:path>
              </a:pathLst>
            </a:custGeom>
            <a:noFill/>
            <a:ln w="0">
              <a:solidFill>
                <a:srgbClr val="00B23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0" name="Freeform 43"/>
            <p:cNvSpPr>
              <a:spLocks/>
            </p:cNvSpPr>
            <p:nvPr/>
          </p:nvSpPr>
          <p:spPr bwMode="auto">
            <a:xfrm>
              <a:off x="4623" y="3542"/>
              <a:ext cx="346" cy="170"/>
            </a:xfrm>
            <a:custGeom>
              <a:avLst/>
              <a:gdLst>
                <a:gd name="T0" fmla="*/ 3 w 691"/>
                <a:gd name="T1" fmla="*/ 1 h 342"/>
                <a:gd name="T2" fmla="*/ 3 w 691"/>
                <a:gd name="T3" fmla="*/ 1 h 342"/>
                <a:gd name="T4" fmla="*/ 3 w 691"/>
                <a:gd name="T5" fmla="*/ 1 h 342"/>
                <a:gd name="T6" fmla="*/ 3 w 691"/>
                <a:gd name="T7" fmla="*/ 1 h 342"/>
                <a:gd name="T8" fmla="*/ 3 w 691"/>
                <a:gd name="T9" fmla="*/ 1 h 342"/>
                <a:gd name="T10" fmla="*/ 3 w 691"/>
                <a:gd name="T11" fmla="*/ 0 h 342"/>
                <a:gd name="T12" fmla="*/ 3 w 691"/>
                <a:gd name="T13" fmla="*/ 0 h 342"/>
                <a:gd name="T14" fmla="*/ 3 w 691"/>
                <a:gd name="T15" fmla="*/ 0 h 342"/>
                <a:gd name="T16" fmla="*/ 3 w 691"/>
                <a:gd name="T17" fmla="*/ 0 h 342"/>
                <a:gd name="T18" fmla="*/ 3 w 691"/>
                <a:gd name="T19" fmla="*/ 0 h 342"/>
                <a:gd name="T20" fmla="*/ 3 w 691"/>
                <a:gd name="T21" fmla="*/ 0 h 342"/>
                <a:gd name="T22" fmla="*/ 3 w 691"/>
                <a:gd name="T23" fmla="*/ 0 h 342"/>
                <a:gd name="T24" fmla="*/ 3 w 691"/>
                <a:gd name="T25" fmla="*/ 0 h 342"/>
                <a:gd name="T26" fmla="*/ 3 w 691"/>
                <a:gd name="T27" fmla="*/ 0 h 342"/>
                <a:gd name="T28" fmla="*/ 3 w 691"/>
                <a:gd name="T29" fmla="*/ 0 h 342"/>
                <a:gd name="T30" fmla="*/ 3 w 691"/>
                <a:gd name="T31" fmla="*/ 0 h 342"/>
                <a:gd name="T32" fmla="*/ 3 w 691"/>
                <a:gd name="T33" fmla="*/ 0 h 342"/>
                <a:gd name="T34" fmla="*/ 3 w 691"/>
                <a:gd name="T35" fmla="*/ 0 h 342"/>
                <a:gd name="T36" fmla="*/ 2 w 691"/>
                <a:gd name="T37" fmla="*/ 0 h 342"/>
                <a:gd name="T38" fmla="*/ 2 w 691"/>
                <a:gd name="T39" fmla="*/ 0 h 342"/>
                <a:gd name="T40" fmla="*/ 2 w 691"/>
                <a:gd name="T41" fmla="*/ 0 h 342"/>
                <a:gd name="T42" fmla="*/ 2 w 691"/>
                <a:gd name="T43" fmla="*/ 0 h 342"/>
                <a:gd name="T44" fmla="*/ 2 w 691"/>
                <a:gd name="T45" fmla="*/ 0 h 342"/>
                <a:gd name="T46" fmla="*/ 2 w 691"/>
                <a:gd name="T47" fmla="*/ 0 h 342"/>
                <a:gd name="T48" fmla="*/ 2 w 691"/>
                <a:gd name="T49" fmla="*/ 0 h 342"/>
                <a:gd name="T50" fmla="*/ 2 w 691"/>
                <a:gd name="T51" fmla="*/ 0 h 342"/>
                <a:gd name="T52" fmla="*/ 2 w 691"/>
                <a:gd name="T53" fmla="*/ 0 h 342"/>
                <a:gd name="T54" fmla="*/ 1 w 691"/>
                <a:gd name="T55" fmla="*/ 0 h 342"/>
                <a:gd name="T56" fmla="*/ 1 w 691"/>
                <a:gd name="T57" fmla="*/ 0 h 342"/>
                <a:gd name="T58" fmla="*/ 1 w 691"/>
                <a:gd name="T59" fmla="*/ 0 h 342"/>
                <a:gd name="T60" fmla="*/ 1 w 691"/>
                <a:gd name="T61" fmla="*/ 0 h 342"/>
                <a:gd name="T62" fmla="*/ 1 w 691"/>
                <a:gd name="T63" fmla="*/ 0 h 342"/>
                <a:gd name="T64" fmla="*/ 1 w 691"/>
                <a:gd name="T65" fmla="*/ 0 h 342"/>
                <a:gd name="T66" fmla="*/ 1 w 691"/>
                <a:gd name="T67" fmla="*/ 0 h 342"/>
                <a:gd name="T68" fmla="*/ 1 w 691"/>
                <a:gd name="T69" fmla="*/ 0 h 342"/>
                <a:gd name="T70" fmla="*/ 1 w 691"/>
                <a:gd name="T71" fmla="*/ 0 h 342"/>
                <a:gd name="T72" fmla="*/ 1 w 691"/>
                <a:gd name="T73" fmla="*/ 0 h 342"/>
                <a:gd name="T74" fmla="*/ 1 w 691"/>
                <a:gd name="T75" fmla="*/ 0 h 342"/>
                <a:gd name="T76" fmla="*/ 1 w 691"/>
                <a:gd name="T77" fmla="*/ 0 h 342"/>
                <a:gd name="T78" fmla="*/ 1 w 691"/>
                <a:gd name="T79" fmla="*/ 0 h 342"/>
                <a:gd name="T80" fmla="*/ 1 w 691"/>
                <a:gd name="T81" fmla="*/ 0 h 342"/>
                <a:gd name="T82" fmla="*/ 1 w 691"/>
                <a:gd name="T83" fmla="*/ 0 h 342"/>
                <a:gd name="T84" fmla="*/ 1 w 691"/>
                <a:gd name="T85" fmla="*/ 0 h 342"/>
                <a:gd name="T86" fmla="*/ 1 w 691"/>
                <a:gd name="T87" fmla="*/ 0 h 342"/>
                <a:gd name="T88" fmla="*/ 1 w 691"/>
                <a:gd name="T89" fmla="*/ 0 h 342"/>
                <a:gd name="T90" fmla="*/ 1 w 691"/>
                <a:gd name="T91" fmla="*/ 0 h 342"/>
                <a:gd name="T92" fmla="*/ 1 w 691"/>
                <a:gd name="T93" fmla="*/ 0 h 342"/>
                <a:gd name="T94" fmla="*/ 1 w 691"/>
                <a:gd name="T95" fmla="*/ 0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91" h="342">
                  <a:moveTo>
                    <a:pt x="608" y="342"/>
                  </a:moveTo>
                  <a:lnTo>
                    <a:pt x="613" y="339"/>
                  </a:lnTo>
                  <a:lnTo>
                    <a:pt x="616" y="338"/>
                  </a:lnTo>
                  <a:lnTo>
                    <a:pt x="621" y="335"/>
                  </a:lnTo>
                  <a:lnTo>
                    <a:pt x="624" y="331"/>
                  </a:lnTo>
                  <a:lnTo>
                    <a:pt x="629" y="329"/>
                  </a:lnTo>
                  <a:lnTo>
                    <a:pt x="632" y="325"/>
                  </a:lnTo>
                  <a:lnTo>
                    <a:pt x="637" y="322"/>
                  </a:lnTo>
                  <a:lnTo>
                    <a:pt x="641" y="318"/>
                  </a:lnTo>
                  <a:lnTo>
                    <a:pt x="644" y="314"/>
                  </a:lnTo>
                  <a:lnTo>
                    <a:pt x="649" y="310"/>
                  </a:lnTo>
                  <a:lnTo>
                    <a:pt x="652" y="305"/>
                  </a:lnTo>
                  <a:lnTo>
                    <a:pt x="656" y="301"/>
                  </a:lnTo>
                  <a:lnTo>
                    <a:pt x="659" y="296"/>
                  </a:lnTo>
                  <a:lnTo>
                    <a:pt x="663" y="292"/>
                  </a:lnTo>
                  <a:lnTo>
                    <a:pt x="666" y="287"/>
                  </a:lnTo>
                  <a:lnTo>
                    <a:pt x="669" y="282"/>
                  </a:lnTo>
                  <a:lnTo>
                    <a:pt x="672" y="277"/>
                  </a:lnTo>
                  <a:lnTo>
                    <a:pt x="674" y="271"/>
                  </a:lnTo>
                  <a:lnTo>
                    <a:pt x="678" y="266"/>
                  </a:lnTo>
                  <a:lnTo>
                    <a:pt x="680" y="261"/>
                  </a:lnTo>
                  <a:lnTo>
                    <a:pt x="682" y="255"/>
                  </a:lnTo>
                  <a:lnTo>
                    <a:pt x="684" y="249"/>
                  </a:lnTo>
                  <a:lnTo>
                    <a:pt x="686" y="243"/>
                  </a:lnTo>
                  <a:lnTo>
                    <a:pt x="687" y="238"/>
                  </a:lnTo>
                  <a:lnTo>
                    <a:pt x="688" y="231"/>
                  </a:lnTo>
                  <a:lnTo>
                    <a:pt x="689" y="225"/>
                  </a:lnTo>
                  <a:lnTo>
                    <a:pt x="691" y="220"/>
                  </a:lnTo>
                  <a:lnTo>
                    <a:pt x="691" y="213"/>
                  </a:lnTo>
                  <a:lnTo>
                    <a:pt x="691" y="207"/>
                  </a:lnTo>
                  <a:lnTo>
                    <a:pt x="691" y="200"/>
                  </a:lnTo>
                  <a:lnTo>
                    <a:pt x="691" y="194"/>
                  </a:lnTo>
                  <a:lnTo>
                    <a:pt x="689" y="187"/>
                  </a:lnTo>
                  <a:lnTo>
                    <a:pt x="687" y="181"/>
                  </a:lnTo>
                  <a:lnTo>
                    <a:pt x="685" y="174"/>
                  </a:lnTo>
                  <a:lnTo>
                    <a:pt x="681" y="169"/>
                  </a:lnTo>
                  <a:lnTo>
                    <a:pt x="679" y="162"/>
                  </a:lnTo>
                  <a:lnTo>
                    <a:pt x="676" y="157"/>
                  </a:lnTo>
                  <a:lnTo>
                    <a:pt x="672" y="152"/>
                  </a:lnTo>
                  <a:lnTo>
                    <a:pt x="669" y="147"/>
                  </a:lnTo>
                  <a:lnTo>
                    <a:pt x="665" y="143"/>
                  </a:lnTo>
                  <a:lnTo>
                    <a:pt x="662" y="138"/>
                  </a:lnTo>
                  <a:lnTo>
                    <a:pt x="658" y="134"/>
                  </a:lnTo>
                  <a:lnTo>
                    <a:pt x="653" y="130"/>
                  </a:lnTo>
                  <a:lnTo>
                    <a:pt x="650" y="125"/>
                  </a:lnTo>
                  <a:lnTo>
                    <a:pt x="646" y="122"/>
                  </a:lnTo>
                  <a:lnTo>
                    <a:pt x="642" y="118"/>
                  </a:lnTo>
                  <a:lnTo>
                    <a:pt x="637" y="114"/>
                  </a:lnTo>
                  <a:lnTo>
                    <a:pt x="634" y="111"/>
                  </a:lnTo>
                  <a:lnTo>
                    <a:pt x="629" y="108"/>
                  </a:lnTo>
                  <a:lnTo>
                    <a:pt x="624" y="104"/>
                  </a:lnTo>
                  <a:lnTo>
                    <a:pt x="620" y="101"/>
                  </a:lnTo>
                  <a:lnTo>
                    <a:pt x="615" y="99"/>
                  </a:lnTo>
                  <a:lnTo>
                    <a:pt x="612" y="96"/>
                  </a:lnTo>
                  <a:lnTo>
                    <a:pt x="607" y="92"/>
                  </a:lnTo>
                  <a:lnTo>
                    <a:pt x="602" y="90"/>
                  </a:lnTo>
                  <a:lnTo>
                    <a:pt x="598" y="87"/>
                  </a:lnTo>
                  <a:lnTo>
                    <a:pt x="593" y="85"/>
                  </a:lnTo>
                  <a:lnTo>
                    <a:pt x="588" y="82"/>
                  </a:lnTo>
                  <a:lnTo>
                    <a:pt x="584" y="79"/>
                  </a:lnTo>
                  <a:lnTo>
                    <a:pt x="579" y="77"/>
                  </a:lnTo>
                  <a:lnTo>
                    <a:pt x="574" y="74"/>
                  </a:lnTo>
                  <a:lnTo>
                    <a:pt x="570" y="72"/>
                  </a:lnTo>
                  <a:lnTo>
                    <a:pt x="565" y="69"/>
                  </a:lnTo>
                  <a:lnTo>
                    <a:pt x="562" y="66"/>
                  </a:lnTo>
                  <a:lnTo>
                    <a:pt x="555" y="63"/>
                  </a:lnTo>
                  <a:lnTo>
                    <a:pt x="548" y="60"/>
                  </a:lnTo>
                  <a:lnTo>
                    <a:pt x="541" y="56"/>
                  </a:lnTo>
                  <a:lnTo>
                    <a:pt x="534" y="53"/>
                  </a:lnTo>
                  <a:lnTo>
                    <a:pt x="527" y="51"/>
                  </a:lnTo>
                  <a:lnTo>
                    <a:pt x="520" y="47"/>
                  </a:lnTo>
                  <a:lnTo>
                    <a:pt x="513" y="44"/>
                  </a:lnTo>
                  <a:lnTo>
                    <a:pt x="505" y="42"/>
                  </a:lnTo>
                  <a:lnTo>
                    <a:pt x="498" y="40"/>
                  </a:lnTo>
                  <a:lnTo>
                    <a:pt x="489" y="38"/>
                  </a:lnTo>
                  <a:lnTo>
                    <a:pt x="481" y="35"/>
                  </a:lnTo>
                  <a:lnTo>
                    <a:pt x="474" y="34"/>
                  </a:lnTo>
                  <a:lnTo>
                    <a:pt x="466" y="31"/>
                  </a:lnTo>
                  <a:lnTo>
                    <a:pt x="458" y="30"/>
                  </a:lnTo>
                  <a:lnTo>
                    <a:pt x="450" y="29"/>
                  </a:lnTo>
                  <a:lnTo>
                    <a:pt x="443" y="26"/>
                  </a:lnTo>
                  <a:lnTo>
                    <a:pt x="435" y="25"/>
                  </a:lnTo>
                  <a:lnTo>
                    <a:pt x="427" y="24"/>
                  </a:lnTo>
                  <a:lnTo>
                    <a:pt x="418" y="22"/>
                  </a:lnTo>
                  <a:lnTo>
                    <a:pt x="411" y="21"/>
                  </a:lnTo>
                  <a:lnTo>
                    <a:pt x="403" y="20"/>
                  </a:lnTo>
                  <a:lnTo>
                    <a:pt x="395" y="18"/>
                  </a:lnTo>
                  <a:lnTo>
                    <a:pt x="388" y="17"/>
                  </a:lnTo>
                  <a:lnTo>
                    <a:pt x="380" y="17"/>
                  </a:lnTo>
                  <a:lnTo>
                    <a:pt x="373" y="16"/>
                  </a:lnTo>
                  <a:lnTo>
                    <a:pt x="366" y="14"/>
                  </a:lnTo>
                  <a:lnTo>
                    <a:pt x="358" y="13"/>
                  </a:lnTo>
                  <a:lnTo>
                    <a:pt x="351" y="13"/>
                  </a:lnTo>
                  <a:lnTo>
                    <a:pt x="344" y="12"/>
                  </a:lnTo>
                  <a:lnTo>
                    <a:pt x="338" y="11"/>
                  </a:lnTo>
                  <a:lnTo>
                    <a:pt x="331" y="9"/>
                  </a:lnTo>
                  <a:lnTo>
                    <a:pt x="324" y="9"/>
                  </a:lnTo>
                  <a:lnTo>
                    <a:pt x="321" y="8"/>
                  </a:lnTo>
                  <a:lnTo>
                    <a:pt x="316" y="8"/>
                  </a:lnTo>
                  <a:lnTo>
                    <a:pt x="313" y="7"/>
                  </a:lnTo>
                  <a:lnTo>
                    <a:pt x="308" y="7"/>
                  </a:lnTo>
                  <a:lnTo>
                    <a:pt x="303" y="5"/>
                  </a:lnTo>
                  <a:lnTo>
                    <a:pt x="299" y="5"/>
                  </a:lnTo>
                  <a:lnTo>
                    <a:pt x="294" y="5"/>
                  </a:lnTo>
                  <a:lnTo>
                    <a:pt x="289" y="4"/>
                  </a:lnTo>
                  <a:lnTo>
                    <a:pt x="285" y="4"/>
                  </a:lnTo>
                  <a:lnTo>
                    <a:pt x="280" y="4"/>
                  </a:lnTo>
                  <a:lnTo>
                    <a:pt x="275" y="4"/>
                  </a:lnTo>
                  <a:lnTo>
                    <a:pt x="271" y="3"/>
                  </a:lnTo>
                  <a:lnTo>
                    <a:pt x="266" y="3"/>
                  </a:lnTo>
                  <a:lnTo>
                    <a:pt x="260" y="3"/>
                  </a:lnTo>
                  <a:lnTo>
                    <a:pt x="256" y="3"/>
                  </a:lnTo>
                  <a:lnTo>
                    <a:pt x="251" y="3"/>
                  </a:lnTo>
                  <a:lnTo>
                    <a:pt x="246" y="3"/>
                  </a:lnTo>
                  <a:lnTo>
                    <a:pt x="242" y="3"/>
                  </a:lnTo>
                  <a:lnTo>
                    <a:pt x="237" y="3"/>
                  </a:lnTo>
                  <a:lnTo>
                    <a:pt x="232" y="2"/>
                  </a:lnTo>
                  <a:lnTo>
                    <a:pt x="227" y="2"/>
                  </a:lnTo>
                  <a:lnTo>
                    <a:pt x="222" y="2"/>
                  </a:lnTo>
                  <a:lnTo>
                    <a:pt x="217" y="2"/>
                  </a:lnTo>
                  <a:lnTo>
                    <a:pt x="213" y="2"/>
                  </a:lnTo>
                  <a:lnTo>
                    <a:pt x="208" y="2"/>
                  </a:lnTo>
                  <a:lnTo>
                    <a:pt x="203" y="2"/>
                  </a:lnTo>
                  <a:lnTo>
                    <a:pt x="200" y="2"/>
                  </a:lnTo>
                  <a:lnTo>
                    <a:pt x="195" y="2"/>
                  </a:lnTo>
                  <a:lnTo>
                    <a:pt x="190" y="2"/>
                  </a:lnTo>
                  <a:lnTo>
                    <a:pt x="186" y="2"/>
                  </a:lnTo>
                  <a:lnTo>
                    <a:pt x="182" y="2"/>
                  </a:lnTo>
                  <a:lnTo>
                    <a:pt x="178" y="2"/>
                  </a:lnTo>
                  <a:lnTo>
                    <a:pt x="175" y="2"/>
                  </a:lnTo>
                  <a:lnTo>
                    <a:pt x="173" y="2"/>
                  </a:lnTo>
                  <a:lnTo>
                    <a:pt x="171" y="2"/>
                  </a:lnTo>
                  <a:lnTo>
                    <a:pt x="168" y="2"/>
                  </a:lnTo>
                  <a:lnTo>
                    <a:pt x="165" y="2"/>
                  </a:lnTo>
                  <a:lnTo>
                    <a:pt x="163" y="2"/>
                  </a:lnTo>
                  <a:lnTo>
                    <a:pt x="160" y="2"/>
                  </a:lnTo>
                  <a:lnTo>
                    <a:pt x="157" y="2"/>
                  </a:lnTo>
                  <a:lnTo>
                    <a:pt x="154" y="2"/>
                  </a:lnTo>
                  <a:lnTo>
                    <a:pt x="152" y="2"/>
                  </a:lnTo>
                  <a:lnTo>
                    <a:pt x="149" y="0"/>
                  </a:lnTo>
                  <a:lnTo>
                    <a:pt x="146" y="0"/>
                  </a:lnTo>
                  <a:lnTo>
                    <a:pt x="143" y="0"/>
                  </a:lnTo>
                  <a:lnTo>
                    <a:pt x="140" y="0"/>
                  </a:lnTo>
                  <a:lnTo>
                    <a:pt x="138" y="0"/>
                  </a:lnTo>
                  <a:lnTo>
                    <a:pt x="135" y="0"/>
                  </a:lnTo>
                  <a:lnTo>
                    <a:pt x="132" y="0"/>
                  </a:lnTo>
                  <a:lnTo>
                    <a:pt x="130" y="0"/>
                  </a:lnTo>
                  <a:lnTo>
                    <a:pt x="126" y="0"/>
                  </a:lnTo>
                  <a:lnTo>
                    <a:pt x="124" y="0"/>
                  </a:lnTo>
                  <a:lnTo>
                    <a:pt x="122" y="0"/>
                  </a:lnTo>
                  <a:lnTo>
                    <a:pt x="118" y="0"/>
                  </a:lnTo>
                  <a:lnTo>
                    <a:pt x="116" y="0"/>
                  </a:lnTo>
                  <a:lnTo>
                    <a:pt x="114" y="0"/>
                  </a:lnTo>
                  <a:lnTo>
                    <a:pt x="111" y="2"/>
                  </a:lnTo>
                  <a:lnTo>
                    <a:pt x="109" y="2"/>
                  </a:lnTo>
                  <a:lnTo>
                    <a:pt x="106" y="2"/>
                  </a:lnTo>
                  <a:lnTo>
                    <a:pt x="103" y="2"/>
                  </a:lnTo>
                  <a:lnTo>
                    <a:pt x="101" y="2"/>
                  </a:lnTo>
                  <a:lnTo>
                    <a:pt x="100" y="3"/>
                  </a:lnTo>
                  <a:lnTo>
                    <a:pt x="97" y="3"/>
                  </a:lnTo>
                  <a:lnTo>
                    <a:pt x="95" y="3"/>
                  </a:lnTo>
                  <a:lnTo>
                    <a:pt x="92" y="4"/>
                  </a:lnTo>
                  <a:lnTo>
                    <a:pt x="89" y="4"/>
                  </a:lnTo>
                  <a:lnTo>
                    <a:pt x="87" y="4"/>
                  </a:lnTo>
                  <a:lnTo>
                    <a:pt x="83" y="5"/>
                  </a:lnTo>
                  <a:lnTo>
                    <a:pt x="81" y="5"/>
                  </a:lnTo>
                  <a:lnTo>
                    <a:pt x="78" y="5"/>
                  </a:lnTo>
                  <a:lnTo>
                    <a:pt x="74" y="7"/>
                  </a:lnTo>
                  <a:lnTo>
                    <a:pt x="72" y="7"/>
                  </a:lnTo>
                  <a:lnTo>
                    <a:pt x="68" y="7"/>
                  </a:lnTo>
                  <a:lnTo>
                    <a:pt x="66" y="8"/>
                  </a:lnTo>
                  <a:lnTo>
                    <a:pt x="62" y="8"/>
                  </a:lnTo>
                  <a:lnTo>
                    <a:pt x="59" y="8"/>
                  </a:lnTo>
                  <a:lnTo>
                    <a:pt x="57" y="8"/>
                  </a:lnTo>
                  <a:lnTo>
                    <a:pt x="53" y="9"/>
                  </a:lnTo>
                  <a:lnTo>
                    <a:pt x="51" y="9"/>
                  </a:lnTo>
                  <a:lnTo>
                    <a:pt x="47" y="9"/>
                  </a:lnTo>
                  <a:lnTo>
                    <a:pt x="44" y="11"/>
                  </a:lnTo>
                  <a:lnTo>
                    <a:pt x="42" y="11"/>
                  </a:lnTo>
                  <a:lnTo>
                    <a:pt x="38" y="11"/>
                  </a:lnTo>
                  <a:lnTo>
                    <a:pt x="35" y="12"/>
                  </a:lnTo>
                  <a:lnTo>
                    <a:pt x="32" y="12"/>
                  </a:lnTo>
                  <a:lnTo>
                    <a:pt x="29" y="12"/>
                  </a:lnTo>
                  <a:lnTo>
                    <a:pt x="26" y="13"/>
                  </a:lnTo>
                  <a:lnTo>
                    <a:pt x="23" y="13"/>
                  </a:lnTo>
                  <a:lnTo>
                    <a:pt x="19" y="14"/>
                  </a:lnTo>
                  <a:lnTo>
                    <a:pt x="17" y="16"/>
                  </a:lnTo>
                  <a:lnTo>
                    <a:pt x="14" y="16"/>
                  </a:lnTo>
                  <a:lnTo>
                    <a:pt x="11" y="17"/>
                  </a:lnTo>
                  <a:lnTo>
                    <a:pt x="8" y="17"/>
                  </a:lnTo>
                  <a:lnTo>
                    <a:pt x="5" y="18"/>
                  </a:lnTo>
                  <a:lnTo>
                    <a:pt x="2" y="20"/>
                  </a:lnTo>
                  <a:lnTo>
                    <a:pt x="0" y="21"/>
                  </a:lnTo>
                </a:path>
              </a:pathLst>
            </a:custGeom>
            <a:noFill/>
            <a:ln w="0">
              <a:solidFill>
                <a:srgbClr val="00B23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1" name="Freeform 44"/>
            <p:cNvSpPr>
              <a:spLocks/>
            </p:cNvSpPr>
            <p:nvPr/>
          </p:nvSpPr>
          <p:spPr bwMode="auto">
            <a:xfrm>
              <a:off x="4185" y="3560"/>
              <a:ext cx="114" cy="156"/>
            </a:xfrm>
            <a:custGeom>
              <a:avLst/>
              <a:gdLst>
                <a:gd name="T0" fmla="*/ 0 w 229"/>
                <a:gd name="T1" fmla="*/ 0 h 310"/>
                <a:gd name="T2" fmla="*/ 0 w 229"/>
                <a:gd name="T3" fmla="*/ 1 h 310"/>
                <a:gd name="T4" fmla="*/ 0 w 229"/>
                <a:gd name="T5" fmla="*/ 1 h 310"/>
                <a:gd name="T6" fmla="*/ 0 w 229"/>
                <a:gd name="T7" fmla="*/ 1 h 310"/>
                <a:gd name="T8" fmla="*/ 0 w 229"/>
                <a:gd name="T9" fmla="*/ 1 h 310"/>
                <a:gd name="T10" fmla="*/ 0 w 229"/>
                <a:gd name="T11" fmla="*/ 1 h 310"/>
                <a:gd name="T12" fmla="*/ 0 w 229"/>
                <a:gd name="T13" fmla="*/ 1 h 310"/>
                <a:gd name="T14" fmla="*/ 0 w 229"/>
                <a:gd name="T15" fmla="*/ 1 h 310"/>
                <a:gd name="T16" fmla="*/ 0 w 229"/>
                <a:gd name="T17" fmla="*/ 1 h 310"/>
                <a:gd name="T18" fmla="*/ 0 w 229"/>
                <a:gd name="T19" fmla="*/ 1 h 310"/>
                <a:gd name="T20" fmla="*/ 0 w 229"/>
                <a:gd name="T21" fmla="*/ 1 h 310"/>
                <a:gd name="T22" fmla="*/ 0 w 229"/>
                <a:gd name="T23" fmla="*/ 1 h 310"/>
                <a:gd name="T24" fmla="*/ 0 w 229"/>
                <a:gd name="T25" fmla="*/ 1 h 310"/>
                <a:gd name="T26" fmla="*/ 0 w 229"/>
                <a:gd name="T27" fmla="*/ 1 h 310"/>
                <a:gd name="T28" fmla="*/ 0 w 229"/>
                <a:gd name="T29" fmla="*/ 1 h 310"/>
                <a:gd name="T30" fmla="*/ 0 w 229"/>
                <a:gd name="T31" fmla="*/ 1 h 310"/>
                <a:gd name="T32" fmla="*/ 0 w 229"/>
                <a:gd name="T33" fmla="*/ 1 h 310"/>
                <a:gd name="T34" fmla="*/ 0 w 229"/>
                <a:gd name="T35" fmla="*/ 1 h 310"/>
                <a:gd name="T36" fmla="*/ 0 w 229"/>
                <a:gd name="T37" fmla="*/ 1 h 310"/>
                <a:gd name="T38" fmla="*/ 0 w 229"/>
                <a:gd name="T39" fmla="*/ 1 h 310"/>
                <a:gd name="T40" fmla="*/ 0 w 229"/>
                <a:gd name="T41" fmla="*/ 1 h 310"/>
                <a:gd name="T42" fmla="*/ 0 w 229"/>
                <a:gd name="T43" fmla="*/ 1 h 310"/>
                <a:gd name="T44" fmla="*/ 0 w 229"/>
                <a:gd name="T45" fmla="*/ 1 h 310"/>
                <a:gd name="T46" fmla="*/ 0 w 229"/>
                <a:gd name="T47" fmla="*/ 1 h 310"/>
                <a:gd name="T48" fmla="*/ 0 w 229"/>
                <a:gd name="T49" fmla="*/ 1 h 310"/>
                <a:gd name="T50" fmla="*/ 0 w 229"/>
                <a:gd name="T51" fmla="*/ 1 h 310"/>
                <a:gd name="T52" fmla="*/ 0 w 229"/>
                <a:gd name="T53" fmla="*/ 1 h 310"/>
                <a:gd name="T54" fmla="*/ 0 w 229"/>
                <a:gd name="T55" fmla="*/ 1 h 310"/>
                <a:gd name="T56" fmla="*/ 0 w 229"/>
                <a:gd name="T57" fmla="*/ 1 h 310"/>
                <a:gd name="T58" fmla="*/ 0 w 229"/>
                <a:gd name="T59" fmla="*/ 1 h 310"/>
                <a:gd name="T60" fmla="*/ 0 w 229"/>
                <a:gd name="T61" fmla="*/ 1 h 310"/>
                <a:gd name="T62" fmla="*/ 0 w 229"/>
                <a:gd name="T63" fmla="*/ 1 h 310"/>
                <a:gd name="T64" fmla="*/ 0 w 229"/>
                <a:gd name="T65" fmla="*/ 1 h 310"/>
                <a:gd name="T66" fmla="*/ 0 w 229"/>
                <a:gd name="T67" fmla="*/ 1 h 310"/>
                <a:gd name="T68" fmla="*/ 0 w 229"/>
                <a:gd name="T69" fmla="*/ 1 h 310"/>
                <a:gd name="T70" fmla="*/ 0 w 229"/>
                <a:gd name="T71" fmla="*/ 1 h 310"/>
                <a:gd name="T72" fmla="*/ 0 w 229"/>
                <a:gd name="T73" fmla="*/ 1 h 310"/>
                <a:gd name="T74" fmla="*/ 0 w 229"/>
                <a:gd name="T75" fmla="*/ 1 h 310"/>
                <a:gd name="T76" fmla="*/ 0 w 229"/>
                <a:gd name="T77" fmla="*/ 1 h 310"/>
                <a:gd name="T78" fmla="*/ 0 w 229"/>
                <a:gd name="T79" fmla="*/ 1 h 310"/>
                <a:gd name="T80" fmla="*/ 0 w 229"/>
                <a:gd name="T81" fmla="*/ 1 h 310"/>
                <a:gd name="T82" fmla="*/ 0 w 229"/>
                <a:gd name="T83" fmla="*/ 1 h 310"/>
                <a:gd name="T84" fmla="*/ 0 w 229"/>
                <a:gd name="T85" fmla="*/ 1 h 310"/>
                <a:gd name="T86" fmla="*/ 0 w 229"/>
                <a:gd name="T87" fmla="*/ 1 h 310"/>
                <a:gd name="T88" fmla="*/ 0 w 229"/>
                <a:gd name="T89" fmla="*/ 1 h 310"/>
                <a:gd name="T90" fmla="*/ 0 w 229"/>
                <a:gd name="T91" fmla="*/ 1 h 310"/>
                <a:gd name="T92" fmla="*/ 0 w 229"/>
                <a:gd name="T93" fmla="*/ 1 h 310"/>
                <a:gd name="T94" fmla="*/ 0 w 229"/>
                <a:gd name="T95" fmla="*/ 1 h 310"/>
                <a:gd name="T96" fmla="*/ 0 w 229"/>
                <a:gd name="T97" fmla="*/ 1 h 310"/>
                <a:gd name="T98" fmla="*/ 0 w 229"/>
                <a:gd name="T99" fmla="*/ 1 h 310"/>
                <a:gd name="T100" fmla="*/ 0 w 229"/>
                <a:gd name="T101" fmla="*/ 1 h 310"/>
                <a:gd name="T102" fmla="*/ 0 w 229"/>
                <a:gd name="T103" fmla="*/ 2 h 310"/>
                <a:gd name="T104" fmla="*/ 0 w 229"/>
                <a:gd name="T105" fmla="*/ 2 h 310"/>
                <a:gd name="T106" fmla="*/ 0 w 229"/>
                <a:gd name="T107" fmla="*/ 2 h 310"/>
                <a:gd name="T108" fmla="*/ 0 w 229"/>
                <a:gd name="T109" fmla="*/ 2 h 310"/>
                <a:gd name="T110" fmla="*/ 0 w 229"/>
                <a:gd name="T111" fmla="*/ 2 h 310"/>
                <a:gd name="T112" fmla="*/ 0 w 229"/>
                <a:gd name="T113" fmla="*/ 2 h 310"/>
                <a:gd name="T114" fmla="*/ 0 w 229"/>
                <a:gd name="T115" fmla="*/ 2 h 310"/>
                <a:gd name="T116" fmla="*/ 0 w 229"/>
                <a:gd name="T117" fmla="*/ 2 h 310"/>
                <a:gd name="T118" fmla="*/ 0 w 229"/>
                <a:gd name="T119" fmla="*/ 2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9" h="310">
                  <a:moveTo>
                    <a:pt x="0" y="0"/>
                  </a:moveTo>
                  <a:lnTo>
                    <a:pt x="3" y="0"/>
                  </a:lnTo>
                  <a:lnTo>
                    <a:pt x="7" y="0"/>
                  </a:lnTo>
                  <a:lnTo>
                    <a:pt x="9" y="0"/>
                  </a:lnTo>
                  <a:lnTo>
                    <a:pt x="12" y="0"/>
                  </a:lnTo>
                  <a:lnTo>
                    <a:pt x="16" y="0"/>
                  </a:lnTo>
                  <a:lnTo>
                    <a:pt x="19" y="0"/>
                  </a:lnTo>
                  <a:lnTo>
                    <a:pt x="23" y="1"/>
                  </a:lnTo>
                  <a:lnTo>
                    <a:pt x="25" y="1"/>
                  </a:lnTo>
                  <a:lnTo>
                    <a:pt x="29" y="2"/>
                  </a:lnTo>
                  <a:lnTo>
                    <a:pt x="32" y="2"/>
                  </a:lnTo>
                  <a:lnTo>
                    <a:pt x="36" y="4"/>
                  </a:lnTo>
                  <a:lnTo>
                    <a:pt x="39" y="5"/>
                  </a:lnTo>
                  <a:lnTo>
                    <a:pt x="43" y="5"/>
                  </a:lnTo>
                  <a:lnTo>
                    <a:pt x="46" y="6"/>
                  </a:lnTo>
                  <a:lnTo>
                    <a:pt x="48" y="8"/>
                  </a:lnTo>
                  <a:lnTo>
                    <a:pt x="52" y="9"/>
                  </a:lnTo>
                  <a:lnTo>
                    <a:pt x="55" y="10"/>
                  </a:lnTo>
                  <a:lnTo>
                    <a:pt x="59" y="12"/>
                  </a:lnTo>
                  <a:lnTo>
                    <a:pt x="62" y="13"/>
                  </a:lnTo>
                  <a:lnTo>
                    <a:pt x="66" y="14"/>
                  </a:lnTo>
                  <a:lnTo>
                    <a:pt x="69" y="15"/>
                  </a:lnTo>
                  <a:lnTo>
                    <a:pt x="73" y="15"/>
                  </a:lnTo>
                  <a:lnTo>
                    <a:pt x="76" y="17"/>
                  </a:lnTo>
                  <a:lnTo>
                    <a:pt x="80" y="18"/>
                  </a:lnTo>
                  <a:lnTo>
                    <a:pt x="83" y="19"/>
                  </a:lnTo>
                  <a:lnTo>
                    <a:pt x="87" y="19"/>
                  </a:lnTo>
                  <a:lnTo>
                    <a:pt x="90" y="21"/>
                  </a:lnTo>
                  <a:lnTo>
                    <a:pt x="94" y="21"/>
                  </a:lnTo>
                  <a:lnTo>
                    <a:pt x="97" y="22"/>
                  </a:lnTo>
                  <a:lnTo>
                    <a:pt x="101" y="22"/>
                  </a:lnTo>
                  <a:lnTo>
                    <a:pt x="104" y="22"/>
                  </a:lnTo>
                  <a:lnTo>
                    <a:pt x="108" y="22"/>
                  </a:lnTo>
                  <a:lnTo>
                    <a:pt x="110" y="25"/>
                  </a:lnTo>
                  <a:lnTo>
                    <a:pt x="112" y="27"/>
                  </a:lnTo>
                  <a:lnTo>
                    <a:pt x="114" y="28"/>
                  </a:lnTo>
                  <a:lnTo>
                    <a:pt x="116" y="31"/>
                  </a:lnTo>
                  <a:lnTo>
                    <a:pt x="117" y="32"/>
                  </a:lnTo>
                  <a:lnTo>
                    <a:pt x="118" y="34"/>
                  </a:lnTo>
                  <a:lnTo>
                    <a:pt x="119" y="35"/>
                  </a:lnTo>
                  <a:lnTo>
                    <a:pt x="121" y="36"/>
                  </a:lnTo>
                  <a:lnTo>
                    <a:pt x="122" y="37"/>
                  </a:lnTo>
                  <a:lnTo>
                    <a:pt x="123" y="37"/>
                  </a:lnTo>
                  <a:lnTo>
                    <a:pt x="124" y="39"/>
                  </a:lnTo>
                  <a:lnTo>
                    <a:pt x="125" y="39"/>
                  </a:lnTo>
                  <a:lnTo>
                    <a:pt x="126" y="40"/>
                  </a:lnTo>
                  <a:lnTo>
                    <a:pt x="128" y="40"/>
                  </a:lnTo>
                  <a:lnTo>
                    <a:pt x="128" y="41"/>
                  </a:lnTo>
                  <a:lnTo>
                    <a:pt x="129" y="41"/>
                  </a:lnTo>
                  <a:lnTo>
                    <a:pt x="130" y="43"/>
                  </a:lnTo>
                  <a:lnTo>
                    <a:pt x="131" y="43"/>
                  </a:lnTo>
                  <a:lnTo>
                    <a:pt x="132" y="43"/>
                  </a:lnTo>
                  <a:lnTo>
                    <a:pt x="132" y="44"/>
                  </a:lnTo>
                  <a:lnTo>
                    <a:pt x="133" y="45"/>
                  </a:lnTo>
                  <a:lnTo>
                    <a:pt x="135" y="45"/>
                  </a:lnTo>
                  <a:lnTo>
                    <a:pt x="135" y="47"/>
                  </a:lnTo>
                  <a:lnTo>
                    <a:pt x="136" y="48"/>
                  </a:lnTo>
                  <a:lnTo>
                    <a:pt x="137" y="48"/>
                  </a:lnTo>
                  <a:lnTo>
                    <a:pt x="137" y="49"/>
                  </a:lnTo>
                  <a:lnTo>
                    <a:pt x="138" y="50"/>
                  </a:lnTo>
                  <a:lnTo>
                    <a:pt x="138" y="52"/>
                  </a:lnTo>
                  <a:lnTo>
                    <a:pt x="138" y="63"/>
                  </a:lnTo>
                  <a:lnTo>
                    <a:pt x="139" y="63"/>
                  </a:lnTo>
                  <a:lnTo>
                    <a:pt x="139" y="65"/>
                  </a:lnTo>
                  <a:lnTo>
                    <a:pt x="140" y="65"/>
                  </a:lnTo>
                  <a:lnTo>
                    <a:pt x="140" y="66"/>
                  </a:lnTo>
                  <a:lnTo>
                    <a:pt x="142" y="66"/>
                  </a:lnTo>
                  <a:lnTo>
                    <a:pt x="143" y="67"/>
                  </a:lnTo>
                  <a:lnTo>
                    <a:pt x="144" y="69"/>
                  </a:lnTo>
                  <a:lnTo>
                    <a:pt x="145" y="69"/>
                  </a:lnTo>
                  <a:lnTo>
                    <a:pt x="145" y="70"/>
                  </a:lnTo>
                  <a:lnTo>
                    <a:pt x="146" y="70"/>
                  </a:lnTo>
                  <a:lnTo>
                    <a:pt x="147" y="71"/>
                  </a:lnTo>
                  <a:lnTo>
                    <a:pt x="149" y="71"/>
                  </a:lnTo>
                  <a:lnTo>
                    <a:pt x="150" y="73"/>
                  </a:lnTo>
                  <a:lnTo>
                    <a:pt x="151" y="73"/>
                  </a:lnTo>
                  <a:lnTo>
                    <a:pt x="152" y="74"/>
                  </a:lnTo>
                  <a:lnTo>
                    <a:pt x="153" y="74"/>
                  </a:lnTo>
                  <a:lnTo>
                    <a:pt x="154" y="74"/>
                  </a:lnTo>
                  <a:lnTo>
                    <a:pt x="154" y="75"/>
                  </a:lnTo>
                  <a:lnTo>
                    <a:pt x="154" y="76"/>
                  </a:lnTo>
                  <a:lnTo>
                    <a:pt x="154" y="78"/>
                  </a:lnTo>
                  <a:lnTo>
                    <a:pt x="155" y="78"/>
                  </a:lnTo>
                  <a:lnTo>
                    <a:pt x="155" y="79"/>
                  </a:lnTo>
                  <a:lnTo>
                    <a:pt x="155" y="80"/>
                  </a:lnTo>
                  <a:lnTo>
                    <a:pt x="155" y="82"/>
                  </a:lnTo>
                  <a:lnTo>
                    <a:pt x="155" y="83"/>
                  </a:lnTo>
                  <a:lnTo>
                    <a:pt x="155" y="84"/>
                  </a:lnTo>
                  <a:lnTo>
                    <a:pt x="155" y="86"/>
                  </a:lnTo>
                  <a:lnTo>
                    <a:pt x="157" y="86"/>
                  </a:lnTo>
                  <a:lnTo>
                    <a:pt x="157" y="87"/>
                  </a:lnTo>
                  <a:lnTo>
                    <a:pt x="157" y="88"/>
                  </a:lnTo>
                  <a:lnTo>
                    <a:pt x="157" y="89"/>
                  </a:lnTo>
                  <a:lnTo>
                    <a:pt x="157" y="91"/>
                  </a:lnTo>
                  <a:lnTo>
                    <a:pt x="157" y="92"/>
                  </a:lnTo>
                  <a:lnTo>
                    <a:pt x="157" y="93"/>
                  </a:lnTo>
                  <a:lnTo>
                    <a:pt x="157" y="95"/>
                  </a:lnTo>
                  <a:lnTo>
                    <a:pt x="157" y="96"/>
                  </a:lnTo>
                  <a:lnTo>
                    <a:pt x="157" y="97"/>
                  </a:lnTo>
                  <a:lnTo>
                    <a:pt x="157" y="98"/>
                  </a:lnTo>
                  <a:lnTo>
                    <a:pt x="155" y="98"/>
                  </a:lnTo>
                  <a:lnTo>
                    <a:pt x="157" y="100"/>
                  </a:lnTo>
                  <a:lnTo>
                    <a:pt x="158" y="100"/>
                  </a:lnTo>
                  <a:lnTo>
                    <a:pt x="159" y="101"/>
                  </a:lnTo>
                  <a:lnTo>
                    <a:pt x="160" y="101"/>
                  </a:lnTo>
                  <a:lnTo>
                    <a:pt x="161" y="102"/>
                  </a:lnTo>
                  <a:lnTo>
                    <a:pt x="162" y="104"/>
                  </a:lnTo>
                  <a:lnTo>
                    <a:pt x="164" y="104"/>
                  </a:lnTo>
                  <a:lnTo>
                    <a:pt x="165" y="105"/>
                  </a:lnTo>
                  <a:lnTo>
                    <a:pt x="166" y="106"/>
                  </a:lnTo>
                  <a:lnTo>
                    <a:pt x="167" y="108"/>
                  </a:lnTo>
                  <a:lnTo>
                    <a:pt x="168" y="109"/>
                  </a:lnTo>
                  <a:lnTo>
                    <a:pt x="169" y="110"/>
                  </a:lnTo>
                  <a:lnTo>
                    <a:pt x="169" y="111"/>
                  </a:lnTo>
                  <a:lnTo>
                    <a:pt x="171" y="113"/>
                  </a:lnTo>
                  <a:lnTo>
                    <a:pt x="172" y="114"/>
                  </a:lnTo>
                  <a:lnTo>
                    <a:pt x="172" y="115"/>
                  </a:lnTo>
                  <a:lnTo>
                    <a:pt x="173" y="117"/>
                  </a:lnTo>
                  <a:lnTo>
                    <a:pt x="173" y="118"/>
                  </a:lnTo>
                  <a:lnTo>
                    <a:pt x="174" y="119"/>
                  </a:lnTo>
                  <a:lnTo>
                    <a:pt x="174" y="121"/>
                  </a:lnTo>
                  <a:lnTo>
                    <a:pt x="175" y="122"/>
                  </a:lnTo>
                  <a:lnTo>
                    <a:pt x="175" y="123"/>
                  </a:lnTo>
                  <a:lnTo>
                    <a:pt x="176" y="124"/>
                  </a:lnTo>
                  <a:lnTo>
                    <a:pt x="178" y="126"/>
                  </a:lnTo>
                  <a:lnTo>
                    <a:pt x="178" y="127"/>
                  </a:lnTo>
                  <a:lnTo>
                    <a:pt x="179" y="128"/>
                  </a:lnTo>
                  <a:lnTo>
                    <a:pt x="180" y="130"/>
                  </a:lnTo>
                  <a:lnTo>
                    <a:pt x="186" y="137"/>
                  </a:lnTo>
                  <a:lnTo>
                    <a:pt x="187" y="139"/>
                  </a:lnTo>
                  <a:lnTo>
                    <a:pt x="188" y="139"/>
                  </a:lnTo>
                  <a:lnTo>
                    <a:pt x="189" y="140"/>
                  </a:lnTo>
                  <a:lnTo>
                    <a:pt x="190" y="141"/>
                  </a:lnTo>
                  <a:lnTo>
                    <a:pt x="192" y="143"/>
                  </a:lnTo>
                  <a:lnTo>
                    <a:pt x="193" y="144"/>
                  </a:lnTo>
                  <a:lnTo>
                    <a:pt x="194" y="145"/>
                  </a:lnTo>
                  <a:lnTo>
                    <a:pt x="195" y="145"/>
                  </a:lnTo>
                  <a:lnTo>
                    <a:pt x="196" y="146"/>
                  </a:lnTo>
                  <a:lnTo>
                    <a:pt x="197" y="148"/>
                  </a:lnTo>
                  <a:lnTo>
                    <a:pt x="199" y="149"/>
                  </a:lnTo>
                  <a:lnTo>
                    <a:pt x="200" y="150"/>
                  </a:lnTo>
                  <a:lnTo>
                    <a:pt x="201" y="152"/>
                  </a:lnTo>
                  <a:lnTo>
                    <a:pt x="202" y="152"/>
                  </a:lnTo>
                  <a:lnTo>
                    <a:pt x="202" y="153"/>
                  </a:lnTo>
                  <a:lnTo>
                    <a:pt x="203" y="154"/>
                  </a:lnTo>
                  <a:lnTo>
                    <a:pt x="204" y="156"/>
                  </a:lnTo>
                  <a:lnTo>
                    <a:pt x="206" y="157"/>
                  </a:lnTo>
                  <a:lnTo>
                    <a:pt x="206" y="158"/>
                  </a:lnTo>
                  <a:lnTo>
                    <a:pt x="207" y="159"/>
                  </a:lnTo>
                  <a:lnTo>
                    <a:pt x="207" y="161"/>
                  </a:lnTo>
                  <a:lnTo>
                    <a:pt x="208" y="162"/>
                  </a:lnTo>
                  <a:lnTo>
                    <a:pt x="208" y="163"/>
                  </a:lnTo>
                  <a:lnTo>
                    <a:pt x="209" y="165"/>
                  </a:lnTo>
                  <a:lnTo>
                    <a:pt x="209" y="166"/>
                  </a:lnTo>
                  <a:lnTo>
                    <a:pt x="210" y="167"/>
                  </a:lnTo>
                  <a:lnTo>
                    <a:pt x="210" y="169"/>
                  </a:lnTo>
                  <a:lnTo>
                    <a:pt x="210" y="170"/>
                  </a:lnTo>
                  <a:lnTo>
                    <a:pt x="211" y="171"/>
                  </a:lnTo>
                  <a:lnTo>
                    <a:pt x="211" y="172"/>
                  </a:lnTo>
                  <a:lnTo>
                    <a:pt x="211" y="174"/>
                  </a:lnTo>
                  <a:lnTo>
                    <a:pt x="210" y="175"/>
                  </a:lnTo>
                  <a:lnTo>
                    <a:pt x="210" y="176"/>
                  </a:lnTo>
                  <a:lnTo>
                    <a:pt x="210" y="178"/>
                  </a:lnTo>
                  <a:lnTo>
                    <a:pt x="210" y="179"/>
                  </a:lnTo>
                  <a:lnTo>
                    <a:pt x="209" y="179"/>
                  </a:lnTo>
                  <a:lnTo>
                    <a:pt x="209" y="180"/>
                  </a:lnTo>
                  <a:lnTo>
                    <a:pt x="209" y="182"/>
                  </a:lnTo>
                  <a:lnTo>
                    <a:pt x="208" y="183"/>
                  </a:lnTo>
                  <a:lnTo>
                    <a:pt x="208" y="184"/>
                  </a:lnTo>
                  <a:lnTo>
                    <a:pt x="208" y="185"/>
                  </a:lnTo>
                  <a:lnTo>
                    <a:pt x="207" y="187"/>
                  </a:lnTo>
                  <a:lnTo>
                    <a:pt x="207" y="188"/>
                  </a:lnTo>
                  <a:lnTo>
                    <a:pt x="207" y="189"/>
                  </a:lnTo>
                  <a:lnTo>
                    <a:pt x="208" y="189"/>
                  </a:lnTo>
                  <a:lnTo>
                    <a:pt x="209" y="191"/>
                  </a:lnTo>
                  <a:lnTo>
                    <a:pt x="209" y="192"/>
                  </a:lnTo>
                  <a:lnTo>
                    <a:pt x="210" y="193"/>
                  </a:lnTo>
                  <a:lnTo>
                    <a:pt x="211" y="195"/>
                  </a:lnTo>
                  <a:lnTo>
                    <a:pt x="212" y="196"/>
                  </a:lnTo>
                  <a:lnTo>
                    <a:pt x="212" y="198"/>
                  </a:lnTo>
                  <a:lnTo>
                    <a:pt x="214" y="200"/>
                  </a:lnTo>
                  <a:lnTo>
                    <a:pt x="215" y="201"/>
                  </a:lnTo>
                  <a:lnTo>
                    <a:pt x="216" y="202"/>
                  </a:lnTo>
                  <a:lnTo>
                    <a:pt x="217" y="204"/>
                  </a:lnTo>
                  <a:lnTo>
                    <a:pt x="217" y="206"/>
                  </a:lnTo>
                  <a:lnTo>
                    <a:pt x="218" y="207"/>
                  </a:lnTo>
                  <a:lnTo>
                    <a:pt x="219" y="209"/>
                  </a:lnTo>
                  <a:lnTo>
                    <a:pt x="221" y="210"/>
                  </a:lnTo>
                  <a:lnTo>
                    <a:pt x="221" y="213"/>
                  </a:lnTo>
                  <a:lnTo>
                    <a:pt x="222" y="214"/>
                  </a:lnTo>
                  <a:lnTo>
                    <a:pt x="223" y="215"/>
                  </a:lnTo>
                  <a:lnTo>
                    <a:pt x="223" y="218"/>
                  </a:lnTo>
                  <a:lnTo>
                    <a:pt x="224" y="219"/>
                  </a:lnTo>
                  <a:lnTo>
                    <a:pt x="224" y="222"/>
                  </a:lnTo>
                  <a:lnTo>
                    <a:pt x="225" y="223"/>
                  </a:lnTo>
                  <a:lnTo>
                    <a:pt x="225" y="224"/>
                  </a:lnTo>
                  <a:lnTo>
                    <a:pt x="226" y="227"/>
                  </a:lnTo>
                  <a:lnTo>
                    <a:pt x="226" y="228"/>
                  </a:lnTo>
                  <a:lnTo>
                    <a:pt x="228" y="230"/>
                  </a:lnTo>
                  <a:lnTo>
                    <a:pt x="228" y="232"/>
                  </a:lnTo>
                  <a:lnTo>
                    <a:pt x="228" y="233"/>
                  </a:lnTo>
                  <a:lnTo>
                    <a:pt x="229" y="235"/>
                  </a:lnTo>
                  <a:lnTo>
                    <a:pt x="229" y="237"/>
                  </a:lnTo>
                  <a:lnTo>
                    <a:pt x="229" y="239"/>
                  </a:lnTo>
                  <a:lnTo>
                    <a:pt x="229" y="240"/>
                  </a:lnTo>
                  <a:lnTo>
                    <a:pt x="199" y="280"/>
                  </a:lnTo>
                  <a:lnTo>
                    <a:pt x="181" y="280"/>
                  </a:lnTo>
                  <a:lnTo>
                    <a:pt x="168" y="297"/>
                  </a:lnTo>
                  <a:lnTo>
                    <a:pt x="165" y="297"/>
                  </a:lnTo>
                  <a:lnTo>
                    <a:pt x="162" y="297"/>
                  </a:lnTo>
                  <a:lnTo>
                    <a:pt x="159" y="298"/>
                  </a:lnTo>
                  <a:lnTo>
                    <a:pt x="157" y="298"/>
                  </a:lnTo>
                  <a:lnTo>
                    <a:pt x="153" y="298"/>
                  </a:lnTo>
                  <a:lnTo>
                    <a:pt x="150" y="298"/>
                  </a:lnTo>
                  <a:lnTo>
                    <a:pt x="147" y="298"/>
                  </a:lnTo>
                  <a:lnTo>
                    <a:pt x="144" y="300"/>
                  </a:lnTo>
                  <a:lnTo>
                    <a:pt x="140" y="300"/>
                  </a:lnTo>
                  <a:lnTo>
                    <a:pt x="137" y="300"/>
                  </a:lnTo>
                  <a:lnTo>
                    <a:pt x="133" y="301"/>
                  </a:lnTo>
                  <a:lnTo>
                    <a:pt x="130" y="301"/>
                  </a:lnTo>
                  <a:lnTo>
                    <a:pt x="128" y="301"/>
                  </a:lnTo>
                  <a:lnTo>
                    <a:pt x="124" y="302"/>
                  </a:lnTo>
                  <a:lnTo>
                    <a:pt x="121" y="302"/>
                  </a:lnTo>
                  <a:lnTo>
                    <a:pt x="117" y="304"/>
                  </a:lnTo>
                  <a:lnTo>
                    <a:pt x="114" y="304"/>
                  </a:lnTo>
                  <a:lnTo>
                    <a:pt x="110" y="304"/>
                  </a:lnTo>
                  <a:lnTo>
                    <a:pt x="107" y="305"/>
                  </a:lnTo>
                  <a:lnTo>
                    <a:pt x="103" y="305"/>
                  </a:lnTo>
                  <a:lnTo>
                    <a:pt x="100" y="306"/>
                  </a:lnTo>
                  <a:lnTo>
                    <a:pt x="96" y="306"/>
                  </a:lnTo>
                  <a:lnTo>
                    <a:pt x="93" y="306"/>
                  </a:lnTo>
                  <a:lnTo>
                    <a:pt x="90" y="307"/>
                  </a:lnTo>
                  <a:lnTo>
                    <a:pt x="87" y="307"/>
                  </a:lnTo>
                  <a:lnTo>
                    <a:pt x="83" y="307"/>
                  </a:lnTo>
                  <a:lnTo>
                    <a:pt x="80" y="309"/>
                  </a:lnTo>
                  <a:lnTo>
                    <a:pt x="78" y="309"/>
                  </a:lnTo>
                  <a:lnTo>
                    <a:pt x="74" y="309"/>
                  </a:lnTo>
                  <a:lnTo>
                    <a:pt x="71" y="309"/>
                  </a:lnTo>
                  <a:lnTo>
                    <a:pt x="68" y="309"/>
                  </a:lnTo>
                  <a:lnTo>
                    <a:pt x="65" y="309"/>
                  </a:lnTo>
                  <a:lnTo>
                    <a:pt x="30" y="310"/>
                  </a:lnTo>
                  <a:lnTo>
                    <a:pt x="0" y="0"/>
                  </a:lnTo>
                  <a:close/>
                </a:path>
              </a:pathLst>
            </a:custGeom>
            <a:solidFill>
              <a:srgbClr val="F5EB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2" name="Freeform 45"/>
            <p:cNvSpPr>
              <a:spLocks/>
            </p:cNvSpPr>
            <p:nvPr/>
          </p:nvSpPr>
          <p:spPr bwMode="auto">
            <a:xfrm>
              <a:off x="4185" y="3560"/>
              <a:ext cx="114" cy="156"/>
            </a:xfrm>
            <a:custGeom>
              <a:avLst/>
              <a:gdLst>
                <a:gd name="T0" fmla="*/ 0 w 229"/>
                <a:gd name="T1" fmla="*/ 0 h 310"/>
                <a:gd name="T2" fmla="*/ 0 w 229"/>
                <a:gd name="T3" fmla="*/ 1 h 310"/>
                <a:gd name="T4" fmla="*/ 0 w 229"/>
                <a:gd name="T5" fmla="*/ 1 h 310"/>
                <a:gd name="T6" fmla="*/ 0 w 229"/>
                <a:gd name="T7" fmla="*/ 1 h 310"/>
                <a:gd name="T8" fmla="*/ 0 w 229"/>
                <a:gd name="T9" fmla="*/ 1 h 310"/>
                <a:gd name="T10" fmla="*/ 0 w 229"/>
                <a:gd name="T11" fmla="*/ 1 h 310"/>
                <a:gd name="T12" fmla="*/ 0 w 229"/>
                <a:gd name="T13" fmla="*/ 1 h 310"/>
                <a:gd name="T14" fmla="*/ 0 w 229"/>
                <a:gd name="T15" fmla="*/ 1 h 310"/>
                <a:gd name="T16" fmla="*/ 0 w 229"/>
                <a:gd name="T17" fmla="*/ 1 h 310"/>
                <a:gd name="T18" fmla="*/ 0 w 229"/>
                <a:gd name="T19" fmla="*/ 1 h 310"/>
                <a:gd name="T20" fmla="*/ 0 w 229"/>
                <a:gd name="T21" fmla="*/ 1 h 310"/>
                <a:gd name="T22" fmla="*/ 0 w 229"/>
                <a:gd name="T23" fmla="*/ 1 h 310"/>
                <a:gd name="T24" fmla="*/ 0 w 229"/>
                <a:gd name="T25" fmla="*/ 1 h 310"/>
                <a:gd name="T26" fmla="*/ 0 w 229"/>
                <a:gd name="T27" fmla="*/ 1 h 310"/>
                <a:gd name="T28" fmla="*/ 0 w 229"/>
                <a:gd name="T29" fmla="*/ 1 h 310"/>
                <a:gd name="T30" fmla="*/ 0 w 229"/>
                <a:gd name="T31" fmla="*/ 1 h 310"/>
                <a:gd name="T32" fmla="*/ 0 w 229"/>
                <a:gd name="T33" fmla="*/ 1 h 310"/>
                <a:gd name="T34" fmla="*/ 0 w 229"/>
                <a:gd name="T35" fmla="*/ 1 h 310"/>
                <a:gd name="T36" fmla="*/ 0 w 229"/>
                <a:gd name="T37" fmla="*/ 1 h 310"/>
                <a:gd name="T38" fmla="*/ 0 w 229"/>
                <a:gd name="T39" fmla="*/ 1 h 310"/>
                <a:gd name="T40" fmla="*/ 0 w 229"/>
                <a:gd name="T41" fmla="*/ 1 h 310"/>
                <a:gd name="T42" fmla="*/ 0 w 229"/>
                <a:gd name="T43" fmla="*/ 1 h 310"/>
                <a:gd name="T44" fmla="*/ 0 w 229"/>
                <a:gd name="T45" fmla="*/ 1 h 310"/>
                <a:gd name="T46" fmla="*/ 0 w 229"/>
                <a:gd name="T47" fmla="*/ 1 h 310"/>
                <a:gd name="T48" fmla="*/ 0 w 229"/>
                <a:gd name="T49" fmla="*/ 1 h 310"/>
                <a:gd name="T50" fmla="*/ 0 w 229"/>
                <a:gd name="T51" fmla="*/ 1 h 310"/>
                <a:gd name="T52" fmla="*/ 0 w 229"/>
                <a:gd name="T53" fmla="*/ 1 h 310"/>
                <a:gd name="T54" fmla="*/ 0 w 229"/>
                <a:gd name="T55" fmla="*/ 1 h 310"/>
                <a:gd name="T56" fmla="*/ 0 w 229"/>
                <a:gd name="T57" fmla="*/ 1 h 310"/>
                <a:gd name="T58" fmla="*/ 0 w 229"/>
                <a:gd name="T59" fmla="*/ 1 h 310"/>
                <a:gd name="T60" fmla="*/ 0 w 229"/>
                <a:gd name="T61" fmla="*/ 1 h 310"/>
                <a:gd name="T62" fmla="*/ 0 w 229"/>
                <a:gd name="T63" fmla="*/ 1 h 310"/>
                <a:gd name="T64" fmla="*/ 0 w 229"/>
                <a:gd name="T65" fmla="*/ 1 h 310"/>
                <a:gd name="T66" fmla="*/ 0 w 229"/>
                <a:gd name="T67" fmla="*/ 1 h 310"/>
                <a:gd name="T68" fmla="*/ 0 w 229"/>
                <a:gd name="T69" fmla="*/ 1 h 310"/>
                <a:gd name="T70" fmla="*/ 0 w 229"/>
                <a:gd name="T71" fmla="*/ 1 h 310"/>
                <a:gd name="T72" fmla="*/ 0 w 229"/>
                <a:gd name="T73" fmla="*/ 1 h 310"/>
                <a:gd name="T74" fmla="*/ 0 w 229"/>
                <a:gd name="T75" fmla="*/ 1 h 310"/>
                <a:gd name="T76" fmla="*/ 0 w 229"/>
                <a:gd name="T77" fmla="*/ 1 h 310"/>
                <a:gd name="T78" fmla="*/ 0 w 229"/>
                <a:gd name="T79" fmla="*/ 1 h 310"/>
                <a:gd name="T80" fmla="*/ 0 w 229"/>
                <a:gd name="T81" fmla="*/ 1 h 310"/>
                <a:gd name="T82" fmla="*/ 0 w 229"/>
                <a:gd name="T83" fmla="*/ 1 h 310"/>
                <a:gd name="T84" fmla="*/ 0 w 229"/>
                <a:gd name="T85" fmla="*/ 1 h 310"/>
                <a:gd name="T86" fmla="*/ 0 w 229"/>
                <a:gd name="T87" fmla="*/ 1 h 310"/>
                <a:gd name="T88" fmla="*/ 0 w 229"/>
                <a:gd name="T89" fmla="*/ 1 h 310"/>
                <a:gd name="T90" fmla="*/ 0 w 229"/>
                <a:gd name="T91" fmla="*/ 1 h 310"/>
                <a:gd name="T92" fmla="*/ 0 w 229"/>
                <a:gd name="T93" fmla="*/ 1 h 310"/>
                <a:gd name="T94" fmla="*/ 0 w 229"/>
                <a:gd name="T95" fmla="*/ 1 h 310"/>
                <a:gd name="T96" fmla="*/ 0 w 229"/>
                <a:gd name="T97" fmla="*/ 1 h 310"/>
                <a:gd name="T98" fmla="*/ 0 w 229"/>
                <a:gd name="T99" fmla="*/ 1 h 310"/>
                <a:gd name="T100" fmla="*/ 0 w 229"/>
                <a:gd name="T101" fmla="*/ 1 h 310"/>
                <a:gd name="T102" fmla="*/ 0 w 229"/>
                <a:gd name="T103" fmla="*/ 2 h 310"/>
                <a:gd name="T104" fmla="*/ 0 w 229"/>
                <a:gd name="T105" fmla="*/ 2 h 310"/>
                <a:gd name="T106" fmla="*/ 0 w 229"/>
                <a:gd name="T107" fmla="*/ 2 h 310"/>
                <a:gd name="T108" fmla="*/ 0 w 229"/>
                <a:gd name="T109" fmla="*/ 2 h 310"/>
                <a:gd name="T110" fmla="*/ 0 w 229"/>
                <a:gd name="T111" fmla="*/ 2 h 310"/>
                <a:gd name="T112" fmla="*/ 0 w 229"/>
                <a:gd name="T113" fmla="*/ 2 h 310"/>
                <a:gd name="T114" fmla="*/ 0 w 229"/>
                <a:gd name="T115" fmla="*/ 2 h 310"/>
                <a:gd name="T116" fmla="*/ 0 w 229"/>
                <a:gd name="T117" fmla="*/ 2 h 310"/>
                <a:gd name="T118" fmla="*/ 0 w 229"/>
                <a:gd name="T119" fmla="*/ 2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9" h="310">
                  <a:moveTo>
                    <a:pt x="0" y="0"/>
                  </a:moveTo>
                  <a:lnTo>
                    <a:pt x="3" y="0"/>
                  </a:lnTo>
                  <a:lnTo>
                    <a:pt x="7" y="0"/>
                  </a:lnTo>
                  <a:lnTo>
                    <a:pt x="9" y="0"/>
                  </a:lnTo>
                  <a:lnTo>
                    <a:pt x="12" y="0"/>
                  </a:lnTo>
                  <a:lnTo>
                    <a:pt x="16" y="0"/>
                  </a:lnTo>
                  <a:lnTo>
                    <a:pt x="19" y="0"/>
                  </a:lnTo>
                  <a:lnTo>
                    <a:pt x="23" y="1"/>
                  </a:lnTo>
                  <a:lnTo>
                    <a:pt x="25" y="1"/>
                  </a:lnTo>
                  <a:lnTo>
                    <a:pt x="29" y="2"/>
                  </a:lnTo>
                  <a:lnTo>
                    <a:pt x="32" y="2"/>
                  </a:lnTo>
                  <a:lnTo>
                    <a:pt x="36" y="4"/>
                  </a:lnTo>
                  <a:lnTo>
                    <a:pt x="39" y="5"/>
                  </a:lnTo>
                  <a:lnTo>
                    <a:pt x="43" y="5"/>
                  </a:lnTo>
                  <a:lnTo>
                    <a:pt x="46" y="6"/>
                  </a:lnTo>
                  <a:lnTo>
                    <a:pt x="48" y="8"/>
                  </a:lnTo>
                  <a:lnTo>
                    <a:pt x="52" y="9"/>
                  </a:lnTo>
                  <a:lnTo>
                    <a:pt x="55" y="10"/>
                  </a:lnTo>
                  <a:lnTo>
                    <a:pt x="59" y="12"/>
                  </a:lnTo>
                  <a:lnTo>
                    <a:pt x="62" y="13"/>
                  </a:lnTo>
                  <a:lnTo>
                    <a:pt x="66" y="14"/>
                  </a:lnTo>
                  <a:lnTo>
                    <a:pt x="69" y="15"/>
                  </a:lnTo>
                  <a:lnTo>
                    <a:pt x="73" y="15"/>
                  </a:lnTo>
                  <a:lnTo>
                    <a:pt x="76" y="17"/>
                  </a:lnTo>
                  <a:lnTo>
                    <a:pt x="80" y="18"/>
                  </a:lnTo>
                  <a:lnTo>
                    <a:pt x="83" y="19"/>
                  </a:lnTo>
                  <a:lnTo>
                    <a:pt x="87" y="19"/>
                  </a:lnTo>
                  <a:lnTo>
                    <a:pt x="90" y="21"/>
                  </a:lnTo>
                  <a:lnTo>
                    <a:pt x="94" y="21"/>
                  </a:lnTo>
                  <a:lnTo>
                    <a:pt x="97" y="22"/>
                  </a:lnTo>
                  <a:lnTo>
                    <a:pt x="101" y="22"/>
                  </a:lnTo>
                  <a:lnTo>
                    <a:pt x="104" y="22"/>
                  </a:lnTo>
                  <a:lnTo>
                    <a:pt x="108" y="22"/>
                  </a:lnTo>
                  <a:lnTo>
                    <a:pt x="110" y="25"/>
                  </a:lnTo>
                  <a:lnTo>
                    <a:pt x="112" y="27"/>
                  </a:lnTo>
                  <a:lnTo>
                    <a:pt x="114" y="28"/>
                  </a:lnTo>
                  <a:lnTo>
                    <a:pt x="116" y="31"/>
                  </a:lnTo>
                  <a:lnTo>
                    <a:pt x="117" y="32"/>
                  </a:lnTo>
                  <a:lnTo>
                    <a:pt x="118" y="34"/>
                  </a:lnTo>
                  <a:lnTo>
                    <a:pt x="119" y="35"/>
                  </a:lnTo>
                  <a:lnTo>
                    <a:pt x="121" y="36"/>
                  </a:lnTo>
                  <a:lnTo>
                    <a:pt x="122" y="37"/>
                  </a:lnTo>
                  <a:lnTo>
                    <a:pt x="123" y="37"/>
                  </a:lnTo>
                  <a:lnTo>
                    <a:pt x="124" y="39"/>
                  </a:lnTo>
                  <a:lnTo>
                    <a:pt x="125" y="39"/>
                  </a:lnTo>
                  <a:lnTo>
                    <a:pt x="126" y="40"/>
                  </a:lnTo>
                  <a:lnTo>
                    <a:pt x="128" y="40"/>
                  </a:lnTo>
                  <a:lnTo>
                    <a:pt x="128" y="41"/>
                  </a:lnTo>
                  <a:lnTo>
                    <a:pt x="129" y="41"/>
                  </a:lnTo>
                  <a:lnTo>
                    <a:pt x="130" y="43"/>
                  </a:lnTo>
                  <a:lnTo>
                    <a:pt x="131" y="43"/>
                  </a:lnTo>
                  <a:lnTo>
                    <a:pt x="132" y="43"/>
                  </a:lnTo>
                  <a:lnTo>
                    <a:pt x="132" y="44"/>
                  </a:lnTo>
                  <a:lnTo>
                    <a:pt x="133" y="45"/>
                  </a:lnTo>
                  <a:lnTo>
                    <a:pt x="135" y="45"/>
                  </a:lnTo>
                  <a:lnTo>
                    <a:pt x="135" y="47"/>
                  </a:lnTo>
                  <a:lnTo>
                    <a:pt x="136" y="48"/>
                  </a:lnTo>
                  <a:lnTo>
                    <a:pt x="137" y="48"/>
                  </a:lnTo>
                  <a:lnTo>
                    <a:pt x="137" y="49"/>
                  </a:lnTo>
                  <a:lnTo>
                    <a:pt x="138" y="50"/>
                  </a:lnTo>
                  <a:lnTo>
                    <a:pt x="138" y="52"/>
                  </a:lnTo>
                  <a:lnTo>
                    <a:pt x="138" y="63"/>
                  </a:lnTo>
                  <a:lnTo>
                    <a:pt x="139" y="63"/>
                  </a:lnTo>
                  <a:lnTo>
                    <a:pt x="139" y="65"/>
                  </a:lnTo>
                  <a:lnTo>
                    <a:pt x="140" y="65"/>
                  </a:lnTo>
                  <a:lnTo>
                    <a:pt x="140" y="66"/>
                  </a:lnTo>
                  <a:lnTo>
                    <a:pt x="142" y="66"/>
                  </a:lnTo>
                  <a:lnTo>
                    <a:pt x="143" y="67"/>
                  </a:lnTo>
                  <a:lnTo>
                    <a:pt x="144" y="69"/>
                  </a:lnTo>
                  <a:lnTo>
                    <a:pt x="145" y="69"/>
                  </a:lnTo>
                  <a:lnTo>
                    <a:pt x="145" y="70"/>
                  </a:lnTo>
                  <a:lnTo>
                    <a:pt x="146" y="70"/>
                  </a:lnTo>
                  <a:lnTo>
                    <a:pt x="147" y="71"/>
                  </a:lnTo>
                  <a:lnTo>
                    <a:pt x="149" y="71"/>
                  </a:lnTo>
                  <a:lnTo>
                    <a:pt x="150" y="73"/>
                  </a:lnTo>
                  <a:lnTo>
                    <a:pt x="151" y="73"/>
                  </a:lnTo>
                  <a:lnTo>
                    <a:pt x="152" y="74"/>
                  </a:lnTo>
                  <a:lnTo>
                    <a:pt x="153" y="74"/>
                  </a:lnTo>
                  <a:lnTo>
                    <a:pt x="154" y="74"/>
                  </a:lnTo>
                  <a:lnTo>
                    <a:pt x="154" y="75"/>
                  </a:lnTo>
                  <a:lnTo>
                    <a:pt x="154" y="76"/>
                  </a:lnTo>
                  <a:lnTo>
                    <a:pt x="154" y="78"/>
                  </a:lnTo>
                  <a:lnTo>
                    <a:pt x="155" y="78"/>
                  </a:lnTo>
                  <a:lnTo>
                    <a:pt x="155" y="79"/>
                  </a:lnTo>
                  <a:lnTo>
                    <a:pt x="155" y="80"/>
                  </a:lnTo>
                  <a:lnTo>
                    <a:pt x="155" y="82"/>
                  </a:lnTo>
                  <a:lnTo>
                    <a:pt x="155" y="83"/>
                  </a:lnTo>
                  <a:lnTo>
                    <a:pt x="155" y="84"/>
                  </a:lnTo>
                  <a:lnTo>
                    <a:pt x="155" y="86"/>
                  </a:lnTo>
                  <a:lnTo>
                    <a:pt x="157" y="86"/>
                  </a:lnTo>
                  <a:lnTo>
                    <a:pt x="157" y="87"/>
                  </a:lnTo>
                  <a:lnTo>
                    <a:pt x="157" y="88"/>
                  </a:lnTo>
                  <a:lnTo>
                    <a:pt x="157" y="89"/>
                  </a:lnTo>
                  <a:lnTo>
                    <a:pt x="157" y="91"/>
                  </a:lnTo>
                  <a:lnTo>
                    <a:pt x="157" y="92"/>
                  </a:lnTo>
                  <a:lnTo>
                    <a:pt x="157" y="93"/>
                  </a:lnTo>
                  <a:lnTo>
                    <a:pt x="157" y="95"/>
                  </a:lnTo>
                  <a:lnTo>
                    <a:pt x="157" y="96"/>
                  </a:lnTo>
                  <a:lnTo>
                    <a:pt x="157" y="97"/>
                  </a:lnTo>
                  <a:lnTo>
                    <a:pt x="157" y="98"/>
                  </a:lnTo>
                  <a:lnTo>
                    <a:pt x="155" y="98"/>
                  </a:lnTo>
                  <a:lnTo>
                    <a:pt x="157" y="100"/>
                  </a:lnTo>
                  <a:lnTo>
                    <a:pt x="158" y="100"/>
                  </a:lnTo>
                  <a:lnTo>
                    <a:pt x="159" y="101"/>
                  </a:lnTo>
                  <a:lnTo>
                    <a:pt x="160" y="101"/>
                  </a:lnTo>
                  <a:lnTo>
                    <a:pt x="161" y="102"/>
                  </a:lnTo>
                  <a:lnTo>
                    <a:pt x="162" y="104"/>
                  </a:lnTo>
                  <a:lnTo>
                    <a:pt x="164" y="104"/>
                  </a:lnTo>
                  <a:lnTo>
                    <a:pt x="165" y="105"/>
                  </a:lnTo>
                  <a:lnTo>
                    <a:pt x="166" y="106"/>
                  </a:lnTo>
                  <a:lnTo>
                    <a:pt x="167" y="108"/>
                  </a:lnTo>
                  <a:lnTo>
                    <a:pt x="168" y="109"/>
                  </a:lnTo>
                  <a:lnTo>
                    <a:pt x="169" y="110"/>
                  </a:lnTo>
                  <a:lnTo>
                    <a:pt x="169" y="111"/>
                  </a:lnTo>
                  <a:lnTo>
                    <a:pt x="171" y="113"/>
                  </a:lnTo>
                  <a:lnTo>
                    <a:pt x="172" y="114"/>
                  </a:lnTo>
                  <a:lnTo>
                    <a:pt x="172" y="115"/>
                  </a:lnTo>
                  <a:lnTo>
                    <a:pt x="173" y="117"/>
                  </a:lnTo>
                  <a:lnTo>
                    <a:pt x="173" y="118"/>
                  </a:lnTo>
                  <a:lnTo>
                    <a:pt x="174" y="119"/>
                  </a:lnTo>
                  <a:lnTo>
                    <a:pt x="174" y="121"/>
                  </a:lnTo>
                  <a:lnTo>
                    <a:pt x="175" y="122"/>
                  </a:lnTo>
                  <a:lnTo>
                    <a:pt x="175" y="123"/>
                  </a:lnTo>
                  <a:lnTo>
                    <a:pt x="176" y="124"/>
                  </a:lnTo>
                  <a:lnTo>
                    <a:pt x="178" y="126"/>
                  </a:lnTo>
                  <a:lnTo>
                    <a:pt x="178" y="127"/>
                  </a:lnTo>
                  <a:lnTo>
                    <a:pt x="179" y="128"/>
                  </a:lnTo>
                  <a:lnTo>
                    <a:pt x="180" y="130"/>
                  </a:lnTo>
                  <a:lnTo>
                    <a:pt x="186" y="137"/>
                  </a:lnTo>
                  <a:lnTo>
                    <a:pt x="187" y="139"/>
                  </a:lnTo>
                  <a:lnTo>
                    <a:pt x="188" y="139"/>
                  </a:lnTo>
                  <a:lnTo>
                    <a:pt x="189" y="140"/>
                  </a:lnTo>
                  <a:lnTo>
                    <a:pt x="190" y="141"/>
                  </a:lnTo>
                  <a:lnTo>
                    <a:pt x="192" y="143"/>
                  </a:lnTo>
                  <a:lnTo>
                    <a:pt x="193" y="144"/>
                  </a:lnTo>
                  <a:lnTo>
                    <a:pt x="194" y="145"/>
                  </a:lnTo>
                  <a:lnTo>
                    <a:pt x="195" y="145"/>
                  </a:lnTo>
                  <a:lnTo>
                    <a:pt x="196" y="146"/>
                  </a:lnTo>
                  <a:lnTo>
                    <a:pt x="197" y="148"/>
                  </a:lnTo>
                  <a:lnTo>
                    <a:pt x="199" y="149"/>
                  </a:lnTo>
                  <a:lnTo>
                    <a:pt x="200" y="150"/>
                  </a:lnTo>
                  <a:lnTo>
                    <a:pt x="201" y="152"/>
                  </a:lnTo>
                  <a:lnTo>
                    <a:pt x="202" y="152"/>
                  </a:lnTo>
                  <a:lnTo>
                    <a:pt x="202" y="153"/>
                  </a:lnTo>
                  <a:lnTo>
                    <a:pt x="203" y="154"/>
                  </a:lnTo>
                  <a:lnTo>
                    <a:pt x="204" y="156"/>
                  </a:lnTo>
                  <a:lnTo>
                    <a:pt x="206" y="157"/>
                  </a:lnTo>
                  <a:lnTo>
                    <a:pt x="206" y="158"/>
                  </a:lnTo>
                  <a:lnTo>
                    <a:pt x="207" y="159"/>
                  </a:lnTo>
                  <a:lnTo>
                    <a:pt x="207" y="161"/>
                  </a:lnTo>
                  <a:lnTo>
                    <a:pt x="208" y="162"/>
                  </a:lnTo>
                  <a:lnTo>
                    <a:pt x="208" y="163"/>
                  </a:lnTo>
                  <a:lnTo>
                    <a:pt x="209" y="165"/>
                  </a:lnTo>
                  <a:lnTo>
                    <a:pt x="209" y="166"/>
                  </a:lnTo>
                  <a:lnTo>
                    <a:pt x="210" y="167"/>
                  </a:lnTo>
                  <a:lnTo>
                    <a:pt x="210" y="169"/>
                  </a:lnTo>
                  <a:lnTo>
                    <a:pt x="210" y="170"/>
                  </a:lnTo>
                  <a:lnTo>
                    <a:pt x="211" y="171"/>
                  </a:lnTo>
                  <a:lnTo>
                    <a:pt x="211" y="172"/>
                  </a:lnTo>
                  <a:lnTo>
                    <a:pt x="211" y="174"/>
                  </a:lnTo>
                  <a:lnTo>
                    <a:pt x="210" y="175"/>
                  </a:lnTo>
                  <a:lnTo>
                    <a:pt x="210" y="176"/>
                  </a:lnTo>
                  <a:lnTo>
                    <a:pt x="210" y="178"/>
                  </a:lnTo>
                  <a:lnTo>
                    <a:pt x="210" y="179"/>
                  </a:lnTo>
                  <a:lnTo>
                    <a:pt x="209" y="179"/>
                  </a:lnTo>
                  <a:lnTo>
                    <a:pt x="209" y="180"/>
                  </a:lnTo>
                  <a:lnTo>
                    <a:pt x="209" y="182"/>
                  </a:lnTo>
                  <a:lnTo>
                    <a:pt x="208" y="183"/>
                  </a:lnTo>
                  <a:lnTo>
                    <a:pt x="208" y="184"/>
                  </a:lnTo>
                  <a:lnTo>
                    <a:pt x="208" y="185"/>
                  </a:lnTo>
                  <a:lnTo>
                    <a:pt x="207" y="187"/>
                  </a:lnTo>
                  <a:lnTo>
                    <a:pt x="207" y="188"/>
                  </a:lnTo>
                  <a:lnTo>
                    <a:pt x="207" y="189"/>
                  </a:lnTo>
                  <a:lnTo>
                    <a:pt x="208" y="189"/>
                  </a:lnTo>
                  <a:lnTo>
                    <a:pt x="209" y="191"/>
                  </a:lnTo>
                  <a:lnTo>
                    <a:pt x="209" y="192"/>
                  </a:lnTo>
                  <a:lnTo>
                    <a:pt x="210" y="193"/>
                  </a:lnTo>
                  <a:lnTo>
                    <a:pt x="211" y="195"/>
                  </a:lnTo>
                  <a:lnTo>
                    <a:pt x="212" y="196"/>
                  </a:lnTo>
                  <a:lnTo>
                    <a:pt x="212" y="198"/>
                  </a:lnTo>
                  <a:lnTo>
                    <a:pt x="214" y="200"/>
                  </a:lnTo>
                  <a:lnTo>
                    <a:pt x="215" y="201"/>
                  </a:lnTo>
                  <a:lnTo>
                    <a:pt x="216" y="202"/>
                  </a:lnTo>
                  <a:lnTo>
                    <a:pt x="217" y="204"/>
                  </a:lnTo>
                  <a:lnTo>
                    <a:pt x="217" y="206"/>
                  </a:lnTo>
                  <a:lnTo>
                    <a:pt x="218" y="207"/>
                  </a:lnTo>
                  <a:lnTo>
                    <a:pt x="219" y="209"/>
                  </a:lnTo>
                  <a:lnTo>
                    <a:pt x="221" y="210"/>
                  </a:lnTo>
                  <a:lnTo>
                    <a:pt x="221" y="213"/>
                  </a:lnTo>
                  <a:lnTo>
                    <a:pt x="222" y="214"/>
                  </a:lnTo>
                  <a:lnTo>
                    <a:pt x="223" y="215"/>
                  </a:lnTo>
                  <a:lnTo>
                    <a:pt x="223" y="218"/>
                  </a:lnTo>
                  <a:lnTo>
                    <a:pt x="224" y="219"/>
                  </a:lnTo>
                  <a:lnTo>
                    <a:pt x="224" y="222"/>
                  </a:lnTo>
                  <a:lnTo>
                    <a:pt x="225" y="223"/>
                  </a:lnTo>
                  <a:lnTo>
                    <a:pt x="225" y="224"/>
                  </a:lnTo>
                  <a:lnTo>
                    <a:pt x="226" y="227"/>
                  </a:lnTo>
                  <a:lnTo>
                    <a:pt x="226" y="228"/>
                  </a:lnTo>
                  <a:lnTo>
                    <a:pt x="228" y="230"/>
                  </a:lnTo>
                  <a:lnTo>
                    <a:pt x="228" y="232"/>
                  </a:lnTo>
                  <a:lnTo>
                    <a:pt x="228" y="233"/>
                  </a:lnTo>
                  <a:lnTo>
                    <a:pt x="229" y="235"/>
                  </a:lnTo>
                  <a:lnTo>
                    <a:pt x="229" y="237"/>
                  </a:lnTo>
                  <a:lnTo>
                    <a:pt x="229" y="239"/>
                  </a:lnTo>
                  <a:lnTo>
                    <a:pt x="229" y="240"/>
                  </a:lnTo>
                  <a:lnTo>
                    <a:pt x="199" y="280"/>
                  </a:lnTo>
                  <a:lnTo>
                    <a:pt x="181" y="280"/>
                  </a:lnTo>
                  <a:lnTo>
                    <a:pt x="168" y="297"/>
                  </a:lnTo>
                  <a:lnTo>
                    <a:pt x="165" y="297"/>
                  </a:lnTo>
                  <a:lnTo>
                    <a:pt x="162" y="297"/>
                  </a:lnTo>
                  <a:lnTo>
                    <a:pt x="159" y="298"/>
                  </a:lnTo>
                  <a:lnTo>
                    <a:pt x="157" y="298"/>
                  </a:lnTo>
                  <a:lnTo>
                    <a:pt x="153" y="298"/>
                  </a:lnTo>
                  <a:lnTo>
                    <a:pt x="150" y="298"/>
                  </a:lnTo>
                  <a:lnTo>
                    <a:pt x="147" y="298"/>
                  </a:lnTo>
                  <a:lnTo>
                    <a:pt x="144" y="300"/>
                  </a:lnTo>
                  <a:lnTo>
                    <a:pt x="140" y="300"/>
                  </a:lnTo>
                  <a:lnTo>
                    <a:pt x="137" y="300"/>
                  </a:lnTo>
                  <a:lnTo>
                    <a:pt x="133" y="301"/>
                  </a:lnTo>
                  <a:lnTo>
                    <a:pt x="130" y="301"/>
                  </a:lnTo>
                  <a:lnTo>
                    <a:pt x="128" y="301"/>
                  </a:lnTo>
                  <a:lnTo>
                    <a:pt x="124" y="302"/>
                  </a:lnTo>
                  <a:lnTo>
                    <a:pt x="121" y="302"/>
                  </a:lnTo>
                  <a:lnTo>
                    <a:pt x="117" y="304"/>
                  </a:lnTo>
                  <a:lnTo>
                    <a:pt x="114" y="304"/>
                  </a:lnTo>
                  <a:lnTo>
                    <a:pt x="110" y="304"/>
                  </a:lnTo>
                  <a:lnTo>
                    <a:pt x="107" y="305"/>
                  </a:lnTo>
                  <a:lnTo>
                    <a:pt x="103" y="305"/>
                  </a:lnTo>
                  <a:lnTo>
                    <a:pt x="100" y="306"/>
                  </a:lnTo>
                  <a:lnTo>
                    <a:pt x="96" y="306"/>
                  </a:lnTo>
                  <a:lnTo>
                    <a:pt x="93" y="306"/>
                  </a:lnTo>
                  <a:lnTo>
                    <a:pt x="90" y="307"/>
                  </a:lnTo>
                  <a:lnTo>
                    <a:pt x="87" y="307"/>
                  </a:lnTo>
                  <a:lnTo>
                    <a:pt x="83" y="307"/>
                  </a:lnTo>
                  <a:lnTo>
                    <a:pt x="80" y="309"/>
                  </a:lnTo>
                  <a:lnTo>
                    <a:pt x="78" y="309"/>
                  </a:lnTo>
                  <a:lnTo>
                    <a:pt x="74" y="309"/>
                  </a:lnTo>
                  <a:lnTo>
                    <a:pt x="71" y="309"/>
                  </a:lnTo>
                  <a:lnTo>
                    <a:pt x="68" y="309"/>
                  </a:lnTo>
                  <a:lnTo>
                    <a:pt x="65" y="309"/>
                  </a:lnTo>
                  <a:lnTo>
                    <a:pt x="30" y="3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3" name="Freeform 46"/>
            <p:cNvSpPr>
              <a:spLocks noEditPoints="1"/>
            </p:cNvSpPr>
            <p:nvPr/>
          </p:nvSpPr>
          <p:spPr bwMode="auto">
            <a:xfrm>
              <a:off x="4185" y="3560"/>
              <a:ext cx="114" cy="155"/>
            </a:xfrm>
            <a:custGeom>
              <a:avLst/>
              <a:gdLst>
                <a:gd name="T0" fmla="*/ 1 w 228"/>
                <a:gd name="T1" fmla="*/ 1 h 309"/>
                <a:gd name="T2" fmla="*/ 1 w 228"/>
                <a:gd name="T3" fmla="*/ 2 h 309"/>
                <a:gd name="T4" fmla="*/ 1 w 228"/>
                <a:gd name="T5" fmla="*/ 2 h 309"/>
                <a:gd name="T6" fmla="*/ 1 w 228"/>
                <a:gd name="T7" fmla="*/ 2 h 309"/>
                <a:gd name="T8" fmla="*/ 1 w 228"/>
                <a:gd name="T9" fmla="*/ 2 h 309"/>
                <a:gd name="T10" fmla="*/ 1 w 228"/>
                <a:gd name="T11" fmla="*/ 2 h 309"/>
                <a:gd name="T12" fmla="*/ 1 w 228"/>
                <a:gd name="T13" fmla="*/ 2 h 309"/>
                <a:gd name="T14" fmla="*/ 1 w 228"/>
                <a:gd name="T15" fmla="*/ 2 h 309"/>
                <a:gd name="T16" fmla="*/ 1 w 228"/>
                <a:gd name="T17" fmla="*/ 2 h 309"/>
                <a:gd name="T18" fmla="*/ 1 w 228"/>
                <a:gd name="T19" fmla="*/ 2 h 309"/>
                <a:gd name="T20" fmla="*/ 1 w 228"/>
                <a:gd name="T21" fmla="*/ 2 h 309"/>
                <a:gd name="T22" fmla="*/ 1 w 228"/>
                <a:gd name="T23" fmla="*/ 2 h 309"/>
                <a:gd name="T24" fmla="*/ 1 w 228"/>
                <a:gd name="T25" fmla="*/ 2 h 309"/>
                <a:gd name="T26" fmla="*/ 1 w 228"/>
                <a:gd name="T27" fmla="*/ 1 h 309"/>
                <a:gd name="T28" fmla="*/ 1 w 228"/>
                <a:gd name="T29" fmla="*/ 1 h 309"/>
                <a:gd name="T30" fmla="*/ 1 w 228"/>
                <a:gd name="T31" fmla="*/ 1 h 309"/>
                <a:gd name="T32" fmla="*/ 1 w 228"/>
                <a:gd name="T33" fmla="*/ 1 h 309"/>
                <a:gd name="T34" fmla="*/ 1 w 228"/>
                <a:gd name="T35" fmla="*/ 1 h 309"/>
                <a:gd name="T36" fmla="*/ 1 w 228"/>
                <a:gd name="T37" fmla="*/ 1 h 309"/>
                <a:gd name="T38" fmla="*/ 1 w 228"/>
                <a:gd name="T39" fmla="*/ 1 h 309"/>
                <a:gd name="T40" fmla="*/ 1 w 228"/>
                <a:gd name="T41" fmla="*/ 1 h 309"/>
                <a:gd name="T42" fmla="*/ 1 w 228"/>
                <a:gd name="T43" fmla="*/ 1 h 309"/>
                <a:gd name="T44" fmla="*/ 1 w 228"/>
                <a:gd name="T45" fmla="*/ 1 h 309"/>
                <a:gd name="T46" fmla="*/ 1 w 228"/>
                <a:gd name="T47" fmla="*/ 1 h 309"/>
                <a:gd name="T48" fmla="*/ 1 w 228"/>
                <a:gd name="T49" fmla="*/ 1 h 309"/>
                <a:gd name="T50" fmla="*/ 1 w 228"/>
                <a:gd name="T51" fmla="*/ 1 h 309"/>
                <a:gd name="T52" fmla="*/ 1 w 228"/>
                <a:gd name="T53" fmla="*/ 1 h 309"/>
                <a:gd name="T54" fmla="*/ 1 w 228"/>
                <a:gd name="T55" fmla="*/ 1 h 309"/>
                <a:gd name="T56" fmla="*/ 1 w 228"/>
                <a:gd name="T57" fmla="*/ 1 h 309"/>
                <a:gd name="T58" fmla="*/ 1 w 228"/>
                <a:gd name="T59" fmla="*/ 1 h 309"/>
                <a:gd name="T60" fmla="*/ 1 w 228"/>
                <a:gd name="T61" fmla="*/ 1 h 309"/>
                <a:gd name="T62" fmla="*/ 1 w 228"/>
                <a:gd name="T63" fmla="*/ 1 h 309"/>
                <a:gd name="T64" fmla="*/ 1 w 228"/>
                <a:gd name="T65" fmla="*/ 1 h 309"/>
                <a:gd name="T66" fmla="*/ 1 w 228"/>
                <a:gd name="T67" fmla="*/ 1 h 309"/>
                <a:gd name="T68" fmla="*/ 1 w 228"/>
                <a:gd name="T69" fmla="*/ 1 h 309"/>
                <a:gd name="T70" fmla="*/ 1 w 228"/>
                <a:gd name="T71" fmla="*/ 1 h 309"/>
                <a:gd name="T72" fmla="*/ 1 w 228"/>
                <a:gd name="T73" fmla="*/ 1 h 309"/>
                <a:gd name="T74" fmla="*/ 1 w 228"/>
                <a:gd name="T75" fmla="*/ 1 h 309"/>
                <a:gd name="T76" fmla="*/ 1 w 228"/>
                <a:gd name="T77" fmla="*/ 1 h 309"/>
                <a:gd name="T78" fmla="*/ 1 w 228"/>
                <a:gd name="T79" fmla="*/ 1 h 309"/>
                <a:gd name="T80" fmla="*/ 1 w 228"/>
                <a:gd name="T81" fmla="*/ 1 h 309"/>
                <a:gd name="T82" fmla="*/ 0 w 228"/>
                <a:gd name="T83" fmla="*/ 1 h 309"/>
                <a:gd name="T84" fmla="*/ 1 w 228"/>
                <a:gd name="T85" fmla="*/ 1 h 309"/>
                <a:gd name="T86" fmla="*/ 1 w 228"/>
                <a:gd name="T87" fmla="*/ 1 h 309"/>
                <a:gd name="T88" fmla="*/ 1 w 228"/>
                <a:gd name="T89" fmla="*/ 1 h 309"/>
                <a:gd name="T90" fmla="*/ 1 w 228"/>
                <a:gd name="T91" fmla="*/ 1 h 309"/>
                <a:gd name="T92" fmla="*/ 1 w 228"/>
                <a:gd name="T93" fmla="*/ 1 h 309"/>
                <a:gd name="T94" fmla="*/ 1 w 228"/>
                <a:gd name="T95" fmla="*/ 1 h 309"/>
                <a:gd name="T96" fmla="*/ 1 w 228"/>
                <a:gd name="T97" fmla="*/ 1 h 309"/>
                <a:gd name="T98" fmla="*/ 1 w 228"/>
                <a:gd name="T99" fmla="*/ 1 h 309"/>
                <a:gd name="T100" fmla="*/ 1 w 228"/>
                <a:gd name="T101" fmla="*/ 1 h 309"/>
                <a:gd name="T102" fmla="*/ 1 w 228"/>
                <a:gd name="T103" fmla="*/ 1 h 309"/>
                <a:gd name="T104" fmla="*/ 1 w 228"/>
                <a:gd name="T105" fmla="*/ 1 h 309"/>
                <a:gd name="T106" fmla="*/ 1 w 228"/>
                <a:gd name="T107" fmla="*/ 1 h 309"/>
                <a:gd name="T108" fmla="*/ 1 w 228"/>
                <a:gd name="T109" fmla="*/ 1 h 309"/>
                <a:gd name="T110" fmla="*/ 1 w 228"/>
                <a:gd name="T111" fmla="*/ 1 h 309"/>
                <a:gd name="T112" fmla="*/ 1 w 228"/>
                <a:gd name="T113" fmla="*/ 1 h 309"/>
                <a:gd name="T114" fmla="*/ 1 w 228"/>
                <a:gd name="T115" fmla="*/ 1 h 309"/>
                <a:gd name="T116" fmla="*/ 1 w 228"/>
                <a:gd name="T117" fmla="*/ 1 h 309"/>
                <a:gd name="T118" fmla="*/ 1 w 228"/>
                <a:gd name="T119" fmla="*/ 1 h 309"/>
                <a:gd name="T120" fmla="*/ 1 w 228"/>
                <a:gd name="T121" fmla="*/ 1 h 3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8" h="309">
                  <a:moveTo>
                    <a:pt x="228" y="240"/>
                  </a:moveTo>
                  <a:lnTo>
                    <a:pt x="225" y="241"/>
                  </a:lnTo>
                  <a:lnTo>
                    <a:pt x="224" y="243"/>
                  </a:lnTo>
                  <a:lnTo>
                    <a:pt x="222" y="244"/>
                  </a:lnTo>
                  <a:lnTo>
                    <a:pt x="221" y="245"/>
                  </a:lnTo>
                  <a:lnTo>
                    <a:pt x="218" y="246"/>
                  </a:lnTo>
                  <a:lnTo>
                    <a:pt x="217" y="249"/>
                  </a:lnTo>
                  <a:lnTo>
                    <a:pt x="215" y="250"/>
                  </a:lnTo>
                  <a:lnTo>
                    <a:pt x="213" y="252"/>
                  </a:lnTo>
                  <a:lnTo>
                    <a:pt x="210" y="253"/>
                  </a:lnTo>
                  <a:lnTo>
                    <a:pt x="209" y="256"/>
                  </a:lnTo>
                  <a:lnTo>
                    <a:pt x="207" y="257"/>
                  </a:lnTo>
                  <a:lnTo>
                    <a:pt x="205" y="259"/>
                  </a:lnTo>
                  <a:lnTo>
                    <a:pt x="202" y="261"/>
                  </a:lnTo>
                  <a:lnTo>
                    <a:pt x="200" y="263"/>
                  </a:lnTo>
                  <a:lnTo>
                    <a:pt x="198" y="265"/>
                  </a:lnTo>
                  <a:lnTo>
                    <a:pt x="196" y="267"/>
                  </a:lnTo>
                  <a:lnTo>
                    <a:pt x="194" y="268"/>
                  </a:lnTo>
                  <a:lnTo>
                    <a:pt x="192" y="271"/>
                  </a:lnTo>
                  <a:lnTo>
                    <a:pt x="189" y="272"/>
                  </a:lnTo>
                  <a:lnTo>
                    <a:pt x="188" y="275"/>
                  </a:lnTo>
                  <a:lnTo>
                    <a:pt x="186" y="278"/>
                  </a:lnTo>
                  <a:lnTo>
                    <a:pt x="184" y="279"/>
                  </a:lnTo>
                  <a:lnTo>
                    <a:pt x="181" y="281"/>
                  </a:lnTo>
                  <a:lnTo>
                    <a:pt x="180" y="283"/>
                  </a:lnTo>
                  <a:lnTo>
                    <a:pt x="178" y="285"/>
                  </a:lnTo>
                  <a:lnTo>
                    <a:pt x="177" y="287"/>
                  </a:lnTo>
                  <a:lnTo>
                    <a:pt x="174" y="289"/>
                  </a:lnTo>
                  <a:lnTo>
                    <a:pt x="173" y="291"/>
                  </a:lnTo>
                  <a:lnTo>
                    <a:pt x="172" y="292"/>
                  </a:lnTo>
                  <a:lnTo>
                    <a:pt x="170" y="294"/>
                  </a:lnTo>
                  <a:lnTo>
                    <a:pt x="168" y="296"/>
                  </a:lnTo>
                  <a:lnTo>
                    <a:pt x="167" y="297"/>
                  </a:lnTo>
                  <a:lnTo>
                    <a:pt x="163" y="297"/>
                  </a:lnTo>
                  <a:lnTo>
                    <a:pt x="159" y="298"/>
                  </a:lnTo>
                  <a:lnTo>
                    <a:pt x="154" y="298"/>
                  </a:lnTo>
                  <a:lnTo>
                    <a:pt x="150" y="298"/>
                  </a:lnTo>
                  <a:lnTo>
                    <a:pt x="145" y="298"/>
                  </a:lnTo>
                  <a:lnTo>
                    <a:pt x="141" y="298"/>
                  </a:lnTo>
                  <a:lnTo>
                    <a:pt x="136" y="300"/>
                  </a:lnTo>
                  <a:lnTo>
                    <a:pt x="131" y="300"/>
                  </a:lnTo>
                  <a:lnTo>
                    <a:pt x="127" y="301"/>
                  </a:lnTo>
                  <a:lnTo>
                    <a:pt x="122" y="301"/>
                  </a:lnTo>
                  <a:lnTo>
                    <a:pt x="117" y="301"/>
                  </a:lnTo>
                  <a:lnTo>
                    <a:pt x="113" y="302"/>
                  </a:lnTo>
                  <a:lnTo>
                    <a:pt x="108" y="302"/>
                  </a:lnTo>
                  <a:lnTo>
                    <a:pt x="103" y="304"/>
                  </a:lnTo>
                  <a:lnTo>
                    <a:pt x="99" y="304"/>
                  </a:lnTo>
                  <a:lnTo>
                    <a:pt x="94" y="305"/>
                  </a:lnTo>
                  <a:lnTo>
                    <a:pt x="91" y="305"/>
                  </a:lnTo>
                  <a:lnTo>
                    <a:pt x="86" y="306"/>
                  </a:lnTo>
                  <a:lnTo>
                    <a:pt x="81" y="306"/>
                  </a:lnTo>
                  <a:lnTo>
                    <a:pt x="77" y="307"/>
                  </a:lnTo>
                  <a:lnTo>
                    <a:pt x="73" y="307"/>
                  </a:lnTo>
                  <a:lnTo>
                    <a:pt x="68" y="307"/>
                  </a:lnTo>
                  <a:lnTo>
                    <a:pt x="65" y="309"/>
                  </a:lnTo>
                  <a:lnTo>
                    <a:pt x="60" y="309"/>
                  </a:lnTo>
                  <a:lnTo>
                    <a:pt x="57" y="309"/>
                  </a:lnTo>
                  <a:lnTo>
                    <a:pt x="53" y="309"/>
                  </a:lnTo>
                  <a:lnTo>
                    <a:pt x="49" y="309"/>
                  </a:lnTo>
                  <a:lnTo>
                    <a:pt x="45" y="309"/>
                  </a:lnTo>
                  <a:lnTo>
                    <a:pt x="42" y="309"/>
                  </a:lnTo>
                  <a:lnTo>
                    <a:pt x="38" y="309"/>
                  </a:lnTo>
                  <a:lnTo>
                    <a:pt x="35" y="309"/>
                  </a:lnTo>
                  <a:lnTo>
                    <a:pt x="32" y="307"/>
                  </a:lnTo>
                  <a:lnTo>
                    <a:pt x="34" y="306"/>
                  </a:lnTo>
                  <a:lnTo>
                    <a:pt x="34" y="305"/>
                  </a:lnTo>
                  <a:lnTo>
                    <a:pt x="34" y="304"/>
                  </a:lnTo>
                  <a:lnTo>
                    <a:pt x="35" y="302"/>
                  </a:lnTo>
                  <a:lnTo>
                    <a:pt x="35" y="301"/>
                  </a:lnTo>
                  <a:lnTo>
                    <a:pt x="35" y="300"/>
                  </a:lnTo>
                  <a:lnTo>
                    <a:pt x="35" y="298"/>
                  </a:lnTo>
                  <a:lnTo>
                    <a:pt x="35" y="297"/>
                  </a:lnTo>
                  <a:lnTo>
                    <a:pt x="36" y="296"/>
                  </a:lnTo>
                  <a:lnTo>
                    <a:pt x="36" y="294"/>
                  </a:lnTo>
                  <a:lnTo>
                    <a:pt x="36" y="293"/>
                  </a:lnTo>
                  <a:lnTo>
                    <a:pt x="37" y="292"/>
                  </a:lnTo>
                  <a:lnTo>
                    <a:pt x="37" y="291"/>
                  </a:lnTo>
                  <a:lnTo>
                    <a:pt x="38" y="291"/>
                  </a:lnTo>
                  <a:lnTo>
                    <a:pt x="38" y="289"/>
                  </a:lnTo>
                  <a:lnTo>
                    <a:pt x="39" y="289"/>
                  </a:lnTo>
                  <a:lnTo>
                    <a:pt x="40" y="288"/>
                  </a:lnTo>
                  <a:lnTo>
                    <a:pt x="42" y="288"/>
                  </a:lnTo>
                  <a:lnTo>
                    <a:pt x="43" y="288"/>
                  </a:lnTo>
                  <a:lnTo>
                    <a:pt x="44" y="287"/>
                  </a:lnTo>
                  <a:lnTo>
                    <a:pt x="45" y="287"/>
                  </a:lnTo>
                  <a:lnTo>
                    <a:pt x="46" y="287"/>
                  </a:lnTo>
                  <a:lnTo>
                    <a:pt x="47" y="287"/>
                  </a:lnTo>
                  <a:lnTo>
                    <a:pt x="50" y="285"/>
                  </a:lnTo>
                  <a:lnTo>
                    <a:pt x="52" y="285"/>
                  </a:lnTo>
                  <a:lnTo>
                    <a:pt x="53" y="285"/>
                  </a:lnTo>
                  <a:lnTo>
                    <a:pt x="56" y="285"/>
                  </a:lnTo>
                  <a:lnTo>
                    <a:pt x="58" y="285"/>
                  </a:lnTo>
                  <a:lnTo>
                    <a:pt x="61" y="284"/>
                  </a:lnTo>
                  <a:lnTo>
                    <a:pt x="64" y="284"/>
                  </a:lnTo>
                  <a:lnTo>
                    <a:pt x="66" y="284"/>
                  </a:lnTo>
                  <a:lnTo>
                    <a:pt x="70" y="284"/>
                  </a:lnTo>
                  <a:lnTo>
                    <a:pt x="72" y="284"/>
                  </a:lnTo>
                  <a:lnTo>
                    <a:pt x="75" y="284"/>
                  </a:lnTo>
                  <a:lnTo>
                    <a:pt x="79" y="284"/>
                  </a:lnTo>
                  <a:lnTo>
                    <a:pt x="81" y="284"/>
                  </a:lnTo>
                  <a:lnTo>
                    <a:pt x="85" y="284"/>
                  </a:lnTo>
                  <a:lnTo>
                    <a:pt x="88" y="283"/>
                  </a:lnTo>
                  <a:lnTo>
                    <a:pt x="92" y="283"/>
                  </a:lnTo>
                  <a:lnTo>
                    <a:pt x="94" y="283"/>
                  </a:lnTo>
                  <a:lnTo>
                    <a:pt x="97" y="283"/>
                  </a:lnTo>
                  <a:lnTo>
                    <a:pt x="101" y="283"/>
                  </a:lnTo>
                  <a:lnTo>
                    <a:pt x="104" y="283"/>
                  </a:lnTo>
                  <a:lnTo>
                    <a:pt x="107" y="283"/>
                  </a:lnTo>
                  <a:lnTo>
                    <a:pt x="110" y="283"/>
                  </a:lnTo>
                  <a:lnTo>
                    <a:pt x="114" y="283"/>
                  </a:lnTo>
                  <a:lnTo>
                    <a:pt x="116" y="283"/>
                  </a:lnTo>
                  <a:lnTo>
                    <a:pt x="118" y="283"/>
                  </a:lnTo>
                  <a:lnTo>
                    <a:pt x="122" y="283"/>
                  </a:lnTo>
                  <a:lnTo>
                    <a:pt x="124" y="281"/>
                  </a:lnTo>
                  <a:lnTo>
                    <a:pt x="127" y="281"/>
                  </a:lnTo>
                  <a:lnTo>
                    <a:pt x="129" y="281"/>
                  </a:lnTo>
                  <a:lnTo>
                    <a:pt x="131" y="281"/>
                  </a:lnTo>
                  <a:lnTo>
                    <a:pt x="132" y="281"/>
                  </a:lnTo>
                  <a:lnTo>
                    <a:pt x="135" y="281"/>
                  </a:lnTo>
                  <a:lnTo>
                    <a:pt x="136" y="280"/>
                  </a:lnTo>
                  <a:lnTo>
                    <a:pt x="137" y="280"/>
                  </a:lnTo>
                  <a:lnTo>
                    <a:pt x="141" y="280"/>
                  </a:lnTo>
                  <a:lnTo>
                    <a:pt x="143" y="279"/>
                  </a:lnTo>
                  <a:lnTo>
                    <a:pt x="146" y="279"/>
                  </a:lnTo>
                  <a:lnTo>
                    <a:pt x="149" y="278"/>
                  </a:lnTo>
                  <a:lnTo>
                    <a:pt x="151" y="276"/>
                  </a:lnTo>
                  <a:lnTo>
                    <a:pt x="154" y="276"/>
                  </a:lnTo>
                  <a:lnTo>
                    <a:pt x="157" y="275"/>
                  </a:lnTo>
                  <a:lnTo>
                    <a:pt x="160" y="274"/>
                  </a:lnTo>
                  <a:lnTo>
                    <a:pt x="163" y="274"/>
                  </a:lnTo>
                  <a:lnTo>
                    <a:pt x="166" y="272"/>
                  </a:lnTo>
                  <a:lnTo>
                    <a:pt x="168" y="271"/>
                  </a:lnTo>
                  <a:lnTo>
                    <a:pt x="171" y="270"/>
                  </a:lnTo>
                  <a:lnTo>
                    <a:pt x="174" y="268"/>
                  </a:lnTo>
                  <a:lnTo>
                    <a:pt x="177" y="267"/>
                  </a:lnTo>
                  <a:lnTo>
                    <a:pt x="180" y="266"/>
                  </a:lnTo>
                  <a:lnTo>
                    <a:pt x="182" y="265"/>
                  </a:lnTo>
                  <a:lnTo>
                    <a:pt x="185" y="263"/>
                  </a:lnTo>
                  <a:lnTo>
                    <a:pt x="188" y="262"/>
                  </a:lnTo>
                  <a:lnTo>
                    <a:pt x="191" y="261"/>
                  </a:lnTo>
                  <a:lnTo>
                    <a:pt x="194" y="259"/>
                  </a:lnTo>
                  <a:lnTo>
                    <a:pt x="196" y="258"/>
                  </a:lnTo>
                  <a:lnTo>
                    <a:pt x="200" y="256"/>
                  </a:lnTo>
                  <a:lnTo>
                    <a:pt x="202" y="254"/>
                  </a:lnTo>
                  <a:lnTo>
                    <a:pt x="205" y="253"/>
                  </a:lnTo>
                  <a:lnTo>
                    <a:pt x="208" y="252"/>
                  </a:lnTo>
                  <a:lnTo>
                    <a:pt x="210" y="250"/>
                  </a:lnTo>
                  <a:lnTo>
                    <a:pt x="214" y="248"/>
                  </a:lnTo>
                  <a:lnTo>
                    <a:pt x="216" y="246"/>
                  </a:lnTo>
                  <a:lnTo>
                    <a:pt x="220" y="245"/>
                  </a:lnTo>
                  <a:lnTo>
                    <a:pt x="222" y="244"/>
                  </a:lnTo>
                  <a:lnTo>
                    <a:pt x="224" y="243"/>
                  </a:lnTo>
                  <a:lnTo>
                    <a:pt x="228" y="240"/>
                  </a:lnTo>
                  <a:close/>
                  <a:moveTo>
                    <a:pt x="3" y="45"/>
                  </a:moveTo>
                  <a:lnTo>
                    <a:pt x="4" y="45"/>
                  </a:lnTo>
                  <a:lnTo>
                    <a:pt x="7" y="45"/>
                  </a:lnTo>
                  <a:lnTo>
                    <a:pt x="8" y="45"/>
                  </a:lnTo>
                  <a:lnTo>
                    <a:pt x="9" y="45"/>
                  </a:lnTo>
                  <a:lnTo>
                    <a:pt x="10" y="45"/>
                  </a:lnTo>
                  <a:lnTo>
                    <a:pt x="13" y="45"/>
                  </a:lnTo>
                  <a:lnTo>
                    <a:pt x="14" y="47"/>
                  </a:lnTo>
                  <a:lnTo>
                    <a:pt x="15" y="47"/>
                  </a:lnTo>
                  <a:lnTo>
                    <a:pt x="16" y="47"/>
                  </a:lnTo>
                  <a:lnTo>
                    <a:pt x="17" y="48"/>
                  </a:lnTo>
                  <a:lnTo>
                    <a:pt x="18" y="48"/>
                  </a:lnTo>
                  <a:lnTo>
                    <a:pt x="20" y="49"/>
                  </a:lnTo>
                  <a:lnTo>
                    <a:pt x="22" y="49"/>
                  </a:lnTo>
                  <a:lnTo>
                    <a:pt x="23" y="49"/>
                  </a:lnTo>
                  <a:lnTo>
                    <a:pt x="24" y="50"/>
                  </a:lnTo>
                  <a:lnTo>
                    <a:pt x="25" y="50"/>
                  </a:lnTo>
                  <a:lnTo>
                    <a:pt x="27" y="52"/>
                  </a:lnTo>
                  <a:lnTo>
                    <a:pt x="28" y="52"/>
                  </a:lnTo>
                  <a:lnTo>
                    <a:pt x="29" y="53"/>
                  </a:lnTo>
                  <a:lnTo>
                    <a:pt x="30" y="53"/>
                  </a:lnTo>
                  <a:lnTo>
                    <a:pt x="31" y="53"/>
                  </a:lnTo>
                  <a:lnTo>
                    <a:pt x="34" y="54"/>
                  </a:lnTo>
                  <a:lnTo>
                    <a:pt x="35" y="54"/>
                  </a:lnTo>
                  <a:lnTo>
                    <a:pt x="36" y="54"/>
                  </a:lnTo>
                  <a:lnTo>
                    <a:pt x="37" y="56"/>
                  </a:lnTo>
                  <a:lnTo>
                    <a:pt x="38" y="56"/>
                  </a:lnTo>
                  <a:lnTo>
                    <a:pt x="39" y="56"/>
                  </a:lnTo>
                  <a:lnTo>
                    <a:pt x="42" y="56"/>
                  </a:lnTo>
                  <a:lnTo>
                    <a:pt x="43" y="57"/>
                  </a:lnTo>
                  <a:lnTo>
                    <a:pt x="44" y="57"/>
                  </a:lnTo>
                  <a:lnTo>
                    <a:pt x="46" y="57"/>
                  </a:lnTo>
                  <a:lnTo>
                    <a:pt x="47" y="57"/>
                  </a:lnTo>
                  <a:lnTo>
                    <a:pt x="65" y="80"/>
                  </a:lnTo>
                  <a:lnTo>
                    <a:pt x="66" y="80"/>
                  </a:lnTo>
                  <a:lnTo>
                    <a:pt x="67" y="79"/>
                  </a:lnTo>
                  <a:lnTo>
                    <a:pt x="68" y="79"/>
                  </a:lnTo>
                  <a:lnTo>
                    <a:pt x="70" y="79"/>
                  </a:lnTo>
                  <a:lnTo>
                    <a:pt x="71" y="79"/>
                  </a:lnTo>
                  <a:lnTo>
                    <a:pt x="72" y="79"/>
                  </a:lnTo>
                  <a:lnTo>
                    <a:pt x="73" y="79"/>
                  </a:lnTo>
                  <a:lnTo>
                    <a:pt x="74" y="78"/>
                  </a:lnTo>
                  <a:lnTo>
                    <a:pt x="75" y="78"/>
                  </a:lnTo>
                  <a:lnTo>
                    <a:pt x="77" y="78"/>
                  </a:lnTo>
                  <a:lnTo>
                    <a:pt x="78" y="78"/>
                  </a:lnTo>
                  <a:lnTo>
                    <a:pt x="79" y="78"/>
                  </a:lnTo>
                  <a:lnTo>
                    <a:pt x="80" y="76"/>
                  </a:lnTo>
                  <a:lnTo>
                    <a:pt x="81" y="76"/>
                  </a:lnTo>
                  <a:lnTo>
                    <a:pt x="82" y="76"/>
                  </a:lnTo>
                  <a:lnTo>
                    <a:pt x="84" y="76"/>
                  </a:lnTo>
                  <a:lnTo>
                    <a:pt x="85" y="75"/>
                  </a:lnTo>
                  <a:lnTo>
                    <a:pt x="86" y="75"/>
                  </a:lnTo>
                  <a:lnTo>
                    <a:pt x="87" y="75"/>
                  </a:lnTo>
                  <a:lnTo>
                    <a:pt x="88" y="75"/>
                  </a:lnTo>
                  <a:lnTo>
                    <a:pt x="89" y="75"/>
                  </a:lnTo>
                  <a:lnTo>
                    <a:pt x="91" y="74"/>
                  </a:lnTo>
                  <a:lnTo>
                    <a:pt x="92" y="74"/>
                  </a:lnTo>
                  <a:lnTo>
                    <a:pt x="93" y="74"/>
                  </a:lnTo>
                  <a:lnTo>
                    <a:pt x="94" y="74"/>
                  </a:lnTo>
                  <a:lnTo>
                    <a:pt x="94" y="75"/>
                  </a:lnTo>
                  <a:lnTo>
                    <a:pt x="94" y="76"/>
                  </a:lnTo>
                  <a:lnTo>
                    <a:pt x="94" y="78"/>
                  </a:lnTo>
                  <a:lnTo>
                    <a:pt x="93" y="79"/>
                  </a:lnTo>
                  <a:lnTo>
                    <a:pt x="93" y="80"/>
                  </a:lnTo>
                  <a:lnTo>
                    <a:pt x="93" y="82"/>
                  </a:lnTo>
                  <a:lnTo>
                    <a:pt x="92" y="83"/>
                  </a:lnTo>
                  <a:lnTo>
                    <a:pt x="92" y="86"/>
                  </a:lnTo>
                  <a:lnTo>
                    <a:pt x="91" y="87"/>
                  </a:lnTo>
                  <a:lnTo>
                    <a:pt x="91" y="88"/>
                  </a:lnTo>
                  <a:lnTo>
                    <a:pt x="89" y="89"/>
                  </a:lnTo>
                  <a:lnTo>
                    <a:pt x="88" y="92"/>
                  </a:lnTo>
                  <a:lnTo>
                    <a:pt x="88" y="93"/>
                  </a:lnTo>
                  <a:lnTo>
                    <a:pt x="87" y="95"/>
                  </a:lnTo>
                  <a:lnTo>
                    <a:pt x="86" y="97"/>
                  </a:lnTo>
                  <a:lnTo>
                    <a:pt x="86" y="98"/>
                  </a:lnTo>
                  <a:lnTo>
                    <a:pt x="85" y="100"/>
                  </a:lnTo>
                  <a:lnTo>
                    <a:pt x="84" y="102"/>
                  </a:lnTo>
                  <a:lnTo>
                    <a:pt x="82" y="104"/>
                  </a:lnTo>
                  <a:lnTo>
                    <a:pt x="82" y="105"/>
                  </a:lnTo>
                  <a:lnTo>
                    <a:pt x="81" y="108"/>
                  </a:lnTo>
                  <a:lnTo>
                    <a:pt x="80" y="109"/>
                  </a:lnTo>
                  <a:lnTo>
                    <a:pt x="79" y="110"/>
                  </a:lnTo>
                  <a:lnTo>
                    <a:pt x="78" y="111"/>
                  </a:lnTo>
                  <a:lnTo>
                    <a:pt x="78" y="114"/>
                  </a:lnTo>
                  <a:lnTo>
                    <a:pt x="77" y="115"/>
                  </a:lnTo>
                  <a:lnTo>
                    <a:pt x="75" y="117"/>
                  </a:lnTo>
                  <a:lnTo>
                    <a:pt x="74" y="118"/>
                  </a:lnTo>
                  <a:lnTo>
                    <a:pt x="74" y="119"/>
                  </a:lnTo>
                  <a:lnTo>
                    <a:pt x="73" y="121"/>
                  </a:lnTo>
                  <a:lnTo>
                    <a:pt x="72" y="119"/>
                  </a:lnTo>
                  <a:lnTo>
                    <a:pt x="71" y="119"/>
                  </a:lnTo>
                  <a:lnTo>
                    <a:pt x="70" y="119"/>
                  </a:lnTo>
                  <a:lnTo>
                    <a:pt x="70" y="118"/>
                  </a:lnTo>
                  <a:lnTo>
                    <a:pt x="68" y="118"/>
                  </a:lnTo>
                  <a:lnTo>
                    <a:pt x="67" y="118"/>
                  </a:lnTo>
                  <a:lnTo>
                    <a:pt x="67" y="117"/>
                  </a:lnTo>
                  <a:lnTo>
                    <a:pt x="66" y="117"/>
                  </a:lnTo>
                  <a:lnTo>
                    <a:pt x="65" y="117"/>
                  </a:lnTo>
                  <a:lnTo>
                    <a:pt x="65" y="115"/>
                  </a:lnTo>
                  <a:lnTo>
                    <a:pt x="64" y="115"/>
                  </a:lnTo>
                  <a:lnTo>
                    <a:pt x="63" y="115"/>
                  </a:lnTo>
                  <a:lnTo>
                    <a:pt x="61" y="114"/>
                  </a:lnTo>
                  <a:lnTo>
                    <a:pt x="60" y="114"/>
                  </a:lnTo>
                  <a:lnTo>
                    <a:pt x="60" y="113"/>
                  </a:lnTo>
                  <a:lnTo>
                    <a:pt x="59" y="113"/>
                  </a:lnTo>
                  <a:lnTo>
                    <a:pt x="58" y="113"/>
                  </a:lnTo>
                  <a:lnTo>
                    <a:pt x="57" y="111"/>
                  </a:lnTo>
                  <a:lnTo>
                    <a:pt x="56" y="111"/>
                  </a:lnTo>
                  <a:lnTo>
                    <a:pt x="56" y="110"/>
                  </a:lnTo>
                  <a:lnTo>
                    <a:pt x="54" y="110"/>
                  </a:lnTo>
                  <a:lnTo>
                    <a:pt x="53" y="110"/>
                  </a:lnTo>
                  <a:lnTo>
                    <a:pt x="52" y="110"/>
                  </a:lnTo>
                  <a:lnTo>
                    <a:pt x="52" y="109"/>
                  </a:lnTo>
                  <a:lnTo>
                    <a:pt x="51" y="109"/>
                  </a:lnTo>
                  <a:lnTo>
                    <a:pt x="50" y="109"/>
                  </a:lnTo>
                  <a:lnTo>
                    <a:pt x="49" y="109"/>
                  </a:lnTo>
                  <a:lnTo>
                    <a:pt x="47" y="109"/>
                  </a:lnTo>
                  <a:lnTo>
                    <a:pt x="47" y="110"/>
                  </a:lnTo>
                  <a:lnTo>
                    <a:pt x="47" y="111"/>
                  </a:lnTo>
                  <a:lnTo>
                    <a:pt x="47" y="113"/>
                  </a:lnTo>
                  <a:lnTo>
                    <a:pt x="47" y="114"/>
                  </a:lnTo>
                  <a:lnTo>
                    <a:pt x="46" y="115"/>
                  </a:lnTo>
                  <a:lnTo>
                    <a:pt x="46" y="117"/>
                  </a:lnTo>
                  <a:lnTo>
                    <a:pt x="46" y="118"/>
                  </a:lnTo>
                  <a:lnTo>
                    <a:pt x="46" y="119"/>
                  </a:lnTo>
                  <a:lnTo>
                    <a:pt x="46" y="121"/>
                  </a:lnTo>
                  <a:lnTo>
                    <a:pt x="45" y="122"/>
                  </a:lnTo>
                  <a:lnTo>
                    <a:pt x="45" y="123"/>
                  </a:lnTo>
                  <a:lnTo>
                    <a:pt x="45" y="124"/>
                  </a:lnTo>
                  <a:lnTo>
                    <a:pt x="44" y="126"/>
                  </a:lnTo>
                  <a:lnTo>
                    <a:pt x="44" y="127"/>
                  </a:lnTo>
                  <a:lnTo>
                    <a:pt x="44" y="128"/>
                  </a:lnTo>
                  <a:lnTo>
                    <a:pt x="44" y="130"/>
                  </a:lnTo>
                  <a:lnTo>
                    <a:pt x="44" y="131"/>
                  </a:lnTo>
                  <a:lnTo>
                    <a:pt x="43" y="131"/>
                  </a:lnTo>
                  <a:lnTo>
                    <a:pt x="43" y="132"/>
                  </a:lnTo>
                  <a:lnTo>
                    <a:pt x="43" y="134"/>
                  </a:lnTo>
                  <a:lnTo>
                    <a:pt x="43" y="135"/>
                  </a:lnTo>
                  <a:lnTo>
                    <a:pt x="43" y="136"/>
                  </a:lnTo>
                  <a:lnTo>
                    <a:pt x="43" y="137"/>
                  </a:lnTo>
                  <a:lnTo>
                    <a:pt x="42" y="137"/>
                  </a:lnTo>
                  <a:lnTo>
                    <a:pt x="40" y="137"/>
                  </a:lnTo>
                  <a:lnTo>
                    <a:pt x="39" y="137"/>
                  </a:lnTo>
                  <a:lnTo>
                    <a:pt x="38" y="137"/>
                  </a:lnTo>
                  <a:lnTo>
                    <a:pt x="37" y="137"/>
                  </a:lnTo>
                  <a:lnTo>
                    <a:pt x="36" y="137"/>
                  </a:lnTo>
                  <a:lnTo>
                    <a:pt x="35" y="139"/>
                  </a:lnTo>
                  <a:lnTo>
                    <a:pt x="34" y="139"/>
                  </a:lnTo>
                  <a:lnTo>
                    <a:pt x="32" y="139"/>
                  </a:lnTo>
                  <a:lnTo>
                    <a:pt x="31" y="139"/>
                  </a:lnTo>
                  <a:lnTo>
                    <a:pt x="30" y="140"/>
                  </a:lnTo>
                  <a:lnTo>
                    <a:pt x="29" y="140"/>
                  </a:lnTo>
                  <a:lnTo>
                    <a:pt x="28" y="140"/>
                  </a:lnTo>
                  <a:lnTo>
                    <a:pt x="27" y="140"/>
                  </a:lnTo>
                  <a:lnTo>
                    <a:pt x="25" y="140"/>
                  </a:lnTo>
                  <a:lnTo>
                    <a:pt x="24" y="141"/>
                  </a:lnTo>
                  <a:lnTo>
                    <a:pt x="23" y="141"/>
                  </a:lnTo>
                  <a:lnTo>
                    <a:pt x="22" y="141"/>
                  </a:lnTo>
                  <a:lnTo>
                    <a:pt x="21" y="141"/>
                  </a:lnTo>
                  <a:lnTo>
                    <a:pt x="20" y="143"/>
                  </a:lnTo>
                  <a:lnTo>
                    <a:pt x="18" y="143"/>
                  </a:lnTo>
                  <a:lnTo>
                    <a:pt x="17" y="143"/>
                  </a:lnTo>
                  <a:lnTo>
                    <a:pt x="16" y="143"/>
                  </a:lnTo>
                  <a:lnTo>
                    <a:pt x="15" y="143"/>
                  </a:lnTo>
                  <a:lnTo>
                    <a:pt x="14" y="143"/>
                  </a:lnTo>
                  <a:lnTo>
                    <a:pt x="13" y="143"/>
                  </a:lnTo>
                  <a:lnTo>
                    <a:pt x="3" y="45"/>
                  </a:lnTo>
                  <a:close/>
                  <a:moveTo>
                    <a:pt x="154" y="74"/>
                  </a:moveTo>
                  <a:lnTo>
                    <a:pt x="154" y="75"/>
                  </a:lnTo>
                  <a:lnTo>
                    <a:pt x="154" y="76"/>
                  </a:lnTo>
                  <a:lnTo>
                    <a:pt x="154" y="78"/>
                  </a:lnTo>
                  <a:lnTo>
                    <a:pt x="154" y="79"/>
                  </a:lnTo>
                  <a:lnTo>
                    <a:pt x="153" y="79"/>
                  </a:lnTo>
                  <a:lnTo>
                    <a:pt x="153" y="80"/>
                  </a:lnTo>
                  <a:lnTo>
                    <a:pt x="153" y="82"/>
                  </a:lnTo>
                  <a:lnTo>
                    <a:pt x="153" y="83"/>
                  </a:lnTo>
                  <a:lnTo>
                    <a:pt x="153" y="84"/>
                  </a:lnTo>
                  <a:lnTo>
                    <a:pt x="152" y="84"/>
                  </a:lnTo>
                  <a:lnTo>
                    <a:pt x="152" y="86"/>
                  </a:lnTo>
                  <a:lnTo>
                    <a:pt x="152" y="87"/>
                  </a:lnTo>
                  <a:lnTo>
                    <a:pt x="152" y="88"/>
                  </a:lnTo>
                  <a:lnTo>
                    <a:pt x="151" y="89"/>
                  </a:lnTo>
                  <a:lnTo>
                    <a:pt x="151" y="91"/>
                  </a:lnTo>
                  <a:lnTo>
                    <a:pt x="151" y="92"/>
                  </a:lnTo>
                  <a:lnTo>
                    <a:pt x="151" y="93"/>
                  </a:lnTo>
                  <a:lnTo>
                    <a:pt x="150" y="95"/>
                  </a:lnTo>
                  <a:lnTo>
                    <a:pt x="150" y="96"/>
                  </a:lnTo>
                  <a:lnTo>
                    <a:pt x="150" y="97"/>
                  </a:lnTo>
                  <a:lnTo>
                    <a:pt x="150" y="96"/>
                  </a:lnTo>
                  <a:lnTo>
                    <a:pt x="149" y="96"/>
                  </a:lnTo>
                  <a:lnTo>
                    <a:pt x="148" y="96"/>
                  </a:lnTo>
                  <a:lnTo>
                    <a:pt x="148" y="95"/>
                  </a:lnTo>
                  <a:lnTo>
                    <a:pt x="146" y="95"/>
                  </a:lnTo>
                  <a:lnTo>
                    <a:pt x="146" y="93"/>
                  </a:lnTo>
                  <a:lnTo>
                    <a:pt x="145" y="93"/>
                  </a:lnTo>
                  <a:lnTo>
                    <a:pt x="145" y="92"/>
                  </a:lnTo>
                  <a:lnTo>
                    <a:pt x="144" y="92"/>
                  </a:lnTo>
                  <a:lnTo>
                    <a:pt x="144" y="91"/>
                  </a:lnTo>
                  <a:lnTo>
                    <a:pt x="143" y="89"/>
                  </a:lnTo>
                  <a:lnTo>
                    <a:pt x="143" y="88"/>
                  </a:lnTo>
                  <a:lnTo>
                    <a:pt x="142" y="88"/>
                  </a:lnTo>
                  <a:lnTo>
                    <a:pt x="142" y="87"/>
                  </a:lnTo>
                  <a:lnTo>
                    <a:pt x="142" y="86"/>
                  </a:lnTo>
                  <a:lnTo>
                    <a:pt x="141" y="86"/>
                  </a:lnTo>
                  <a:lnTo>
                    <a:pt x="141" y="84"/>
                  </a:lnTo>
                  <a:lnTo>
                    <a:pt x="141" y="83"/>
                  </a:lnTo>
                  <a:lnTo>
                    <a:pt x="141" y="82"/>
                  </a:lnTo>
                  <a:lnTo>
                    <a:pt x="139" y="80"/>
                  </a:lnTo>
                  <a:lnTo>
                    <a:pt x="139" y="79"/>
                  </a:lnTo>
                  <a:lnTo>
                    <a:pt x="139" y="78"/>
                  </a:lnTo>
                  <a:lnTo>
                    <a:pt x="138" y="78"/>
                  </a:lnTo>
                  <a:lnTo>
                    <a:pt x="138" y="76"/>
                  </a:lnTo>
                  <a:lnTo>
                    <a:pt x="138" y="75"/>
                  </a:lnTo>
                  <a:lnTo>
                    <a:pt x="137" y="74"/>
                  </a:lnTo>
                  <a:lnTo>
                    <a:pt x="136" y="74"/>
                  </a:lnTo>
                  <a:lnTo>
                    <a:pt x="135" y="74"/>
                  </a:lnTo>
                  <a:lnTo>
                    <a:pt x="134" y="74"/>
                  </a:lnTo>
                  <a:lnTo>
                    <a:pt x="132" y="74"/>
                  </a:lnTo>
                  <a:lnTo>
                    <a:pt x="131" y="74"/>
                  </a:lnTo>
                  <a:lnTo>
                    <a:pt x="130" y="73"/>
                  </a:lnTo>
                  <a:lnTo>
                    <a:pt x="129" y="73"/>
                  </a:lnTo>
                  <a:lnTo>
                    <a:pt x="128" y="73"/>
                  </a:lnTo>
                  <a:lnTo>
                    <a:pt x="127" y="73"/>
                  </a:lnTo>
                  <a:lnTo>
                    <a:pt x="125" y="73"/>
                  </a:lnTo>
                  <a:lnTo>
                    <a:pt x="124" y="71"/>
                  </a:lnTo>
                  <a:lnTo>
                    <a:pt x="123" y="71"/>
                  </a:lnTo>
                  <a:lnTo>
                    <a:pt x="122" y="71"/>
                  </a:lnTo>
                  <a:lnTo>
                    <a:pt x="121" y="71"/>
                  </a:lnTo>
                  <a:lnTo>
                    <a:pt x="120" y="70"/>
                  </a:lnTo>
                  <a:lnTo>
                    <a:pt x="118" y="70"/>
                  </a:lnTo>
                  <a:lnTo>
                    <a:pt x="117" y="70"/>
                  </a:lnTo>
                  <a:lnTo>
                    <a:pt x="116" y="70"/>
                  </a:lnTo>
                  <a:lnTo>
                    <a:pt x="115" y="70"/>
                  </a:lnTo>
                  <a:lnTo>
                    <a:pt x="114" y="69"/>
                  </a:lnTo>
                  <a:lnTo>
                    <a:pt x="113" y="69"/>
                  </a:lnTo>
                  <a:lnTo>
                    <a:pt x="111" y="69"/>
                  </a:lnTo>
                  <a:lnTo>
                    <a:pt x="110" y="69"/>
                  </a:lnTo>
                  <a:lnTo>
                    <a:pt x="109" y="69"/>
                  </a:lnTo>
                  <a:lnTo>
                    <a:pt x="108" y="69"/>
                  </a:lnTo>
                  <a:lnTo>
                    <a:pt x="106" y="66"/>
                  </a:lnTo>
                  <a:lnTo>
                    <a:pt x="104" y="65"/>
                  </a:lnTo>
                  <a:lnTo>
                    <a:pt x="102" y="62"/>
                  </a:lnTo>
                  <a:lnTo>
                    <a:pt x="100" y="61"/>
                  </a:lnTo>
                  <a:lnTo>
                    <a:pt x="97" y="60"/>
                  </a:lnTo>
                  <a:lnTo>
                    <a:pt x="95" y="57"/>
                  </a:lnTo>
                  <a:lnTo>
                    <a:pt x="93" y="56"/>
                  </a:lnTo>
                  <a:lnTo>
                    <a:pt x="89" y="54"/>
                  </a:lnTo>
                  <a:lnTo>
                    <a:pt x="87" y="53"/>
                  </a:lnTo>
                  <a:lnTo>
                    <a:pt x="85" y="52"/>
                  </a:lnTo>
                  <a:lnTo>
                    <a:pt x="81" y="50"/>
                  </a:lnTo>
                  <a:lnTo>
                    <a:pt x="78" y="49"/>
                  </a:lnTo>
                  <a:lnTo>
                    <a:pt x="75" y="48"/>
                  </a:lnTo>
                  <a:lnTo>
                    <a:pt x="72" y="47"/>
                  </a:lnTo>
                  <a:lnTo>
                    <a:pt x="68" y="47"/>
                  </a:lnTo>
                  <a:lnTo>
                    <a:pt x="66" y="45"/>
                  </a:lnTo>
                  <a:lnTo>
                    <a:pt x="63" y="45"/>
                  </a:lnTo>
                  <a:lnTo>
                    <a:pt x="59" y="44"/>
                  </a:lnTo>
                  <a:lnTo>
                    <a:pt x="56" y="43"/>
                  </a:lnTo>
                  <a:lnTo>
                    <a:pt x="52" y="43"/>
                  </a:lnTo>
                  <a:lnTo>
                    <a:pt x="50" y="43"/>
                  </a:lnTo>
                  <a:lnTo>
                    <a:pt x="46" y="41"/>
                  </a:lnTo>
                  <a:lnTo>
                    <a:pt x="43" y="41"/>
                  </a:lnTo>
                  <a:lnTo>
                    <a:pt x="39" y="41"/>
                  </a:lnTo>
                  <a:lnTo>
                    <a:pt x="37" y="40"/>
                  </a:lnTo>
                  <a:lnTo>
                    <a:pt x="34" y="40"/>
                  </a:lnTo>
                  <a:lnTo>
                    <a:pt x="31" y="40"/>
                  </a:lnTo>
                  <a:lnTo>
                    <a:pt x="28" y="40"/>
                  </a:lnTo>
                  <a:lnTo>
                    <a:pt x="25" y="40"/>
                  </a:lnTo>
                  <a:lnTo>
                    <a:pt x="22" y="40"/>
                  </a:lnTo>
                  <a:lnTo>
                    <a:pt x="20" y="40"/>
                  </a:lnTo>
                  <a:lnTo>
                    <a:pt x="17" y="40"/>
                  </a:lnTo>
                  <a:lnTo>
                    <a:pt x="17" y="39"/>
                  </a:lnTo>
                  <a:lnTo>
                    <a:pt x="16" y="39"/>
                  </a:lnTo>
                  <a:lnTo>
                    <a:pt x="16" y="37"/>
                  </a:lnTo>
                  <a:lnTo>
                    <a:pt x="15" y="37"/>
                  </a:lnTo>
                  <a:lnTo>
                    <a:pt x="15" y="36"/>
                  </a:lnTo>
                  <a:lnTo>
                    <a:pt x="14" y="35"/>
                  </a:lnTo>
                  <a:lnTo>
                    <a:pt x="14" y="34"/>
                  </a:lnTo>
                  <a:lnTo>
                    <a:pt x="13" y="34"/>
                  </a:lnTo>
                  <a:lnTo>
                    <a:pt x="11" y="34"/>
                  </a:lnTo>
                  <a:lnTo>
                    <a:pt x="11" y="32"/>
                  </a:lnTo>
                  <a:lnTo>
                    <a:pt x="10" y="32"/>
                  </a:lnTo>
                  <a:lnTo>
                    <a:pt x="10" y="31"/>
                  </a:lnTo>
                  <a:lnTo>
                    <a:pt x="9" y="31"/>
                  </a:lnTo>
                  <a:lnTo>
                    <a:pt x="8" y="31"/>
                  </a:lnTo>
                  <a:lnTo>
                    <a:pt x="8" y="30"/>
                  </a:lnTo>
                  <a:lnTo>
                    <a:pt x="7" y="30"/>
                  </a:lnTo>
                  <a:lnTo>
                    <a:pt x="6" y="30"/>
                  </a:lnTo>
                  <a:lnTo>
                    <a:pt x="4" y="30"/>
                  </a:lnTo>
                  <a:lnTo>
                    <a:pt x="3" y="30"/>
                  </a:lnTo>
                  <a:lnTo>
                    <a:pt x="2" y="30"/>
                  </a:lnTo>
                  <a:lnTo>
                    <a:pt x="2" y="28"/>
                  </a:lnTo>
                  <a:lnTo>
                    <a:pt x="2" y="27"/>
                  </a:lnTo>
                  <a:lnTo>
                    <a:pt x="2" y="26"/>
                  </a:lnTo>
                  <a:lnTo>
                    <a:pt x="2" y="25"/>
                  </a:lnTo>
                  <a:lnTo>
                    <a:pt x="1" y="25"/>
                  </a:lnTo>
                  <a:lnTo>
                    <a:pt x="1" y="23"/>
                  </a:lnTo>
                  <a:lnTo>
                    <a:pt x="1" y="22"/>
                  </a:lnTo>
                  <a:lnTo>
                    <a:pt x="1" y="21"/>
                  </a:lnTo>
                  <a:lnTo>
                    <a:pt x="1" y="19"/>
                  </a:lnTo>
                  <a:lnTo>
                    <a:pt x="1" y="18"/>
                  </a:lnTo>
                  <a:lnTo>
                    <a:pt x="1" y="17"/>
                  </a:lnTo>
                  <a:lnTo>
                    <a:pt x="1" y="15"/>
                  </a:lnTo>
                  <a:lnTo>
                    <a:pt x="1" y="14"/>
                  </a:lnTo>
                  <a:lnTo>
                    <a:pt x="0" y="14"/>
                  </a:lnTo>
                  <a:lnTo>
                    <a:pt x="0" y="13"/>
                  </a:lnTo>
                  <a:lnTo>
                    <a:pt x="0" y="12"/>
                  </a:lnTo>
                  <a:lnTo>
                    <a:pt x="0" y="10"/>
                  </a:lnTo>
                  <a:lnTo>
                    <a:pt x="0" y="9"/>
                  </a:lnTo>
                  <a:lnTo>
                    <a:pt x="0" y="8"/>
                  </a:lnTo>
                  <a:lnTo>
                    <a:pt x="0" y="6"/>
                  </a:lnTo>
                  <a:lnTo>
                    <a:pt x="0" y="5"/>
                  </a:lnTo>
                  <a:lnTo>
                    <a:pt x="0" y="4"/>
                  </a:lnTo>
                  <a:lnTo>
                    <a:pt x="0" y="2"/>
                  </a:lnTo>
                  <a:lnTo>
                    <a:pt x="0" y="1"/>
                  </a:lnTo>
                  <a:lnTo>
                    <a:pt x="0" y="0"/>
                  </a:lnTo>
                  <a:lnTo>
                    <a:pt x="3" y="0"/>
                  </a:lnTo>
                  <a:lnTo>
                    <a:pt x="7" y="1"/>
                  </a:lnTo>
                  <a:lnTo>
                    <a:pt x="10" y="1"/>
                  </a:lnTo>
                  <a:lnTo>
                    <a:pt x="14" y="1"/>
                  </a:lnTo>
                  <a:lnTo>
                    <a:pt x="17" y="1"/>
                  </a:lnTo>
                  <a:lnTo>
                    <a:pt x="21" y="2"/>
                  </a:lnTo>
                  <a:lnTo>
                    <a:pt x="23" y="2"/>
                  </a:lnTo>
                  <a:lnTo>
                    <a:pt x="27" y="4"/>
                  </a:lnTo>
                  <a:lnTo>
                    <a:pt x="30" y="5"/>
                  </a:lnTo>
                  <a:lnTo>
                    <a:pt x="34" y="5"/>
                  </a:lnTo>
                  <a:lnTo>
                    <a:pt x="37" y="6"/>
                  </a:lnTo>
                  <a:lnTo>
                    <a:pt x="40" y="8"/>
                  </a:lnTo>
                  <a:lnTo>
                    <a:pt x="44" y="8"/>
                  </a:lnTo>
                  <a:lnTo>
                    <a:pt x="46" y="9"/>
                  </a:lnTo>
                  <a:lnTo>
                    <a:pt x="50" y="10"/>
                  </a:lnTo>
                  <a:lnTo>
                    <a:pt x="53" y="12"/>
                  </a:lnTo>
                  <a:lnTo>
                    <a:pt x="57" y="12"/>
                  </a:lnTo>
                  <a:lnTo>
                    <a:pt x="60" y="13"/>
                  </a:lnTo>
                  <a:lnTo>
                    <a:pt x="64" y="14"/>
                  </a:lnTo>
                  <a:lnTo>
                    <a:pt x="66" y="15"/>
                  </a:lnTo>
                  <a:lnTo>
                    <a:pt x="70" y="15"/>
                  </a:lnTo>
                  <a:lnTo>
                    <a:pt x="73" y="17"/>
                  </a:lnTo>
                  <a:lnTo>
                    <a:pt x="77" y="18"/>
                  </a:lnTo>
                  <a:lnTo>
                    <a:pt x="80" y="18"/>
                  </a:lnTo>
                  <a:lnTo>
                    <a:pt x="84" y="19"/>
                  </a:lnTo>
                  <a:lnTo>
                    <a:pt x="87" y="21"/>
                  </a:lnTo>
                  <a:lnTo>
                    <a:pt x="89" y="21"/>
                  </a:lnTo>
                  <a:lnTo>
                    <a:pt x="93" y="21"/>
                  </a:lnTo>
                  <a:lnTo>
                    <a:pt x="96" y="22"/>
                  </a:lnTo>
                  <a:lnTo>
                    <a:pt x="100" y="22"/>
                  </a:lnTo>
                  <a:lnTo>
                    <a:pt x="103" y="22"/>
                  </a:lnTo>
                  <a:lnTo>
                    <a:pt x="108" y="22"/>
                  </a:lnTo>
                  <a:lnTo>
                    <a:pt x="108" y="23"/>
                  </a:lnTo>
                  <a:lnTo>
                    <a:pt x="109" y="25"/>
                  </a:lnTo>
                  <a:lnTo>
                    <a:pt x="110" y="26"/>
                  </a:lnTo>
                  <a:lnTo>
                    <a:pt x="110" y="27"/>
                  </a:lnTo>
                  <a:lnTo>
                    <a:pt x="111" y="27"/>
                  </a:lnTo>
                  <a:lnTo>
                    <a:pt x="113" y="28"/>
                  </a:lnTo>
                  <a:lnTo>
                    <a:pt x="113" y="30"/>
                  </a:lnTo>
                  <a:lnTo>
                    <a:pt x="114" y="30"/>
                  </a:lnTo>
                  <a:lnTo>
                    <a:pt x="115" y="31"/>
                  </a:lnTo>
                  <a:lnTo>
                    <a:pt x="115" y="32"/>
                  </a:lnTo>
                  <a:lnTo>
                    <a:pt x="116" y="32"/>
                  </a:lnTo>
                  <a:lnTo>
                    <a:pt x="117" y="34"/>
                  </a:lnTo>
                  <a:lnTo>
                    <a:pt x="118" y="35"/>
                  </a:lnTo>
                  <a:lnTo>
                    <a:pt x="120" y="35"/>
                  </a:lnTo>
                  <a:lnTo>
                    <a:pt x="121" y="36"/>
                  </a:lnTo>
                  <a:lnTo>
                    <a:pt x="122" y="37"/>
                  </a:lnTo>
                  <a:lnTo>
                    <a:pt x="123" y="37"/>
                  </a:lnTo>
                  <a:lnTo>
                    <a:pt x="123" y="39"/>
                  </a:lnTo>
                  <a:lnTo>
                    <a:pt x="124" y="39"/>
                  </a:lnTo>
                  <a:lnTo>
                    <a:pt x="125" y="40"/>
                  </a:lnTo>
                  <a:lnTo>
                    <a:pt x="127" y="41"/>
                  </a:lnTo>
                  <a:lnTo>
                    <a:pt x="128" y="41"/>
                  </a:lnTo>
                  <a:lnTo>
                    <a:pt x="129" y="43"/>
                  </a:lnTo>
                  <a:lnTo>
                    <a:pt x="130" y="43"/>
                  </a:lnTo>
                  <a:lnTo>
                    <a:pt x="131" y="44"/>
                  </a:lnTo>
                  <a:lnTo>
                    <a:pt x="132" y="45"/>
                  </a:lnTo>
                  <a:lnTo>
                    <a:pt x="134" y="45"/>
                  </a:lnTo>
                  <a:lnTo>
                    <a:pt x="137" y="52"/>
                  </a:lnTo>
                  <a:lnTo>
                    <a:pt x="137" y="62"/>
                  </a:lnTo>
                  <a:lnTo>
                    <a:pt x="142" y="69"/>
                  </a:lnTo>
                  <a:lnTo>
                    <a:pt x="143" y="69"/>
                  </a:lnTo>
                  <a:lnTo>
                    <a:pt x="144" y="69"/>
                  </a:lnTo>
                  <a:lnTo>
                    <a:pt x="144" y="70"/>
                  </a:lnTo>
                  <a:lnTo>
                    <a:pt x="145" y="70"/>
                  </a:lnTo>
                  <a:lnTo>
                    <a:pt x="146" y="71"/>
                  </a:lnTo>
                  <a:lnTo>
                    <a:pt x="148" y="71"/>
                  </a:lnTo>
                  <a:lnTo>
                    <a:pt x="149" y="71"/>
                  </a:lnTo>
                  <a:lnTo>
                    <a:pt x="149" y="73"/>
                  </a:lnTo>
                  <a:lnTo>
                    <a:pt x="150" y="73"/>
                  </a:lnTo>
                  <a:lnTo>
                    <a:pt x="151" y="73"/>
                  </a:lnTo>
                  <a:lnTo>
                    <a:pt x="151" y="74"/>
                  </a:lnTo>
                  <a:lnTo>
                    <a:pt x="152" y="74"/>
                  </a:lnTo>
                  <a:lnTo>
                    <a:pt x="153" y="74"/>
                  </a:lnTo>
                  <a:lnTo>
                    <a:pt x="154" y="74"/>
                  </a:lnTo>
                  <a:lnTo>
                    <a:pt x="154" y="75"/>
                  </a:lnTo>
                  <a:lnTo>
                    <a:pt x="154" y="76"/>
                  </a:lnTo>
                  <a:lnTo>
                    <a:pt x="154" y="78"/>
                  </a:lnTo>
                  <a:lnTo>
                    <a:pt x="154" y="79"/>
                  </a:lnTo>
                  <a:lnTo>
                    <a:pt x="154" y="80"/>
                  </a:lnTo>
                  <a:lnTo>
                    <a:pt x="154" y="82"/>
                  </a:lnTo>
                  <a:lnTo>
                    <a:pt x="156" y="82"/>
                  </a:lnTo>
                  <a:lnTo>
                    <a:pt x="156" y="83"/>
                  </a:lnTo>
                  <a:lnTo>
                    <a:pt x="156" y="84"/>
                  </a:lnTo>
                  <a:lnTo>
                    <a:pt x="156" y="86"/>
                  </a:lnTo>
                  <a:lnTo>
                    <a:pt x="156" y="87"/>
                  </a:lnTo>
                  <a:lnTo>
                    <a:pt x="156" y="88"/>
                  </a:lnTo>
                  <a:lnTo>
                    <a:pt x="156" y="89"/>
                  </a:lnTo>
                  <a:lnTo>
                    <a:pt x="156" y="91"/>
                  </a:lnTo>
                  <a:lnTo>
                    <a:pt x="156" y="92"/>
                  </a:lnTo>
                  <a:lnTo>
                    <a:pt x="156" y="93"/>
                  </a:lnTo>
                  <a:lnTo>
                    <a:pt x="156" y="95"/>
                  </a:lnTo>
                  <a:lnTo>
                    <a:pt x="156" y="96"/>
                  </a:lnTo>
                  <a:lnTo>
                    <a:pt x="156" y="97"/>
                  </a:lnTo>
                  <a:lnTo>
                    <a:pt x="154" y="97"/>
                  </a:lnTo>
                  <a:lnTo>
                    <a:pt x="154" y="98"/>
                  </a:lnTo>
                  <a:lnTo>
                    <a:pt x="156" y="98"/>
                  </a:lnTo>
                  <a:lnTo>
                    <a:pt x="157" y="100"/>
                  </a:lnTo>
                  <a:lnTo>
                    <a:pt x="158" y="100"/>
                  </a:lnTo>
                  <a:lnTo>
                    <a:pt x="159" y="101"/>
                  </a:lnTo>
                  <a:lnTo>
                    <a:pt x="160" y="101"/>
                  </a:lnTo>
                  <a:lnTo>
                    <a:pt x="161" y="102"/>
                  </a:lnTo>
                  <a:lnTo>
                    <a:pt x="163" y="102"/>
                  </a:lnTo>
                  <a:lnTo>
                    <a:pt x="164" y="104"/>
                  </a:lnTo>
                  <a:lnTo>
                    <a:pt x="164" y="105"/>
                  </a:lnTo>
                  <a:lnTo>
                    <a:pt x="165" y="106"/>
                  </a:lnTo>
                  <a:lnTo>
                    <a:pt x="166" y="108"/>
                  </a:lnTo>
                  <a:lnTo>
                    <a:pt x="167" y="109"/>
                  </a:lnTo>
                  <a:lnTo>
                    <a:pt x="167" y="110"/>
                  </a:lnTo>
                  <a:lnTo>
                    <a:pt x="168" y="111"/>
                  </a:lnTo>
                  <a:lnTo>
                    <a:pt x="170" y="113"/>
                  </a:lnTo>
                  <a:lnTo>
                    <a:pt x="171" y="114"/>
                  </a:lnTo>
                  <a:lnTo>
                    <a:pt x="171" y="115"/>
                  </a:lnTo>
                  <a:lnTo>
                    <a:pt x="172" y="117"/>
                  </a:lnTo>
                  <a:lnTo>
                    <a:pt x="173" y="119"/>
                  </a:lnTo>
                  <a:lnTo>
                    <a:pt x="173" y="121"/>
                  </a:lnTo>
                  <a:lnTo>
                    <a:pt x="174" y="122"/>
                  </a:lnTo>
                  <a:lnTo>
                    <a:pt x="175" y="123"/>
                  </a:lnTo>
                  <a:lnTo>
                    <a:pt x="175" y="124"/>
                  </a:lnTo>
                  <a:lnTo>
                    <a:pt x="177" y="126"/>
                  </a:lnTo>
                  <a:lnTo>
                    <a:pt x="178" y="128"/>
                  </a:lnTo>
                  <a:lnTo>
                    <a:pt x="178" y="130"/>
                  </a:lnTo>
                  <a:lnTo>
                    <a:pt x="179" y="131"/>
                  </a:lnTo>
                  <a:lnTo>
                    <a:pt x="180" y="132"/>
                  </a:lnTo>
                  <a:lnTo>
                    <a:pt x="180" y="134"/>
                  </a:lnTo>
                  <a:lnTo>
                    <a:pt x="181" y="135"/>
                  </a:lnTo>
                  <a:lnTo>
                    <a:pt x="182" y="136"/>
                  </a:lnTo>
                  <a:lnTo>
                    <a:pt x="196" y="148"/>
                  </a:lnTo>
                  <a:lnTo>
                    <a:pt x="198" y="148"/>
                  </a:lnTo>
                  <a:lnTo>
                    <a:pt x="198" y="149"/>
                  </a:lnTo>
                  <a:lnTo>
                    <a:pt x="199" y="149"/>
                  </a:lnTo>
                  <a:lnTo>
                    <a:pt x="199" y="150"/>
                  </a:lnTo>
                  <a:lnTo>
                    <a:pt x="200" y="150"/>
                  </a:lnTo>
                  <a:lnTo>
                    <a:pt x="200" y="152"/>
                  </a:lnTo>
                  <a:lnTo>
                    <a:pt x="201" y="152"/>
                  </a:lnTo>
                  <a:lnTo>
                    <a:pt x="201" y="153"/>
                  </a:lnTo>
                  <a:lnTo>
                    <a:pt x="202" y="153"/>
                  </a:lnTo>
                  <a:lnTo>
                    <a:pt x="202" y="154"/>
                  </a:lnTo>
                  <a:lnTo>
                    <a:pt x="203" y="154"/>
                  </a:lnTo>
                  <a:lnTo>
                    <a:pt x="203" y="156"/>
                  </a:lnTo>
                  <a:lnTo>
                    <a:pt x="205" y="157"/>
                  </a:lnTo>
                  <a:lnTo>
                    <a:pt x="205" y="158"/>
                  </a:lnTo>
                  <a:lnTo>
                    <a:pt x="206" y="158"/>
                  </a:lnTo>
                  <a:lnTo>
                    <a:pt x="206" y="159"/>
                  </a:lnTo>
                  <a:lnTo>
                    <a:pt x="207" y="161"/>
                  </a:lnTo>
                  <a:lnTo>
                    <a:pt x="207" y="162"/>
                  </a:lnTo>
                  <a:lnTo>
                    <a:pt x="208" y="163"/>
                  </a:lnTo>
                  <a:lnTo>
                    <a:pt x="210" y="174"/>
                  </a:lnTo>
                  <a:lnTo>
                    <a:pt x="200" y="159"/>
                  </a:lnTo>
                  <a:lnTo>
                    <a:pt x="200" y="158"/>
                  </a:lnTo>
                  <a:lnTo>
                    <a:pt x="199" y="157"/>
                  </a:lnTo>
                  <a:lnTo>
                    <a:pt x="198" y="156"/>
                  </a:lnTo>
                  <a:lnTo>
                    <a:pt x="196" y="154"/>
                  </a:lnTo>
                  <a:lnTo>
                    <a:pt x="195" y="154"/>
                  </a:lnTo>
                  <a:lnTo>
                    <a:pt x="194" y="153"/>
                  </a:lnTo>
                  <a:lnTo>
                    <a:pt x="193" y="153"/>
                  </a:lnTo>
                  <a:lnTo>
                    <a:pt x="192" y="153"/>
                  </a:lnTo>
                  <a:lnTo>
                    <a:pt x="191" y="152"/>
                  </a:lnTo>
                  <a:lnTo>
                    <a:pt x="189" y="152"/>
                  </a:lnTo>
                  <a:lnTo>
                    <a:pt x="188" y="150"/>
                  </a:lnTo>
                  <a:lnTo>
                    <a:pt x="187" y="150"/>
                  </a:lnTo>
                  <a:lnTo>
                    <a:pt x="186" y="149"/>
                  </a:lnTo>
                  <a:lnTo>
                    <a:pt x="185" y="149"/>
                  </a:lnTo>
                  <a:lnTo>
                    <a:pt x="184" y="148"/>
                  </a:lnTo>
                  <a:lnTo>
                    <a:pt x="182" y="148"/>
                  </a:lnTo>
                  <a:lnTo>
                    <a:pt x="181" y="146"/>
                  </a:lnTo>
                  <a:lnTo>
                    <a:pt x="180" y="146"/>
                  </a:lnTo>
                  <a:lnTo>
                    <a:pt x="179" y="145"/>
                  </a:lnTo>
                  <a:lnTo>
                    <a:pt x="178" y="145"/>
                  </a:lnTo>
                  <a:lnTo>
                    <a:pt x="177" y="144"/>
                  </a:lnTo>
                  <a:lnTo>
                    <a:pt x="175" y="143"/>
                  </a:lnTo>
                  <a:lnTo>
                    <a:pt x="174" y="141"/>
                  </a:lnTo>
                  <a:lnTo>
                    <a:pt x="174" y="140"/>
                  </a:lnTo>
                  <a:lnTo>
                    <a:pt x="173" y="139"/>
                  </a:lnTo>
                  <a:lnTo>
                    <a:pt x="172" y="137"/>
                  </a:lnTo>
                  <a:lnTo>
                    <a:pt x="171" y="137"/>
                  </a:lnTo>
                  <a:lnTo>
                    <a:pt x="170" y="136"/>
                  </a:lnTo>
                  <a:lnTo>
                    <a:pt x="168" y="135"/>
                  </a:lnTo>
                  <a:lnTo>
                    <a:pt x="167" y="134"/>
                  </a:lnTo>
                  <a:lnTo>
                    <a:pt x="166" y="132"/>
                  </a:lnTo>
                  <a:lnTo>
                    <a:pt x="165" y="130"/>
                  </a:lnTo>
                  <a:lnTo>
                    <a:pt x="164" y="128"/>
                  </a:lnTo>
                  <a:lnTo>
                    <a:pt x="163" y="127"/>
                  </a:lnTo>
                  <a:lnTo>
                    <a:pt x="161" y="126"/>
                  </a:lnTo>
                  <a:lnTo>
                    <a:pt x="160" y="124"/>
                  </a:lnTo>
                  <a:lnTo>
                    <a:pt x="159" y="122"/>
                  </a:lnTo>
                  <a:lnTo>
                    <a:pt x="158" y="121"/>
                  </a:lnTo>
                  <a:lnTo>
                    <a:pt x="157" y="118"/>
                  </a:lnTo>
                  <a:lnTo>
                    <a:pt x="157" y="117"/>
                  </a:lnTo>
                  <a:lnTo>
                    <a:pt x="156" y="114"/>
                  </a:lnTo>
                  <a:lnTo>
                    <a:pt x="154" y="113"/>
                  </a:lnTo>
                  <a:lnTo>
                    <a:pt x="153" y="110"/>
                  </a:lnTo>
                  <a:lnTo>
                    <a:pt x="153" y="108"/>
                  </a:lnTo>
                  <a:lnTo>
                    <a:pt x="152" y="105"/>
                  </a:lnTo>
                  <a:lnTo>
                    <a:pt x="152" y="104"/>
                  </a:lnTo>
                  <a:lnTo>
                    <a:pt x="151" y="101"/>
                  </a:lnTo>
                  <a:lnTo>
                    <a:pt x="151" y="98"/>
                  </a:lnTo>
                  <a:lnTo>
                    <a:pt x="151" y="96"/>
                  </a:lnTo>
                  <a:lnTo>
                    <a:pt x="151" y="92"/>
                  </a:lnTo>
                  <a:lnTo>
                    <a:pt x="151" y="89"/>
                  </a:lnTo>
                  <a:lnTo>
                    <a:pt x="151" y="87"/>
                  </a:lnTo>
                  <a:lnTo>
                    <a:pt x="152" y="84"/>
                  </a:lnTo>
                  <a:lnTo>
                    <a:pt x="152" y="80"/>
                  </a:lnTo>
                  <a:lnTo>
                    <a:pt x="153" y="78"/>
                  </a:lnTo>
                  <a:lnTo>
                    <a:pt x="154" y="74"/>
                  </a:lnTo>
                  <a:close/>
                </a:path>
              </a:pathLst>
            </a:custGeom>
            <a:solidFill>
              <a:srgbClr val="E5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4" name="Freeform 47"/>
            <p:cNvSpPr>
              <a:spLocks/>
            </p:cNvSpPr>
            <p:nvPr/>
          </p:nvSpPr>
          <p:spPr bwMode="auto">
            <a:xfrm>
              <a:off x="4074" y="3521"/>
              <a:ext cx="110" cy="44"/>
            </a:xfrm>
            <a:custGeom>
              <a:avLst/>
              <a:gdLst>
                <a:gd name="T0" fmla="*/ 1 w 218"/>
                <a:gd name="T1" fmla="*/ 1 h 87"/>
                <a:gd name="T2" fmla="*/ 1 w 218"/>
                <a:gd name="T3" fmla="*/ 1 h 87"/>
                <a:gd name="T4" fmla="*/ 1 w 218"/>
                <a:gd name="T5" fmla="*/ 1 h 87"/>
                <a:gd name="T6" fmla="*/ 1 w 218"/>
                <a:gd name="T7" fmla="*/ 1 h 87"/>
                <a:gd name="T8" fmla="*/ 1 w 218"/>
                <a:gd name="T9" fmla="*/ 1 h 87"/>
                <a:gd name="T10" fmla="*/ 1 w 218"/>
                <a:gd name="T11" fmla="*/ 1 h 87"/>
                <a:gd name="T12" fmla="*/ 1 w 218"/>
                <a:gd name="T13" fmla="*/ 1 h 87"/>
                <a:gd name="T14" fmla="*/ 1 w 218"/>
                <a:gd name="T15" fmla="*/ 1 h 87"/>
                <a:gd name="T16" fmla="*/ 1 w 218"/>
                <a:gd name="T17" fmla="*/ 1 h 87"/>
                <a:gd name="T18" fmla="*/ 1 w 218"/>
                <a:gd name="T19" fmla="*/ 1 h 87"/>
                <a:gd name="T20" fmla="*/ 1 w 218"/>
                <a:gd name="T21" fmla="*/ 1 h 87"/>
                <a:gd name="T22" fmla="*/ 1 w 218"/>
                <a:gd name="T23" fmla="*/ 1 h 87"/>
                <a:gd name="T24" fmla="*/ 1 w 218"/>
                <a:gd name="T25" fmla="*/ 1 h 87"/>
                <a:gd name="T26" fmla="*/ 1 w 218"/>
                <a:gd name="T27" fmla="*/ 1 h 87"/>
                <a:gd name="T28" fmla="*/ 1 w 218"/>
                <a:gd name="T29" fmla="*/ 1 h 87"/>
                <a:gd name="T30" fmla="*/ 1 w 218"/>
                <a:gd name="T31" fmla="*/ 1 h 87"/>
                <a:gd name="T32" fmla="*/ 0 w 218"/>
                <a:gd name="T33" fmla="*/ 1 h 87"/>
                <a:gd name="T34" fmla="*/ 0 w 218"/>
                <a:gd name="T35" fmla="*/ 1 h 87"/>
                <a:gd name="T36" fmla="*/ 1 w 218"/>
                <a:gd name="T37" fmla="*/ 1 h 87"/>
                <a:gd name="T38" fmla="*/ 1 w 218"/>
                <a:gd name="T39" fmla="*/ 1 h 87"/>
                <a:gd name="T40" fmla="*/ 1 w 218"/>
                <a:gd name="T41" fmla="*/ 1 h 87"/>
                <a:gd name="T42" fmla="*/ 1 w 218"/>
                <a:gd name="T43" fmla="*/ 1 h 87"/>
                <a:gd name="T44" fmla="*/ 1 w 218"/>
                <a:gd name="T45" fmla="*/ 1 h 87"/>
                <a:gd name="T46" fmla="*/ 1 w 218"/>
                <a:gd name="T47" fmla="*/ 1 h 87"/>
                <a:gd name="T48" fmla="*/ 1 w 218"/>
                <a:gd name="T49" fmla="*/ 1 h 87"/>
                <a:gd name="T50" fmla="*/ 1 w 218"/>
                <a:gd name="T51" fmla="*/ 1 h 87"/>
                <a:gd name="T52" fmla="*/ 1 w 218"/>
                <a:gd name="T53" fmla="*/ 1 h 87"/>
                <a:gd name="T54" fmla="*/ 1 w 218"/>
                <a:gd name="T55" fmla="*/ 1 h 87"/>
                <a:gd name="T56" fmla="*/ 1 w 218"/>
                <a:gd name="T57" fmla="*/ 1 h 87"/>
                <a:gd name="T58" fmla="*/ 1 w 218"/>
                <a:gd name="T59" fmla="*/ 1 h 87"/>
                <a:gd name="T60" fmla="*/ 1 w 218"/>
                <a:gd name="T61" fmla="*/ 1 h 87"/>
                <a:gd name="T62" fmla="*/ 1 w 218"/>
                <a:gd name="T63" fmla="*/ 1 h 87"/>
                <a:gd name="T64" fmla="*/ 1 w 218"/>
                <a:gd name="T65" fmla="*/ 1 h 87"/>
                <a:gd name="T66" fmla="*/ 1 w 218"/>
                <a:gd name="T67" fmla="*/ 1 h 87"/>
                <a:gd name="T68" fmla="*/ 1 w 218"/>
                <a:gd name="T69" fmla="*/ 1 h 87"/>
                <a:gd name="T70" fmla="*/ 1 w 218"/>
                <a:gd name="T71" fmla="*/ 1 h 87"/>
                <a:gd name="T72" fmla="*/ 1 w 218"/>
                <a:gd name="T73" fmla="*/ 0 h 87"/>
                <a:gd name="T74" fmla="*/ 1 w 218"/>
                <a:gd name="T75" fmla="*/ 1 h 87"/>
                <a:gd name="T76" fmla="*/ 1 w 218"/>
                <a:gd name="T77" fmla="*/ 1 h 87"/>
                <a:gd name="T78" fmla="*/ 1 w 218"/>
                <a:gd name="T79" fmla="*/ 1 h 87"/>
                <a:gd name="T80" fmla="*/ 1 w 218"/>
                <a:gd name="T81" fmla="*/ 1 h 87"/>
                <a:gd name="T82" fmla="*/ 1 w 218"/>
                <a:gd name="T83" fmla="*/ 1 h 87"/>
                <a:gd name="T84" fmla="*/ 1 w 218"/>
                <a:gd name="T85" fmla="*/ 1 h 87"/>
                <a:gd name="T86" fmla="*/ 1 w 218"/>
                <a:gd name="T87" fmla="*/ 1 h 87"/>
                <a:gd name="T88" fmla="*/ 1 w 218"/>
                <a:gd name="T89" fmla="*/ 1 h 87"/>
                <a:gd name="T90" fmla="*/ 1 w 218"/>
                <a:gd name="T91" fmla="*/ 1 h 87"/>
                <a:gd name="T92" fmla="*/ 1 w 218"/>
                <a:gd name="T93" fmla="*/ 1 h 87"/>
                <a:gd name="T94" fmla="*/ 1 w 218"/>
                <a:gd name="T95" fmla="*/ 1 h 87"/>
                <a:gd name="T96" fmla="*/ 1 w 218"/>
                <a:gd name="T97" fmla="*/ 1 h 87"/>
                <a:gd name="T98" fmla="*/ 1 w 218"/>
                <a:gd name="T99" fmla="*/ 1 h 87"/>
                <a:gd name="T100" fmla="*/ 1 w 218"/>
                <a:gd name="T101" fmla="*/ 1 h 87"/>
                <a:gd name="T102" fmla="*/ 1 w 218"/>
                <a:gd name="T103" fmla="*/ 1 h 87"/>
                <a:gd name="T104" fmla="*/ 1 w 218"/>
                <a:gd name="T105" fmla="*/ 1 h 87"/>
                <a:gd name="T106" fmla="*/ 1 w 218"/>
                <a:gd name="T107" fmla="*/ 1 h 87"/>
                <a:gd name="T108" fmla="*/ 1 w 218"/>
                <a:gd name="T109" fmla="*/ 1 h 87"/>
                <a:gd name="T110" fmla="*/ 1 w 218"/>
                <a:gd name="T111" fmla="*/ 1 h 87"/>
                <a:gd name="T112" fmla="*/ 1 w 218"/>
                <a:gd name="T113" fmla="*/ 1 h 87"/>
                <a:gd name="T114" fmla="*/ 1 w 218"/>
                <a:gd name="T115" fmla="*/ 1 h 87"/>
                <a:gd name="T116" fmla="*/ 1 w 218"/>
                <a:gd name="T117" fmla="*/ 1 h 87"/>
                <a:gd name="T118" fmla="*/ 1 w 218"/>
                <a:gd name="T119" fmla="*/ 1 h 87"/>
                <a:gd name="T120" fmla="*/ 1 w 218"/>
                <a:gd name="T121" fmla="*/ 1 h 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8" h="87">
                  <a:moveTo>
                    <a:pt x="218" y="42"/>
                  </a:moveTo>
                  <a:lnTo>
                    <a:pt x="214" y="47"/>
                  </a:lnTo>
                  <a:lnTo>
                    <a:pt x="209" y="52"/>
                  </a:lnTo>
                  <a:lnTo>
                    <a:pt x="203" y="56"/>
                  </a:lnTo>
                  <a:lnTo>
                    <a:pt x="197" y="61"/>
                  </a:lnTo>
                  <a:lnTo>
                    <a:pt x="190" y="65"/>
                  </a:lnTo>
                  <a:lnTo>
                    <a:pt x="183" y="67"/>
                  </a:lnTo>
                  <a:lnTo>
                    <a:pt x="176" y="71"/>
                  </a:lnTo>
                  <a:lnTo>
                    <a:pt x="169" y="74"/>
                  </a:lnTo>
                  <a:lnTo>
                    <a:pt x="161" y="77"/>
                  </a:lnTo>
                  <a:lnTo>
                    <a:pt x="154" y="79"/>
                  </a:lnTo>
                  <a:lnTo>
                    <a:pt x="146" y="82"/>
                  </a:lnTo>
                  <a:lnTo>
                    <a:pt x="138" y="83"/>
                  </a:lnTo>
                  <a:lnTo>
                    <a:pt x="130" y="84"/>
                  </a:lnTo>
                  <a:lnTo>
                    <a:pt x="121" y="86"/>
                  </a:lnTo>
                  <a:lnTo>
                    <a:pt x="112" y="86"/>
                  </a:lnTo>
                  <a:lnTo>
                    <a:pt x="104" y="87"/>
                  </a:lnTo>
                  <a:lnTo>
                    <a:pt x="96" y="87"/>
                  </a:lnTo>
                  <a:lnTo>
                    <a:pt x="88" y="87"/>
                  </a:lnTo>
                  <a:lnTo>
                    <a:pt x="80" y="86"/>
                  </a:lnTo>
                  <a:lnTo>
                    <a:pt x="72" y="86"/>
                  </a:lnTo>
                  <a:lnTo>
                    <a:pt x="64" y="84"/>
                  </a:lnTo>
                  <a:lnTo>
                    <a:pt x="55" y="82"/>
                  </a:lnTo>
                  <a:lnTo>
                    <a:pt x="48" y="80"/>
                  </a:lnTo>
                  <a:lnTo>
                    <a:pt x="41" y="78"/>
                  </a:lnTo>
                  <a:lnTo>
                    <a:pt x="35" y="75"/>
                  </a:lnTo>
                  <a:lnTo>
                    <a:pt x="29" y="73"/>
                  </a:lnTo>
                  <a:lnTo>
                    <a:pt x="23" y="70"/>
                  </a:lnTo>
                  <a:lnTo>
                    <a:pt x="17" y="66"/>
                  </a:lnTo>
                  <a:lnTo>
                    <a:pt x="12" y="62"/>
                  </a:lnTo>
                  <a:lnTo>
                    <a:pt x="8" y="58"/>
                  </a:lnTo>
                  <a:lnTo>
                    <a:pt x="3" y="54"/>
                  </a:lnTo>
                  <a:lnTo>
                    <a:pt x="1" y="49"/>
                  </a:lnTo>
                  <a:lnTo>
                    <a:pt x="0" y="43"/>
                  </a:lnTo>
                  <a:lnTo>
                    <a:pt x="0" y="42"/>
                  </a:lnTo>
                  <a:lnTo>
                    <a:pt x="0" y="40"/>
                  </a:lnTo>
                  <a:lnTo>
                    <a:pt x="1" y="39"/>
                  </a:lnTo>
                  <a:lnTo>
                    <a:pt x="1" y="38"/>
                  </a:lnTo>
                  <a:lnTo>
                    <a:pt x="1" y="36"/>
                  </a:lnTo>
                  <a:lnTo>
                    <a:pt x="2" y="36"/>
                  </a:lnTo>
                  <a:lnTo>
                    <a:pt x="2" y="35"/>
                  </a:lnTo>
                  <a:lnTo>
                    <a:pt x="2" y="34"/>
                  </a:lnTo>
                  <a:lnTo>
                    <a:pt x="3" y="34"/>
                  </a:lnTo>
                  <a:lnTo>
                    <a:pt x="3" y="32"/>
                  </a:lnTo>
                  <a:lnTo>
                    <a:pt x="4" y="31"/>
                  </a:lnTo>
                  <a:lnTo>
                    <a:pt x="5" y="30"/>
                  </a:lnTo>
                  <a:lnTo>
                    <a:pt x="5" y="29"/>
                  </a:lnTo>
                  <a:lnTo>
                    <a:pt x="7" y="27"/>
                  </a:lnTo>
                  <a:lnTo>
                    <a:pt x="8" y="26"/>
                  </a:lnTo>
                  <a:lnTo>
                    <a:pt x="9" y="26"/>
                  </a:lnTo>
                  <a:lnTo>
                    <a:pt x="9" y="25"/>
                  </a:lnTo>
                  <a:lnTo>
                    <a:pt x="10" y="23"/>
                  </a:lnTo>
                  <a:lnTo>
                    <a:pt x="11" y="23"/>
                  </a:lnTo>
                  <a:lnTo>
                    <a:pt x="11" y="22"/>
                  </a:lnTo>
                  <a:lnTo>
                    <a:pt x="12" y="22"/>
                  </a:lnTo>
                  <a:lnTo>
                    <a:pt x="14" y="21"/>
                  </a:lnTo>
                  <a:lnTo>
                    <a:pt x="15" y="21"/>
                  </a:lnTo>
                  <a:lnTo>
                    <a:pt x="16" y="19"/>
                  </a:lnTo>
                  <a:lnTo>
                    <a:pt x="21" y="17"/>
                  </a:lnTo>
                  <a:lnTo>
                    <a:pt x="25" y="16"/>
                  </a:lnTo>
                  <a:lnTo>
                    <a:pt x="30" y="13"/>
                  </a:lnTo>
                  <a:lnTo>
                    <a:pt x="35" y="12"/>
                  </a:lnTo>
                  <a:lnTo>
                    <a:pt x="39" y="9"/>
                  </a:lnTo>
                  <a:lnTo>
                    <a:pt x="44" y="8"/>
                  </a:lnTo>
                  <a:lnTo>
                    <a:pt x="50" y="6"/>
                  </a:lnTo>
                  <a:lnTo>
                    <a:pt x="54" y="5"/>
                  </a:lnTo>
                  <a:lnTo>
                    <a:pt x="59" y="4"/>
                  </a:lnTo>
                  <a:lnTo>
                    <a:pt x="64" y="4"/>
                  </a:lnTo>
                  <a:lnTo>
                    <a:pt x="68" y="3"/>
                  </a:lnTo>
                  <a:lnTo>
                    <a:pt x="73" y="1"/>
                  </a:lnTo>
                  <a:lnTo>
                    <a:pt x="78" y="1"/>
                  </a:lnTo>
                  <a:lnTo>
                    <a:pt x="81" y="1"/>
                  </a:lnTo>
                  <a:lnTo>
                    <a:pt x="86" y="1"/>
                  </a:lnTo>
                  <a:lnTo>
                    <a:pt x="90" y="0"/>
                  </a:lnTo>
                  <a:lnTo>
                    <a:pt x="95" y="0"/>
                  </a:lnTo>
                  <a:lnTo>
                    <a:pt x="100" y="1"/>
                  </a:lnTo>
                  <a:lnTo>
                    <a:pt x="104" y="1"/>
                  </a:lnTo>
                  <a:lnTo>
                    <a:pt x="109" y="1"/>
                  </a:lnTo>
                  <a:lnTo>
                    <a:pt x="114" y="1"/>
                  </a:lnTo>
                  <a:lnTo>
                    <a:pt x="118" y="3"/>
                  </a:lnTo>
                  <a:lnTo>
                    <a:pt x="123" y="3"/>
                  </a:lnTo>
                  <a:lnTo>
                    <a:pt x="128" y="4"/>
                  </a:lnTo>
                  <a:lnTo>
                    <a:pt x="132" y="5"/>
                  </a:lnTo>
                  <a:lnTo>
                    <a:pt x="137" y="5"/>
                  </a:lnTo>
                  <a:lnTo>
                    <a:pt x="142" y="6"/>
                  </a:lnTo>
                  <a:lnTo>
                    <a:pt x="146" y="8"/>
                  </a:lnTo>
                  <a:lnTo>
                    <a:pt x="151" y="9"/>
                  </a:lnTo>
                  <a:lnTo>
                    <a:pt x="155" y="10"/>
                  </a:lnTo>
                  <a:lnTo>
                    <a:pt x="160" y="12"/>
                  </a:lnTo>
                  <a:lnTo>
                    <a:pt x="165" y="13"/>
                  </a:lnTo>
                  <a:lnTo>
                    <a:pt x="166" y="13"/>
                  </a:lnTo>
                  <a:lnTo>
                    <a:pt x="167" y="13"/>
                  </a:lnTo>
                  <a:lnTo>
                    <a:pt x="168" y="14"/>
                  </a:lnTo>
                  <a:lnTo>
                    <a:pt x="169" y="14"/>
                  </a:lnTo>
                  <a:lnTo>
                    <a:pt x="171" y="14"/>
                  </a:lnTo>
                  <a:lnTo>
                    <a:pt x="173" y="16"/>
                  </a:lnTo>
                  <a:lnTo>
                    <a:pt x="174" y="16"/>
                  </a:lnTo>
                  <a:lnTo>
                    <a:pt x="176" y="16"/>
                  </a:lnTo>
                  <a:lnTo>
                    <a:pt x="179" y="17"/>
                  </a:lnTo>
                  <a:lnTo>
                    <a:pt x="181" y="17"/>
                  </a:lnTo>
                  <a:lnTo>
                    <a:pt x="182" y="18"/>
                  </a:lnTo>
                  <a:lnTo>
                    <a:pt x="185" y="19"/>
                  </a:lnTo>
                  <a:lnTo>
                    <a:pt x="187" y="19"/>
                  </a:lnTo>
                  <a:lnTo>
                    <a:pt x="189" y="21"/>
                  </a:lnTo>
                  <a:lnTo>
                    <a:pt x="192" y="21"/>
                  </a:lnTo>
                  <a:lnTo>
                    <a:pt x="194" y="22"/>
                  </a:lnTo>
                  <a:lnTo>
                    <a:pt x="196" y="23"/>
                  </a:lnTo>
                  <a:lnTo>
                    <a:pt x="199" y="25"/>
                  </a:lnTo>
                  <a:lnTo>
                    <a:pt x="201" y="25"/>
                  </a:lnTo>
                  <a:lnTo>
                    <a:pt x="203" y="26"/>
                  </a:lnTo>
                  <a:lnTo>
                    <a:pt x="204" y="27"/>
                  </a:lnTo>
                  <a:lnTo>
                    <a:pt x="207" y="29"/>
                  </a:lnTo>
                  <a:lnTo>
                    <a:pt x="209" y="30"/>
                  </a:lnTo>
                  <a:lnTo>
                    <a:pt x="210" y="31"/>
                  </a:lnTo>
                  <a:lnTo>
                    <a:pt x="212" y="32"/>
                  </a:lnTo>
                  <a:lnTo>
                    <a:pt x="214" y="34"/>
                  </a:lnTo>
                  <a:lnTo>
                    <a:pt x="215" y="35"/>
                  </a:lnTo>
                  <a:lnTo>
                    <a:pt x="216" y="36"/>
                  </a:lnTo>
                  <a:lnTo>
                    <a:pt x="217" y="38"/>
                  </a:lnTo>
                  <a:lnTo>
                    <a:pt x="217" y="39"/>
                  </a:lnTo>
                  <a:lnTo>
                    <a:pt x="218" y="40"/>
                  </a:lnTo>
                  <a:lnTo>
                    <a:pt x="218" y="42"/>
                  </a:lnTo>
                  <a:close/>
                </a:path>
              </a:pathLst>
            </a:custGeom>
            <a:solidFill>
              <a:srgbClr val="00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5" name="Freeform 48"/>
            <p:cNvSpPr>
              <a:spLocks/>
            </p:cNvSpPr>
            <p:nvPr/>
          </p:nvSpPr>
          <p:spPr bwMode="auto">
            <a:xfrm>
              <a:off x="4074" y="3521"/>
              <a:ext cx="110" cy="44"/>
            </a:xfrm>
            <a:custGeom>
              <a:avLst/>
              <a:gdLst>
                <a:gd name="T0" fmla="*/ 1 w 218"/>
                <a:gd name="T1" fmla="*/ 1 h 87"/>
                <a:gd name="T2" fmla="*/ 1 w 218"/>
                <a:gd name="T3" fmla="*/ 1 h 87"/>
                <a:gd name="T4" fmla="*/ 1 w 218"/>
                <a:gd name="T5" fmla="*/ 1 h 87"/>
                <a:gd name="T6" fmla="*/ 1 w 218"/>
                <a:gd name="T7" fmla="*/ 1 h 87"/>
                <a:gd name="T8" fmla="*/ 1 w 218"/>
                <a:gd name="T9" fmla="*/ 1 h 87"/>
                <a:gd name="T10" fmla="*/ 1 w 218"/>
                <a:gd name="T11" fmla="*/ 1 h 87"/>
                <a:gd name="T12" fmla="*/ 1 w 218"/>
                <a:gd name="T13" fmla="*/ 1 h 87"/>
                <a:gd name="T14" fmla="*/ 1 w 218"/>
                <a:gd name="T15" fmla="*/ 1 h 87"/>
                <a:gd name="T16" fmla="*/ 1 w 218"/>
                <a:gd name="T17" fmla="*/ 1 h 87"/>
                <a:gd name="T18" fmla="*/ 1 w 218"/>
                <a:gd name="T19" fmla="*/ 1 h 87"/>
                <a:gd name="T20" fmla="*/ 1 w 218"/>
                <a:gd name="T21" fmla="*/ 1 h 87"/>
                <a:gd name="T22" fmla="*/ 1 w 218"/>
                <a:gd name="T23" fmla="*/ 1 h 87"/>
                <a:gd name="T24" fmla="*/ 1 w 218"/>
                <a:gd name="T25" fmla="*/ 1 h 87"/>
                <a:gd name="T26" fmla="*/ 1 w 218"/>
                <a:gd name="T27" fmla="*/ 1 h 87"/>
                <a:gd name="T28" fmla="*/ 1 w 218"/>
                <a:gd name="T29" fmla="*/ 1 h 87"/>
                <a:gd name="T30" fmla="*/ 1 w 218"/>
                <a:gd name="T31" fmla="*/ 1 h 87"/>
                <a:gd name="T32" fmla="*/ 0 w 218"/>
                <a:gd name="T33" fmla="*/ 1 h 87"/>
                <a:gd name="T34" fmla="*/ 0 w 218"/>
                <a:gd name="T35" fmla="*/ 1 h 87"/>
                <a:gd name="T36" fmla="*/ 1 w 218"/>
                <a:gd name="T37" fmla="*/ 1 h 87"/>
                <a:gd name="T38" fmla="*/ 1 w 218"/>
                <a:gd name="T39" fmla="*/ 1 h 87"/>
                <a:gd name="T40" fmla="*/ 1 w 218"/>
                <a:gd name="T41" fmla="*/ 1 h 87"/>
                <a:gd name="T42" fmla="*/ 1 w 218"/>
                <a:gd name="T43" fmla="*/ 1 h 87"/>
                <a:gd name="T44" fmla="*/ 1 w 218"/>
                <a:gd name="T45" fmla="*/ 1 h 87"/>
                <a:gd name="T46" fmla="*/ 1 w 218"/>
                <a:gd name="T47" fmla="*/ 1 h 87"/>
                <a:gd name="T48" fmla="*/ 1 w 218"/>
                <a:gd name="T49" fmla="*/ 1 h 87"/>
                <a:gd name="T50" fmla="*/ 1 w 218"/>
                <a:gd name="T51" fmla="*/ 1 h 87"/>
                <a:gd name="T52" fmla="*/ 1 w 218"/>
                <a:gd name="T53" fmla="*/ 1 h 87"/>
                <a:gd name="T54" fmla="*/ 1 w 218"/>
                <a:gd name="T55" fmla="*/ 1 h 87"/>
                <a:gd name="T56" fmla="*/ 1 w 218"/>
                <a:gd name="T57" fmla="*/ 1 h 87"/>
                <a:gd name="T58" fmla="*/ 1 w 218"/>
                <a:gd name="T59" fmla="*/ 1 h 87"/>
                <a:gd name="T60" fmla="*/ 1 w 218"/>
                <a:gd name="T61" fmla="*/ 1 h 87"/>
                <a:gd name="T62" fmla="*/ 1 w 218"/>
                <a:gd name="T63" fmla="*/ 1 h 87"/>
                <a:gd name="T64" fmla="*/ 1 w 218"/>
                <a:gd name="T65" fmla="*/ 1 h 87"/>
                <a:gd name="T66" fmla="*/ 1 w 218"/>
                <a:gd name="T67" fmla="*/ 1 h 87"/>
                <a:gd name="T68" fmla="*/ 1 w 218"/>
                <a:gd name="T69" fmla="*/ 1 h 87"/>
                <a:gd name="T70" fmla="*/ 1 w 218"/>
                <a:gd name="T71" fmla="*/ 1 h 87"/>
                <a:gd name="T72" fmla="*/ 1 w 218"/>
                <a:gd name="T73" fmla="*/ 0 h 87"/>
                <a:gd name="T74" fmla="*/ 1 w 218"/>
                <a:gd name="T75" fmla="*/ 1 h 87"/>
                <a:gd name="T76" fmla="*/ 1 w 218"/>
                <a:gd name="T77" fmla="*/ 1 h 87"/>
                <a:gd name="T78" fmla="*/ 1 w 218"/>
                <a:gd name="T79" fmla="*/ 1 h 87"/>
                <a:gd name="T80" fmla="*/ 1 w 218"/>
                <a:gd name="T81" fmla="*/ 1 h 87"/>
                <a:gd name="T82" fmla="*/ 1 w 218"/>
                <a:gd name="T83" fmla="*/ 1 h 87"/>
                <a:gd name="T84" fmla="*/ 1 w 218"/>
                <a:gd name="T85" fmla="*/ 1 h 87"/>
                <a:gd name="T86" fmla="*/ 1 w 218"/>
                <a:gd name="T87" fmla="*/ 1 h 87"/>
                <a:gd name="T88" fmla="*/ 1 w 218"/>
                <a:gd name="T89" fmla="*/ 1 h 87"/>
                <a:gd name="T90" fmla="*/ 1 w 218"/>
                <a:gd name="T91" fmla="*/ 1 h 87"/>
                <a:gd name="T92" fmla="*/ 1 w 218"/>
                <a:gd name="T93" fmla="*/ 1 h 87"/>
                <a:gd name="T94" fmla="*/ 1 w 218"/>
                <a:gd name="T95" fmla="*/ 1 h 87"/>
                <a:gd name="T96" fmla="*/ 1 w 218"/>
                <a:gd name="T97" fmla="*/ 1 h 87"/>
                <a:gd name="T98" fmla="*/ 1 w 218"/>
                <a:gd name="T99" fmla="*/ 1 h 87"/>
                <a:gd name="T100" fmla="*/ 1 w 218"/>
                <a:gd name="T101" fmla="*/ 1 h 87"/>
                <a:gd name="T102" fmla="*/ 1 w 218"/>
                <a:gd name="T103" fmla="*/ 1 h 87"/>
                <a:gd name="T104" fmla="*/ 1 w 218"/>
                <a:gd name="T105" fmla="*/ 1 h 87"/>
                <a:gd name="T106" fmla="*/ 1 w 218"/>
                <a:gd name="T107" fmla="*/ 1 h 87"/>
                <a:gd name="T108" fmla="*/ 1 w 218"/>
                <a:gd name="T109" fmla="*/ 1 h 87"/>
                <a:gd name="T110" fmla="*/ 1 w 218"/>
                <a:gd name="T111" fmla="*/ 1 h 87"/>
                <a:gd name="T112" fmla="*/ 1 w 218"/>
                <a:gd name="T113" fmla="*/ 1 h 87"/>
                <a:gd name="T114" fmla="*/ 1 w 218"/>
                <a:gd name="T115" fmla="*/ 1 h 87"/>
                <a:gd name="T116" fmla="*/ 1 w 218"/>
                <a:gd name="T117" fmla="*/ 1 h 87"/>
                <a:gd name="T118" fmla="*/ 1 w 218"/>
                <a:gd name="T119" fmla="*/ 1 h 87"/>
                <a:gd name="T120" fmla="*/ 1 w 218"/>
                <a:gd name="T121" fmla="*/ 1 h 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8" h="87">
                  <a:moveTo>
                    <a:pt x="218" y="42"/>
                  </a:moveTo>
                  <a:lnTo>
                    <a:pt x="214" y="47"/>
                  </a:lnTo>
                  <a:lnTo>
                    <a:pt x="209" y="52"/>
                  </a:lnTo>
                  <a:lnTo>
                    <a:pt x="203" y="56"/>
                  </a:lnTo>
                  <a:lnTo>
                    <a:pt x="197" y="61"/>
                  </a:lnTo>
                  <a:lnTo>
                    <a:pt x="190" y="65"/>
                  </a:lnTo>
                  <a:lnTo>
                    <a:pt x="183" y="67"/>
                  </a:lnTo>
                  <a:lnTo>
                    <a:pt x="176" y="71"/>
                  </a:lnTo>
                  <a:lnTo>
                    <a:pt x="169" y="74"/>
                  </a:lnTo>
                  <a:lnTo>
                    <a:pt x="161" y="77"/>
                  </a:lnTo>
                  <a:lnTo>
                    <a:pt x="154" y="79"/>
                  </a:lnTo>
                  <a:lnTo>
                    <a:pt x="146" y="82"/>
                  </a:lnTo>
                  <a:lnTo>
                    <a:pt x="138" y="83"/>
                  </a:lnTo>
                  <a:lnTo>
                    <a:pt x="130" y="84"/>
                  </a:lnTo>
                  <a:lnTo>
                    <a:pt x="121" y="86"/>
                  </a:lnTo>
                  <a:lnTo>
                    <a:pt x="112" y="86"/>
                  </a:lnTo>
                  <a:lnTo>
                    <a:pt x="104" y="87"/>
                  </a:lnTo>
                  <a:lnTo>
                    <a:pt x="96" y="87"/>
                  </a:lnTo>
                  <a:lnTo>
                    <a:pt x="88" y="87"/>
                  </a:lnTo>
                  <a:lnTo>
                    <a:pt x="80" y="86"/>
                  </a:lnTo>
                  <a:lnTo>
                    <a:pt x="72" y="86"/>
                  </a:lnTo>
                  <a:lnTo>
                    <a:pt x="64" y="84"/>
                  </a:lnTo>
                  <a:lnTo>
                    <a:pt x="55" y="82"/>
                  </a:lnTo>
                  <a:lnTo>
                    <a:pt x="48" y="80"/>
                  </a:lnTo>
                  <a:lnTo>
                    <a:pt x="41" y="78"/>
                  </a:lnTo>
                  <a:lnTo>
                    <a:pt x="35" y="75"/>
                  </a:lnTo>
                  <a:lnTo>
                    <a:pt x="29" y="73"/>
                  </a:lnTo>
                  <a:lnTo>
                    <a:pt x="23" y="70"/>
                  </a:lnTo>
                  <a:lnTo>
                    <a:pt x="17" y="66"/>
                  </a:lnTo>
                  <a:lnTo>
                    <a:pt x="12" y="62"/>
                  </a:lnTo>
                  <a:lnTo>
                    <a:pt x="8" y="58"/>
                  </a:lnTo>
                  <a:lnTo>
                    <a:pt x="3" y="54"/>
                  </a:lnTo>
                  <a:lnTo>
                    <a:pt x="1" y="49"/>
                  </a:lnTo>
                  <a:lnTo>
                    <a:pt x="0" y="43"/>
                  </a:lnTo>
                  <a:lnTo>
                    <a:pt x="0" y="42"/>
                  </a:lnTo>
                  <a:lnTo>
                    <a:pt x="0" y="40"/>
                  </a:lnTo>
                  <a:lnTo>
                    <a:pt x="1" y="39"/>
                  </a:lnTo>
                  <a:lnTo>
                    <a:pt x="1" y="38"/>
                  </a:lnTo>
                  <a:lnTo>
                    <a:pt x="1" y="36"/>
                  </a:lnTo>
                  <a:lnTo>
                    <a:pt x="2" y="36"/>
                  </a:lnTo>
                  <a:lnTo>
                    <a:pt x="2" y="35"/>
                  </a:lnTo>
                  <a:lnTo>
                    <a:pt x="2" y="34"/>
                  </a:lnTo>
                  <a:lnTo>
                    <a:pt x="3" y="34"/>
                  </a:lnTo>
                  <a:lnTo>
                    <a:pt x="3" y="32"/>
                  </a:lnTo>
                  <a:lnTo>
                    <a:pt x="4" y="31"/>
                  </a:lnTo>
                  <a:lnTo>
                    <a:pt x="5" y="30"/>
                  </a:lnTo>
                  <a:lnTo>
                    <a:pt x="5" y="29"/>
                  </a:lnTo>
                  <a:lnTo>
                    <a:pt x="7" y="27"/>
                  </a:lnTo>
                  <a:lnTo>
                    <a:pt x="8" y="26"/>
                  </a:lnTo>
                  <a:lnTo>
                    <a:pt x="9" y="26"/>
                  </a:lnTo>
                  <a:lnTo>
                    <a:pt x="9" y="25"/>
                  </a:lnTo>
                  <a:lnTo>
                    <a:pt x="10" y="23"/>
                  </a:lnTo>
                  <a:lnTo>
                    <a:pt x="11" y="23"/>
                  </a:lnTo>
                  <a:lnTo>
                    <a:pt x="11" y="22"/>
                  </a:lnTo>
                  <a:lnTo>
                    <a:pt x="12" y="22"/>
                  </a:lnTo>
                  <a:lnTo>
                    <a:pt x="14" y="21"/>
                  </a:lnTo>
                  <a:lnTo>
                    <a:pt x="15" y="21"/>
                  </a:lnTo>
                  <a:lnTo>
                    <a:pt x="16" y="19"/>
                  </a:lnTo>
                  <a:lnTo>
                    <a:pt x="21" y="17"/>
                  </a:lnTo>
                  <a:lnTo>
                    <a:pt x="25" y="16"/>
                  </a:lnTo>
                  <a:lnTo>
                    <a:pt x="30" y="13"/>
                  </a:lnTo>
                  <a:lnTo>
                    <a:pt x="35" y="12"/>
                  </a:lnTo>
                  <a:lnTo>
                    <a:pt x="39" y="9"/>
                  </a:lnTo>
                  <a:lnTo>
                    <a:pt x="44" y="8"/>
                  </a:lnTo>
                  <a:lnTo>
                    <a:pt x="50" y="6"/>
                  </a:lnTo>
                  <a:lnTo>
                    <a:pt x="54" y="5"/>
                  </a:lnTo>
                  <a:lnTo>
                    <a:pt x="59" y="4"/>
                  </a:lnTo>
                  <a:lnTo>
                    <a:pt x="64" y="4"/>
                  </a:lnTo>
                  <a:lnTo>
                    <a:pt x="68" y="3"/>
                  </a:lnTo>
                  <a:lnTo>
                    <a:pt x="73" y="1"/>
                  </a:lnTo>
                  <a:lnTo>
                    <a:pt x="78" y="1"/>
                  </a:lnTo>
                  <a:lnTo>
                    <a:pt x="81" y="1"/>
                  </a:lnTo>
                  <a:lnTo>
                    <a:pt x="86" y="1"/>
                  </a:lnTo>
                  <a:lnTo>
                    <a:pt x="90" y="0"/>
                  </a:lnTo>
                  <a:lnTo>
                    <a:pt x="95" y="0"/>
                  </a:lnTo>
                  <a:lnTo>
                    <a:pt x="100" y="1"/>
                  </a:lnTo>
                  <a:lnTo>
                    <a:pt x="104" y="1"/>
                  </a:lnTo>
                  <a:lnTo>
                    <a:pt x="109" y="1"/>
                  </a:lnTo>
                  <a:lnTo>
                    <a:pt x="114" y="1"/>
                  </a:lnTo>
                  <a:lnTo>
                    <a:pt x="118" y="3"/>
                  </a:lnTo>
                  <a:lnTo>
                    <a:pt x="123" y="3"/>
                  </a:lnTo>
                  <a:lnTo>
                    <a:pt x="128" y="4"/>
                  </a:lnTo>
                  <a:lnTo>
                    <a:pt x="132" y="5"/>
                  </a:lnTo>
                  <a:lnTo>
                    <a:pt x="137" y="5"/>
                  </a:lnTo>
                  <a:lnTo>
                    <a:pt x="142" y="6"/>
                  </a:lnTo>
                  <a:lnTo>
                    <a:pt x="146" y="8"/>
                  </a:lnTo>
                  <a:lnTo>
                    <a:pt x="151" y="9"/>
                  </a:lnTo>
                  <a:lnTo>
                    <a:pt x="155" y="10"/>
                  </a:lnTo>
                  <a:lnTo>
                    <a:pt x="160" y="12"/>
                  </a:lnTo>
                  <a:lnTo>
                    <a:pt x="165" y="13"/>
                  </a:lnTo>
                  <a:lnTo>
                    <a:pt x="166" y="13"/>
                  </a:lnTo>
                  <a:lnTo>
                    <a:pt x="167" y="13"/>
                  </a:lnTo>
                  <a:lnTo>
                    <a:pt x="168" y="14"/>
                  </a:lnTo>
                  <a:lnTo>
                    <a:pt x="169" y="14"/>
                  </a:lnTo>
                  <a:lnTo>
                    <a:pt x="171" y="14"/>
                  </a:lnTo>
                  <a:lnTo>
                    <a:pt x="173" y="16"/>
                  </a:lnTo>
                  <a:lnTo>
                    <a:pt x="174" y="16"/>
                  </a:lnTo>
                  <a:lnTo>
                    <a:pt x="176" y="16"/>
                  </a:lnTo>
                  <a:lnTo>
                    <a:pt x="179" y="17"/>
                  </a:lnTo>
                  <a:lnTo>
                    <a:pt x="181" y="17"/>
                  </a:lnTo>
                  <a:lnTo>
                    <a:pt x="182" y="18"/>
                  </a:lnTo>
                  <a:lnTo>
                    <a:pt x="185" y="19"/>
                  </a:lnTo>
                  <a:lnTo>
                    <a:pt x="187" y="19"/>
                  </a:lnTo>
                  <a:lnTo>
                    <a:pt x="189" y="21"/>
                  </a:lnTo>
                  <a:lnTo>
                    <a:pt x="192" y="21"/>
                  </a:lnTo>
                  <a:lnTo>
                    <a:pt x="194" y="22"/>
                  </a:lnTo>
                  <a:lnTo>
                    <a:pt x="196" y="23"/>
                  </a:lnTo>
                  <a:lnTo>
                    <a:pt x="199" y="25"/>
                  </a:lnTo>
                  <a:lnTo>
                    <a:pt x="201" y="25"/>
                  </a:lnTo>
                  <a:lnTo>
                    <a:pt x="203" y="26"/>
                  </a:lnTo>
                  <a:lnTo>
                    <a:pt x="204" y="27"/>
                  </a:lnTo>
                  <a:lnTo>
                    <a:pt x="207" y="29"/>
                  </a:lnTo>
                  <a:lnTo>
                    <a:pt x="209" y="30"/>
                  </a:lnTo>
                  <a:lnTo>
                    <a:pt x="210" y="31"/>
                  </a:lnTo>
                  <a:lnTo>
                    <a:pt x="212" y="32"/>
                  </a:lnTo>
                  <a:lnTo>
                    <a:pt x="214" y="34"/>
                  </a:lnTo>
                  <a:lnTo>
                    <a:pt x="215" y="35"/>
                  </a:lnTo>
                  <a:lnTo>
                    <a:pt x="216" y="36"/>
                  </a:lnTo>
                  <a:lnTo>
                    <a:pt x="217" y="38"/>
                  </a:lnTo>
                  <a:lnTo>
                    <a:pt x="217" y="39"/>
                  </a:lnTo>
                  <a:lnTo>
                    <a:pt x="218" y="40"/>
                  </a:lnTo>
                  <a:lnTo>
                    <a:pt x="218" y="42"/>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6" name="Freeform 49"/>
            <p:cNvSpPr>
              <a:spLocks noEditPoints="1"/>
            </p:cNvSpPr>
            <p:nvPr/>
          </p:nvSpPr>
          <p:spPr bwMode="auto">
            <a:xfrm>
              <a:off x="4068" y="3133"/>
              <a:ext cx="317" cy="429"/>
            </a:xfrm>
            <a:custGeom>
              <a:avLst/>
              <a:gdLst>
                <a:gd name="T0" fmla="*/ 2 w 634"/>
                <a:gd name="T1" fmla="*/ 0 h 859"/>
                <a:gd name="T2" fmla="*/ 2 w 634"/>
                <a:gd name="T3" fmla="*/ 1 h 859"/>
                <a:gd name="T4" fmla="*/ 2 w 634"/>
                <a:gd name="T5" fmla="*/ 1 h 859"/>
                <a:gd name="T6" fmla="*/ 2 w 634"/>
                <a:gd name="T7" fmla="*/ 1 h 859"/>
                <a:gd name="T8" fmla="*/ 2 w 634"/>
                <a:gd name="T9" fmla="*/ 1 h 859"/>
                <a:gd name="T10" fmla="*/ 2 w 634"/>
                <a:gd name="T11" fmla="*/ 1 h 859"/>
                <a:gd name="T12" fmla="*/ 2 w 634"/>
                <a:gd name="T13" fmla="*/ 1 h 859"/>
                <a:gd name="T14" fmla="*/ 2 w 634"/>
                <a:gd name="T15" fmla="*/ 0 h 859"/>
                <a:gd name="T16" fmla="*/ 3 w 634"/>
                <a:gd name="T17" fmla="*/ 0 h 859"/>
                <a:gd name="T18" fmla="*/ 3 w 634"/>
                <a:gd name="T19" fmla="*/ 0 h 859"/>
                <a:gd name="T20" fmla="*/ 3 w 634"/>
                <a:gd name="T21" fmla="*/ 0 h 859"/>
                <a:gd name="T22" fmla="*/ 3 w 634"/>
                <a:gd name="T23" fmla="*/ 1 h 859"/>
                <a:gd name="T24" fmla="*/ 3 w 634"/>
                <a:gd name="T25" fmla="*/ 1 h 859"/>
                <a:gd name="T26" fmla="*/ 3 w 634"/>
                <a:gd name="T27" fmla="*/ 1 h 859"/>
                <a:gd name="T28" fmla="*/ 3 w 634"/>
                <a:gd name="T29" fmla="*/ 1 h 859"/>
                <a:gd name="T30" fmla="*/ 3 w 634"/>
                <a:gd name="T31" fmla="*/ 1 h 859"/>
                <a:gd name="T32" fmla="*/ 3 w 634"/>
                <a:gd name="T33" fmla="*/ 1 h 859"/>
                <a:gd name="T34" fmla="*/ 3 w 634"/>
                <a:gd name="T35" fmla="*/ 1 h 859"/>
                <a:gd name="T36" fmla="*/ 2 w 634"/>
                <a:gd name="T37" fmla="*/ 1 h 859"/>
                <a:gd name="T38" fmla="*/ 2 w 634"/>
                <a:gd name="T39" fmla="*/ 1 h 859"/>
                <a:gd name="T40" fmla="*/ 2 w 634"/>
                <a:gd name="T41" fmla="*/ 2 h 859"/>
                <a:gd name="T42" fmla="*/ 2 w 634"/>
                <a:gd name="T43" fmla="*/ 2 h 859"/>
                <a:gd name="T44" fmla="*/ 2 w 634"/>
                <a:gd name="T45" fmla="*/ 2 h 859"/>
                <a:gd name="T46" fmla="*/ 2 w 634"/>
                <a:gd name="T47" fmla="*/ 2 h 859"/>
                <a:gd name="T48" fmla="*/ 2 w 634"/>
                <a:gd name="T49" fmla="*/ 2 h 859"/>
                <a:gd name="T50" fmla="*/ 2 w 634"/>
                <a:gd name="T51" fmla="*/ 2 h 859"/>
                <a:gd name="T52" fmla="*/ 2 w 634"/>
                <a:gd name="T53" fmla="*/ 2 h 859"/>
                <a:gd name="T54" fmla="*/ 3 w 634"/>
                <a:gd name="T55" fmla="*/ 2 h 859"/>
                <a:gd name="T56" fmla="*/ 3 w 634"/>
                <a:gd name="T57" fmla="*/ 2 h 859"/>
                <a:gd name="T58" fmla="*/ 3 w 634"/>
                <a:gd name="T59" fmla="*/ 2 h 859"/>
                <a:gd name="T60" fmla="*/ 2 w 634"/>
                <a:gd name="T61" fmla="*/ 2 h 859"/>
                <a:gd name="T62" fmla="*/ 2 w 634"/>
                <a:gd name="T63" fmla="*/ 2 h 859"/>
                <a:gd name="T64" fmla="*/ 2 w 634"/>
                <a:gd name="T65" fmla="*/ 3 h 859"/>
                <a:gd name="T66" fmla="*/ 1 w 634"/>
                <a:gd name="T67" fmla="*/ 3 h 859"/>
                <a:gd name="T68" fmla="*/ 1 w 634"/>
                <a:gd name="T69" fmla="*/ 3 h 859"/>
                <a:gd name="T70" fmla="*/ 1 w 634"/>
                <a:gd name="T71" fmla="*/ 3 h 859"/>
                <a:gd name="T72" fmla="*/ 1 w 634"/>
                <a:gd name="T73" fmla="*/ 3 h 859"/>
                <a:gd name="T74" fmla="*/ 1 w 634"/>
                <a:gd name="T75" fmla="*/ 2 h 859"/>
                <a:gd name="T76" fmla="*/ 1 w 634"/>
                <a:gd name="T77" fmla="*/ 2 h 859"/>
                <a:gd name="T78" fmla="*/ 1 w 634"/>
                <a:gd name="T79" fmla="*/ 1 h 859"/>
                <a:gd name="T80" fmla="*/ 1 w 634"/>
                <a:gd name="T81" fmla="*/ 1 h 859"/>
                <a:gd name="T82" fmla="*/ 1 w 634"/>
                <a:gd name="T83" fmla="*/ 1 h 859"/>
                <a:gd name="T84" fmla="*/ 1 w 634"/>
                <a:gd name="T85" fmla="*/ 1 h 859"/>
                <a:gd name="T86" fmla="*/ 1 w 634"/>
                <a:gd name="T87" fmla="*/ 1 h 859"/>
                <a:gd name="T88" fmla="*/ 1 w 634"/>
                <a:gd name="T89" fmla="*/ 1 h 859"/>
                <a:gd name="T90" fmla="*/ 1 w 634"/>
                <a:gd name="T91" fmla="*/ 1 h 859"/>
                <a:gd name="T92" fmla="*/ 1 w 634"/>
                <a:gd name="T93" fmla="*/ 1 h 859"/>
                <a:gd name="T94" fmla="*/ 1 w 634"/>
                <a:gd name="T95" fmla="*/ 0 h 859"/>
                <a:gd name="T96" fmla="*/ 1 w 634"/>
                <a:gd name="T97" fmla="*/ 0 h 859"/>
                <a:gd name="T98" fmla="*/ 1 w 634"/>
                <a:gd name="T99" fmla="*/ 0 h 859"/>
                <a:gd name="T100" fmla="*/ 1 w 634"/>
                <a:gd name="T101" fmla="*/ 0 h 859"/>
                <a:gd name="T102" fmla="*/ 1 w 634"/>
                <a:gd name="T103" fmla="*/ 2 h 859"/>
                <a:gd name="T104" fmla="*/ 1 w 634"/>
                <a:gd name="T105" fmla="*/ 2 h 859"/>
                <a:gd name="T106" fmla="*/ 1 w 634"/>
                <a:gd name="T107" fmla="*/ 2 h 859"/>
                <a:gd name="T108" fmla="*/ 1 w 634"/>
                <a:gd name="T109" fmla="*/ 3 h 859"/>
                <a:gd name="T110" fmla="*/ 1 w 634"/>
                <a:gd name="T111" fmla="*/ 3 h 859"/>
                <a:gd name="T112" fmla="*/ 1 w 634"/>
                <a:gd name="T113" fmla="*/ 2 h 859"/>
                <a:gd name="T114" fmla="*/ 1 w 634"/>
                <a:gd name="T115" fmla="*/ 2 h 859"/>
                <a:gd name="T116" fmla="*/ 1 w 634"/>
                <a:gd name="T117" fmla="*/ 2 h 859"/>
                <a:gd name="T118" fmla="*/ 1 w 634"/>
                <a:gd name="T119" fmla="*/ 3 h 859"/>
                <a:gd name="T120" fmla="*/ 1 w 634"/>
                <a:gd name="T121" fmla="*/ 3 h 859"/>
                <a:gd name="T122" fmla="*/ 1 w 634"/>
                <a:gd name="T123" fmla="*/ 3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4" h="859">
                  <a:moveTo>
                    <a:pt x="192" y="0"/>
                  </a:moveTo>
                  <a:lnTo>
                    <a:pt x="200" y="6"/>
                  </a:lnTo>
                  <a:lnTo>
                    <a:pt x="207" y="13"/>
                  </a:lnTo>
                  <a:lnTo>
                    <a:pt x="215" y="19"/>
                  </a:lnTo>
                  <a:lnTo>
                    <a:pt x="222" y="26"/>
                  </a:lnTo>
                  <a:lnTo>
                    <a:pt x="230" y="33"/>
                  </a:lnTo>
                  <a:lnTo>
                    <a:pt x="237" y="41"/>
                  </a:lnTo>
                  <a:lnTo>
                    <a:pt x="245" y="49"/>
                  </a:lnTo>
                  <a:lnTo>
                    <a:pt x="252" y="57"/>
                  </a:lnTo>
                  <a:lnTo>
                    <a:pt x="259" y="66"/>
                  </a:lnTo>
                  <a:lnTo>
                    <a:pt x="267" y="75"/>
                  </a:lnTo>
                  <a:lnTo>
                    <a:pt x="274" y="84"/>
                  </a:lnTo>
                  <a:lnTo>
                    <a:pt x="281" y="93"/>
                  </a:lnTo>
                  <a:lnTo>
                    <a:pt x="287" y="102"/>
                  </a:lnTo>
                  <a:lnTo>
                    <a:pt x="294" y="111"/>
                  </a:lnTo>
                  <a:lnTo>
                    <a:pt x="300" y="122"/>
                  </a:lnTo>
                  <a:lnTo>
                    <a:pt x="306" y="132"/>
                  </a:lnTo>
                  <a:lnTo>
                    <a:pt x="312" y="142"/>
                  </a:lnTo>
                  <a:lnTo>
                    <a:pt x="316" y="153"/>
                  </a:lnTo>
                  <a:lnTo>
                    <a:pt x="321" y="163"/>
                  </a:lnTo>
                  <a:lnTo>
                    <a:pt x="326" y="174"/>
                  </a:lnTo>
                  <a:lnTo>
                    <a:pt x="329" y="185"/>
                  </a:lnTo>
                  <a:lnTo>
                    <a:pt x="332" y="197"/>
                  </a:lnTo>
                  <a:lnTo>
                    <a:pt x="335" y="207"/>
                  </a:lnTo>
                  <a:lnTo>
                    <a:pt x="337" y="219"/>
                  </a:lnTo>
                  <a:lnTo>
                    <a:pt x="338" y="231"/>
                  </a:lnTo>
                  <a:lnTo>
                    <a:pt x="339" y="242"/>
                  </a:lnTo>
                  <a:lnTo>
                    <a:pt x="339" y="254"/>
                  </a:lnTo>
                  <a:lnTo>
                    <a:pt x="339" y="267"/>
                  </a:lnTo>
                  <a:lnTo>
                    <a:pt x="338" y="279"/>
                  </a:lnTo>
                  <a:lnTo>
                    <a:pt x="336" y="290"/>
                  </a:lnTo>
                  <a:lnTo>
                    <a:pt x="334" y="303"/>
                  </a:lnTo>
                  <a:lnTo>
                    <a:pt x="329" y="315"/>
                  </a:lnTo>
                  <a:lnTo>
                    <a:pt x="329" y="316"/>
                  </a:lnTo>
                  <a:lnTo>
                    <a:pt x="329" y="318"/>
                  </a:lnTo>
                  <a:lnTo>
                    <a:pt x="329" y="319"/>
                  </a:lnTo>
                  <a:lnTo>
                    <a:pt x="328" y="320"/>
                  </a:lnTo>
                  <a:lnTo>
                    <a:pt x="328" y="321"/>
                  </a:lnTo>
                  <a:lnTo>
                    <a:pt x="327" y="323"/>
                  </a:lnTo>
                  <a:lnTo>
                    <a:pt x="327" y="324"/>
                  </a:lnTo>
                  <a:lnTo>
                    <a:pt x="326" y="324"/>
                  </a:lnTo>
                  <a:lnTo>
                    <a:pt x="326" y="325"/>
                  </a:lnTo>
                  <a:lnTo>
                    <a:pt x="324" y="327"/>
                  </a:lnTo>
                  <a:lnTo>
                    <a:pt x="324" y="328"/>
                  </a:lnTo>
                  <a:lnTo>
                    <a:pt x="323" y="329"/>
                  </a:lnTo>
                  <a:lnTo>
                    <a:pt x="322" y="331"/>
                  </a:lnTo>
                  <a:lnTo>
                    <a:pt x="322" y="332"/>
                  </a:lnTo>
                  <a:lnTo>
                    <a:pt x="321" y="333"/>
                  </a:lnTo>
                  <a:lnTo>
                    <a:pt x="321" y="334"/>
                  </a:lnTo>
                  <a:lnTo>
                    <a:pt x="320" y="334"/>
                  </a:lnTo>
                  <a:lnTo>
                    <a:pt x="320" y="336"/>
                  </a:lnTo>
                  <a:lnTo>
                    <a:pt x="320" y="337"/>
                  </a:lnTo>
                  <a:lnTo>
                    <a:pt x="319" y="338"/>
                  </a:lnTo>
                  <a:lnTo>
                    <a:pt x="317" y="340"/>
                  </a:lnTo>
                  <a:lnTo>
                    <a:pt x="317" y="341"/>
                  </a:lnTo>
                  <a:lnTo>
                    <a:pt x="317" y="342"/>
                  </a:lnTo>
                  <a:lnTo>
                    <a:pt x="316" y="342"/>
                  </a:lnTo>
                  <a:lnTo>
                    <a:pt x="316" y="344"/>
                  </a:lnTo>
                  <a:lnTo>
                    <a:pt x="317" y="342"/>
                  </a:lnTo>
                  <a:lnTo>
                    <a:pt x="319" y="341"/>
                  </a:lnTo>
                  <a:lnTo>
                    <a:pt x="321" y="340"/>
                  </a:lnTo>
                  <a:lnTo>
                    <a:pt x="322" y="337"/>
                  </a:lnTo>
                  <a:lnTo>
                    <a:pt x="323" y="336"/>
                  </a:lnTo>
                  <a:lnTo>
                    <a:pt x="324" y="334"/>
                  </a:lnTo>
                  <a:lnTo>
                    <a:pt x="326" y="333"/>
                  </a:lnTo>
                  <a:lnTo>
                    <a:pt x="327" y="332"/>
                  </a:lnTo>
                  <a:lnTo>
                    <a:pt x="329" y="331"/>
                  </a:lnTo>
                  <a:lnTo>
                    <a:pt x="330" y="329"/>
                  </a:lnTo>
                  <a:lnTo>
                    <a:pt x="331" y="328"/>
                  </a:lnTo>
                  <a:lnTo>
                    <a:pt x="332" y="327"/>
                  </a:lnTo>
                  <a:lnTo>
                    <a:pt x="334" y="325"/>
                  </a:lnTo>
                  <a:lnTo>
                    <a:pt x="336" y="324"/>
                  </a:lnTo>
                  <a:lnTo>
                    <a:pt x="337" y="324"/>
                  </a:lnTo>
                  <a:lnTo>
                    <a:pt x="338" y="323"/>
                  </a:lnTo>
                  <a:lnTo>
                    <a:pt x="341" y="321"/>
                  </a:lnTo>
                  <a:lnTo>
                    <a:pt x="342" y="320"/>
                  </a:lnTo>
                  <a:lnTo>
                    <a:pt x="343" y="319"/>
                  </a:lnTo>
                  <a:lnTo>
                    <a:pt x="345" y="319"/>
                  </a:lnTo>
                  <a:lnTo>
                    <a:pt x="346" y="318"/>
                  </a:lnTo>
                  <a:lnTo>
                    <a:pt x="348" y="316"/>
                  </a:lnTo>
                  <a:lnTo>
                    <a:pt x="350" y="316"/>
                  </a:lnTo>
                  <a:lnTo>
                    <a:pt x="351" y="315"/>
                  </a:lnTo>
                  <a:lnTo>
                    <a:pt x="352" y="314"/>
                  </a:lnTo>
                  <a:lnTo>
                    <a:pt x="355" y="314"/>
                  </a:lnTo>
                  <a:lnTo>
                    <a:pt x="356" y="312"/>
                  </a:lnTo>
                  <a:lnTo>
                    <a:pt x="357" y="312"/>
                  </a:lnTo>
                  <a:lnTo>
                    <a:pt x="359" y="311"/>
                  </a:lnTo>
                  <a:lnTo>
                    <a:pt x="360" y="311"/>
                  </a:lnTo>
                  <a:lnTo>
                    <a:pt x="363" y="310"/>
                  </a:lnTo>
                  <a:lnTo>
                    <a:pt x="364" y="310"/>
                  </a:lnTo>
                  <a:lnTo>
                    <a:pt x="365" y="309"/>
                  </a:lnTo>
                  <a:lnTo>
                    <a:pt x="366" y="309"/>
                  </a:lnTo>
                  <a:lnTo>
                    <a:pt x="367" y="307"/>
                  </a:lnTo>
                  <a:lnTo>
                    <a:pt x="369" y="306"/>
                  </a:lnTo>
                  <a:lnTo>
                    <a:pt x="371" y="306"/>
                  </a:lnTo>
                  <a:lnTo>
                    <a:pt x="372" y="305"/>
                  </a:lnTo>
                  <a:lnTo>
                    <a:pt x="373" y="303"/>
                  </a:lnTo>
                  <a:lnTo>
                    <a:pt x="374" y="302"/>
                  </a:lnTo>
                  <a:lnTo>
                    <a:pt x="377" y="301"/>
                  </a:lnTo>
                  <a:lnTo>
                    <a:pt x="378" y="299"/>
                  </a:lnTo>
                  <a:lnTo>
                    <a:pt x="379" y="297"/>
                  </a:lnTo>
                  <a:lnTo>
                    <a:pt x="381" y="296"/>
                  </a:lnTo>
                  <a:lnTo>
                    <a:pt x="383" y="294"/>
                  </a:lnTo>
                  <a:lnTo>
                    <a:pt x="384" y="293"/>
                  </a:lnTo>
                  <a:lnTo>
                    <a:pt x="386" y="292"/>
                  </a:lnTo>
                  <a:lnTo>
                    <a:pt x="387" y="289"/>
                  </a:lnTo>
                  <a:lnTo>
                    <a:pt x="389" y="288"/>
                  </a:lnTo>
                  <a:lnTo>
                    <a:pt x="391" y="286"/>
                  </a:lnTo>
                  <a:lnTo>
                    <a:pt x="392" y="285"/>
                  </a:lnTo>
                  <a:lnTo>
                    <a:pt x="394" y="283"/>
                  </a:lnTo>
                  <a:lnTo>
                    <a:pt x="395" y="281"/>
                  </a:lnTo>
                  <a:lnTo>
                    <a:pt x="396" y="280"/>
                  </a:lnTo>
                  <a:lnTo>
                    <a:pt x="399" y="279"/>
                  </a:lnTo>
                  <a:lnTo>
                    <a:pt x="400" y="277"/>
                  </a:lnTo>
                  <a:lnTo>
                    <a:pt x="401" y="276"/>
                  </a:lnTo>
                  <a:lnTo>
                    <a:pt x="403" y="275"/>
                  </a:lnTo>
                  <a:lnTo>
                    <a:pt x="405" y="273"/>
                  </a:lnTo>
                  <a:lnTo>
                    <a:pt x="406" y="272"/>
                  </a:lnTo>
                  <a:lnTo>
                    <a:pt x="407" y="272"/>
                  </a:lnTo>
                  <a:lnTo>
                    <a:pt x="408" y="271"/>
                  </a:lnTo>
                  <a:lnTo>
                    <a:pt x="409" y="270"/>
                  </a:lnTo>
                  <a:lnTo>
                    <a:pt x="410" y="270"/>
                  </a:lnTo>
                  <a:lnTo>
                    <a:pt x="415" y="267"/>
                  </a:lnTo>
                  <a:lnTo>
                    <a:pt x="419" y="266"/>
                  </a:lnTo>
                  <a:lnTo>
                    <a:pt x="422" y="263"/>
                  </a:lnTo>
                  <a:lnTo>
                    <a:pt x="427" y="262"/>
                  </a:lnTo>
                  <a:lnTo>
                    <a:pt x="430" y="259"/>
                  </a:lnTo>
                  <a:lnTo>
                    <a:pt x="435" y="258"/>
                  </a:lnTo>
                  <a:lnTo>
                    <a:pt x="440" y="255"/>
                  </a:lnTo>
                  <a:lnTo>
                    <a:pt x="443" y="254"/>
                  </a:lnTo>
                  <a:lnTo>
                    <a:pt x="448" y="253"/>
                  </a:lnTo>
                  <a:lnTo>
                    <a:pt x="452" y="251"/>
                  </a:lnTo>
                  <a:lnTo>
                    <a:pt x="457" y="249"/>
                  </a:lnTo>
                  <a:lnTo>
                    <a:pt x="462" y="248"/>
                  </a:lnTo>
                  <a:lnTo>
                    <a:pt x="466" y="246"/>
                  </a:lnTo>
                  <a:lnTo>
                    <a:pt x="471" y="245"/>
                  </a:lnTo>
                  <a:lnTo>
                    <a:pt x="476" y="244"/>
                  </a:lnTo>
                  <a:lnTo>
                    <a:pt x="480" y="242"/>
                  </a:lnTo>
                  <a:lnTo>
                    <a:pt x="485" y="241"/>
                  </a:lnTo>
                  <a:lnTo>
                    <a:pt x="490" y="240"/>
                  </a:lnTo>
                  <a:lnTo>
                    <a:pt x="494" y="238"/>
                  </a:lnTo>
                  <a:lnTo>
                    <a:pt x="499" y="237"/>
                  </a:lnTo>
                  <a:lnTo>
                    <a:pt x="503" y="236"/>
                  </a:lnTo>
                  <a:lnTo>
                    <a:pt x="508" y="235"/>
                  </a:lnTo>
                  <a:lnTo>
                    <a:pt x="513" y="233"/>
                  </a:lnTo>
                  <a:lnTo>
                    <a:pt x="517" y="232"/>
                  </a:lnTo>
                  <a:lnTo>
                    <a:pt x="522" y="231"/>
                  </a:lnTo>
                  <a:lnTo>
                    <a:pt x="527" y="231"/>
                  </a:lnTo>
                  <a:lnTo>
                    <a:pt x="531" y="229"/>
                  </a:lnTo>
                  <a:lnTo>
                    <a:pt x="536" y="228"/>
                  </a:lnTo>
                  <a:lnTo>
                    <a:pt x="541" y="227"/>
                  </a:lnTo>
                  <a:lnTo>
                    <a:pt x="544" y="225"/>
                  </a:lnTo>
                  <a:lnTo>
                    <a:pt x="549" y="224"/>
                  </a:lnTo>
                  <a:lnTo>
                    <a:pt x="552" y="223"/>
                  </a:lnTo>
                  <a:lnTo>
                    <a:pt x="555" y="223"/>
                  </a:lnTo>
                  <a:lnTo>
                    <a:pt x="557" y="223"/>
                  </a:lnTo>
                  <a:lnTo>
                    <a:pt x="560" y="222"/>
                  </a:lnTo>
                  <a:lnTo>
                    <a:pt x="563" y="222"/>
                  </a:lnTo>
                  <a:lnTo>
                    <a:pt x="565" y="222"/>
                  </a:lnTo>
                  <a:lnTo>
                    <a:pt x="567" y="222"/>
                  </a:lnTo>
                  <a:lnTo>
                    <a:pt x="571" y="222"/>
                  </a:lnTo>
                  <a:lnTo>
                    <a:pt x="573" y="222"/>
                  </a:lnTo>
                  <a:lnTo>
                    <a:pt x="576" y="220"/>
                  </a:lnTo>
                  <a:lnTo>
                    <a:pt x="579" y="220"/>
                  </a:lnTo>
                  <a:lnTo>
                    <a:pt x="581" y="220"/>
                  </a:lnTo>
                  <a:lnTo>
                    <a:pt x="584" y="220"/>
                  </a:lnTo>
                  <a:lnTo>
                    <a:pt x="587" y="220"/>
                  </a:lnTo>
                  <a:lnTo>
                    <a:pt x="590" y="220"/>
                  </a:lnTo>
                  <a:lnTo>
                    <a:pt x="592" y="220"/>
                  </a:lnTo>
                  <a:lnTo>
                    <a:pt x="595" y="220"/>
                  </a:lnTo>
                  <a:lnTo>
                    <a:pt x="598" y="220"/>
                  </a:lnTo>
                  <a:lnTo>
                    <a:pt x="600" y="220"/>
                  </a:lnTo>
                  <a:lnTo>
                    <a:pt x="604" y="219"/>
                  </a:lnTo>
                  <a:lnTo>
                    <a:pt x="606" y="219"/>
                  </a:lnTo>
                  <a:lnTo>
                    <a:pt x="608" y="219"/>
                  </a:lnTo>
                  <a:lnTo>
                    <a:pt x="611" y="219"/>
                  </a:lnTo>
                  <a:lnTo>
                    <a:pt x="613" y="219"/>
                  </a:lnTo>
                  <a:lnTo>
                    <a:pt x="616" y="218"/>
                  </a:lnTo>
                  <a:lnTo>
                    <a:pt x="619" y="218"/>
                  </a:lnTo>
                  <a:lnTo>
                    <a:pt x="621" y="216"/>
                  </a:lnTo>
                  <a:lnTo>
                    <a:pt x="623" y="216"/>
                  </a:lnTo>
                  <a:lnTo>
                    <a:pt x="626" y="215"/>
                  </a:lnTo>
                  <a:lnTo>
                    <a:pt x="628" y="215"/>
                  </a:lnTo>
                  <a:lnTo>
                    <a:pt x="630" y="214"/>
                  </a:lnTo>
                  <a:lnTo>
                    <a:pt x="631" y="214"/>
                  </a:lnTo>
                  <a:lnTo>
                    <a:pt x="634" y="212"/>
                  </a:lnTo>
                  <a:lnTo>
                    <a:pt x="634" y="214"/>
                  </a:lnTo>
                  <a:lnTo>
                    <a:pt x="634" y="215"/>
                  </a:lnTo>
                  <a:lnTo>
                    <a:pt x="634" y="218"/>
                  </a:lnTo>
                  <a:lnTo>
                    <a:pt x="633" y="220"/>
                  </a:lnTo>
                  <a:lnTo>
                    <a:pt x="633" y="222"/>
                  </a:lnTo>
                  <a:lnTo>
                    <a:pt x="631" y="224"/>
                  </a:lnTo>
                  <a:lnTo>
                    <a:pt x="631" y="227"/>
                  </a:lnTo>
                  <a:lnTo>
                    <a:pt x="630" y="229"/>
                  </a:lnTo>
                  <a:lnTo>
                    <a:pt x="630" y="232"/>
                  </a:lnTo>
                  <a:lnTo>
                    <a:pt x="629" y="235"/>
                  </a:lnTo>
                  <a:lnTo>
                    <a:pt x="628" y="237"/>
                  </a:lnTo>
                  <a:lnTo>
                    <a:pt x="627" y="240"/>
                  </a:lnTo>
                  <a:lnTo>
                    <a:pt x="626" y="244"/>
                  </a:lnTo>
                  <a:lnTo>
                    <a:pt x="624" y="246"/>
                  </a:lnTo>
                  <a:lnTo>
                    <a:pt x="623" y="249"/>
                  </a:lnTo>
                  <a:lnTo>
                    <a:pt x="622" y="251"/>
                  </a:lnTo>
                  <a:lnTo>
                    <a:pt x="621" y="254"/>
                  </a:lnTo>
                  <a:lnTo>
                    <a:pt x="620" y="257"/>
                  </a:lnTo>
                  <a:lnTo>
                    <a:pt x="619" y="261"/>
                  </a:lnTo>
                  <a:lnTo>
                    <a:pt x="617" y="263"/>
                  </a:lnTo>
                  <a:lnTo>
                    <a:pt x="616" y="266"/>
                  </a:lnTo>
                  <a:lnTo>
                    <a:pt x="615" y="268"/>
                  </a:lnTo>
                  <a:lnTo>
                    <a:pt x="614" y="271"/>
                  </a:lnTo>
                  <a:lnTo>
                    <a:pt x="613" y="272"/>
                  </a:lnTo>
                  <a:lnTo>
                    <a:pt x="612" y="275"/>
                  </a:lnTo>
                  <a:lnTo>
                    <a:pt x="611" y="277"/>
                  </a:lnTo>
                  <a:lnTo>
                    <a:pt x="609" y="279"/>
                  </a:lnTo>
                  <a:lnTo>
                    <a:pt x="608" y="281"/>
                  </a:lnTo>
                  <a:lnTo>
                    <a:pt x="607" y="283"/>
                  </a:lnTo>
                  <a:lnTo>
                    <a:pt x="606" y="284"/>
                  </a:lnTo>
                  <a:lnTo>
                    <a:pt x="605" y="285"/>
                  </a:lnTo>
                  <a:lnTo>
                    <a:pt x="604" y="286"/>
                  </a:lnTo>
                  <a:lnTo>
                    <a:pt x="605" y="286"/>
                  </a:lnTo>
                  <a:lnTo>
                    <a:pt x="606" y="286"/>
                  </a:lnTo>
                  <a:lnTo>
                    <a:pt x="607" y="286"/>
                  </a:lnTo>
                  <a:lnTo>
                    <a:pt x="608" y="286"/>
                  </a:lnTo>
                  <a:lnTo>
                    <a:pt x="609" y="286"/>
                  </a:lnTo>
                  <a:lnTo>
                    <a:pt x="611" y="286"/>
                  </a:lnTo>
                  <a:lnTo>
                    <a:pt x="612" y="286"/>
                  </a:lnTo>
                  <a:lnTo>
                    <a:pt x="613" y="286"/>
                  </a:lnTo>
                  <a:lnTo>
                    <a:pt x="614" y="286"/>
                  </a:lnTo>
                  <a:lnTo>
                    <a:pt x="615" y="286"/>
                  </a:lnTo>
                  <a:lnTo>
                    <a:pt x="616" y="286"/>
                  </a:lnTo>
                  <a:lnTo>
                    <a:pt x="617" y="286"/>
                  </a:lnTo>
                  <a:lnTo>
                    <a:pt x="617" y="288"/>
                  </a:lnTo>
                  <a:lnTo>
                    <a:pt x="619" y="288"/>
                  </a:lnTo>
                  <a:lnTo>
                    <a:pt x="620" y="288"/>
                  </a:lnTo>
                  <a:lnTo>
                    <a:pt x="621" y="288"/>
                  </a:lnTo>
                  <a:lnTo>
                    <a:pt x="622" y="288"/>
                  </a:lnTo>
                  <a:lnTo>
                    <a:pt x="623" y="288"/>
                  </a:lnTo>
                  <a:lnTo>
                    <a:pt x="624" y="288"/>
                  </a:lnTo>
                  <a:lnTo>
                    <a:pt x="624" y="289"/>
                  </a:lnTo>
                  <a:lnTo>
                    <a:pt x="626" y="289"/>
                  </a:lnTo>
                  <a:lnTo>
                    <a:pt x="627" y="289"/>
                  </a:lnTo>
                  <a:lnTo>
                    <a:pt x="628" y="289"/>
                  </a:lnTo>
                  <a:lnTo>
                    <a:pt x="629" y="290"/>
                  </a:lnTo>
                  <a:lnTo>
                    <a:pt x="630" y="290"/>
                  </a:lnTo>
                  <a:lnTo>
                    <a:pt x="631" y="290"/>
                  </a:lnTo>
                  <a:lnTo>
                    <a:pt x="633" y="292"/>
                  </a:lnTo>
                  <a:lnTo>
                    <a:pt x="634" y="292"/>
                  </a:lnTo>
                  <a:lnTo>
                    <a:pt x="634" y="293"/>
                  </a:lnTo>
                  <a:lnTo>
                    <a:pt x="631" y="297"/>
                  </a:lnTo>
                  <a:lnTo>
                    <a:pt x="628" y="299"/>
                  </a:lnTo>
                  <a:lnTo>
                    <a:pt x="626" y="303"/>
                  </a:lnTo>
                  <a:lnTo>
                    <a:pt x="623" y="307"/>
                  </a:lnTo>
                  <a:lnTo>
                    <a:pt x="620" y="311"/>
                  </a:lnTo>
                  <a:lnTo>
                    <a:pt x="617" y="315"/>
                  </a:lnTo>
                  <a:lnTo>
                    <a:pt x="614" y="319"/>
                  </a:lnTo>
                  <a:lnTo>
                    <a:pt x="612" y="323"/>
                  </a:lnTo>
                  <a:lnTo>
                    <a:pt x="608" y="325"/>
                  </a:lnTo>
                  <a:lnTo>
                    <a:pt x="606" y="329"/>
                  </a:lnTo>
                  <a:lnTo>
                    <a:pt x="602" y="333"/>
                  </a:lnTo>
                  <a:lnTo>
                    <a:pt x="600" y="337"/>
                  </a:lnTo>
                  <a:lnTo>
                    <a:pt x="597" y="340"/>
                  </a:lnTo>
                  <a:lnTo>
                    <a:pt x="594" y="344"/>
                  </a:lnTo>
                  <a:lnTo>
                    <a:pt x="591" y="347"/>
                  </a:lnTo>
                  <a:lnTo>
                    <a:pt x="588" y="350"/>
                  </a:lnTo>
                  <a:lnTo>
                    <a:pt x="585" y="354"/>
                  </a:lnTo>
                  <a:lnTo>
                    <a:pt x="581" y="357"/>
                  </a:lnTo>
                  <a:lnTo>
                    <a:pt x="579" y="360"/>
                  </a:lnTo>
                  <a:lnTo>
                    <a:pt x="576" y="363"/>
                  </a:lnTo>
                  <a:lnTo>
                    <a:pt x="572" y="367"/>
                  </a:lnTo>
                  <a:lnTo>
                    <a:pt x="570" y="370"/>
                  </a:lnTo>
                  <a:lnTo>
                    <a:pt x="566" y="372"/>
                  </a:lnTo>
                  <a:lnTo>
                    <a:pt x="563" y="376"/>
                  </a:lnTo>
                  <a:lnTo>
                    <a:pt x="559" y="379"/>
                  </a:lnTo>
                  <a:lnTo>
                    <a:pt x="556" y="381"/>
                  </a:lnTo>
                  <a:lnTo>
                    <a:pt x="552" y="384"/>
                  </a:lnTo>
                  <a:lnTo>
                    <a:pt x="549" y="386"/>
                  </a:lnTo>
                  <a:lnTo>
                    <a:pt x="545" y="389"/>
                  </a:lnTo>
                  <a:lnTo>
                    <a:pt x="542" y="392"/>
                  </a:lnTo>
                  <a:lnTo>
                    <a:pt x="538" y="393"/>
                  </a:lnTo>
                  <a:lnTo>
                    <a:pt x="535" y="395"/>
                  </a:lnTo>
                  <a:lnTo>
                    <a:pt x="535" y="397"/>
                  </a:lnTo>
                  <a:lnTo>
                    <a:pt x="534" y="397"/>
                  </a:lnTo>
                  <a:lnTo>
                    <a:pt x="533" y="398"/>
                  </a:lnTo>
                  <a:lnTo>
                    <a:pt x="531" y="399"/>
                  </a:lnTo>
                  <a:lnTo>
                    <a:pt x="530" y="401"/>
                  </a:lnTo>
                  <a:lnTo>
                    <a:pt x="529" y="402"/>
                  </a:lnTo>
                  <a:lnTo>
                    <a:pt x="529" y="403"/>
                  </a:lnTo>
                  <a:lnTo>
                    <a:pt x="528" y="403"/>
                  </a:lnTo>
                  <a:lnTo>
                    <a:pt x="528" y="405"/>
                  </a:lnTo>
                  <a:lnTo>
                    <a:pt x="527" y="406"/>
                  </a:lnTo>
                  <a:lnTo>
                    <a:pt x="527" y="407"/>
                  </a:lnTo>
                  <a:lnTo>
                    <a:pt x="526" y="407"/>
                  </a:lnTo>
                  <a:lnTo>
                    <a:pt x="526" y="408"/>
                  </a:lnTo>
                  <a:lnTo>
                    <a:pt x="524" y="408"/>
                  </a:lnTo>
                  <a:lnTo>
                    <a:pt x="524" y="410"/>
                  </a:lnTo>
                  <a:lnTo>
                    <a:pt x="523" y="410"/>
                  </a:lnTo>
                  <a:lnTo>
                    <a:pt x="522" y="411"/>
                  </a:lnTo>
                  <a:lnTo>
                    <a:pt x="521" y="411"/>
                  </a:lnTo>
                  <a:lnTo>
                    <a:pt x="521" y="412"/>
                  </a:lnTo>
                  <a:lnTo>
                    <a:pt x="520" y="412"/>
                  </a:lnTo>
                  <a:lnTo>
                    <a:pt x="519" y="412"/>
                  </a:lnTo>
                  <a:lnTo>
                    <a:pt x="517" y="412"/>
                  </a:lnTo>
                  <a:lnTo>
                    <a:pt x="516" y="414"/>
                  </a:lnTo>
                  <a:lnTo>
                    <a:pt x="515" y="414"/>
                  </a:lnTo>
                  <a:lnTo>
                    <a:pt x="514" y="414"/>
                  </a:lnTo>
                  <a:lnTo>
                    <a:pt x="514" y="415"/>
                  </a:lnTo>
                  <a:lnTo>
                    <a:pt x="514" y="416"/>
                  </a:lnTo>
                  <a:lnTo>
                    <a:pt x="513" y="418"/>
                  </a:lnTo>
                  <a:lnTo>
                    <a:pt x="513" y="419"/>
                  </a:lnTo>
                  <a:lnTo>
                    <a:pt x="513" y="420"/>
                  </a:lnTo>
                  <a:lnTo>
                    <a:pt x="513" y="421"/>
                  </a:lnTo>
                  <a:lnTo>
                    <a:pt x="512" y="423"/>
                  </a:lnTo>
                  <a:lnTo>
                    <a:pt x="512" y="424"/>
                  </a:lnTo>
                  <a:lnTo>
                    <a:pt x="510" y="427"/>
                  </a:lnTo>
                  <a:lnTo>
                    <a:pt x="510" y="428"/>
                  </a:lnTo>
                  <a:lnTo>
                    <a:pt x="509" y="429"/>
                  </a:lnTo>
                  <a:lnTo>
                    <a:pt x="509" y="431"/>
                  </a:lnTo>
                  <a:lnTo>
                    <a:pt x="508" y="432"/>
                  </a:lnTo>
                  <a:lnTo>
                    <a:pt x="508" y="433"/>
                  </a:lnTo>
                  <a:lnTo>
                    <a:pt x="507" y="434"/>
                  </a:lnTo>
                  <a:lnTo>
                    <a:pt x="507" y="437"/>
                  </a:lnTo>
                  <a:lnTo>
                    <a:pt x="506" y="438"/>
                  </a:lnTo>
                  <a:lnTo>
                    <a:pt x="506" y="440"/>
                  </a:lnTo>
                  <a:lnTo>
                    <a:pt x="505" y="441"/>
                  </a:lnTo>
                  <a:lnTo>
                    <a:pt x="505" y="442"/>
                  </a:lnTo>
                  <a:lnTo>
                    <a:pt x="503" y="443"/>
                  </a:lnTo>
                  <a:lnTo>
                    <a:pt x="503" y="445"/>
                  </a:lnTo>
                  <a:lnTo>
                    <a:pt x="503" y="446"/>
                  </a:lnTo>
                  <a:lnTo>
                    <a:pt x="502" y="447"/>
                  </a:lnTo>
                  <a:lnTo>
                    <a:pt x="502" y="449"/>
                  </a:lnTo>
                  <a:lnTo>
                    <a:pt x="501" y="450"/>
                  </a:lnTo>
                  <a:lnTo>
                    <a:pt x="501" y="451"/>
                  </a:lnTo>
                  <a:lnTo>
                    <a:pt x="501" y="453"/>
                  </a:lnTo>
                  <a:lnTo>
                    <a:pt x="501" y="454"/>
                  </a:lnTo>
                  <a:lnTo>
                    <a:pt x="500" y="456"/>
                  </a:lnTo>
                  <a:lnTo>
                    <a:pt x="499" y="459"/>
                  </a:lnTo>
                  <a:lnTo>
                    <a:pt x="498" y="462"/>
                  </a:lnTo>
                  <a:lnTo>
                    <a:pt x="497" y="464"/>
                  </a:lnTo>
                  <a:lnTo>
                    <a:pt x="494" y="467"/>
                  </a:lnTo>
                  <a:lnTo>
                    <a:pt x="493" y="469"/>
                  </a:lnTo>
                  <a:lnTo>
                    <a:pt x="491" y="472"/>
                  </a:lnTo>
                  <a:lnTo>
                    <a:pt x="490" y="476"/>
                  </a:lnTo>
                  <a:lnTo>
                    <a:pt x="487" y="479"/>
                  </a:lnTo>
                  <a:lnTo>
                    <a:pt x="485" y="481"/>
                  </a:lnTo>
                  <a:lnTo>
                    <a:pt x="483" y="484"/>
                  </a:lnTo>
                  <a:lnTo>
                    <a:pt x="480" y="486"/>
                  </a:lnTo>
                  <a:lnTo>
                    <a:pt x="478" y="489"/>
                  </a:lnTo>
                  <a:lnTo>
                    <a:pt x="476" y="491"/>
                  </a:lnTo>
                  <a:lnTo>
                    <a:pt x="472" y="495"/>
                  </a:lnTo>
                  <a:lnTo>
                    <a:pt x="470" y="498"/>
                  </a:lnTo>
                  <a:lnTo>
                    <a:pt x="467" y="501"/>
                  </a:lnTo>
                  <a:lnTo>
                    <a:pt x="465" y="503"/>
                  </a:lnTo>
                  <a:lnTo>
                    <a:pt x="462" y="506"/>
                  </a:lnTo>
                  <a:lnTo>
                    <a:pt x="459" y="508"/>
                  </a:lnTo>
                  <a:lnTo>
                    <a:pt x="457" y="511"/>
                  </a:lnTo>
                  <a:lnTo>
                    <a:pt x="455" y="512"/>
                  </a:lnTo>
                  <a:lnTo>
                    <a:pt x="451" y="515"/>
                  </a:lnTo>
                  <a:lnTo>
                    <a:pt x="449" y="517"/>
                  </a:lnTo>
                  <a:lnTo>
                    <a:pt x="446" y="520"/>
                  </a:lnTo>
                  <a:lnTo>
                    <a:pt x="444" y="523"/>
                  </a:lnTo>
                  <a:lnTo>
                    <a:pt x="442" y="524"/>
                  </a:lnTo>
                  <a:lnTo>
                    <a:pt x="440" y="527"/>
                  </a:lnTo>
                  <a:lnTo>
                    <a:pt x="437" y="528"/>
                  </a:lnTo>
                  <a:lnTo>
                    <a:pt x="436" y="530"/>
                  </a:lnTo>
                  <a:lnTo>
                    <a:pt x="434" y="532"/>
                  </a:lnTo>
                  <a:lnTo>
                    <a:pt x="433" y="533"/>
                  </a:lnTo>
                  <a:lnTo>
                    <a:pt x="431" y="534"/>
                  </a:lnTo>
                  <a:lnTo>
                    <a:pt x="430" y="536"/>
                  </a:lnTo>
                  <a:lnTo>
                    <a:pt x="429" y="537"/>
                  </a:lnTo>
                  <a:lnTo>
                    <a:pt x="428" y="538"/>
                  </a:lnTo>
                  <a:lnTo>
                    <a:pt x="426" y="540"/>
                  </a:lnTo>
                  <a:lnTo>
                    <a:pt x="424" y="541"/>
                  </a:lnTo>
                  <a:lnTo>
                    <a:pt x="423" y="542"/>
                  </a:lnTo>
                  <a:lnTo>
                    <a:pt x="422" y="543"/>
                  </a:lnTo>
                  <a:lnTo>
                    <a:pt x="421" y="545"/>
                  </a:lnTo>
                  <a:lnTo>
                    <a:pt x="420" y="547"/>
                  </a:lnTo>
                  <a:lnTo>
                    <a:pt x="419" y="549"/>
                  </a:lnTo>
                  <a:lnTo>
                    <a:pt x="417" y="550"/>
                  </a:lnTo>
                  <a:lnTo>
                    <a:pt x="415" y="551"/>
                  </a:lnTo>
                  <a:lnTo>
                    <a:pt x="414" y="554"/>
                  </a:lnTo>
                  <a:lnTo>
                    <a:pt x="413" y="555"/>
                  </a:lnTo>
                  <a:lnTo>
                    <a:pt x="412" y="556"/>
                  </a:lnTo>
                  <a:lnTo>
                    <a:pt x="410" y="558"/>
                  </a:lnTo>
                  <a:lnTo>
                    <a:pt x="409" y="559"/>
                  </a:lnTo>
                  <a:lnTo>
                    <a:pt x="408" y="562"/>
                  </a:lnTo>
                  <a:lnTo>
                    <a:pt x="407" y="563"/>
                  </a:lnTo>
                  <a:lnTo>
                    <a:pt x="406" y="564"/>
                  </a:lnTo>
                  <a:lnTo>
                    <a:pt x="405" y="565"/>
                  </a:lnTo>
                  <a:lnTo>
                    <a:pt x="402" y="567"/>
                  </a:lnTo>
                  <a:lnTo>
                    <a:pt x="402" y="569"/>
                  </a:lnTo>
                  <a:lnTo>
                    <a:pt x="401" y="571"/>
                  </a:lnTo>
                  <a:lnTo>
                    <a:pt x="400" y="572"/>
                  </a:lnTo>
                  <a:lnTo>
                    <a:pt x="399" y="573"/>
                  </a:lnTo>
                  <a:lnTo>
                    <a:pt x="398" y="575"/>
                  </a:lnTo>
                  <a:lnTo>
                    <a:pt x="396" y="576"/>
                  </a:lnTo>
                  <a:lnTo>
                    <a:pt x="395" y="577"/>
                  </a:lnTo>
                  <a:lnTo>
                    <a:pt x="394" y="578"/>
                  </a:lnTo>
                  <a:lnTo>
                    <a:pt x="394" y="580"/>
                  </a:lnTo>
                  <a:lnTo>
                    <a:pt x="395" y="580"/>
                  </a:lnTo>
                  <a:lnTo>
                    <a:pt x="396" y="578"/>
                  </a:lnTo>
                  <a:lnTo>
                    <a:pt x="398" y="578"/>
                  </a:lnTo>
                  <a:lnTo>
                    <a:pt x="399" y="578"/>
                  </a:lnTo>
                  <a:lnTo>
                    <a:pt x="400" y="578"/>
                  </a:lnTo>
                  <a:lnTo>
                    <a:pt x="401" y="578"/>
                  </a:lnTo>
                  <a:lnTo>
                    <a:pt x="402" y="577"/>
                  </a:lnTo>
                  <a:lnTo>
                    <a:pt x="403" y="577"/>
                  </a:lnTo>
                  <a:lnTo>
                    <a:pt x="405" y="576"/>
                  </a:lnTo>
                  <a:lnTo>
                    <a:pt x="406" y="576"/>
                  </a:lnTo>
                  <a:lnTo>
                    <a:pt x="407" y="576"/>
                  </a:lnTo>
                  <a:lnTo>
                    <a:pt x="408" y="575"/>
                  </a:lnTo>
                  <a:lnTo>
                    <a:pt x="409" y="573"/>
                  </a:lnTo>
                  <a:lnTo>
                    <a:pt x="410" y="573"/>
                  </a:lnTo>
                  <a:lnTo>
                    <a:pt x="412" y="572"/>
                  </a:lnTo>
                  <a:lnTo>
                    <a:pt x="413" y="572"/>
                  </a:lnTo>
                  <a:lnTo>
                    <a:pt x="413" y="571"/>
                  </a:lnTo>
                  <a:lnTo>
                    <a:pt x="414" y="569"/>
                  </a:lnTo>
                  <a:lnTo>
                    <a:pt x="415" y="569"/>
                  </a:lnTo>
                  <a:lnTo>
                    <a:pt x="416" y="568"/>
                  </a:lnTo>
                  <a:lnTo>
                    <a:pt x="417" y="567"/>
                  </a:lnTo>
                  <a:lnTo>
                    <a:pt x="419" y="567"/>
                  </a:lnTo>
                  <a:lnTo>
                    <a:pt x="419" y="565"/>
                  </a:lnTo>
                  <a:lnTo>
                    <a:pt x="420" y="565"/>
                  </a:lnTo>
                  <a:lnTo>
                    <a:pt x="421" y="564"/>
                  </a:lnTo>
                  <a:lnTo>
                    <a:pt x="422" y="563"/>
                  </a:lnTo>
                  <a:lnTo>
                    <a:pt x="423" y="563"/>
                  </a:lnTo>
                  <a:lnTo>
                    <a:pt x="424" y="562"/>
                  </a:lnTo>
                  <a:lnTo>
                    <a:pt x="426" y="562"/>
                  </a:lnTo>
                  <a:lnTo>
                    <a:pt x="427" y="560"/>
                  </a:lnTo>
                  <a:lnTo>
                    <a:pt x="429" y="559"/>
                  </a:lnTo>
                  <a:lnTo>
                    <a:pt x="431" y="558"/>
                  </a:lnTo>
                  <a:lnTo>
                    <a:pt x="433" y="558"/>
                  </a:lnTo>
                  <a:lnTo>
                    <a:pt x="435" y="556"/>
                  </a:lnTo>
                  <a:lnTo>
                    <a:pt x="437" y="556"/>
                  </a:lnTo>
                  <a:lnTo>
                    <a:pt x="440" y="555"/>
                  </a:lnTo>
                  <a:lnTo>
                    <a:pt x="442" y="555"/>
                  </a:lnTo>
                  <a:lnTo>
                    <a:pt x="444" y="555"/>
                  </a:lnTo>
                  <a:lnTo>
                    <a:pt x="446" y="554"/>
                  </a:lnTo>
                  <a:lnTo>
                    <a:pt x="449" y="554"/>
                  </a:lnTo>
                  <a:lnTo>
                    <a:pt x="451" y="554"/>
                  </a:lnTo>
                  <a:lnTo>
                    <a:pt x="453" y="554"/>
                  </a:lnTo>
                  <a:lnTo>
                    <a:pt x="456" y="552"/>
                  </a:lnTo>
                  <a:lnTo>
                    <a:pt x="459" y="552"/>
                  </a:lnTo>
                  <a:lnTo>
                    <a:pt x="462" y="552"/>
                  </a:lnTo>
                  <a:lnTo>
                    <a:pt x="464" y="552"/>
                  </a:lnTo>
                  <a:lnTo>
                    <a:pt x="466" y="552"/>
                  </a:lnTo>
                  <a:lnTo>
                    <a:pt x="469" y="552"/>
                  </a:lnTo>
                  <a:lnTo>
                    <a:pt x="471" y="552"/>
                  </a:lnTo>
                  <a:lnTo>
                    <a:pt x="474" y="552"/>
                  </a:lnTo>
                  <a:lnTo>
                    <a:pt x="477" y="552"/>
                  </a:lnTo>
                  <a:lnTo>
                    <a:pt x="479" y="554"/>
                  </a:lnTo>
                  <a:lnTo>
                    <a:pt x="481" y="554"/>
                  </a:lnTo>
                  <a:lnTo>
                    <a:pt x="484" y="554"/>
                  </a:lnTo>
                  <a:lnTo>
                    <a:pt x="486" y="554"/>
                  </a:lnTo>
                  <a:lnTo>
                    <a:pt x="488" y="554"/>
                  </a:lnTo>
                  <a:lnTo>
                    <a:pt x="491" y="555"/>
                  </a:lnTo>
                  <a:lnTo>
                    <a:pt x="493" y="555"/>
                  </a:lnTo>
                  <a:lnTo>
                    <a:pt x="495" y="555"/>
                  </a:lnTo>
                  <a:lnTo>
                    <a:pt x="497" y="556"/>
                  </a:lnTo>
                  <a:lnTo>
                    <a:pt x="500" y="558"/>
                  </a:lnTo>
                  <a:lnTo>
                    <a:pt x="503" y="558"/>
                  </a:lnTo>
                  <a:lnTo>
                    <a:pt x="507" y="559"/>
                  </a:lnTo>
                  <a:lnTo>
                    <a:pt x="510" y="559"/>
                  </a:lnTo>
                  <a:lnTo>
                    <a:pt x="514" y="559"/>
                  </a:lnTo>
                  <a:lnTo>
                    <a:pt x="519" y="559"/>
                  </a:lnTo>
                  <a:lnTo>
                    <a:pt x="522" y="559"/>
                  </a:lnTo>
                  <a:lnTo>
                    <a:pt x="526" y="559"/>
                  </a:lnTo>
                  <a:lnTo>
                    <a:pt x="530" y="559"/>
                  </a:lnTo>
                  <a:lnTo>
                    <a:pt x="534" y="558"/>
                  </a:lnTo>
                  <a:lnTo>
                    <a:pt x="538" y="558"/>
                  </a:lnTo>
                  <a:lnTo>
                    <a:pt x="542" y="558"/>
                  </a:lnTo>
                  <a:lnTo>
                    <a:pt x="547" y="556"/>
                  </a:lnTo>
                  <a:lnTo>
                    <a:pt x="550" y="556"/>
                  </a:lnTo>
                  <a:lnTo>
                    <a:pt x="555" y="555"/>
                  </a:lnTo>
                  <a:lnTo>
                    <a:pt x="559" y="555"/>
                  </a:lnTo>
                  <a:lnTo>
                    <a:pt x="563" y="554"/>
                  </a:lnTo>
                  <a:lnTo>
                    <a:pt x="567" y="554"/>
                  </a:lnTo>
                  <a:lnTo>
                    <a:pt x="572" y="554"/>
                  </a:lnTo>
                  <a:lnTo>
                    <a:pt x="576" y="552"/>
                  </a:lnTo>
                  <a:lnTo>
                    <a:pt x="580" y="552"/>
                  </a:lnTo>
                  <a:lnTo>
                    <a:pt x="584" y="552"/>
                  </a:lnTo>
                  <a:lnTo>
                    <a:pt x="588" y="552"/>
                  </a:lnTo>
                  <a:lnTo>
                    <a:pt x="592" y="552"/>
                  </a:lnTo>
                  <a:lnTo>
                    <a:pt x="597" y="554"/>
                  </a:lnTo>
                  <a:lnTo>
                    <a:pt x="600" y="554"/>
                  </a:lnTo>
                  <a:lnTo>
                    <a:pt x="604" y="555"/>
                  </a:lnTo>
                  <a:lnTo>
                    <a:pt x="607" y="555"/>
                  </a:lnTo>
                  <a:lnTo>
                    <a:pt x="611" y="556"/>
                  </a:lnTo>
                  <a:lnTo>
                    <a:pt x="614" y="558"/>
                  </a:lnTo>
                  <a:lnTo>
                    <a:pt x="617" y="560"/>
                  </a:lnTo>
                  <a:lnTo>
                    <a:pt x="621" y="562"/>
                  </a:lnTo>
                  <a:lnTo>
                    <a:pt x="619" y="562"/>
                  </a:lnTo>
                  <a:lnTo>
                    <a:pt x="616" y="563"/>
                  </a:lnTo>
                  <a:lnTo>
                    <a:pt x="613" y="564"/>
                  </a:lnTo>
                  <a:lnTo>
                    <a:pt x="611" y="565"/>
                  </a:lnTo>
                  <a:lnTo>
                    <a:pt x="608" y="567"/>
                  </a:lnTo>
                  <a:lnTo>
                    <a:pt x="605" y="569"/>
                  </a:lnTo>
                  <a:lnTo>
                    <a:pt x="601" y="571"/>
                  </a:lnTo>
                  <a:lnTo>
                    <a:pt x="599" y="573"/>
                  </a:lnTo>
                  <a:lnTo>
                    <a:pt x="595" y="577"/>
                  </a:lnTo>
                  <a:lnTo>
                    <a:pt x="592" y="580"/>
                  </a:lnTo>
                  <a:lnTo>
                    <a:pt x="588" y="582"/>
                  </a:lnTo>
                  <a:lnTo>
                    <a:pt x="585" y="586"/>
                  </a:lnTo>
                  <a:lnTo>
                    <a:pt x="583" y="590"/>
                  </a:lnTo>
                  <a:lnTo>
                    <a:pt x="579" y="593"/>
                  </a:lnTo>
                  <a:lnTo>
                    <a:pt x="576" y="597"/>
                  </a:lnTo>
                  <a:lnTo>
                    <a:pt x="572" y="601"/>
                  </a:lnTo>
                  <a:lnTo>
                    <a:pt x="569" y="604"/>
                  </a:lnTo>
                  <a:lnTo>
                    <a:pt x="565" y="608"/>
                  </a:lnTo>
                  <a:lnTo>
                    <a:pt x="562" y="612"/>
                  </a:lnTo>
                  <a:lnTo>
                    <a:pt x="558" y="616"/>
                  </a:lnTo>
                  <a:lnTo>
                    <a:pt x="555" y="620"/>
                  </a:lnTo>
                  <a:lnTo>
                    <a:pt x="551" y="623"/>
                  </a:lnTo>
                  <a:lnTo>
                    <a:pt x="549" y="626"/>
                  </a:lnTo>
                  <a:lnTo>
                    <a:pt x="545" y="629"/>
                  </a:lnTo>
                  <a:lnTo>
                    <a:pt x="542" y="633"/>
                  </a:lnTo>
                  <a:lnTo>
                    <a:pt x="540" y="636"/>
                  </a:lnTo>
                  <a:lnTo>
                    <a:pt x="536" y="638"/>
                  </a:lnTo>
                  <a:lnTo>
                    <a:pt x="533" y="641"/>
                  </a:lnTo>
                  <a:lnTo>
                    <a:pt x="530" y="643"/>
                  </a:lnTo>
                  <a:lnTo>
                    <a:pt x="528" y="645"/>
                  </a:lnTo>
                  <a:lnTo>
                    <a:pt x="526" y="647"/>
                  </a:lnTo>
                  <a:lnTo>
                    <a:pt x="522" y="649"/>
                  </a:lnTo>
                  <a:lnTo>
                    <a:pt x="519" y="651"/>
                  </a:lnTo>
                  <a:lnTo>
                    <a:pt x="514" y="654"/>
                  </a:lnTo>
                  <a:lnTo>
                    <a:pt x="509" y="656"/>
                  </a:lnTo>
                  <a:lnTo>
                    <a:pt x="505" y="660"/>
                  </a:lnTo>
                  <a:lnTo>
                    <a:pt x="500" y="663"/>
                  </a:lnTo>
                  <a:lnTo>
                    <a:pt x="497" y="667"/>
                  </a:lnTo>
                  <a:lnTo>
                    <a:pt x="492" y="669"/>
                  </a:lnTo>
                  <a:lnTo>
                    <a:pt x="487" y="673"/>
                  </a:lnTo>
                  <a:lnTo>
                    <a:pt x="483" y="677"/>
                  </a:lnTo>
                  <a:lnTo>
                    <a:pt x="478" y="680"/>
                  </a:lnTo>
                  <a:lnTo>
                    <a:pt x="474" y="684"/>
                  </a:lnTo>
                  <a:lnTo>
                    <a:pt x="470" y="687"/>
                  </a:lnTo>
                  <a:lnTo>
                    <a:pt x="465" y="691"/>
                  </a:lnTo>
                  <a:lnTo>
                    <a:pt x="460" y="695"/>
                  </a:lnTo>
                  <a:lnTo>
                    <a:pt x="456" y="699"/>
                  </a:lnTo>
                  <a:lnTo>
                    <a:pt x="452" y="703"/>
                  </a:lnTo>
                  <a:lnTo>
                    <a:pt x="448" y="706"/>
                  </a:lnTo>
                  <a:lnTo>
                    <a:pt x="443" y="710"/>
                  </a:lnTo>
                  <a:lnTo>
                    <a:pt x="438" y="713"/>
                  </a:lnTo>
                  <a:lnTo>
                    <a:pt x="434" y="717"/>
                  </a:lnTo>
                  <a:lnTo>
                    <a:pt x="429" y="721"/>
                  </a:lnTo>
                  <a:lnTo>
                    <a:pt x="426" y="725"/>
                  </a:lnTo>
                  <a:lnTo>
                    <a:pt x="421" y="728"/>
                  </a:lnTo>
                  <a:lnTo>
                    <a:pt x="416" y="732"/>
                  </a:lnTo>
                  <a:lnTo>
                    <a:pt x="412" y="735"/>
                  </a:lnTo>
                  <a:lnTo>
                    <a:pt x="407" y="738"/>
                  </a:lnTo>
                  <a:lnTo>
                    <a:pt x="403" y="742"/>
                  </a:lnTo>
                  <a:lnTo>
                    <a:pt x="399" y="745"/>
                  </a:lnTo>
                  <a:lnTo>
                    <a:pt x="394" y="748"/>
                  </a:lnTo>
                  <a:lnTo>
                    <a:pt x="389" y="751"/>
                  </a:lnTo>
                  <a:lnTo>
                    <a:pt x="385" y="754"/>
                  </a:lnTo>
                  <a:lnTo>
                    <a:pt x="381" y="756"/>
                  </a:lnTo>
                  <a:lnTo>
                    <a:pt x="374" y="760"/>
                  </a:lnTo>
                  <a:lnTo>
                    <a:pt x="369" y="763"/>
                  </a:lnTo>
                  <a:lnTo>
                    <a:pt x="363" y="767"/>
                  </a:lnTo>
                  <a:lnTo>
                    <a:pt x="356" y="769"/>
                  </a:lnTo>
                  <a:lnTo>
                    <a:pt x="350" y="772"/>
                  </a:lnTo>
                  <a:lnTo>
                    <a:pt x="344" y="774"/>
                  </a:lnTo>
                  <a:lnTo>
                    <a:pt x="337" y="777"/>
                  </a:lnTo>
                  <a:lnTo>
                    <a:pt x="331" y="780"/>
                  </a:lnTo>
                  <a:lnTo>
                    <a:pt x="324" y="782"/>
                  </a:lnTo>
                  <a:lnTo>
                    <a:pt x="319" y="785"/>
                  </a:lnTo>
                  <a:lnTo>
                    <a:pt x="312" y="787"/>
                  </a:lnTo>
                  <a:lnTo>
                    <a:pt x="305" y="790"/>
                  </a:lnTo>
                  <a:lnTo>
                    <a:pt x="299" y="793"/>
                  </a:lnTo>
                  <a:lnTo>
                    <a:pt x="292" y="795"/>
                  </a:lnTo>
                  <a:lnTo>
                    <a:pt x="286" y="798"/>
                  </a:lnTo>
                  <a:lnTo>
                    <a:pt x="279" y="800"/>
                  </a:lnTo>
                  <a:lnTo>
                    <a:pt x="272" y="802"/>
                  </a:lnTo>
                  <a:lnTo>
                    <a:pt x="266" y="804"/>
                  </a:lnTo>
                  <a:lnTo>
                    <a:pt x="259" y="807"/>
                  </a:lnTo>
                  <a:lnTo>
                    <a:pt x="252" y="809"/>
                  </a:lnTo>
                  <a:lnTo>
                    <a:pt x="246" y="812"/>
                  </a:lnTo>
                  <a:lnTo>
                    <a:pt x="239" y="815"/>
                  </a:lnTo>
                  <a:lnTo>
                    <a:pt x="234" y="817"/>
                  </a:lnTo>
                  <a:lnTo>
                    <a:pt x="227" y="820"/>
                  </a:lnTo>
                  <a:lnTo>
                    <a:pt x="221" y="822"/>
                  </a:lnTo>
                  <a:lnTo>
                    <a:pt x="214" y="825"/>
                  </a:lnTo>
                  <a:lnTo>
                    <a:pt x="208" y="828"/>
                  </a:lnTo>
                  <a:lnTo>
                    <a:pt x="201" y="830"/>
                  </a:lnTo>
                  <a:lnTo>
                    <a:pt x="195" y="834"/>
                  </a:lnTo>
                  <a:lnTo>
                    <a:pt x="189" y="837"/>
                  </a:lnTo>
                  <a:lnTo>
                    <a:pt x="182" y="839"/>
                  </a:lnTo>
                  <a:lnTo>
                    <a:pt x="177" y="843"/>
                  </a:lnTo>
                  <a:lnTo>
                    <a:pt x="174" y="844"/>
                  </a:lnTo>
                  <a:lnTo>
                    <a:pt x="172" y="844"/>
                  </a:lnTo>
                  <a:lnTo>
                    <a:pt x="170" y="846"/>
                  </a:lnTo>
                  <a:lnTo>
                    <a:pt x="166" y="847"/>
                  </a:lnTo>
                  <a:lnTo>
                    <a:pt x="163" y="848"/>
                  </a:lnTo>
                  <a:lnTo>
                    <a:pt x="159" y="850"/>
                  </a:lnTo>
                  <a:lnTo>
                    <a:pt x="156" y="850"/>
                  </a:lnTo>
                  <a:lnTo>
                    <a:pt x="152" y="851"/>
                  </a:lnTo>
                  <a:lnTo>
                    <a:pt x="148" y="852"/>
                  </a:lnTo>
                  <a:lnTo>
                    <a:pt x="143" y="854"/>
                  </a:lnTo>
                  <a:lnTo>
                    <a:pt x="139" y="854"/>
                  </a:lnTo>
                  <a:lnTo>
                    <a:pt x="135" y="855"/>
                  </a:lnTo>
                  <a:lnTo>
                    <a:pt x="130" y="855"/>
                  </a:lnTo>
                  <a:lnTo>
                    <a:pt x="125" y="856"/>
                  </a:lnTo>
                  <a:lnTo>
                    <a:pt x="121" y="856"/>
                  </a:lnTo>
                  <a:lnTo>
                    <a:pt x="115" y="857"/>
                  </a:lnTo>
                  <a:lnTo>
                    <a:pt x="110" y="857"/>
                  </a:lnTo>
                  <a:lnTo>
                    <a:pt x="106" y="859"/>
                  </a:lnTo>
                  <a:lnTo>
                    <a:pt x="101" y="859"/>
                  </a:lnTo>
                  <a:lnTo>
                    <a:pt x="96" y="859"/>
                  </a:lnTo>
                  <a:lnTo>
                    <a:pt x="92" y="859"/>
                  </a:lnTo>
                  <a:lnTo>
                    <a:pt x="87" y="859"/>
                  </a:lnTo>
                  <a:lnTo>
                    <a:pt x="82" y="859"/>
                  </a:lnTo>
                  <a:lnTo>
                    <a:pt x="79" y="859"/>
                  </a:lnTo>
                  <a:lnTo>
                    <a:pt x="74" y="859"/>
                  </a:lnTo>
                  <a:lnTo>
                    <a:pt x="70" y="859"/>
                  </a:lnTo>
                  <a:lnTo>
                    <a:pt x="66" y="859"/>
                  </a:lnTo>
                  <a:lnTo>
                    <a:pt x="63" y="857"/>
                  </a:lnTo>
                  <a:lnTo>
                    <a:pt x="59" y="857"/>
                  </a:lnTo>
                  <a:lnTo>
                    <a:pt x="57" y="856"/>
                  </a:lnTo>
                  <a:lnTo>
                    <a:pt x="53" y="856"/>
                  </a:lnTo>
                  <a:lnTo>
                    <a:pt x="51" y="855"/>
                  </a:lnTo>
                  <a:lnTo>
                    <a:pt x="46" y="848"/>
                  </a:lnTo>
                  <a:lnTo>
                    <a:pt x="48" y="846"/>
                  </a:lnTo>
                  <a:lnTo>
                    <a:pt x="49" y="842"/>
                  </a:lnTo>
                  <a:lnTo>
                    <a:pt x="49" y="839"/>
                  </a:lnTo>
                  <a:lnTo>
                    <a:pt x="50" y="835"/>
                  </a:lnTo>
                  <a:lnTo>
                    <a:pt x="50" y="833"/>
                  </a:lnTo>
                  <a:lnTo>
                    <a:pt x="50" y="829"/>
                  </a:lnTo>
                  <a:lnTo>
                    <a:pt x="50" y="826"/>
                  </a:lnTo>
                  <a:lnTo>
                    <a:pt x="49" y="824"/>
                  </a:lnTo>
                  <a:lnTo>
                    <a:pt x="49" y="820"/>
                  </a:lnTo>
                  <a:lnTo>
                    <a:pt x="48" y="817"/>
                  </a:lnTo>
                  <a:lnTo>
                    <a:pt x="46" y="813"/>
                  </a:lnTo>
                  <a:lnTo>
                    <a:pt x="46" y="811"/>
                  </a:lnTo>
                  <a:lnTo>
                    <a:pt x="45" y="808"/>
                  </a:lnTo>
                  <a:lnTo>
                    <a:pt x="44" y="804"/>
                  </a:lnTo>
                  <a:lnTo>
                    <a:pt x="42" y="802"/>
                  </a:lnTo>
                  <a:lnTo>
                    <a:pt x="41" y="799"/>
                  </a:lnTo>
                  <a:lnTo>
                    <a:pt x="39" y="795"/>
                  </a:lnTo>
                  <a:lnTo>
                    <a:pt x="37" y="793"/>
                  </a:lnTo>
                  <a:lnTo>
                    <a:pt x="36" y="790"/>
                  </a:lnTo>
                  <a:lnTo>
                    <a:pt x="35" y="787"/>
                  </a:lnTo>
                  <a:lnTo>
                    <a:pt x="32" y="785"/>
                  </a:lnTo>
                  <a:lnTo>
                    <a:pt x="30" y="782"/>
                  </a:lnTo>
                  <a:lnTo>
                    <a:pt x="29" y="780"/>
                  </a:lnTo>
                  <a:lnTo>
                    <a:pt x="27" y="776"/>
                  </a:lnTo>
                  <a:lnTo>
                    <a:pt x="25" y="773"/>
                  </a:lnTo>
                  <a:lnTo>
                    <a:pt x="23" y="772"/>
                  </a:lnTo>
                  <a:lnTo>
                    <a:pt x="21" y="769"/>
                  </a:lnTo>
                  <a:lnTo>
                    <a:pt x="20" y="767"/>
                  </a:lnTo>
                  <a:lnTo>
                    <a:pt x="17" y="764"/>
                  </a:lnTo>
                  <a:lnTo>
                    <a:pt x="16" y="761"/>
                  </a:lnTo>
                  <a:lnTo>
                    <a:pt x="14" y="759"/>
                  </a:lnTo>
                  <a:lnTo>
                    <a:pt x="13" y="758"/>
                  </a:lnTo>
                  <a:lnTo>
                    <a:pt x="13" y="568"/>
                  </a:lnTo>
                  <a:lnTo>
                    <a:pt x="29" y="540"/>
                  </a:lnTo>
                  <a:lnTo>
                    <a:pt x="29" y="538"/>
                  </a:lnTo>
                  <a:lnTo>
                    <a:pt x="29" y="537"/>
                  </a:lnTo>
                  <a:lnTo>
                    <a:pt x="29" y="536"/>
                  </a:lnTo>
                  <a:lnTo>
                    <a:pt x="29" y="534"/>
                  </a:lnTo>
                  <a:lnTo>
                    <a:pt x="29" y="533"/>
                  </a:lnTo>
                  <a:lnTo>
                    <a:pt x="29" y="532"/>
                  </a:lnTo>
                  <a:lnTo>
                    <a:pt x="28" y="530"/>
                  </a:lnTo>
                  <a:lnTo>
                    <a:pt x="28" y="529"/>
                  </a:lnTo>
                  <a:lnTo>
                    <a:pt x="28" y="528"/>
                  </a:lnTo>
                  <a:lnTo>
                    <a:pt x="28" y="525"/>
                  </a:lnTo>
                  <a:lnTo>
                    <a:pt x="27" y="524"/>
                  </a:lnTo>
                  <a:lnTo>
                    <a:pt x="27" y="523"/>
                  </a:lnTo>
                  <a:lnTo>
                    <a:pt x="27" y="521"/>
                  </a:lnTo>
                  <a:lnTo>
                    <a:pt x="25" y="520"/>
                  </a:lnTo>
                  <a:lnTo>
                    <a:pt x="25" y="517"/>
                  </a:lnTo>
                  <a:lnTo>
                    <a:pt x="25" y="516"/>
                  </a:lnTo>
                  <a:lnTo>
                    <a:pt x="24" y="515"/>
                  </a:lnTo>
                  <a:lnTo>
                    <a:pt x="24" y="514"/>
                  </a:lnTo>
                  <a:lnTo>
                    <a:pt x="24" y="511"/>
                  </a:lnTo>
                  <a:lnTo>
                    <a:pt x="23" y="510"/>
                  </a:lnTo>
                  <a:lnTo>
                    <a:pt x="23" y="508"/>
                  </a:lnTo>
                  <a:lnTo>
                    <a:pt x="23" y="507"/>
                  </a:lnTo>
                  <a:lnTo>
                    <a:pt x="22" y="506"/>
                  </a:lnTo>
                  <a:lnTo>
                    <a:pt x="22" y="503"/>
                  </a:lnTo>
                  <a:lnTo>
                    <a:pt x="22" y="502"/>
                  </a:lnTo>
                  <a:lnTo>
                    <a:pt x="22" y="501"/>
                  </a:lnTo>
                  <a:lnTo>
                    <a:pt x="21" y="499"/>
                  </a:lnTo>
                  <a:lnTo>
                    <a:pt x="21" y="498"/>
                  </a:lnTo>
                  <a:lnTo>
                    <a:pt x="21" y="497"/>
                  </a:lnTo>
                  <a:lnTo>
                    <a:pt x="21" y="495"/>
                  </a:lnTo>
                  <a:lnTo>
                    <a:pt x="21" y="494"/>
                  </a:lnTo>
                  <a:lnTo>
                    <a:pt x="21" y="493"/>
                  </a:lnTo>
                  <a:lnTo>
                    <a:pt x="20" y="490"/>
                  </a:lnTo>
                  <a:lnTo>
                    <a:pt x="18" y="488"/>
                  </a:lnTo>
                  <a:lnTo>
                    <a:pt x="18" y="485"/>
                  </a:lnTo>
                  <a:lnTo>
                    <a:pt x="17" y="481"/>
                  </a:lnTo>
                  <a:lnTo>
                    <a:pt x="16" y="479"/>
                  </a:lnTo>
                  <a:lnTo>
                    <a:pt x="16" y="477"/>
                  </a:lnTo>
                  <a:lnTo>
                    <a:pt x="15" y="475"/>
                  </a:lnTo>
                  <a:lnTo>
                    <a:pt x="15" y="472"/>
                  </a:lnTo>
                  <a:lnTo>
                    <a:pt x="14" y="469"/>
                  </a:lnTo>
                  <a:lnTo>
                    <a:pt x="13" y="468"/>
                  </a:lnTo>
                  <a:lnTo>
                    <a:pt x="13" y="466"/>
                  </a:lnTo>
                  <a:lnTo>
                    <a:pt x="11" y="463"/>
                  </a:lnTo>
                  <a:lnTo>
                    <a:pt x="11" y="462"/>
                  </a:lnTo>
                  <a:lnTo>
                    <a:pt x="10" y="459"/>
                  </a:lnTo>
                  <a:lnTo>
                    <a:pt x="10" y="458"/>
                  </a:lnTo>
                  <a:lnTo>
                    <a:pt x="10" y="455"/>
                  </a:lnTo>
                  <a:lnTo>
                    <a:pt x="9" y="454"/>
                  </a:lnTo>
                  <a:lnTo>
                    <a:pt x="9" y="451"/>
                  </a:lnTo>
                  <a:lnTo>
                    <a:pt x="9" y="449"/>
                  </a:lnTo>
                  <a:lnTo>
                    <a:pt x="9" y="447"/>
                  </a:lnTo>
                  <a:lnTo>
                    <a:pt x="9" y="445"/>
                  </a:lnTo>
                  <a:lnTo>
                    <a:pt x="9" y="442"/>
                  </a:lnTo>
                  <a:lnTo>
                    <a:pt x="8" y="441"/>
                  </a:lnTo>
                  <a:lnTo>
                    <a:pt x="9" y="438"/>
                  </a:lnTo>
                  <a:lnTo>
                    <a:pt x="9" y="436"/>
                  </a:lnTo>
                  <a:lnTo>
                    <a:pt x="9" y="433"/>
                  </a:lnTo>
                  <a:lnTo>
                    <a:pt x="9" y="429"/>
                  </a:lnTo>
                  <a:lnTo>
                    <a:pt x="9" y="427"/>
                  </a:lnTo>
                  <a:lnTo>
                    <a:pt x="10" y="424"/>
                  </a:lnTo>
                  <a:lnTo>
                    <a:pt x="10" y="420"/>
                  </a:lnTo>
                  <a:lnTo>
                    <a:pt x="11" y="416"/>
                  </a:lnTo>
                  <a:lnTo>
                    <a:pt x="13" y="414"/>
                  </a:lnTo>
                  <a:lnTo>
                    <a:pt x="13" y="412"/>
                  </a:lnTo>
                  <a:lnTo>
                    <a:pt x="13" y="411"/>
                  </a:lnTo>
                  <a:lnTo>
                    <a:pt x="13" y="410"/>
                  </a:lnTo>
                  <a:lnTo>
                    <a:pt x="13" y="408"/>
                  </a:lnTo>
                  <a:lnTo>
                    <a:pt x="13" y="407"/>
                  </a:lnTo>
                  <a:lnTo>
                    <a:pt x="13" y="406"/>
                  </a:lnTo>
                  <a:lnTo>
                    <a:pt x="13" y="405"/>
                  </a:lnTo>
                  <a:lnTo>
                    <a:pt x="13" y="403"/>
                  </a:lnTo>
                  <a:lnTo>
                    <a:pt x="13" y="401"/>
                  </a:lnTo>
                  <a:lnTo>
                    <a:pt x="13" y="399"/>
                  </a:lnTo>
                  <a:lnTo>
                    <a:pt x="14" y="398"/>
                  </a:lnTo>
                  <a:lnTo>
                    <a:pt x="14" y="397"/>
                  </a:lnTo>
                  <a:lnTo>
                    <a:pt x="14" y="395"/>
                  </a:lnTo>
                  <a:lnTo>
                    <a:pt x="14" y="393"/>
                  </a:lnTo>
                  <a:lnTo>
                    <a:pt x="14" y="392"/>
                  </a:lnTo>
                  <a:lnTo>
                    <a:pt x="14" y="390"/>
                  </a:lnTo>
                  <a:lnTo>
                    <a:pt x="15" y="389"/>
                  </a:lnTo>
                  <a:lnTo>
                    <a:pt x="15" y="386"/>
                  </a:lnTo>
                  <a:lnTo>
                    <a:pt x="15" y="385"/>
                  </a:lnTo>
                  <a:lnTo>
                    <a:pt x="15" y="384"/>
                  </a:lnTo>
                  <a:lnTo>
                    <a:pt x="15" y="382"/>
                  </a:lnTo>
                  <a:lnTo>
                    <a:pt x="15" y="380"/>
                  </a:lnTo>
                  <a:lnTo>
                    <a:pt x="16" y="379"/>
                  </a:lnTo>
                  <a:lnTo>
                    <a:pt x="16" y="377"/>
                  </a:lnTo>
                  <a:lnTo>
                    <a:pt x="16" y="376"/>
                  </a:lnTo>
                  <a:lnTo>
                    <a:pt x="16" y="375"/>
                  </a:lnTo>
                  <a:lnTo>
                    <a:pt x="16" y="373"/>
                  </a:lnTo>
                  <a:lnTo>
                    <a:pt x="16" y="372"/>
                  </a:lnTo>
                  <a:lnTo>
                    <a:pt x="16" y="371"/>
                  </a:lnTo>
                  <a:lnTo>
                    <a:pt x="16" y="370"/>
                  </a:lnTo>
                  <a:lnTo>
                    <a:pt x="16" y="368"/>
                  </a:lnTo>
                  <a:lnTo>
                    <a:pt x="16" y="367"/>
                  </a:lnTo>
                  <a:lnTo>
                    <a:pt x="16" y="366"/>
                  </a:lnTo>
                  <a:lnTo>
                    <a:pt x="15" y="364"/>
                  </a:lnTo>
                  <a:lnTo>
                    <a:pt x="14" y="363"/>
                  </a:lnTo>
                  <a:lnTo>
                    <a:pt x="13" y="362"/>
                  </a:lnTo>
                  <a:lnTo>
                    <a:pt x="13" y="360"/>
                  </a:lnTo>
                  <a:lnTo>
                    <a:pt x="11" y="359"/>
                  </a:lnTo>
                  <a:lnTo>
                    <a:pt x="11" y="358"/>
                  </a:lnTo>
                  <a:lnTo>
                    <a:pt x="10" y="358"/>
                  </a:lnTo>
                  <a:lnTo>
                    <a:pt x="10" y="357"/>
                  </a:lnTo>
                  <a:lnTo>
                    <a:pt x="10" y="355"/>
                  </a:lnTo>
                  <a:lnTo>
                    <a:pt x="9" y="354"/>
                  </a:lnTo>
                  <a:lnTo>
                    <a:pt x="9" y="353"/>
                  </a:lnTo>
                  <a:lnTo>
                    <a:pt x="8" y="351"/>
                  </a:lnTo>
                  <a:lnTo>
                    <a:pt x="8" y="350"/>
                  </a:lnTo>
                  <a:lnTo>
                    <a:pt x="7" y="349"/>
                  </a:lnTo>
                  <a:lnTo>
                    <a:pt x="7" y="347"/>
                  </a:lnTo>
                  <a:lnTo>
                    <a:pt x="7" y="346"/>
                  </a:lnTo>
                  <a:lnTo>
                    <a:pt x="6" y="345"/>
                  </a:lnTo>
                  <a:lnTo>
                    <a:pt x="6" y="344"/>
                  </a:lnTo>
                  <a:lnTo>
                    <a:pt x="4" y="342"/>
                  </a:lnTo>
                  <a:lnTo>
                    <a:pt x="4" y="341"/>
                  </a:lnTo>
                  <a:lnTo>
                    <a:pt x="3" y="340"/>
                  </a:lnTo>
                  <a:lnTo>
                    <a:pt x="3" y="338"/>
                  </a:lnTo>
                  <a:lnTo>
                    <a:pt x="2" y="338"/>
                  </a:lnTo>
                  <a:lnTo>
                    <a:pt x="2" y="337"/>
                  </a:lnTo>
                  <a:lnTo>
                    <a:pt x="1" y="336"/>
                  </a:lnTo>
                  <a:lnTo>
                    <a:pt x="1" y="334"/>
                  </a:lnTo>
                  <a:lnTo>
                    <a:pt x="0" y="333"/>
                  </a:lnTo>
                  <a:lnTo>
                    <a:pt x="0" y="310"/>
                  </a:lnTo>
                  <a:lnTo>
                    <a:pt x="1" y="309"/>
                  </a:lnTo>
                  <a:lnTo>
                    <a:pt x="2" y="306"/>
                  </a:lnTo>
                  <a:lnTo>
                    <a:pt x="3" y="305"/>
                  </a:lnTo>
                  <a:lnTo>
                    <a:pt x="4" y="303"/>
                  </a:lnTo>
                  <a:lnTo>
                    <a:pt x="6" y="302"/>
                  </a:lnTo>
                  <a:lnTo>
                    <a:pt x="7" y="299"/>
                  </a:lnTo>
                  <a:lnTo>
                    <a:pt x="9" y="298"/>
                  </a:lnTo>
                  <a:lnTo>
                    <a:pt x="10" y="297"/>
                  </a:lnTo>
                  <a:lnTo>
                    <a:pt x="11" y="296"/>
                  </a:lnTo>
                  <a:lnTo>
                    <a:pt x="14" y="293"/>
                  </a:lnTo>
                  <a:lnTo>
                    <a:pt x="15" y="292"/>
                  </a:lnTo>
                  <a:lnTo>
                    <a:pt x="16" y="290"/>
                  </a:lnTo>
                  <a:lnTo>
                    <a:pt x="18" y="289"/>
                  </a:lnTo>
                  <a:lnTo>
                    <a:pt x="20" y="286"/>
                  </a:lnTo>
                  <a:lnTo>
                    <a:pt x="21" y="285"/>
                  </a:lnTo>
                  <a:lnTo>
                    <a:pt x="23" y="284"/>
                  </a:lnTo>
                  <a:lnTo>
                    <a:pt x="24" y="283"/>
                  </a:lnTo>
                  <a:lnTo>
                    <a:pt x="27" y="281"/>
                  </a:lnTo>
                  <a:lnTo>
                    <a:pt x="28" y="279"/>
                  </a:lnTo>
                  <a:lnTo>
                    <a:pt x="29" y="277"/>
                  </a:lnTo>
                  <a:lnTo>
                    <a:pt x="31" y="276"/>
                  </a:lnTo>
                  <a:lnTo>
                    <a:pt x="32" y="275"/>
                  </a:lnTo>
                  <a:lnTo>
                    <a:pt x="34" y="272"/>
                  </a:lnTo>
                  <a:lnTo>
                    <a:pt x="36" y="271"/>
                  </a:lnTo>
                  <a:lnTo>
                    <a:pt x="37" y="270"/>
                  </a:lnTo>
                  <a:lnTo>
                    <a:pt x="38" y="268"/>
                  </a:lnTo>
                  <a:lnTo>
                    <a:pt x="39" y="266"/>
                  </a:lnTo>
                  <a:lnTo>
                    <a:pt x="42" y="264"/>
                  </a:lnTo>
                  <a:lnTo>
                    <a:pt x="43" y="263"/>
                  </a:lnTo>
                  <a:lnTo>
                    <a:pt x="44" y="262"/>
                  </a:lnTo>
                  <a:lnTo>
                    <a:pt x="45" y="259"/>
                  </a:lnTo>
                  <a:lnTo>
                    <a:pt x="46" y="258"/>
                  </a:lnTo>
                  <a:lnTo>
                    <a:pt x="64" y="258"/>
                  </a:lnTo>
                  <a:lnTo>
                    <a:pt x="77" y="241"/>
                  </a:lnTo>
                  <a:lnTo>
                    <a:pt x="77" y="236"/>
                  </a:lnTo>
                  <a:lnTo>
                    <a:pt x="77" y="231"/>
                  </a:lnTo>
                  <a:lnTo>
                    <a:pt x="77" y="225"/>
                  </a:lnTo>
                  <a:lnTo>
                    <a:pt x="77" y="220"/>
                  </a:lnTo>
                  <a:lnTo>
                    <a:pt x="77" y="215"/>
                  </a:lnTo>
                  <a:lnTo>
                    <a:pt x="78" y="209"/>
                  </a:lnTo>
                  <a:lnTo>
                    <a:pt x="78" y="205"/>
                  </a:lnTo>
                  <a:lnTo>
                    <a:pt x="78" y="200"/>
                  </a:lnTo>
                  <a:lnTo>
                    <a:pt x="78" y="194"/>
                  </a:lnTo>
                  <a:lnTo>
                    <a:pt x="79" y="189"/>
                  </a:lnTo>
                  <a:lnTo>
                    <a:pt x="79" y="184"/>
                  </a:lnTo>
                  <a:lnTo>
                    <a:pt x="80" y="179"/>
                  </a:lnTo>
                  <a:lnTo>
                    <a:pt x="80" y="174"/>
                  </a:lnTo>
                  <a:lnTo>
                    <a:pt x="81" y="168"/>
                  </a:lnTo>
                  <a:lnTo>
                    <a:pt x="81" y="164"/>
                  </a:lnTo>
                  <a:lnTo>
                    <a:pt x="82" y="159"/>
                  </a:lnTo>
                  <a:lnTo>
                    <a:pt x="82" y="154"/>
                  </a:lnTo>
                  <a:lnTo>
                    <a:pt x="84" y="149"/>
                  </a:lnTo>
                  <a:lnTo>
                    <a:pt x="85" y="145"/>
                  </a:lnTo>
                  <a:lnTo>
                    <a:pt x="86" y="140"/>
                  </a:lnTo>
                  <a:lnTo>
                    <a:pt x="86" y="136"/>
                  </a:lnTo>
                  <a:lnTo>
                    <a:pt x="87" y="131"/>
                  </a:lnTo>
                  <a:lnTo>
                    <a:pt x="88" y="126"/>
                  </a:lnTo>
                  <a:lnTo>
                    <a:pt x="89" y="122"/>
                  </a:lnTo>
                  <a:lnTo>
                    <a:pt x="91" y="116"/>
                  </a:lnTo>
                  <a:lnTo>
                    <a:pt x="91" y="113"/>
                  </a:lnTo>
                  <a:lnTo>
                    <a:pt x="92" y="107"/>
                  </a:lnTo>
                  <a:lnTo>
                    <a:pt x="93" y="103"/>
                  </a:lnTo>
                  <a:lnTo>
                    <a:pt x="94" y="100"/>
                  </a:lnTo>
                  <a:lnTo>
                    <a:pt x="95" y="94"/>
                  </a:lnTo>
                  <a:lnTo>
                    <a:pt x="96" y="91"/>
                  </a:lnTo>
                  <a:lnTo>
                    <a:pt x="98" y="87"/>
                  </a:lnTo>
                  <a:lnTo>
                    <a:pt x="100" y="83"/>
                  </a:lnTo>
                  <a:lnTo>
                    <a:pt x="101" y="79"/>
                  </a:lnTo>
                  <a:lnTo>
                    <a:pt x="102" y="76"/>
                  </a:lnTo>
                  <a:lnTo>
                    <a:pt x="105" y="72"/>
                  </a:lnTo>
                  <a:lnTo>
                    <a:pt x="107" y="68"/>
                  </a:lnTo>
                  <a:lnTo>
                    <a:pt x="108" y="66"/>
                  </a:lnTo>
                  <a:lnTo>
                    <a:pt x="110" y="62"/>
                  </a:lnTo>
                  <a:lnTo>
                    <a:pt x="113" y="58"/>
                  </a:lnTo>
                  <a:lnTo>
                    <a:pt x="116" y="54"/>
                  </a:lnTo>
                  <a:lnTo>
                    <a:pt x="118" y="50"/>
                  </a:lnTo>
                  <a:lnTo>
                    <a:pt x="121" y="48"/>
                  </a:lnTo>
                  <a:lnTo>
                    <a:pt x="124" y="44"/>
                  </a:lnTo>
                  <a:lnTo>
                    <a:pt x="128" y="40"/>
                  </a:lnTo>
                  <a:lnTo>
                    <a:pt x="130" y="37"/>
                  </a:lnTo>
                  <a:lnTo>
                    <a:pt x="134" y="33"/>
                  </a:lnTo>
                  <a:lnTo>
                    <a:pt x="137" y="30"/>
                  </a:lnTo>
                  <a:lnTo>
                    <a:pt x="141" y="27"/>
                  </a:lnTo>
                  <a:lnTo>
                    <a:pt x="144" y="24"/>
                  </a:lnTo>
                  <a:lnTo>
                    <a:pt x="148" y="20"/>
                  </a:lnTo>
                  <a:lnTo>
                    <a:pt x="151" y="18"/>
                  </a:lnTo>
                  <a:lnTo>
                    <a:pt x="155" y="15"/>
                  </a:lnTo>
                  <a:lnTo>
                    <a:pt x="158" y="13"/>
                  </a:lnTo>
                  <a:lnTo>
                    <a:pt x="162" y="10"/>
                  </a:lnTo>
                  <a:lnTo>
                    <a:pt x="165" y="9"/>
                  </a:lnTo>
                  <a:lnTo>
                    <a:pt x="168" y="6"/>
                  </a:lnTo>
                  <a:lnTo>
                    <a:pt x="172" y="5"/>
                  </a:lnTo>
                  <a:lnTo>
                    <a:pt x="175" y="4"/>
                  </a:lnTo>
                  <a:lnTo>
                    <a:pt x="179" y="2"/>
                  </a:lnTo>
                  <a:lnTo>
                    <a:pt x="182" y="1"/>
                  </a:lnTo>
                  <a:lnTo>
                    <a:pt x="186" y="1"/>
                  </a:lnTo>
                  <a:lnTo>
                    <a:pt x="189" y="0"/>
                  </a:lnTo>
                  <a:lnTo>
                    <a:pt x="192" y="0"/>
                  </a:lnTo>
                  <a:close/>
                  <a:moveTo>
                    <a:pt x="56" y="619"/>
                  </a:moveTo>
                  <a:lnTo>
                    <a:pt x="56" y="623"/>
                  </a:lnTo>
                  <a:lnTo>
                    <a:pt x="56" y="626"/>
                  </a:lnTo>
                  <a:lnTo>
                    <a:pt x="56" y="630"/>
                  </a:lnTo>
                  <a:lnTo>
                    <a:pt x="57" y="634"/>
                  </a:lnTo>
                  <a:lnTo>
                    <a:pt x="57" y="637"/>
                  </a:lnTo>
                  <a:lnTo>
                    <a:pt x="58" y="641"/>
                  </a:lnTo>
                  <a:lnTo>
                    <a:pt x="58" y="645"/>
                  </a:lnTo>
                  <a:lnTo>
                    <a:pt x="59" y="647"/>
                  </a:lnTo>
                  <a:lnTo>
                    <a:pt x="60" y="651"/>
                  </a:lnTo>
                  <a:lnTo>
                    <a:pt x="61" y="654"/>
                  </a:lnTo>
                  <a:lnTo>
                    <a:pt x="63" y="658"/>
                  </a:lnTo>
                  <a:lnTo>
                    <a:pt x="64" y="660"/>
                  </a:lnTo>
                  <a:lnTo>
                    <a:pt x="66" y="663"/>
                  </a:lnTo>
                  <a:lnTo>
                    <a:pt x="67" y="667"/>
                  </a:lnTo>
                  <a:lnTo>
                    <a:pt x="68" y="669"/>
                  </a:lnTo>
                  <a:lnTo>
                    <a:pt x="71" y="672"/>
                  </a:lnTo>
                  <a:lnTo>
                    <a:pt x="72" y="676"/>
                  </a:lnTo>
                  <a:lnTo>
                    <a:pt x="74" y="678"/>
                  </a:lnTo>
                  <a:lnTo>
                    <a:pt x="75" y="681"/>
                  </a:lnTo>
                  <a:lnTo>
                    <a:pt x="78" y="684"/>
                  </a:lnTo>
                  <a:lnTo>
                    <a:pt x="80" y="686"/>
                  </a:lnTo>
                  <a:lnTo>
                    <a:pt x="81" y="690"/>
                  </a:lnTo>
                  <a:lnTo>
                    <a:pt x="84" y="693"/>
                  </a:lnTo>
                  <a:lnTo>
                    <a:pt x="86" y="695"/>
                  </a:lnTo>
                  <a:lnTo>
                    <a:pt x="88" y="698"/>
                  </a:lnTo>
                  <a:lnTo>
                    <a:pt x="89" y="700"/>
                  </a:lnTo>
                  <a:lnTo>
                    <a:pt x="92" y="703"/>
                  </a:lnTo>
                  <a:lnTo>
                    <a:pt x="94" y="706"/>
                  </a:lnTo>
                  <a:lnTo>
                    <a:pt x="96" y="708"/>
                  </a:lnTo>
                  <a:lnTo>
                    <a:pt x="99" y="711"/>
                  </a:lnTo>
                  <a:lnTo>
                    <a:pt x="100" y="713"/>
                  </a:lnTo>
                  <a:lnTo>
                    <a:pt x="102" y="716"/>
                  </a:lnTo>
                  <a:lnTo>
                    <a:pt x="102" y="720"/>
                  </a:lnTo>
                  <a:lnTo>
                    <a:pt x="102" y="724"/>
                  </a:lnTo>
                  <a:lnTo>
                    <a:pt x="102" y="728"/>
                  </a:lnTo>
                  <a:lnTo>
                    <a:pt x="102" y="732"/>
                  </a:lnTo>
                  <a:lnTo>
                    <a:pt x="102" y="735"/>
                  </a:lnTo>
                  <a:lnTo>
                    <a:pt x="102" y="739"/>
                  </a:lnTo>
                  <a:lnTo>
                    <a:pt x="102" y="743"/>
                  </a:lnTo>
                  <a:lnTo>
                    <a:pt x="103" y="748"/>
                  </a:lnTo>
                  <a:lnTo>
                    <a:pt x="103" y="752"/>
                  </a:lnTo>
                  <a:lnTo>
                    <a:pt x="103" y="756"/>
                  </a:lnTo>
                  <a:lnTo>
                    <a:pt x="103" y="761"/>
                  </a:lnTo>
                  <a:lnTo>
                    <a:pt x="103" y="767"/>
                  </a:lnTo>
                  <a:lnTo>
                    <a:pt x="103" y="771"/>
                  </a:lnTo>
                  <a:lnTo>
                    <a:pt x="103" y="776"/>
                  </a:lnTo>
                  <a:lnTo>
                    <a:pt x="103" y="780"/>
                  </a:lnTo>
                  <a:lnTo>
                    <a:pt x="103" y="785"/>
                  </a:lnTo>
                  <a:lnTo>
                    <a:pt x="103" y="790"/>
                  </a:lnTo>
                  <a:lnTo>
                    <a:pt x="103" y="794"/>
                  </a:lnTo>
                  <a:lnTo>
                    <a:pt x="103" y="799"/>
                  </a:lnTo>
                  <a:lnTo>
                    <a:pt x="103" y="803"/>
                  </a:lnTo>
                  <a:lnTo>
                    <a:pt x="103" y="808"/>
                  </a:lnTo>
                  <a:lnTo>
                    <a:pt x="102" y="812"/>
                  </a:lnTo>
                  <a:lnTo>
                    <a:pt x="102" y="817"/>
                  </a:lnTo>
                  <a:lnTo>
                    <a:pt x="102" y="821"/>
                  </a:lnTo>
                  <a:lnTo>
                    <a:pt x="102" y="825"/>
                  </a:lnTo>
                  <a:lnTo>
                    <a:pt x="101" y="829"/>
                  </a:lnTo>
                  <a:lnTo>
                    <a:pt x="101" y="833"/>
                  </a:lnTo>
                  <a:lnTo>
                    <a:pt x="101" y="837"/>
                  </a:lnTo>
                  <a:lnTo>
                    <a:pt x="100" y="839"/>
                  </a:lnTo>
                  <a:lnTo>
                    <a:pt x="100" y="843"/>
                  </a:lnTo>
                  <a:lnTo>
                    <a:pt x="99" y="846"/>
                  </a:lnTo>
                  <a:lnTo>
                    <a:pt x="98" y="848"/>
                  </a:lnTo>
                  <a:lnTo>
                    <a:pt x="96" y="846"/>
                  </a:lnTo>
                  <a:lnTo>
                    <a:pt x="95" y="842"/>
                  </a:lnTo>
                  <a:lnTo>
                    <a:pt x="93" y="838"/>
                  </a:lnTo>
                  <a:lnTo>
                    <a:pt x="92" y="835"/>
                  </a:lnTo>
                  <a:lnTo>
                    <a:pt x="89" y="831"/>
                  </a:lnTo>
                  <a:lnTo>
                    <a:pt x="88" y="828"/>
                  </a:lnTo>
                  <a:lnTo>
                    <a:pt x="86" y="824"/>
                  </a:lnTo>
                  <a:lnTo>
                    <a:pt x="85" y="820"/>
                  </a:lnTo>
                  <a:lnTo>
                    <a:pt x="82" y="816"/>
                  </a:lnTo>
                  <a:lnTo>
                    <a:pt x="81" y="811"/>
                  </a:lnTo>
                  <a:lnTo>
                    <a:pt x="79" y="807"/>
                  </a:lnTo>
                  <a:lnTo>
                    <a:pt x="77" y="803"/>
                  </a:lnTo>
                  <a:lnTo>
                    <a:pt x="75" y="799"/>
                  </a:lnTo>
                  <a:lnTo>
                    <a:pt x="73" y="795"/>
                  </a:lnTo>
                  <a:lnTo>
                    <a:pt x="71" y="790"/>
                  </a:lnTo>
                  <a:lnTo>
                    <a:pt x="70" y="786"/>
                  </a:lnTo>
                  <a:lnTo>
                    <a:pt x="67" y="782"/>
                  </a:lnTo>
                  <a:lnTo>
                    <a:pt x="66" y="778"/>
                  </a:lnTo>
                  <a:lnTo>
                    <a:pt x="64" y="774"/>
                  </a:lnTo>
                  <a:lnTo>
                    <a:pt x="61" y="771"/>
                  </a:lnTo>
                  <a:lnTo>
                    <a:pt x="59" y="765"/>
                  </a:lnTo>
                  <a:lnTo>
                    <a:pt x="58" y="761"/>
                  </a:lnTo>
                  <a:lnTo>
                    <a:pt x="56" y="758"/>
                  </a:lnTo>
                  <a:lnTo>
                    <a:pt x="53" y="755"/>
                  </a:lnTo>
                  <a:lnTo>
                    <a:pt x="52" y="751"/>
                  </a:lnTo>
                  <a:lnTo>
                    <a:pt x="50" y="747"/>
                  </a:lnTo>
                  <a:lnTo>
                    <a:pt x="48" y="743"/>
                  </a:lnTo>
                  <a:lnTo>
                    <a:pt x="45" y="741"/>
                  </a:lnTo>
                  <a:lnTo>
                    <a:pt x="44" y="737"/>
                  </a:lnTo>
                  <a:lnTo>
                    <a:pt x="42" y="734"/>
                  </a:lnTo>
                  <a:lnTo>
                    <a:pt x="39" y="732"/>
                  </a:lnTo>
                  <a:lnTo>
                    <a:pt x="38" y="729"/>
                  </a:lnTo>
                  <a:lnTo>
                    <a:pt x="38" y="725"/>
                  </a:lnTo>
                  <a:lnTo>
                    <a:pt x="38" y="721"/>
                  </a:lnTo>
                  <a:lnTo>
                    <a:pt x="38" y="717"/>
                  </a:lnTo>
                  <a:lnTo>
                    <a:pt x="38" y="713"/>
                  </a:lnTo>
                  <a:lnTo>
                    <a:pt x="39" y="710"/>
                  </a:lnTo>
                  <a:lnTo>
                    <a:pt x="39" y="707"/>
                  </a:lnTo>
                  <a:lnTo>
                    <a:pt x="39" y="703"/>
                  </a:lnTo>
                  <a:lnTo>
                    <a:pt x="41" y="699"/>
                  </a:lnTo>
                  <a:lnTo>
                    <a:pt x="41" y="695"/>
                  </a:lnTo>
                  <a:lnTo>
                    <a:pt x="42" y="693"/>
                  </a:lnTo>
                  <a:lnTo>
                    <a:pt x="43" y="689"/>
                  </a:lnTo>
                  <a:lnTo>
                    <a:pt x="43" y="685"/>
                  </a:lnTo>
                  <a:lnTo>
                    <a:pt x="44" y="682"/>
                  </a:lnTo>
                  <a:lnTo>
                    <a:pt x="45" y="678"/>
                  </a:lnTo>
                  <a:lnTo>
                    <a:pt x="45" y="674"/>
                  </a:lnTo>
                  <a:lnTo>
                    <a:pt x="46" y="672"/>
                  </a:lnTo>
                  <a:lnTo>
                    <a:pt x="48" y="668"/>
                  </a:lnTo>
                  <a:lnTo>
                    <a:pt x="48" y="665"/>
                  </a:lnTo>
                  <a:lnTo>
                    <a:pt x="49" y="661"/>
                  </a:lnTo>
                  <a:lnTo>
                    <a:pt x="50" y="659"/>
                  </a:lnTo>
                  <a:lnTo>
                    <a:pt x="50" y="655"/>
                  </a:lnTo>
                  <a:lnTo>
                    <a:pt x="51" y="652"/>
                  </a:lnTo>
                  <a:lnTo>
                    <a:pt x="52" y="649"/>
                  </a:lnTo>
                  <a:lnTo>
                    <a:pt x="52" y="646"/>
                  </a:lnTo>
                  <a:lnTo>
                    <a:pt x="53" y="642"/>
                  </a:lnTo>
                  <a:lnTo>
                    <a:pt x="53" y="638"/>
                  </a:lnTo>
                  <a:lnTo>
                    <a:pt x="54" y="636"/>
                  </a:lnTo>
                  <a:lnTo>
                    <a:pt x="54" y="632"/>
                  </a:lnTo>
                  <a:lnTo>
                    <a:pt x="54" y="629"/>
                  </a:lnTo>
                  <a:lnTo>
                    <a:pt x="54" y="625"/>
                  </a:lnTo>
                  <a:lnTo>
                    <a:pt x="54" y="623"/>
                  </a:lnTo>
                  <a:lnTo>
                    <a:pt x="56" y="619"/>
                  </a:lnTo>
                  <a:close/>
                  <a:moveTo>
                    <a:pt x="115" y="746"/>
                  </a:moveTo>
                  <a:lnTo>
                    <a:pt x="115" y="748"/>
                  </a:lnTo>
                  <a:lnTo>
                    <a:pt x="115" y="751"/>
                  </a:lnTo>
                  <a:lnTo>
                    <a:pt x="115" y="754"/>
                  </a:lnTo>
                  <a:lnTo>
                    <a:pt x="115" y="758"/>
                  </a:lnTo>
                  <a:lnTo>
                    <a:pt x="115" y="761"/>
                  </a:lnTo>
                  <a:lnTo>
                    <a:pt x="115" y="764"/>
                  </a:lnTo>
                  <a:lnTo>
                    <a:pt x="114" y="768"/>
                  </a:lnTo>
                  <a:lnTo>
                    <a:pt x="114" y="772"/>
                  </a:lnTo>
                  <a:lnTo>
                    <a:pt x="114" y="776"/>
                  </a:lnTo>
                  <a:lnTo>
                    <a:pt x="114" y="778"/>
                  </a:lnTo>
                  <a:lnTo>
                    <a:pt x="113" y="782"/>
                  </a:lnTo>
                  <a:lnTo>
                    <a:pt x="113" y="786"/>
                  </a:lnTo>
                  <a:lnTo>
                    <a:pt x="113" y="790"/>
                  </a:lnTo>
                  <a:lnTo>
                    <a:pt x="113" y="794"/>
                  </a:lnTo>
                  <a:lnTo>
                    <a:pt x="113" y="798"/>
                  </a:lnTo>
                  <a:lnTo>
                    <a:pt x="111" y="802"/>
                  </a:lnTo>
                  <a:lnTo>
                    <a:pt x="111" y="806"/>
                  </a:lnTo>
                  <a:lnTo>
                    <a:pt x="111" y="809"/>
                  </a:lnTo>
                  <a:lnTo>
                    <a:pt x="111" y="813"/>
                  </a:lnTo>
                  <a:lnTo>
                    <a:pt x="111" y="817"/>
                  </a:lnTo>
                  <a:lnTo>
                    <a:pt x="111" y="821"/>
                  </a:lnTo>
                  <a:lnTo>
                    <a:pt x="111" y="825"/>
                  </a:lnTo>
                  <a:lnTo>
                    <a:pt x="111" y="829"/>
                  </a:lnTo>
                  <a:lnTo>
                    <a:pt x="111" y="831"/>
                  </a:lnTo>
                  <a:lnTo>
                    <a:pt x="111" y="835"/>
                  </a:lnTo>
                  <a:lnTo>
                    <a:pt x="111" y="838"/>
                  </a:lnTo>
                  <a:lnTo>
                    <a:pt x="113" y="842"/>
                  </a:lnTo>
                  <a:lnTo>
                    <a:pt x="113" y="844"/>
                  </a:lnTo>
                  <a:lnTo>
                    <a:pt x="113" y="847"/>
                  </a:lnTo>
                  <a:lnTo>
                    <a:pt x="114" y="850"/>
                  </a:lnTo>
                  <a:lnTo>
                    <a:pt x="115" y="852"/>
                  </a:lnTo>
                  <a:lnTo>
                    <a:pt x="115" y="855"/>
                  </a:lnTo>
                  <a:lnTo>
                    <a:pt x="116" y="852"/>
                  </a:lnTo>
                  <a:lnTo>
                    <a:pt x="116" y="850"/>
                  </a:lnTo>
                  <a:lnTo>
                    <a:pt x="117" y="847"/>
                  </a:lnTo>
                  <a:lnTo>
                    <a:pt x="118" y="846"/>
                  </a:lnTo>
                  <a:lnTo>
                    <a:pt x="118" y="843"/>
                  </a:lnTo>
                  <a:lnTo>
                    <a:pt x="120" y="841"/>
                  </a:lnTo>
                  <a:lnTo>
                    <a:pt x="120" y="837"/>
                  </a:lnTo>
                  <a:lnTo>
                    <a:pt x="120" y="834"/>
                  </a:lnTo>
                  <a:lnTo>
                    <a:pt x="121" y="831"/>
                  </a:lnTo>
                  <a:lnTo>
                    <a:pt x="121" y="829"/>
                  </a:lnTo>
                  <a:lnTo>
                    <a:pt x="121" y="826"/>
                  </a:lnTo>
                  <a:lnTo>
                    <a:pt x="122" y="822"/>
                  </a:lnTo>
                  <a:lnTo>
                    <a:pt x="122" y="820"/>
                  </a:lnTo>
                  <a:lnTo>
                    <a:pt x="122" y="817"/>
                  </a:lnTo>
                  <a:lnTo>
                    <a:pt x="122" y="813"/>
                  </a:lnTo>
                  <a:lnTo>
                    <a:pt x="122" y="811"/>
                  </a:lnTo>
                  <a:lnTo>
                    <a:pt x="123" y="808"/>
                  </a:lnTo>
                  <a:lnTo>
                    <a:pt x="123" y="804"/>
                  </a:lnTo>
                  <a:lnTo>
                    <a:pt x="123" y="802"/>
                  </a:lnTo>
                  <a:lnTo>
                    <a:pt x="123" y="798"/>
                  </a:lnTo>
                  <a:lnTo>
                    <a:pt x="123" y="795"/>
                  </a:lnTo>
                  <a:lnTo>
                    <a:pt x="123" y="793"/>
                  </a:lnTo>
                  <a:lnTo>
                    <a:pt x="123" y="789"/>
                  </a:lnTo>
                  <a:lnTo>
                    <a:pt x="123" y="786"/>
                  </a:lnTo>
                  <a:lnTo>
                    <a:pt x="123" y="783"/>
                  </a:lnTo>
                  <a:lnTo>
                    <a:pt x="123" y="780"/>
                  </a:lnTo>
                  <a:lnTo>
                    <a:pt x="123" y="777"/>
                  </a:lnTo>
                  <a:lnTo>
                    <a:pt x="123" y="774"/>
                  </a:lnTo>
                  <a:lnTo>
                    <a:pt x="123" y="771"/>
                  </a:lnTo>
                  <a:lnTo>
                    <a:pt x="123" y="768"/>
                  </a:lnTo>
                  <a:lnTo>
                    <a:pt x="123" y="765"/>
                  </a:lnTo>
                  <a:lnTo>
                    <a:pt x="123" y="763"/>
                  </a:lnTo>
                  <a:lnTo>
                    <a:pt x="115" y="746"/>
                  </a:lnTo>
                  <a:close/>
                </a:path>
              </a:pathLst>
            </a:custGeom>
            <a:solidFill>
              <a:srgbClr val="99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7" name="Freeform 50"/>
            <p:cNvSpPr>
              <a:spLocks/>
            </p:cNvSpPr>
            <p:nvPr/>
          </p:nvSpPr>
          <p:spPr bwMode="auto">
            <a:xfrm>
              <a:off x="4068" y="3133"/>
              <a:ext cx="317" cy="429"/>
            </a:xfrm>
            <a:custGeom>
              <a:avLst/>
              <a:gdLst>
                <a:gd name="T0" fmla="*/ 2 w 634"/>
                <a:gd name="T1" fmla="*/ 0 h 859"/>
                <a:gd name="T2" fmla="*/ 2 w 634"/>
                <a:gd name="T3" fmla="*/ 0 h 859"/>
                <a:gd name="T4" fmla="*/ 2 w 634"/>
                <a:gd name="T5" fmla="*/ 1 h 859"/>
                <a:gd name="T6" fmla="*/ 2 w 634"/>
                <a:gd name="T7" fmla="*/ 1 h 859"/>
                <a:gd name="T8" fmla="*/ 2 w 634"/>
                <a:gd name="T9" fmla="*/ 1 h 859"/>
                <a:gd name="T10" fmla="*/ 2 w 634"/>
                <a:gd name="T11" fmla="*/ 1 h 859"/>
                <a:gd name="T12" fmla="*/ 2 w 634"/>
                <a:gd name="T13" fmla="*/ 1 h 859"/>
                <a:gd name="T14" fmla="*/ 2 w 634"/>
                <a:gd name="T15" fmla="*/ 1 h 859"/>
                <a:gd name="T16" fmla="*/ 2 w 634"/>
                <a:gd name="T17" fmla="*/ 1 h 859"/>
                <a:gd name="T18" fmla="*/ 2 w 634"/>
                <a:gd name="T19" fmla="*/ 0 h 859"/>
                <a:gd name="T20" fmla="*/ 3 w 634"/>
                <a:gd name="T21" fmla="*/ 0 h 859"/>
                <a:gd name="T22" fmla="*/ 3 w 634"/>
                <a:gd name="T23" fmla="*/ 0 h 859"/>
                <a:gd name="T24" fmla="*/ 3 w 634"/>
                <a:gd name="T25" fmla="*/ 0 h 859"/>
                <a:gd name="T26" fmla="*/ 3 w 634"/>
                <a:gd name="T27" fmla="*/ 0 h 859"/>
                <a:gd name="T28" fmla="*/ 3 w 634"/>
                <a:gd name="T29" fmla="*/ 1 h 859"/>
                <a:gd name="T30" fmla="*/ 3 w 634"/>
                <a:gd name="T31" fmla="*/ 1 h 859"/>
                <a:gd name="T32" fmla="*/ 3 w 634"/>
                <a:gd name="T33" fmla="*/ 1 h 859"/>
                <a:gd name="T34" fmla="*/ 3 w 634"/>
                <a:gd name="T35" fmla="*/ 1 h 859"/>
                <a:gd name="T36" fmla="*/ 3 w 634"/>
                <a:gd name="T37" fmla="*/ 1 h 859"/>
                <a:gd name="T38" fmla="*/ 3 w 634"/>
                <a:gd name="T39" fmla="*/ 1 h 859"/>
                <a:gd name="T40" fmla="*/ 3 w 634"/>
                <a:gd name="T41" fmla="*/ 1 h 859"/>
                <a:gd name="T42" fmla="*/ 3 w 634"/>
                <a:gd name="T43" fmla="*/ 1 h 859"/>
                <a:gd name="T44" fmla="*/ 2 w 634"/>
                <a:gd name="T45" fmla="*/ 1 h 859"/>
                <a:gd name="T46" fmla="*/ 2 w 634"/>
                <a:gd name="T47" fmla="*/ 1 h 859"/>
                <a:gd name="T48" fmla="*/ 2 w 634"/>
                <a:gd name="T49" fmla="*/ 1 h 859"/>
                <a:gd name="T50" fmla="*/ 2 w 634"/>
                <a:gd name="T51" fmla="*/ 2 h 859"/>
                <a:gd name="T52" fmla="*/ 2 w 634"/>
                <a:gd name="T53" fmla="*/ 2 h 859"/>
                <a:gd name="T54" fmla="*/ 2 w 634"/>
                <a:gd name="T55" fmla="*/ 2 h 859"/>
                <a:gd name="T56" fmla="*/ 2 w 634"/>
                <a:gd name="T57" fmla="*/ 2 h 859"/>
                <a:gd name="T58" fmla="*/ 2 w 634"/>
                <a:gd name="T59" fmla="*/ 2 h 859"/>
                <a:gd name="T60" fmla="*/ 2 w 634"/>
                <a:gd name="T61" fmla="*/ 2 h 859"/>
                <a:gd name="T62" fmla="*/ 2 w 634"/>
                <a:gd name="T63" fmla="*/ 2 h 859"/>
                <a:gd name="T64" fmla="*/ 3 w 634"/>
                <a:gd name="T65" fmla="*/ 2 h 859"/>
                <a:gd name="T66" fmla="*/ 3 w 634"/>
                <a:gd name="T67" fmla="*/ 2 h 859"/>
                <a:gd name="T68" fmla="*/ 3 w 634"/>
                <a:gd name="T69" fmla="*/ 2 h 859"/>
                <a:gd name="T70" fmla="*/ 3 w 634"/>
                <a:gd name="T71" fmla="*/ 2 h 859"/>
                <a:gd name="T72" fmla="*/ 3 w 634"/>
                <a:gd name="T73" fmla="*/ 2 h 859"/>
                <a:gd name="T74" fmla="*/ 2 w 634"/>
                <a:gd name="T75" fmla="*/ 2 h 859"/>
                <a:gd name="T76" fmla="*/ 2 w 634"/>
                <a:gd name="T77" fmla="*/ 2 h 859"/>
                <a:gd name="T78" fmla="*/ 2 w 634"/>
                <a:gd name="T79" fmla="*/ 3 h 859"/>
                <a:gd name="T80" fmla="*/ 1 w 634"/>
                <a:gd name="T81" fmla="*/ 3 h 859"/>
                <a:gd name="T82" fmla="*/ 1 w 634"/>
                <a:gd name="T83" fmla="*/ 3 h 859"/>
                <a:gd name="T84" fmla="*/ 1 w 634"/>
                <a:gd name="T85" fmla="*/ 3 h 859"/>
                <a:gd name="T86" fmla="*/ 1 w 634"/>
                <a:gd name="T87" fmla="*/ 3 h 859"/>
                <a:gd name="T88" fmla="*/ 1 w 634"/>
                <a:gd name="T89" fmla="*/ 3 h 859"/>
                <a:gd name="T90" fmla="*/ 1 w 634"/>
                <a:gd name="T91" fmla="*/ 3 h 859"/>
                <a:gd name="T92" fmla="*/ 1 w 634"/>
                <a:gd name="T93" fmla="*/ 2 h 859"/>
                <a:gd name="T94" fmla="*/ 1 w 634"/>
                <a:gd name="T95" fmla="*/ 1 h 859"/>
                <a:gd name="T96" fmla="*/ 1 w 634"/>
                <a:gd name="T97" fmla="*/ 1 h 859"/>
                <a:gd name="T98" fmla="*/ 1 w 634"/>
                <a:gd name="T99" fmla="*/ 1 h 859"/>
                <a:gd name="T100" fmla="*/ 1 w 634"/>
                <a:gd name="T101" fmla="*/ 1 h 859"/>
                <a:gd name="T102" fmla="*/ 1 w 634"/>
                <a:gd name="T103" fmla="*/ 1 h 859"/>
                <a:gd name="T104" fmla="*/ 1 w 634"/>
                <a:gd name="T105" fmla="*/ 1 h 859"/>
                <a:gd name="T106" fmla="*/ 1 w 634"/>
                <a:gd name="T107" fmla="*/ 1 h 859"/>
                <a:gd name="T108" fmla="*/ 1 w 634"/>
                <a:gd name="T109" fmla="*/ 1 h 859"/>
                <a:gd name="T110" fmla="*/ 1 w 634"/>
                <a:gd name="T111" fmla="*/ 1 h 859"/>
                <a:gd name="T112" fmla="*/ 1 w 634"/>
                <a:gd name="T113" fmla="*/ 1 h 859"/>
                <a:gd name="T114" fmla="*/ 1 w 634"/>
                <a:gd name="T115" fmla="*/ 0 h 859"/>
                <a:gd name="T116" fmla="*/ 1 w 634"/>
                <a:gd name="T117" fmla="*/ 0 h 859"/>
                <a:gd name="T118" fmla="*/ 1 w 634"/>
                <a:gd name="T119" fmla="*/ 0 h 859"/>
                <a:gd name="T120" fmla="*/ 1 w 634"/>
                <a:gd name="T121" fmla="*/ 0 h 859"/>
                <a:gd name="T122" fmla="*/ 1 w 634"/>
                <a:gd name="T123" fmla="*/ 0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4" h="859">
                  <a:moveTo>
                    <a:pt x="192" y="0"/>
                  </a:moveTo>
                  <a:lnTo>
                    <a:pt x="200" y="6"/>
                  </a:lnTo>
                  <a:lnTo>
                    <a:pt x="207" y="13"/>
                  </a:lnTo>
                  <a:lnTo>
                    <a:pt x="215" y="19"/>
                  </a:lnTo>
                  <a:lnTo>
                    <a:pt x="222" y="26"/>
                  </a:lnTo>
                  <a:lnTo>
                    <a:pt x="230" y="33"/>
                  </a:lnTo>
                  <a:lnTo>
                    <a:pt x="237" y="41"/>
                  </a:lnTo>
                  <a:lnTo>
                    <a:pt x="245" y="49"/>
                  </a:lnTo>
                  <a:lnTo>
                    <a:pt x="252" y="57"/>
                  </a:lnTo>
                  <a:lnTo>
                    <a:pt x="259" y="66"/>
                  </a:lnTo>
                  <a:lnTo>
                    <a:pt x="267" y="75"/>
                  </a:lnTo>
                  <a:lnTo>
                    <a:pt x="274" y="84"/>
                  </a:lnTo>
                  <a:lnTo>
                    <a:pt x="281" y="93"/>
                  </a:lnTo>
                  <a:lnTo>
                    <a:pt x="287" y="102"/>
                  </a:lnTo>
                  <a:lnTo>
                    <a:pt x="294" y="111"/>
                  </a:lnTo>
                  <a:lnTo>
                    <a:pt x="300" y="122"/>
                  </a:lnTo>
                  <a:lnTo>
                    <a:pt x="306" y="132"/>
                  </a:lnTo>
                  <a:lnTo>
                    <a:pt x="312" y="142"/>
                  </a:lnTo>
                  <a:lnTo>
                    <a:pt x="316" y="153"/>
                  </a:lnTo>
                  <a:lnTo>
                    <a:pt x="321" y="163"/>
                  </a:lnTo>
                  <a:lnTo>
                    <a:pt x="326" y="174"/>
                  </a:lnTo>
                  <a:lnTo>
                    <a:pt x="329" y="185"/>
                  </a:lnTo>
                  <a:lnTo>
                    <a:pt x="332" y="197"/>
                  </a:lnTo>
                  <a:lnTo>
                    <a:pt x="335" y="207"/>
                  </a:lnTo>
                  <a:lnTo>
                    <a:pt x="337" y="219"/>
                  </a:lnTo>
                  <a:lnTo>
                    <a:pt x="338" y="231"/>
                  </a:lnTo>
                  <a:lnTo>
                    <a:pt x="339" y="242"/>
                  </a:lnTo>
                  <a:lnTo>
                    <a:pt x="339" y="254"/>
                  </a:lnTo>
                  <a:lnTo>
                    <a:pt x="339" y="267"/>
                  </a:lnTo>
                  <a:lnTo>
                    <a:pt x="338" y="279"/>
                  </a:lnTo>
                  <a:lnTo>
                    <a:pt x="336" y="290"/>
                  </a:lnTo>
                  <a:lnTo>
                    <a:pt x="334" y="303"/>
                  </a:lnTo>
                  <a:lnTo>
                    <a:pt x="329" y="315"/>
                  </a:lnTo>
                  <a:lnTo>
                    <a:pt x="329" y="316"/>
                  </a:lnTo>
                  <a:lnTo>
                    <a:pt x="329" y="318"/>
                  </a:lnTo>
                  <a:lnTo>
                    <a:pt x="329" y="319"/>
                  </a:lnTo>
                  <a:lnTo>
                    <a:pt x="328" y="320"/>
                  </a:lnTo>
                  <a:lnTo>
                    <a:pt x="328" y="321"/>
                  </a:lnTo>
                  <a:lnTo>
                    <a:pt x="327" y="323"/>
                  </a:lnTo>
                  <a:lnTo>
                    <a:pt x="327" y="324"/>
                  </a:lnTo>
                  <a:lnTo>
                    <a:pt x="326" y="324"/>
                  </a:lnTo>
                  <a:lnTo>
                    <a:pt x="326" y="325"/>
                  </a:lnTo>
                  <a:lnTo>
                    <a:pt x="324" y="327"/>
                  </a:lnTo>
                  <a:lnTo>
                    <a:pt x="324" y="328"/>
                  </a:lnTo>
                  <a:lnTo>
                    <a:pt x="323" y="329"/>
                  </a:lnTo>
                  <a:lnTo>
                    <a:pt x="322" y="331"/>
                  </a:lnTo>
                  <a:lnTo>
                    <a:pt x="322" y="332"/>
                  </a:lnTo>
                  <a:lnTo>
                    <a:pt x="321" y="333"/>
                  </a:lnTo>
                  <a:lnTo>
                    <a:pt x="321" y="334"/>
                  </a:lnTo>
                  <a:lnTo>
                    <a:pt x="320" y="334"/>
                  </a:lnTo>
                  <a:lnTo>
                    <a:pt x="320" y="336"/>
                  </a:lnTo>
                  <a:lnTo>
                    <a:pt x="320" y="337"/>
                  </a:lnTo>
                  <a:lnTo>
                    <a:pt x="319" y="338"/>
                  </a:lnTo>
                  <a:lnTo>
                    <a:pt x="317" y="340"/>
                  </a:lnTo>
                  <a:lnTo>
                    <a:pt x="317" y="341"/>
                  </a:lnTo>
                  <a:lnTo>
                    <a:pt x="317" y="342"/>
                  </a:lnTo>
                  <a:lnTo>
                    <a:pt x="316" y="342"/>
                  </a:lnTo>
                  <a:lnTo>
                    <a:pt x="316" y="344"/>
                  </a:lnTo>
                  <a:lnTo>
                    <a:pt x="317" y="342"/>
                  </a:lnTo>
                  <a:lnTo>
                    <a:pt x="319" y="341"/>
                  </a:lnTo>
                  <a:lnTo>
                    <a:pt x="321" y="340"/>
                  </a:lnTo>
                  <a:lnTo>
                    <a:pt x="322" y="337"/>
                  </a:lnTo>
                  <a:lnTo>
                    <a:pt x="323" y="336"/>
                  </a:lnTo>
                  <a:lnTo>
                    <a:pt x="324" y="334"/>
                  </a:lnTo>
                  <a:lnTo>
                    <a:pt x="326" y="333"/>
                  </a:lnTo>
                  <a:lnTo>
                    <a:pt x="327" y="332"/>
                  </a:lnTo>
                  <a:lnTo>
                    <a:pt x="329" y="331"/>
                  </a:lnTo>
                  <a:lnTo>
                    <a:pt x="330" y="329"/>
                  </a:lnTo>
                  <a:lnTo>
                    <a:pt x="331" y="328"/>
                  </a:lnTo>
                  <a:lnTo>
                    <a:pt x="332" y="327"/>
                  </a:lnTo>
                  <a:lnTo>
                    <a:pt x="334" y="325"/>
                  </a:lnTo>
                  <a:lnTo>
                    <a:pt x="336" y="324"/>
                  </a:lnTo>
                  <a:lnTo>
                    <a:pt x="337" y="324"/>
                  </a:lnTo>
                  <a:lnTo>
                    <a:pt x="338" y="323"/>
                  </a:lnTo>
                  <a:lnTo>
                    <a:pt x="341" y="321"/>
                  </a:lnTo>
                  <a:lnTo>
                    <a:pt x="342" y="320"/>
                  </a:lnTo>
                  <a:lnTo>
                    <a:pt x="343" y="319"/>
                  </a:lnTo>
                  <a:lnTo>
                    <a:pt x="345" y="319"/>
                  </a:lnTo>
                  <a:lnTo>
                    <a:pt x="346" y="318"/>
                  </a:lnTo>
                  <a:lnTo>
                    <a:pt x="348" y="316"/>
                  </a:lnTo>
                  <a:lnTo>
                    <a:pt x="350" y="316"/>
                  </a:lnTo>
                  <a:lnTo>
                    <a:pt x="351" y="315"/>
                  </a:lnTo>
                  <a:lnTo>
                    <a:pt x="352" y="314"/>
                  </a:lnTo>
                  <a:lnTo>
                    <a:pt x="355" y="314"/>
                  </a:lnTo>
                  <a:lnTo>
                    <a:pt x="356" y="312"/>
                  </a:lnTo>
                  <a:lnTo>
                    <a:pt x="357" y="312"/>
                  </a:lnTo>
                  <a:lnTo>
                    <a:pt x="359" y="311"/>
                  </a:lnTo>
                  <a:lnTo>
                    <a:pt x="360" y="311"/>
                  </a:lnTo>
                  <a:lnTo>
                    <a:pt x="363" y="310"/>
                  </a:lnTo>
                  <a:lnTo>
                    <a:pt x="364" y="310"/>
                  </a:lnTo>
                  <a:lnTo>
                    <a:pt x="365" y="309"/>
                  </a:lnTo>
                  <a:lnTo>
                    <a:pt x="366" y="309"/>
                  </a:lnTo>
                  <a:lnTo>
                    <a:pt x="367" y="307"/>
                  </a:lnTo>
                  <a:lnTo>
                    <a:pt x="369" y="306"/>
                  </a:lnTo>
                  <a:lnTo>
                    <a:pt x="371" y="306"/>
                  </a:lnTo>
                  <a:lnTo>
                    <a:pt x="372" y="305"/>
                  </a:lnTo>
                  <a:lnTo>
                    <a:pt x="373" y="303"/>
                  </a:lnTo>
                  <a:lnTo>
                    <a:pt x="374" y="302"/>
                  </a:lnTo>
                  <a:lnTo>
                    <a:pt x="377" y="301"/>
                  </a:lnTo>
                  <a:lnTo>
                    <a:pt x="378" y="299"/>
                  </a:lnTo>
                  <a:lnTo>
                    <a:pt x="379" y="297"/>
                  </a:lnTo>
                  <a:lnTo>
                    <a:pt x="381" y="296"/>
                  </a:lnTo>
                  <a:lnTo>
                    <a:pt x="383" y="294"/>
                  </a:lnTo>
                  <a:lnTo>
                    <a:pt x="384" y="293"/>
                  </a:lnTo>
                  <a:lnTo>
                    <a:pt x="386" y="292"/>
                  </a:lnTo>
                  <a:lnTo>
                    <a:pt x="387" y="289"/>
                  </a:lnTo>
                  <a:lnTo>
                    <a:pt x="389" y="288"/>
                  </a:lnTo>
                  <a:lnTo>
                    <a:pt x="391" y="286"/>
                  </a:lnTo>
                  <a:lnTo>
                    <a:pt x="392" y="285"/>
                  </a:lnTo>
                  <a:lnTo>
                    <a:pt x="394" y="283"/>
                  </a:lnTo>
                  <a:lnTo>
                    <a:pt x="395" y="281"/>
                  </a:lnTo>
                  <a:lnTo>
                    <a:pt x="396" y="280"/>
                  </a:lnTo>
                  <a:lnTo>
                    <a:pt x="399" y="279"/>
                  </a:lnTo>
                  <a:lnTo>
                    <a:pt x="400" y="277"/>
                  </a:lnTo>
                  <a:lnTo>
                    <a:pt x="401" y="276"/>
                  </a:lnTo>
                  <a:lnTo>
                    <a:pt x="403" y="275"/>
                  </a:lnTo>
                  <a:lnTo>
                    <a:pt x="405" y="273"/>
                  </a:lnTo>
                  <a:lnTo>
                    <a:pt x="406" y="272"/>
                  </a:lnTo>
                  <a:lnTo>
                    <a:pt x="407" y="272"/>
                  </a:lnTo>
                  <a:lnTo>
                    <a:pt x="408" y="271"/>
                  </a:lnTo>
                  <a:lnTo>
                    <a:pt x="409" y="270"/>
                  </a:lnTo>
                  <a:lnTo>
                    <a:pt x="410" y="270"/>
                  </a:lnTo>
                  <a:lnTo>
                    <a:pt x="415" y="267"/>
                  </a:lnTo>
                  <a:lnTo>
                    <a:pt x="419" y="266"/>
                  </a:lnTo>
                  <a:lnTo>
                    <a:pt x="422" y="263"/>
                  </a:lnTo>
                  <a:lnTo>
                    <a:pt x="427" y="262"/>
                  </a:lnTo>
                  <a:lnTo>
                    <a:pt x="430" y="259"/>
                  </a:lnTo>
                  <a:lnTo>
                    <a:pt x="435" y="258"/>
                  </a:lnTo>
                  <a:lnTo>
                    <a:pt x="440" y="255"/>
                  </a:lnTo>
                  <a:lnTo>
                    <a:pt x="443" y="254"/>
                  </a:lnTo>
                  <a:lnTo>
                    <a:pt x="448" y="253"/>
                  </a:lnTo>
                  <a:lnTo>
                    <a:pt x="452" y="251"/>
                  </a:lnTo>
                  <a:lnTo>
                    <a:pt x="457" y="249"/>
                  </a:lnTo>
                  <a:lnTo>
                    <a:pt x="462" y="248"/>
                  </a:lnTo>
                  <a:lnTo>
                    <a:pt x="466" y="246"/>
                  </a:lnTo>
                  <a:lnTo>
                    <a:pt x="471" y="245"/>
                  </a:lnTo>
                  <a:lnTo>
                    <a:pt x="476" y="244"/>
                  </a:lnTo>
                  <a:lnTo>
                    <a:pt x="480" y="242"/>
                  </a:lnTo>
                  <a:lnTo>
                    <a:pt x="485" y="241"/>
                  </a:lnTo>
                  <a:lnTo>
                    <a:pt x="490" y="240"/>
                  </a:lnTo>
                  <a:lnTo>
                    <a:pt x="494" y="238"/>
                  </a:lnTo>
                  <a:lnTo>
                    <a:pt x="499" y="237"/>
                  </a:lnTo>
                  <a:lnTo>
                    <a:pt x="503" y="236"/>
                  </a:lnTo>
                  <a:lnTo>
                    <a:pt x="508" y="235"/>
                  </a:lnTo>
                  <a:lnTo>
                    <a:pt x="513" y="233"/>
                  </a:lnTo>
                  <a:lnTo>
                    <a:pt x="517" y="232"/>
                  </a:lnTo>
                  <a:lnTo>
                    <a:pt x="522" y="231"/>
                  </a:lnTo>
                  <a:lnTo>
                    <a:pt x="527" y="231"/>
                  </a:lnTo>
                  <a:lnTo>
                    <a:pt x="531" y="229"/>
                  </a:lnTo>
                  <a:lnTo>
                    <a:pt x="536" y="228"/>
                  </a:lnTo>
                  <a:lnTo>
                    <a:pt x="541" y="227"/>
                  </a:lnTo>
                  <a:lnTo>
                    <a:pt x="544" y="225"/>
                  </a:lnTo>
                  <a:lnTo>
                    <a:pt x="549" y="224"/>
                  </a:lnTo>
                  <a:lnTo>
                    <a:pt x="552" y="223"/>
                  </a:lnTo>
                  <a:lnTo>
                    <a:pt x="555" y="223"/>
                  </a:lnTo>
                  <a:lnTo>
                    <a:pt x="557" y="223"/>
                  </a:lnTo>
                  <a:lnTo>
                    <a:pt x="560" y="222"/>
                  </a:lnTo>
                  <a:lnTo>
                    <a:pt x="563" y="222"/>
                  </a:lnTo>
                  <a:lnTo>
                    <a:pt x="565" y="222"/>
                  </a:lnTo>
                  <a:lnTo>
                    <a:pt x="567" y="222"/>
                  </a:lnTo>
                  <a:lnTo>
                    <a:pt x="571" y="222"/>
                  </a:lnTo>
                  <a:lnTo>
                    <a:pt x="573" y="222"/>
                  </a:lnTo>
                  <a:lnTo>
                    <a:pt x="576" y="220"/>
                  </a:lnTo>
                  <a:lnTo>
                    <a:pt x="579" y="220"/>
                  </a:lnTo>
                  <a:lnTo>
                    <a:pt x="581" y="220"/>
                  </a:lnTo>
                  <a:lnTo>
                    <a:pt x="584" y="220"/>
                  </a:lnTo>
                  <a:lnTo>
                    <a:pt x="587" y="220"/>
                  </a:lnTo>
                  <a:lnTo>
                    <a:pt x="590" y="220"/>
                  </a:lnTo>
                  <a:lnTo>
                    <a:pt x="592" y="220"/>
                  </a:lnTo>
                  <a:lnTo>
                    <a:pt x="595" y="220"/>
                  </a:lnTo>
                  <a:lnTo>
                    <a:pt x="598" y="220"/>
                  </a:lnTo>
                  <a:lnTo>
                    <a:pt x="600" y="220"/>
                  </a:lnTo>
                  <a:lnTo>
                    <a:pt x="604" y="219"/>
                  </a:lnTo>
                  <a:lnTo>
                    <a:pt x="606" y="219"/>
                  </a:lnTo>
                  <a:lnTo>
                    <a:pt x="608" y="219"/>
                  </a:lnTo>
                  <a:lnTo>
                    <a:pt x="611" y="219"/>
                  </a:lnTo>
                  <a:lnTo>
                    <a:pt x="613" y="219"/>
                  </a:lnTo>
                  <a:lnTo>
                    <a:pt x="616" y="218"/>
                  </a:lnTo>
                  <a:lnTo>
                    <a:pt x="619" y="218"/>
                  </a:lnTo>
                  <a:lnTo>
                    <a:pt x="621" y="216"/>
                  </a:lnTo>
                  <a:lnTo>
                    <a:pt x="623" y="216"/>
                  </a:lnTo>
                  <a:lnTo>
                    <a:pt x="626" y="215"/>
                  </a:lnTo>
                  <a:lnTo>
                    <a:pt x="628" y="215"/>
                  </a:lnTo>
                  <a:lnTo>
                    <a:pt x="630" y="214"/>
                  </a:lnTo>
                  <a:lnTo>
                    <a:pt x="631" y="214"/>
                  </a:lnTo>
                  <a:lnTo>
                    <a:pt x="634" y="212"/>
                  </a:lnTo>
                  <a:lnTo>
                    <a:pt x="634" y="214"/>
                  </a:lnTo>
                  <a:lnTo>
                    <a:pt x="634" y="215"/>
                  </a:lnTo>
                  <a:lnTo>
                    <a:pt x="634" y="218"/>
                  </a:lnTo>
                  <a:lnTo>
                    <a:pt x="633" y="220"/>
                  </a:lnTo>
                  <a:lnTo>
                    <a:pt x="633" y="222"/>
                  </a:lnTo>
                  <a:lnTo>
                    <a:pt x="631" y="224"/>
                  </a:lnTo>
                  <a:lnTo>
                    <a:pt x="631" y="227"/>
                  </a:lnTo>
                  <a:lnTo>
                    <a:pt x="630" y="229"/>
                  </a:lnTo>
                  <a:lnTo>
                    <a:pt x="630" y="232"/>
                  </a:lnTo>
                  <a:lnTo>
                    <a:pt x="629" y="235"/>
                  </a:lnTo>
                  <a:lnTo>
                    <a:pt x="628" y="237"/>
                  </a:lnTo>
                  <a:lnTo>
                    <a:pt x="627" y="240"/>
                  </a:lnTo>
                  <a:lnTo>
                    <a:pt x="626" y="244"/>
                  </a:lnTo>
                  <a:lnTo>
                    <a:pt x="624" y="246"/>
                  </a:lnTo>
                  <a:lnTo>
                    <a:pt x="623" y="249"/>
                  </a:lnTo>
                  <a:lnTo>
                    <a:pt x="622" y="251"/>
                  </a:lnTo>
                  <a:lnTo>
                    <a:pt x="621" y="254"/>
                  </a:lnTo>
                  <a:lnTo>
                    <a:pt x="620" y="257"/>
                  </a:lnTo>
                  <a:lnTo>
                    <a:pt x="619" y="261"/>
                  </a:lnTo>
                  <a:lnTo>
                    <a:pt x="617" y="263"/>
                  </a:lnTo>
                  <a:lnTo>
                    <a:pt x="616" y="266"/>
                  </a:lnTo>
                  <a:lnTo>
                    <a:pt x="615" y="268"/>
                  </a:lnTo>
                  <a:lnTo>
                    <a:pt x="614" y="271"/>
                  </a:lnTo>
                  <a:lnTo>
                    <a:pt x="613" y="272"/>
                  </a:lnTo>
                  <a:lnTo>
                    <a:pt x="612" y="275"/>
                  </a:lnTo>
                  <a:lnTo>
                    <a:pt x="611" y="277"/>
                  </a:lnTo>
                  <a:lnTo>
                    <a:pt x="609" y="279"/>
                  </a:lnTo>
                  <a:lnTo>
                    <a:pt x="608" y="281"/>
                  </a:lnTo>
                  <a:lnTo>
                    <a:pt x="607" y="283"/>
                  </a:lnTo>
                  <a:lnTo>
                    <a:pt x="606" y="284"/>
                  </a:lnTo>
                  <a:lnTo>
                    <a:pt x="605" y="285"/>
                  </a:lnTo>
                  <a:lnTo>
                    <a:pt x="604" y="286"/>
                  </a:lnTo>
                  <a:lnTo>
                    <a:pt x="605" y="286"/>
                  </a:lnTo>
                  <a:lnTo>
                    <a:pt x="606" y="286"/>
                  </a:lnTo>
                  <a:lnTo>
                    <a:pt x="607" y="286"/>
                  </a:lnTo>
                  <a:lnTo>
                    <a:pt x="608" y="286"/>
                  </a:lnTo>
                  <a:lnTo>
                    <a:pt x="609" y="286"/>
                  </a:lnTo>
                  <a:lnTo>
                    <a:pt x="611" y="286"/>
                  </a:lnTo>
                  <a:lnTo>
                    <a:pt x="612" y="286"/>
                  </a:lnTo>
                  <a:lnTo>
                    <a:pt x="613" y="286"/>
                  </a:lnTo>
                  <a:lnTo>
                    <a:pt x="614" y="286"/>
                  </a:lnTo>
                  <a:lnTo>
                    <a:pt x="615" y="286"/>
                  </a:lnTo>
                  <a:lnTo>
                    <a:pt x="616" y="286"/>
                  </a:lnTo>
                  <a:lnTo>
                    <a:pt x="617" y="286"/>
                  </a:lnTo>
                  <a:lnTo>
                    <a:pt x="617" y="288"/>
                  </a:lnTo>
                  <a:lnTo>
                    <a:pt x="619" y="288"/>
                  </a:lnTo>
                  <a:lnTo>
                    <a:pt x="620" y="288"/>
                  </a:lnTo>
                  <a:lnTo>
                    <a:pt x="621" y="288"/>
                  </a:lnTo>
                  <a:lnTo>
                    <a:pt x="622" y="288"/>
                  </a:lnTo>
                  <a:lnTo>
                    <a:pt x="623" y="288"/>
                  </a:lnTo>
                  <a:lnTo>
                    <a:pt x="624" y="288"/>
                  </a:lnTo>
                  <a:lnTo>
                    <a:pt x="624" y="289"/>
                  </a:lnTo>
                  <a:lnTo>
                    <a:pt x="626" y="289"/>
                  </a:lnTo>
                  <a:lnTo>
                    <a:pt x="627" y="289"/>
                  </a:lnTo>
                  <a:lnTo>
                    <a:pt x="628" y="289"/>
                  </a:lnTo>
                  <a:lnTo>
                    <a:pt x="629" y="290"/>
                  </a:lnTo>
                  <a:lnTo>
                    <a:pt x="630" y="290"/>
                  </a:lnTo>
                  <a:lnTo>
                    <a:pt x="631" y="290"/>
                  </a:lnTo>
                  <a:lnTo>
                    <a:pt x="633" y="292"/>
                  </a:lnTo>
                  <a:lnTo>
                    <a:pt x="634" y="292"/>
                  </a:lnTo>
                  <a:lnTo>
                    <a:pt x="634" y="293"/>
                  </a:lnTo>
                  <a:lnTo>
                    <a:pt x="631" y="297"/>
                  </a:lnTo>
                  <a:lnTo>
                    <a:pt x="628" y="299"/>
                  </a:lnTo>
                  <a:lnTo>
                    <a:pt x="626" y="303"/>
                  </a:lnTo>
                  <a:lnTo>
                    <a:pt x="623" y="307"/>
                  </a:lnTo>
                  <a:lnTo>
                    <a:pt x="620" y="311"/>
                  </a:lnTo>
                  <a:lnTo>
                    <a:pt x="617" y="315"/>
                  </a:lnTo>
                  <a:lnTo>
                    <a:pt x="614" y="319"/>
                  </a:lnTo>
                  <a:lnTo>
                    <a:pt x="612" y="323"/>
                  </a:lnTo>
                  <a:lnTo>
                    <a:pt x="608" y="325"/>
                  </a:lnTo>
                  <a:lnTo>
                    <a:pt x="606" y="329"/>
                  </a:lnTo>
                  <a:lnTo>
                    <a:pt x="602" y="333"/>
                  </a:lnTo>
                  <a:lnTo>
                    <a:pt x="600" y="337"/>
                  </a:lnTo>
                  <a:lnTo>
                    <a:pt x="597" y="340"/>
                  </a:lnTo>
                  <a:lnTo>
                    <a:pt x="594" y="344"/>
                  </a:lnTo>
                  <a:lnTo>
                    <a:pt x="591" y="347"/>
                  </a:lnTo>
                  <a:lnTo>
                    <a:pt x="588" y="350"/>
                  </a:lnTo>
                  <a:lnTo>
                    <a:pt x="585" y="354"/>
                  </a:lnTo>
                  <a:lnTo>
                    <a:pt x="581" y="357"/>
                  </a:lnTo>
                  <a:lnTo>
                    <a:pt x="579" y="360"/>
                  </a:lnTo>
                  <a:lnTo>
                    <a:pt x="576" y="363"/>
                  </a:lnTo>
                  <a:lnTo>
                    <a:pt x="572" y="367"/>
                  </a:lnTo>
                  <a:lnTo>
                    <a:pt x="570" y="370"/>
                  </a:lnTo>
                  <a:lnTo>
                    <a:pt x="566" y="372"/>
                  </a:lnTo>
                  <a:lnTo>
                    <a:pt x="563" y="376"/>
                  </a:lnTo>
                  <a:lnTo>
                    <a:pt x="559" y="379"/>
                  </a:lnTo>
                  <a:lnTo>
                    <a:pt x="556" y="381"/>
                  </a:lnTo>
                  <a:lnTo>
                    <a:pt x="552" y="384"/>
                  </a:lnTo>
                  <a:lnTo>
                    <a:pt x="549" y="386"/>
                  </a:lnTo>
                  <a:lnTo>
                    <a:pt x="545" y="389"/>
                  </a:lnTo>
                  <a:lnTo>
                    <a:pt x="542" y="392"/>
                  </a:lnTo>
                  <a:lnTo>
                    <a:pt x="538" y="393"/>
                  </a:lnTo>
                  <a:lnTo>
                    <a:pt x="535" y="395"/>
                  </a:lnTo>
                  <a:lnTo>
                    <a:pt x="535" y="397"/>
                  </a:lnTo>
                  <a:lnTo>
                    <a:pt x="534" y="397"/>
                  </a:lnTo>
                  <a:lnTo>
                    <a:pt x="533" y="398"/>
                  </a:lnTo>
                  <a:lnTo>
                    <a:pt x="531" y="399"/>
                  </a:lnTo>
                  <a:lnTo>
                    <a:pt x="530" y="401"/>
                  </a:lnTo>
                  <a:lnTo>
                    <a:pt x="529" y="402"/>
                  </a:lnTo>
                  <a:lnTo>
                    <a:pt x="529" y="403"/>
                  </a:lnTo>
                  <a:lnTo>
                    <a:pt x="528" y="403"/>
                  </a:lnTo>
                  <a:lnTo>
                    <a:pt x="528" y="405"/>
                  </a:lnTo>
                  <a:lnTo>
                    <a:pt x="527" y="406"/>
                  </a:lnTo>
                  <a:lnTo>
                    <a:pt x="527" y="407"/>
                  </a:lnTo>
                  <a:lnTo>
                    <a:pt x="526" y="407"/>
                  </a:lnTo>
                  <a:lnTo>
                    <a:pt x="526" y="408"/>
                  </a:lnTo>
                  <a:lnTo>
                    <a:pt x="524" y="408"/>
                  </a:lnTo>
                  <a:lnTo>
                    <a:pt x="524" y="410"/>
                  </a:lnTo>
                  <a:lnTo>
                    <a:pt x="523" y="410"/>
                  </a:lnTo>
                  <a:lnTo>
                    <a:pt x="522" y="411"/>
                  </a:lnTo>
                  <a:lnTo>
                    <a:pt x="521" y="411"/>
                  </a:lnTo>
                  <a:lnTo>
                    <a:pt x="521" y="412"/>
                  </a:lnTo>
                  <a:lnTo>
                    <a:pt x="520" y="412"/>
                  </a:lnTo>
                  <a:lnTo>
                    <a:pt x="519" y="412"/>
                  </a:lnTo>
                  <a:lnTo>
                    <a:pt x="517" y="412"/>
                  </a:lnTo>
                  <a:lnTo>
                    <a:pt x="516" y="414"/>
                  </a:lnTo>
                  <a:lnTo>
                    <a:pt x="515" y="414"/>
                  </a:lnTo>
                  <a:lnTo>
                    <a:pt x="514" y="414"/>
                  </a:lnTo>
                  <a:lnTo>
                    <a:pt x="514" y="415"/>
                  </a:lnTo>
                  <a:lnTo>
                    <a:pt x="514" y="416"/>
                  </a:lnTo>
                  <a:lnTo>
                    <a:pt x="513" y="418"/>
                  </a:lnTo>
                  <a:lnTo>
                    <a:pt x="513" y="419"/>
                  </a:lnTo>
                  <a:lnTo>
                    <a:pt x="513" y="420"/>
                  </a:lnTo>
                  <a:lnTo>
                    <a:pt x="513" y="421"/>
                  </a:lnTo>
                  <a:lnTo>
                    <a:pt x="512" y="423"/>
                  </a:lnTo>
                  <a:lnTo>
                    <a:pt x="512" y="424"/>
                  </a:lnTo>
                  <a:lnTo>
                    <a:pt x="510" y="427"/>
                  </a:lnTo>
                  <a:lnTo>
                    <a:pt x="510" y="428"/>
                  </a:lnTo>
                  <a:lnTo>
                    <a:pt x="509" y="429"/>
                  </a:lnTo>
                  <a:lnTo>
                    <a:pt x="509" y="431"/>
                  </a:lnTo>
                  <a:lnTo>
                    <a:pt x="508" y="432"/>
                  </a:lnTo>
                  <a:lnTo>
                    <a:pt x="508" y="433"/>
                  </a:lnTo>
                  <a:lnTo>
                    <a:pt x="507" y="434"/>
                  </a:lnTo>
                  <a:lnTo>
                    <a:pt x="507" y="437"/>
                  </a:lnTo>
                  <a:lnTo>
                    <a:pt x="506" y="438"/>
                  </a:lnTo>
                  <a:lnTo>
                    <a:pt x="506" y="440"/>
                  </a:lnTo>
                  <a:lnTo>
                    <a:pt x="505" y="441"/>
                  </a:lnTo>
                  <a:lnTo>
                    <a:pt x="505" y="442"/>
                  </a:lnTo>
                  <a:lnTo>
                    <a:pt x="503" y="443"/>
                  </a:lnTo>
                  <a:lnTo>
                    <a:pt x="503" y="445"/>
                  </a:lnTo>
                  <a:lnTo>
                    <a:pt x="503" y="446"/>
                  </a:lnTo>
                  <a:lnTo>
                    <a:pt x="502" y="447"/>
                  </a:lnTo>
                  <a:lnTo>
                    <a:pt x="502" y="449"/>
                  </a:lnTo>
                  <a:lnTo>
                    <a:pt x="501" y="450"/>
                  </a:lnTo>
                  <a:lnTo>
                    <a:pt x="501" y="451"/>
                  </a:lnTo>
                  <a:lnTo>
                    <a:pt x="501" y="453"/>
                  </a:lnTo>
                  <a:lnTo>
                    <a:pt x="501" y="454"/>
                  </a:lnTo>
                  <a:lnTo>
                    <a:pt x="500" y="456"/>
                  </a:lnTo>
                  <a:lnTo>
                    <a:pt x="499" y="459"/>
                  </a:lnTo>
                  <a:lnTo>
                    <a:pt x="498" y="462"/>
                  </a:lnTo>
                  <a:lnTo>
                    <a:pt x="497" y="464"/>
                  </a:lnTo>
                  <a:lnTo>
                    <a:pt x="494" y="467"/>
                  </a:lnTo>
                  <a:lnTo>
                    <a:pt x="493" y="469"/>
                  </a:lnTo>
                  <a:lnTo>
                    <a:pt x="491" y="472"/>
                  </a:lnTo>
                  <a:lnTo>
                    <a:pt x="490" y="476"/>
                  </a:lnTo>
                  <a:lnTo>
                    <a:pt x="487" y="479"/>
                  </a:lnTo>
                  <a:lnTo>
                    <a:pt x="485" y="481"/>
                  </a:lnTo>
                  <a:lnTo>
                    <a:pt x="483" y="484"/>
                  </a:lnTo>
                  <a:lnTo>
                    <a:pt x="480" y="486"/>
                  </a:lnTo>
                  <a:lnTo>
                    <a:pt x="478" y="489"/>
                  </a:lnTo>
                  <a:lnTo>
                    <a:pt x="476" y="491"/>
                  </a:lnTo>
                  <a:lnTo>
                    <a:pt x="472" y="495"/>
                  </a:lnTo>
                  <a:lnTo>
                    <a:pt x="470" y="498"/>
                  </a:lnTo>
                  <a:lnTo>
                    <a:pt x="467" y="501"/>
                  </a:lnTo>
                  <a:lnTo>
                    <a:pt x="465" y="503"/>
                  </a:lnTo>
                  <a:lnTo>
                    <a:pt x="462" y="506"/>
                  </a:lnTo>
                  <a:lnTo>
                    <a:pt x="459" y="508"/>
                  </a:lnTo>
                  <a:lnTo>
                    <a:pt x="457" y="511"/>
                  </a:lnTo>
                  <a:lnTo>
                    <a:pt x="455" y="512"/>
                  </a:lnTo>
                  <a:lnTo>
                    <a:pt x="451" y="515"/>
                  </a:lnTo>
                  <a:lnTo>
                    <a:pt x="449" y="517"/>
                  </a:lnTo>
                  <a:lnTo>
                    <a:pt x="446" y="520"/>
                  </a:lnTo>
                  <a:lnTo>
                    <a:pt x="444" y="523"/>
                  </a:lnTo>
                  <a:lnTo>
                    <a:pt x="442" y="524"/>
                  </a:lnTo>
                  <a:lnTo>
                    <a:pt x="440" y="527"/>
                  </a:lnTo>
                  <a:lnTo>
                    <a:pt x="437" y="528"/>
                  </a:lnTo>
                  <a:lnTo>
                    <a:pt x="436" y="530"/>
                  </a:lnTo>
                  <a:lnTo>
                    <a:pt x="434" y="532"/>
                  </a:lnTo>
                  <a:lnTo>
                    <a:pt x="433" y="533"/>
                  </a:lnTo>
                  <a:lnTo>
                    <a:pt x="431" y="534"/>
                  </a:lnTo>
                  <a:lnTo>
                    <a:pt x="430" y="536"/>
                  </a:lnTo>
                  <a:lnTo>
                    <a:pt x="429" y="537"/>
                  </a:lnTo>
                  <a:lnTo>
                    <a:pt x="428" y="538"/>
                  </a:lnTo>
                  <a:lnTo>
                    <a:pt x="426" y="540"/>
                  </a:lnTo>
                  <a:lnTo>
                    <a:pt x="424" y="541"/>
                  </a:lnTo>
                  <a:lnTo>
                    <a:pt x="423" y="542"/>
                  </a:lnTo>
                  <a:lnTo>
                    <a:pt x="422" y="543"/>
                  </a:lnTo>
                  <a:lnTo>
                    <a:pt x="421" y="545"/>
                  </a:lnTo>
                  <a:lnTo>
                    <a:pt x="420" y="547"/>
                  </a:lnTo>
                  <a:lnTo>
                    <a:pt x="419" y="549"/>
                  </a:lnTo>
                  <a:lnTo>
                    <a:pt x="417" y="550"/>
                  </a:lnTo>
                  <a:lnTo>
                    <a:pt x="415" y="551"/>
                  </a:lnTo>
                  <a:lnTo>
                    <a:pt x="414" y="554"/>
                  </a:lnTo>
                  <a:lnTo>
                    <a:pt x="413" y="555"/>
                  </a:lnTo>
                  <a:lnTo>
                    <a:pt x="412" y="556"/>
                  </a:lnTo>
                  <a:lnTo>
                    <a:pt x="410" y="558"/>
                  </a:lnTo>
                  <a:lnTo>
                    <a:pt x="409" y="559"/>
                  </a:lnTo>
                  <a:lnTo>
                    <a:pt x="408" y="562"/>
                  </a:lnTo>
                  <a:lnTo>
                    <a:pt x="407" y="563"/>
                  </a:lnTo>
                  <a:lnTo>
                    <a:pt x="406" y="564"/>
                  </a:lnTo>
                  <a:lnTo>
                    <a:pt x="405" y="565"/>
                  </a:lnTo>
                  <a:lnTo>
                    <a:pt x="402" y="567"/>
                  </a:lnTo>
                  <a:lnTo>
                    <a:pt x="402" y="569"/>
                  </a:lnTo>
                  <a:lnTo>
                    <a:pt x="401" y="571"/>
                  </a:lnTo>
                  <a:lnTo>
                    <a:pt x="400" y="572"/>
                  </a:lnTo>
                  <a:lnTo>
                    <a:pt x="399" y="573"/>
                  </a:lnTo>
                  <a:lnTo>
                    <a:pt x="398" y="575"/>
                  </a:lnTo>
                  <a:lnTo>
                    <a:pt x="396" y="576"/>
                  </a:lnTo>
                  <a:lnTo>
                    <a:pt x="395" y="577"/>
                  </a:lnTo>
                  <a:lnTo>
                    <a:pt x="394" y="578"/>
                  </a:lnTo>
                  <a:lnTo>
                    <a:pt x="394" y="580"/>
                  </a:lnTo>
                  <a:lnTo>
                    <a:pt x="395" y="580"/>
                  </a:lnTo>
                  <a:lnTo>
                    <a:pt x="396" y="578"/>
                  </a:lnTo>
                  <a:lnTo>
                    <a:pt x="398" y="578"/>
                  </a:lnTo>
                  <a:lnTo>
                    <a:pt x="399" y="578"/>
                  </a:lnTo>
                  <a:lnTo>
                    <a:pt x="400" y="578"/>
                  </a:lnTo>
                  <a:lnTo>
                    <a:pt x="401" y="578"/>
                  </a:lnTo>
                  <a:lnTo>
                    <a:pt x="402" y="577"/>
                  </a:lnTo>
                  <a:lnTo>
                    <a:pt x="403" y="577"/>
                  </a:lnTo>
                  <a:lnTo>
                    <a:pt x="405" y="576"/>
                  </a:lnTo>
                  <a:lnTo>
                    <a:pt x="406" y="576"/>
                  </a:lnTo>
                  <a:lnTo>
                    <a:pt x="407" y="576"/>
                  </a:lnTo>
                  <a:lnTo>
                    <a:pt x="408" y="575"/>
                  </a:lnTo>
                  <a:lnTo>
                    <a:pt x="409" y="573"/>
                  </a:lnTo>
                  <a:lnTo>
                    <a:pt x="410" y="573"/>
                  </a:lnTo>
                  <a:lnTo>
                    <a:pt x="412" y="572"/>
                  </a:lnTo>
                  <a:lnTo>
                    <a:pt x="413" y="572"/>
                  </a:lnTo>
                  <a:lnTo>
                    <a:pt x="413" y="571"/>
                  </a:lnTo>
                  <a:lnTo>
                    <a:pt x="414" y="569"/>
                  </a:lnTo>
                  <a:lnTo>
                    <a:pt x="415" y="569"/>
                  </a:lnTo>
                  <a:lnTo>
                    <a:pt x="416" y="568"/>
                  </a:lnTo>
                  <a:lnTo>
                    <a:pt x="417" y="567"/>
                  </a:lnTo>
                  <a:lnTo>
                    <a:pt x="419" y="567"/>
                  </a:lnTo>
                  <a:lnTo>
                    <a:pt x="419" y="565"/>
                  </a:lnTo>
                  <a:lnTo>
                    <a:pt x="420" y="565"/>
                  </a:lnTo>
                  <a:lnTo>
                    <a:pt x="421" y="564"/>
                  </a:lnTo>
                  <a:lnTo>
                    <a:pt x="422" y="563"/>
                  </a:lnTo>
                  <a:lnTo>
                    <a:pt x="423" y="563"/>
                  </a:lnTo>
                  <a:lnTo>
                    <a:pt x="424" y="562"/>
                  </a:lnTo>
                  <a:lnTo>
                    <a:pt x="426" y="562"/>
                  </a:lnTo>
                  <a:lnTo>
                    <a:pt x="427" y="560"/>
                  </a:lnTo>
                  <a:lnTo>
                    <a:pt x="429" y="559"/>
                  </a:lnTo>
                  <a:lnTo>
                    <a:pt x="431" y="558"/>
                  </a:lnTo>
                  <a:lnTo>
                    <a:pt x="433" y="558"/>
                  </a:lnTo>
                  <a:lnTo>
                    <a:pt x="435" y="556"/>
                  </a:lnTo>
                  <a:lnTo>
                    <a:pt x="437" y="556"/>
                  </a:lnTo>
                  <a:lnTo>
                    <a:pt x="440" y="555"/>
                  </a:lnTo>
                  <a:lnTo>
                    <a:pt x="442" y="555"/>
                  </a:lnTo>
                  <a:lnTo>
                    <a:pt x="444" y="555"/>
                  </a:lnTo>
                  <a:lnTo>
                    <a:pt x="446" y="554"/>
                  </a:lnTo>
                  <a:lnTo>
                    <a:pt x="449" y="554"/>
                  </a:lnTo>
                  <a:lnTo>
                    <a:pt x="451" y="554"/>
                  </a:lnTo>
                  <a:lnTo>
                    <a:pt x="453" y="554"/>
                  </a:lnTo>
                  <a:lnTo>
                    <a:pt x="456" y="552"/>
                  </a:lnTo>
                  <a:lnTo>
                    <a:pt x="459" y="552"/>
                  </a:lnTo>
                  <a:lnTo>
                    <a:pt x="462" y="552"/>
                  </a:lnTo>
                  <a:lnTo>
                    <a:pt x="464" y="552"/>
                  </a:lnTo>
                  <a:lnTo>
                    <a:pt x="466" y="552"/>
                  </a:lnTo>
                  <a:lnTo>
                    <a:pt x="469" y="552"/>
                  </a:lnTo>
                  <a:lnTo>
                    <a:pt x="471" y="552"/>
                  </a:lnTo>
                  <a:lnTo>
                    <a:pt x="474" y="552"/>
                  </a:lnTo>
                  <a:lnTo>
                    <a:pt x="477" y="552"/>
                  </a:lnTo>
                  <a:lnTo>
                    <a:pt x="479" y="554"/>
                  </a:lnTo>
                  <a:lnTo>
                    <a:pt x="481" y="554"/>
                  </a:lnTo>
                  <a:lnTo>
                    <a:pt x="484" y="554"/>
                  </a:lnTo>
                  <a:lnTo>
                    <a:pt x="486" y="554"/>
                  </a:lnTo>
                  <a:lnTo>
                    <a:pt x="488" y="554"/>
                  </a:lnTo>
                  <a:lnTo>
                    <a:pt x="491" y="555"/>
                  </a:lnTo>
                  <a:lnTo>
                    <a:pt x="493" y="555"/>
                  </a:lnTo>
                  <a:lnTo>
                    <a:pt x="495" y="555"/>
                  </a:lnTo>
                  <a:lnTo>
                    <a:pt x="497" y="556"/>
                  </a:lnTo>
                  <a:lnTo>
                    <a:pt x="500" y="558"/>
                  </a:lnTo>
                  <a:lnTo>
                    <a:pt x="503" y="558"/>
                  </a:lnTo>
                  <a:lnTo>
                    <a:pt x="507" y="559"/>
                  </a:lnTo>
                  <a:lnTo>
                    <a:pt x="510" y="559"/>
                  </a:lnTo>
                  <a:lnTo>
                    <a:pt x="514" y="559"/>
                  </a:lnTo>
                  <a:lnTo>
                    <a:pt x="519" y="559"/>
                  </a:lnTo>
                  <a:lnTo>
                    <a:pt x="522" y="559"/>
                  </a:lnTo>
                  <a:lnTo>
                    <a:pt x="526" y="559"/>
                  </a:lnTo>
                  <a:lnTo>
                    <a:pt x="530" y="559"/>
                  </a:lnTo>
                  <a:lnTo>
                    <a:pt x="534" y="558"/>
                  </a:lnTo>
                  <a:lnTo>
                    <a:pt x="538" y="558"/>
                  </a:lnTo>
                  <a:lnTo>
                    <a:pt x="542" y="558"/>
                  </a:lnTo>
                  <a:lnTo>
                    <a:pt x="547" y="556"/>
                  </a:lnTo>
                  <a:lnTo>
                    <a:pt x="550" y="556"/>
                  </a:lnTo>
                  <a:lnTo>
                    <a:pt x="555" y="555"/>
                  </a:lnTo>
                  <a:lnTo>
                    <a:pt x="559" y="555"/>
                  </a:lnTo>
                  <a:lnTo>
                    <a:pt x="563" y="554"/>
                  </a:lnTo>
                  <a:lnTo>
                    <a:pt x="567" y="554"/>
                  </a:lnTo>
                  <a:lnTo>
                    <a:pt x="572" y="554"/>
                  </a:lnTo>
                  <a:lnTo>
                    <a:pt x="576" y="552"/>
                  </a:lnTo>
                  <a:lnTo>
                    <a:pt x="580" y="552"/>
                  </a:lnTo>
                  <a:lnTo>
                    <a:pt x="584" y="552"/>
                  </a:lnTo>
                  <a:lnTo>
                    <a:pt x="588" y="552"/>
                  </a:lnTo>
                  <a:lnTo>
                    <a:pt x="592" y="552"/>
                  </a:lnTo>
                  <a:lnTo>
                    <a:pt x="597" y="554"/>
                  </a:lnTo>
                  <a:lnTo>
                    <a:pt x="600" y="554"/>
                  </a:lnTo>
                  <a:lnTo>
                    <a:pt x="604" y="555"/>
                  </a:lnTo>
                  <a:lnTo>
                    <a:pt x="607" y="555"/>
                  </a:lnTo>
                  <a:lnTo>
                    <a:pt x="611" y="556"/>
                  </a:lnTo>
                  <a:lnTo>
                    <a:pt x="614" y="558"/>
                  </a:lnTo>
                  <a:lnTo>
                    <a:pt x="617" y="560"/>
                  </a:lnTo>
                  <a:lnTo>
                    <a:pt x="621" y="562"/>
                  </a:lnTo>
                  <a:lnTo>
                    <a:pt x="619" y="562"/>
                  </a:lnTo>
                  <a:lnTo>
                    <a:pt x="616" y="563"/>
                  </a:lnTo>
                  <a:lnTo>
                    <a:pt x="613" y="564"/>
                  </a:lnTo>
                  <a:lnTo>
                    <a:pt x="611" y="565"/>
                  </a:lnTo>
                  <a:lnTo>
                    <a:pt x="608" y="567"/>
                  </a:lnTo>
                  <a:lnTo>
                    <a:pt x="605" y="569"/>
                  </a:lnTo>
                  <a:lnTo>
                    <a:pt x="601" y="571"/>
                  </a:lnTo>
                  <a:lnTo>
                    <a:pt x="599" y="573"/>
                  </a:lnTo>
                  <a:lnTo>
                    <a:pt x="595" y="577"/>
                  </a:lnTo>
                  <a:lnTo>
                    <a:pt x="592" y="580"/>
                  </a:lnTo>
                  <a:lnTo>
                    <a:pt x="588" y="582"/>
                  </a:lnTo>
                  <a:lnTo>
                    <a:pt x="585" y="586"/>
                  </a:lnTo>
                  <a:lnTo>
                    <a:pt x="583" y="590"/>
                  </a:lnTo>
                  <a:lnTo>
                    <a:pt x="579" y="593"/>
                  </a:lnTo>
                  <a:lnTo>
                    <a:pt x="576" y="597"/>
                  </a:lnTo>
                  <a:lnTo>
                    <a:pt x="572" y="601"/>
                  </a:lnTo>
                  <a:lnTo>
                    <a:pt x="569" y="604"/>
                  </a:lnTo>
                  <a:lnTo>
                    <a:pt x="565" y="608"/>
                  </a:lnTo>
                  <a:lnTo>
                    <a:pt x="562" y="612"/>
                  </a:lnTo>
                  <a:lnTo>
                    <a:pt x="558" y="616"/>
                  </a:lnTo>
                  <a:lnTo>
                    <a:pt x="555" y="620"/>
                  </a:lnTo>
                  <a:lnTo>
                    <a:pt x="551" y="623"/>
                  </a:lnTo>
                  <a:lnTo>
                    <a:pt x="549" y="626"/>
                  </a:lnTo>
                  <a:lnTo>
                    <a:pt x="545" y="629"/>
                  </a:lnTo>
                  <a:lnTo>
                    <a:pt x="542" y="633"/>
                  </a:lnTo>
                  <a:lnTo>
                    <a:pt x="540" y="636"/>
                  </a:lnTo>
                  <a:lnTo>
                    <a:pt x="536" y="638"/>
                  </a:lnTo>
                  <a:lnTo>
                    <a:pt x="533" y="641"/>
                  </a:lnTo>
                  <a:lnTo>
                    <a:pt x="530" y="643"/>
                  </a:lnTo>
                  <a:lnTo>
                    <a:pt x="528" y="645"/>
                  </a:lnTo>
                  <a:lnTo>
                    <a:pt x="526" y="647"/>
                  </a:lnTo>
                  <a:lnTo>
                    <a:pt x="522" y="649"/>
                  </a:lnTo>
                  <a:lnTo>
                    <a:pt x="519" y="651"/>
                  </a:lnTo>
                  <a:lnTo>
                    <a:pt x="514" y="654"/>
                  </a:lnTo>
                  <a:lnTo>
                    <a:pt x="509" y="656"/>
                  </a:lnTo>
                  <a:lnTo>
                    <a:pt x="505" y="660"/>
                  </a:lnTo>
                  <a:lnTo>
                    <a:pt x="500" y="663"/>
                  </a:lnTo>
                  <a:lnTo>
                    <a:pt x="497" y="667"/>
                  </a:lnTo>
                  <a:lnTo>
                    <a:pt x="492" y="669"/>
                  </a:lnTo>
                  <a:lnTo>
                    <a:pt x="487" y="673"/>
                  </a:lnTo>
                  <a:lnTo>
                    <a:pt x="483" y="677"/>
                  </a:lnTo>
                  <a:lnTo>
                    <a:pt x="478" y="680"/>
                  </a:lnTo>
                  <a:lnTo>
                    <a:pt x="474" y="684"/>
                  </a:lnTo>
                  <a:lnTo>
                    <a:pt x="470" y="687"/>
                  </a:lnTo>
                  <a:lnTo>
                    <a:pt x="465" y="691"/>
                  </a:lnTo>
                  <a:lnTo>
                    <a:pt x="460" y="695"/>
                  </a:lnTo>
                  <a:lnTo>
                    <a:pt x="456" y="699"/>
                  </a:lnTo>
                  <a:lnTo>
                    <a:pt x="452" y="703"/>
                  </a:lnTo>
                  <a:lnTo>
                    <a:pt x="448" y="706"/>
                  </a:lnTo>
                  <a:lnTo>
                    <a:pt x="443" y="710"/>
                  </a:lnTo>
                  <a:lnTo>
                    <a:pt x="438" y="713"/>
                  </a:lnTo>
                  <a:lnTo>
                    <a:pt x="434" y="717"/>
                  </a:lnTo>
                  <a:lnTo>
                    <a:pt x="429" y="721"/>
                  </a:lnTo>
                  <a:lnTo>
                    <a:pt x="426" y="725"/>
                  </a:lnTo>
                  <a:lnTo>
                    <a:pt x="421" y="728"/>
                  </a:lnTo>
                  <a:lnTo>
                    <a:pt x="416" y="732"/>
                  </a:lnTo>
                  <a:lnTo>
                    <a:pt x="412" y="735"/>
                  </a:lnTo>
                  <a:lnTo>
                    <a:pt x="407" y="738"/>
                  </a:lnTo>
                  <a:lnTo>
                    <a:pt x="403" y="742"/>
                  </a:lnTo>
                  <a:lnTo>
                    <a:pt x="399" y="745"/>
                  </a:lnTo>
                  <a:lnTo>
                    <a:pt x="394" y="748"/>
                  </a:lnTo>
                  <a:lnTo>
                    <a:pt x="389" y="751"/>
                  </a:lnTo>
                  <a:lnTo>
                    <a:pt x="385" y="754"/>
                  </a:lnTo>
                  <a:lnTo>
                    <a:pt x="381" y="756"/>
                  </a:lnTo>
                  <a:lnTo>
                    <a:pt x="374" y="760"/>
                  </a:lnTo>
                  <a:lnTo>
                    <a:pt x="369" y="763"/>
                  </a:lnTo>
                  <a:lnTo>
                    <a:pt x="363" y="767"/>
                  </a:lnTo>
                  <a:lnTo>
                    <a:pt x="356" y="769"/>
                  </a:lnTo>
                  <a:lnTo>
                    <a:pt x="350" y="772"/>
                  </a:lnTo>
                  <a:lnTo>
                    <a:pt x="344" y="774"/>
                  </a:lnTo>
                  <a:lnTo>
                    <a:pt x="337" y="777"/>
                  </a:lnTo>
                  <a:lnTo>
                    <a:pt x="331" y="780"/>
                  </a:lnTo>
                  <a:lnTo>
                    <a:pt x="324" y="782"/>
                  </a:lnTo>
                  <a:lnTo>
                    <a:pt x="319" y="785"/>
                  </a:lnTo>
                  <a:lnTo>
                    <a:pt x="312" y="787"/>
                  </a:lnTo>
                  <a:lnTo>
                    <a:pt x="305" y="790"/>
                  </a:lnTo>
                  <a:lnTo>
                    <a:pt x="299" y="793"/>
                  </a:lnTo>
                  <a:lnTo>
                    <a:pt x="292" y="795"/>
                  </a:lnTo>
                  <a:lnTo>
                    <a:pt x="286" y="798"/>
                  </a:lnTo>
                  <a:lnTo>
                    <a:pt x="279" y="800"/>
                  </a:lnTo>
                  <a:lnTo>
                    <a:pt x="272" y="802"/>
                  </a:lnTo>
                  <a:lnTo>
                    <a:pt x="266" y="804"/>
                  </a:lnTo>
                  <a:lnTo>
                    <a:pt x="259" y="807"/>
                  </a:lnTo>
                  <a:lnTo>
                    <a:pt x="252" y="809"/>
                  </a:lnTo>
                  <a:lnTo>
                    <a:pt x="246" y="812"/>
                  </a:lnTo>
                  <a:lnTo>
                    <a:pt x="239" y="815"/>
                  </a:lnTo>
                  <a:lnTo>
                    <a:pt x="234" y="817"/>
                  </a:lnTo>
                  <a:lnTo>
                    <a:pt x="227" y="820"/>
                  </a:lnTo>
                  <a:lnTo>
                    <a:pt x="221" y="822"/>
                  </a:lnTo>
                  <a:lnTo>
                    <a:pt x="214" y="825"/>
                  </a:lnTo>
                  <a:lnTo>
                    <a:pt x="208" y="828"/>
                  </a:lnTo>
                  <a:lnTo>
                    <a:pt x="201" y="830"/>
                  </a:lnTo>
                  <a:lnTo>
                    <a:pt x="195" y="834"/>
                  </a:lnTo>
                  <a:lnTo>
                    <a:pt x="189" y="837"/>
                  </a:lnTo>
                  <a:lnTo>
                    <a:pt x="182" y="839"/>
                  </a:lnTo>
                  <a:lnTo>
                    <a:pt x="177" y="843"/>
                  </a:lnTo>
                  <a:lnTo>
                    <a:pt x="174" y="844"/>
                  </a:lnTo>
                  <a:lnTo>
                    <a:pt x="172" y="844"/>
                  </a:lnTo>
                  <a:lnTo>
                    <a:pt x="170" y="846"/>
                  </a:lnTo>
                  <a:lnTo>
                    <a:pt x="166" y="847"/>
                  </a:lnTo>
                  <a:lnTo>
                    <a:pt x="163" y="848"/>
                  </a:lnTo>
                  <a:lnTo>
                    <a:pt x="159" y="850"/>
                  </a:lnTo>
                  <a:lnTo>
                    <a:pt x="156" y="850"/>
                  </a:lnTo>
                  <a:lnTo>
                    <a:pt x="152" y="851"/>
                  </a:lnTo>
                  <a:lnTo>
                    <a:pt x="148" y="852"/>
                  </a:lnTo>
                  <a:lnTo>
                    <a:pt x="143" y="854"/>
                  </a:lnTo>
                  <a:lnTo>
                    <a:pt x="139" y="854"/>
                  </a:lnTo>
                  <a:lnTo>
                    <a:pt x="135" y="855"/>
                  </a:lnTo>
                  <a:lnTo>
                    <a:pt x="130" y="855"/>
                  </a:lnTo>
                  <a:lnTo>
                    <a:pt x="125" y="856"/>
                  </a:lnTo>
                  <a:lnTo>
                    <a:pt x="121" y="856"/>
                  </a:lnTo>
                  <a:lnTo>
                    <a:pt x="115" y="857"/>
                  </a:lnTo>
                  <a:lnTo>
                    <a:pt x="110" y="857"/>
                  </a:lnTo>
                  <a:lnTo>
                    <a:pt x="106" y="859"/>
                  </a:lnTo>
                  <a:lnTo>
                    <a:pt x="101" y="859"/>
                  </a:lnTo>
                  <a:lnTo>
                    <a:pt x="96" y="859"/>
                  </a:lnTo>
                  <a:lnTo>
                    <a:pt x="92" y="859"/>
                  </a:lnTo>
                  <a:lnTo>
                    <a:pt x="87" y="859"/>
                  </a:lnTo>
                  <a:lnTo>
                    <a:pt x="82" y="859"/>
                  </a:lnTo>
                  <a:lnTo>
                    <a:pt x="79" y="859"/>
                  </a:lnTo>
                  <a:lnTo>
                    <a:pt x="74" y="859"/>
                  </a:lnTo>
                  <a:lnTo>
                    <a:pt x="70" y="859"/>
                  </a:lnTo>
                  <a:lnTo>
                    <a:pt x="66" y="859"/>
                  </a:lnTo>
                  <a:lnTo>
                    <a:pt x="63" y="857"/>
                  </a:lnTo>
                  <a:lnTo>
                    <a:pt x="59" y="857"/>
                  </a:lnTo>
                  <a:lnTo>
                    <a:pt x="57" y="856"/>
                  </a:lnTo>
                  <a:lnTo>
                    <a:pt x="53" y="856"/>
                  </a:lnTo>
                  <a:lnTo>
                    <a:pt x="51" y="855"/>
                  </a:lnTo>
                  <a:lnTo>
                    <a:pt x="46" y="848"/>
                  </a:lnTo>
                  <a:lnTo>
                    <a:pt x="48" y="846"/>
                  </a:lnTo>
                  <a:lnTo>
                    <a:pt x="49" y="842"/>
                  </a:lnTo>
                  <a:lnTo>
                    <a:pt x="49" y="839"/>
                  </a:lnTo>
                  <a:lnTo>
                    <a:pt x="50" y="835"/>
                  </a:lnTo>
                  <a:lnTo>
                    <a:pt x="50" y="833"/>
                  </a:lnTo>
                  <a:lnTo>
                    <a:pt x="50" y="829"/>
                  </a:lnTo>
                  <a:lnTo>
                    <a:pt x="50" y="826"/>
                  </a:lnTo>
                  <a:lnTo>
                    <a:pt x="49" y="824"/>
                  </a:lnTo>
                  <a:lnTo>
                    <a:pt x="49" y="820"/>
                  </a:lnTo>
                  <a:lnTo>
                    <a:pt x="48" y="817"/>
                  </a:lnTo>
                  <a:lnTo>
                    <a:pt x="46" y="813"/>
                  </a:lnTo>
                  <a:lnTo>
                    <a:pt x="46" y="811"/>
                  </a:lnTo>
                  <a:lnTo>
                    <a:pt x="45" y="808"/>
                  </a:lnTo>
                  <a:lnTo>
                    <a:pt x="44" y="804"/>
                  </a:lnTo>
                  <a:lnTo>
                    <a:pt x="42" y="802"/>
                  </a:lnTo>
                  <a:lnTo>
                    <a:pt x="41" y="799"/>
                  </a:lnTo>
                  <a:lnTo>
                    <a:pt x="39" y="795"/>
                  </a:lnTo>
                  <a:lnTo>
                    <a:pt x="37" y="793"/>
                  </a:lnTo>
                  <a:lnTo>
                    <a:pt x="36" y="790"/>
                  </a:lnTo>
                  <a:lnTo>
                    <a:pt x="35" y="787"/>
                  </a:lnTo>
                  <a:lnTo>
                    <a:pt x="32" y="785"/>
                  </a:lnTo>
                  <a:lnTo>
                    <a:pt x="30" y="782"/>
                  </a:lnTo>
                  <a:lnTo>
                    <a:pt x="29" y="780"/>
                  </a:lnTo>
                  <a:lnTo>
                    <a:pt x="27" y="776"/>
                  </a:lnTo>
                  <a:lnTo>
                    <a:pt x="25" y="773"/>
                  </a:lnTo>
                  <a:lnTo>
                    <a:pt x="23" y="772"/>
                  </a:lnTo>
                  <a:lnTo>
                    <a:pt x="21" y="769"/>
                  </a:lnTo>
                  <a:lnTo>
                    <a:pt x="20" y="767"/>
                  </a:lnTo>
                  <a:lnTo>
                    <a:pt x="17" y="764"/>
                  </a:lnTo>
                  <a:lnTo>
                    <a:pt x="16" y="761"/>
                  </a:lnTo>
                  <a:lnTo>
                    <a:pt x="14" y="759"/>
                  </a:lnTo>
                  <a:lnTo>
                    <a:pt x="13" y="758"/>
                  </a:lnTo>
                  <a:lnTo>
                    <a:pt x="13" y="568"/>
                  </a:lnTo>
                  <a:lnTo>
                    <a:pt x="29" y="540"/>
                  </a:lnTo>
                  <a:lnTo>
                    <a:pt x="29" y="538"/>
                  </a:lnTo>
                  <a:lnTo>
                    <a:pt x="29" y="537"/>
                  </a:lnTo>
                  <a:lnTo>
                    <a:pt x="29" y="536"/>
                  </a:lnTo>
                  <a:lnTo>
                    <a:pt x="29" y="534"/>
                  </a:lnTo>
                  <a:lnTo>
                    <a:pt x="29" y="533"/>
                  </a:lnTo>
                  <a:lnTo>
                    <a:pt x="29" y="532"/>
                  </a:lnTo>
                  <a:lnTo>
                    <a:pt x="28" y="530"/>
                  </a:lnTo>
                  <a:lnTo>
                    <a:pt x="28" y="529"/>
                  </a:lnTo>
                  <a:lnTo>
                    <a:pt x="28" y="528"/>
                  </a:lnTo>
                  <a:lnTo>
                    <a:pt x="28" y="525"/>
                  </a:lnTo>
                  <a:lnTo>
                    <a:pt x="27" y="524"/>
                  </a:lnTo>
                  <a:lnTo>
                    <a:pt x="27" y="523"/>
                  </a:lnTo>
                  <a:lnTo>
                    <a:pt x="27" y="521"/>
                  </a:lnTo>
                  <a:lnTo>
                    <a:pt x="25" y="520"/>
                  </a:lnTo>
                  <a:lnTo>
                    <a:pt x="25" y="517"/>
                  </a:lnTo>
                  <a:lnTo>
                    <a:pt x="25" y="516"/>
                  </a:lnTo>
                  <a:lnTo>
                    <a:pt x="24" y="515"/>
                  </a:lnTo>
                  <a:lnTo>
                    <a:pt x="24" y="514"/>
                  </a:lnTo>
                  <a:lnTo>
                    <a:pt x="24" y="511"/>
                  </a:lnTo>
                  <a:lnTo>
                    <a:pt x="23" y="510"/>
                  </a:lnTo>
                  <a:lnTo>
                    <a:pt x="23" y="508"/>
                  </a:lnTo>
                  <a:lnTo>
                    <a:pt x="23" y="507"/>
                  </a:lnTo>
                  <a:lnTo>
                    <a:pt x="22" y="506"/>
                  </a:lnTo>
                  <a:lnTo>
                    <a:pt x="22" y="503"/>
                  </a:lnTo>
                  <a:lnTo>
                    <a:pt x="22" y="502"/>
                  </a:lnTo>
                  <a:lnTo>
                    <a:pt x="22" y="501"/>
                  </a:lnTo>
                  <a:lnTo>
                    <a:pt x="21" y="499"/>
                  </a:lnTo>
                  <a:lnTo>
                    <a:pt x="21" y="498"/>
                  </a:lnTo>
                  <a:lnTo>
                    <a:pt x="21" y="497"/>
                  </a:lnTo>
                  <a:lnTo>
                    <a:pt x="21" y="495"/>
                  </a:lnTo>
                  <a:lnTo>
                    <a:pt x="21" y="494"/>
                  </a:lnTo>
                  <a:lnTo>
                    <a:pt x="21" y="493"/>
                  </a:lnTo>
                  <a:lnTo>
                    <a:pt x="20" y="490"/>
                  </a:lnTo>
                  <a:lnTo>
                    <a:pt x="18" y="488"/>
                  </a:lnTo>
                  <a:lnTo>
                    <a:pt x="18" y="485"/>
                  </a:lnTo>
                  <a:lnTo>
                    <a:pt x="17" y="481"/>
                  </a:lnTo>
                  <a:lnTo>
                    <a:pt x="16" y="479"/>
                  </a:lnTo>
                  <a:lnTo>
                    <a:pt x="16" y="477"/>
                  </a:lnTo>
                  <a:lnTo>
                    <a:pt x="15" y="475"/>
                  </a:lnTo>
                  <a:lnTo>
                    <a:pt x="15" y="472"/>
                  </a:lnTo>
                  <a:lnTo>
                    <a:pt x="14" y="469"/>
                  </a:lnTo>
                  <a:lnTo>
                    <a:pt x="13" y="468"/>
                  </a:lnTo>
                  <a:lnTo>
                    <a:pt x="13" y="466"/>
                  </a:lnTo>
                  <a:lnTo>
                    <a:pt x="11" y="463"/>
                  </a:lnTo>
                  <a:lnTo>
                    <a:pt x="11" y="462"/>
                  </a:lnTo>
                  <a:lnTo>
                    <a:pt x="10" y="459"/>
                  </a:lnTo>
                  <a:lnTo>
                    <a:pt x="10" y="458"/>
                  </a:lnTo>
                  <a:lnTo>
                    <a:pt x="10" y="455"/>
                  </a:lnTo>
                  <a:lnTo>
                    <a:pt x="9" y="454"/>
                  </a:lnTo>
                  <a:lnTo>
                    <a:pt x="9" y="451"/>
                  </a:lnTo>
                  <a:lnTo>
                    <a:pt x="9" y="449"/>
                  </a:lnTo>
                  <a:lnTo>
                    <a:pt x="9" y="447"/>
                  </a:lnTo>
                  <a:lnTo>
                    <a:pt x="9" y="445"/>
                  </a:lnTo>
                  <a:lnTo>
                    <a:pt x="9" y="442"/>
                  </a:lnTo>
                  <a:lnTo>
                    <a:pt x="8" y="441"/>
                  </a:lnTo>
                  <a:lnTo>
                    <a:pt x="9" y="438"/>
                  </a:lnTo>
                  <a:lnTo>
                    <a:pt x="9" y="436"/>
                  </a:lnTo>
                  <a:lnTo>
                    <a:pt x="9" y="433"/>
                  </a:lnTo>
                  <a:lnTo>
                    <a:pt x="9" y="429"/>
                  </a:lnTo>
                  <a:lnTo>
                    <a:pt x="9" y="427"/>
                  </a:lnTo>
                  <a:lnTo>
                    <a:pt x="10" y="424"/>
                  </a:lnTo>
                  <a:lnTo>
                    <a:pt x="10" y="420"/>
                  </a:lnTo>
                  <a:lnTo>
                    <a:pt x="11" y="416"/>
                  </a:lnTo>
                  <a:lnTo>
                    <a:pt x="13" y="414"/>
                  </a:lnTo>
                  <a:lnTo>
                    <a:pt x="13" y="412"/>
                  </a:lnTo>
                  <a:lnTo>
                    <a:pt x="13" y="411"/>
                  </a:lnTo>
                  <a:lnTo>
                    <a:pt x="13" y="410"/>
                  </a:lnTo>
                  <a:lnTo>
                    <a:pt x="13" y="408"/>
                  </a:lnTo>
                  <a:lnTo>
                    <a:pt x="13" y="407"/>
                  </a:lnTo>
                  <a:lnTo>
                    <a:pt x="13" y="406"/>
                  </a:lnTo>
                  <a:lnTo>
                    <a:pt x="13" y="405"/>
                  </a:lnTo>
                  <a:lnTo>
                    <a:pt x="13" y="403"/>
                  </a:lnTo>
                  <a:lnTo>
                    <a:pt x="13" y="401"/>
                  </a:lnTo>
                  <a:lnTo>
                    <a:pt x="13" y="399"/>
                  </a:lnTo>
                  <a:lnTo>
                    <a:pt x="14" y="398"/>
                  </a:lnTo>
                  <a:lnTo>
                    <a:pt x="14" y="397"/>
                  </a:lnTo>
                  <a:lnTo>
                    <a:pt x="14" y="395"/>
                  </a:lnTo>
                  <a:lnTo>
                    <a:pt x="14" y="393"/>
                  </a:lnTo>
                  <a:lnTo>
                    <a:pt x="14" y="392"/>
                  </a:lnTo>
                  <a:lnTo>
                    <a:pt x="14" y="390"/>
                  </a:lnTo>
                  <a:lnTo>
                    <a:pt x="15" y="389"/>
                  </a:lnTo>
                  <a:lnTo>
                    <a:pt x="15" y="386"/>
                  </a:lnTo>
                  <a:lnTo>
                    <a:pt x="15" y="385"/>
                  </a:lnTo>
                  <a:lnTo>
                    <a:pt x="15" y="384"/>
                  </a:lnTo>
                  <a:lnTo>
                    <a:pt x="15" y="382"/>
                  </a:lnTo>
                  <a:lnTo>
                    <a:pt x="15" y="380"/>
                  </a:lnTo>
                  <a:lnTo>
                    <a:pt x="16" y="379"/>
                  </a:lnTo>
                  <a:lnTo>
                    <a:pt x="16" y="377"/>
                  </a:lnTo>
                  <a:lnTo>
                    <a:pt x="16" y="376"/>
                  </a:lnTo>
                  <a:lnTo>
                    <a:pt x="16" y="375"/>
                  </a:lnTo>
                  <a:lnTo>
                    <a:pt x="16" y="373"/>
                  </a:lnTo>
                  <a:lnTo>
                    <a:pt x="16" y="372"/>
                  </a:lnTo>
                  <a:lnTo>
                    <a:pt x="16" y="371"/>
                  </a:lnTo>
                  <a:lnTo>
                    <a:pt x="16" y="370"/>
                  </a:lnTo>
                  <a:lnTo>
                    <a:pt x="16" y="368"/>
                  </a:lnTo>
                  <a:lnTo>
                    <a:pt x="16" y="367"/>
                  </a:lnTo>
                  <a:lnTo>
                    <a:pt x="16" y="366"/>
                  </a:lnTo>
                  <a:lnTo>
                    <a:pt x="15" y="364"/>
                  </a:lnTo>
                  <a:lnTo>
                    <a:pt x="14" y="363"/>
                  </a:lnTo>
                  <a:lnTo>
                    <a:pt x="13" y="362"/>
                  </a:lnTo>
                  <a:lnTo>
                    <a:pt x="13" y="360"/>
                  </a:lnTo>
                  <a:lnTo>
                    <a:pt x="11" y="359"/>
                  </a:lnTo>
                  <a:lnTo>
                    <a:pt x="11" y="358"/>
                  </a:lnTo>
                  <a:lnTo>
                    <a:pt x="10" y="358"/>
                  </a:lnTo>
                  <a:lnTo>
                    <a:pt x="10" y="357"/>
                  </a:lnTo>
                  <a:lnTo>
                    <a:pt x="10" y="355"/>
                  </a:lnTo>
                  <a:lnTo>
                    <a:pt x="9" y="354"/>
                  </a:lnTo>
                  <a:lnTo>
                    <a:pt x="9" y="353"/>
                  </a:lnTo>
                  <a:lnTo>
                    <a:pt x="8" y="351"/>
                  </a:lnTo>
                  <a:lnTo>
                    <a:pt x="8" y="350"/>
                  </a:lnTo>
                  <a:lnTo>
                    <a:pt x="7" y="349"/>
                  </a:lnTo>
                  <a:lnTo>
                    <a:pt x="7" y="347"/>
                  </a:lnTo>
                  <a:lnTo>
                    <a:pt x="7" y="346"/>
                  </a:lnTo>
                  <a:lnTo>
                    <a:pt x="6" y="345"/>
                  </a:lnTo>
                  <a:lnTo>
                    <a:pt x="6" y="344"/>
                  </a:lnTo>
                  <a:lnTo>
                    <a:pt x="4" y="342"/>
                  </a:lnTo>
                  <a:lnTo>
                    <a:pt x="4" y="341"/>
                  </a:lnTo>
                  <a:lnTo>
                    <a:pt x="3" y="340"/>
                  </a:lnTo>
                  <a:lnTo>
                    <a:pt x="3" y="338"/>
                  </a:lnTo>
                  <a:lnTo>
                    <a:pt x="2" y="338"/>
                  </a:lnTo>
                  <a:lnTo>
                    <a:pt x="2" y="337"/>
                  </a:lnTo>
                  <a:lnTo>
                    <a:pt x="1" y="336"/>
                  </a:lnTo>
                  <a:lnTo>
                    <a:pt x="1" y="334"/>
                  </a:lnTo>
                  <a:lnTo>
                    <a:pt x="0" y="333"/>
                  </a:lnTo>
                  <a:lnTo>
                    <a:pt x="0" y="310"/>
                  </a:lnTo>
                  <a:lnTo>
                    <a:pt x="1" y="309"/>
                  </a:lnTo>
                  <a:lnTo>
                    <a:pt x="2" y="306"/>
                  </a:lnTo>
                  <a:lnTo>
                    <a:pt x="3" y="305"/>
                  </a:lnTo>
                  <a:lnTo>
                    <a:pt x="4" y="303"/>
                  </a:lnTo>
                  <a:lnTo>
                    <a:pt x="6" y="302"/>
                  </a:lnTo>
                  <a:lnTo>
                    <a:pt x="7" y="299"/>
                  </a:lnTo>
                  <a:lnTo>
                    <a:pt x="9" y="298"/>
                  </a:lnTo>
                  <a:lnTo>
                    <a:pt x="10" y="297"/>
                  </a:lnTo>
                  <a:lnTo>
                    <a:pt x="11" y="296"/>
                  </a:lnTo>
                  <a:lnTo>
                    <a:pt x="14" y="293"/>
                  </a:lnTo>
                  <a:lnTo>
                    <a:pt x="15" y="292"/>
                  </a:lnTo>
                  <a:lnTo>
                    <a:pt x="16" y="290"/>
                  </a:lnTo>
                  <a:lnTo>
                    <a:pt x="18" y="289"/>
                  </a:lnTo>
                  <a:lnTo>
                    <a:pt x="20" y="286"/>
                  </a:lnTo>
                  <a:lnTo>
                    <a:pt x="21" y="285"/>
                  </a:lnTo>
                  <a:lnTo>
                    <a:pt x="23" y="284"/>
                  </a:lnTo>
                  <a:lnTo>
                    <a:pt x="24" y="283"/>
                  </a:lnTo>
                  <a:lnTo>
                    <a:pt x="27" y="281"/>
                  </a:lnTo>
                  <a:lnTo>
                    <a:pt x="28" y="279"/>
                  </a:lnTo>
                  <a:lnTo>
                    <a:pt x="29" y="277"/>
                  </a:lnTo>
                  <a:lnTo>
                    <a:pt x="31" y="276"/>
                  </a:lnTo>
                  <a:lnTo>
                    <a:pt x="32" y="275"/>
                  </a:lnTo>
                  <a:lnTo>
                    <a:pt x="34" y="272"/>
                  </a:lnTo>
                  <a:lnTo>
                    <a:pt x="36" y="271"/>
                  </a:lnTo>
                  <a:lnTo>
                    <a:pt x="37" y="270"/>
                  </a:lnTo>
                  <a:lnTo>
                    <a:pt x="38" y="268"/>
                  </a:lnTo>
                  <a:lnTo>
                    <a:pt x="39" y="266"/>
                  </a:lnTo>
                  <a:lnTo>
                    <a:pt x="42" y="264"/>
                  </a:lnTo>
                  <a:lnTo>
                    <a:pt x="43" y="263"/>
                  </a:lnTo>
                  <a:lnTo>
                    <a:pt x="44" y="262"/>
                  </a:lnTo>
                  <a:lnTo>
                    <a:pt x="45" y="259"/>
                  </a:lnTo>
                  <a:lnTo>
                    <a:pt x="46" y="258"/>
                  </a:lnTo>
                  <a:lnTo>
                    <a:pt x="64" y="258"/>
                  </a:lnTo>
                  <a:lnTo>
                    <a:pt x="77" y="241"/>
                  </a:lnTo>
                  <a:lnTo>
                    <a:pt x="77" y="236"/>
                  </a:lnTo>
                  <a:lnTo>
                    <a:pt x="77" y="231"/>
                  </a:lnTo>
                  <a:lnTo>
                    <a:pt x="77" y="225"/>
                  </a:lnTo>
                  <a:lnTo>
                    <a:pt x="77" y="220"/>
                  </a:lnTo>
                  <a:lnTo>
                    <a:pt x="77" y="215"/>
                  </a:lnTo>
                  <a:lnTo>
                    <a:pt x="78" y="209"/>
                  </a:lnTo>
                  <a:lnTo>
                    <a:pt x="78" y="205"/>
                  </a:lnTo>
                  <a:lnTo>
                    <a:pt x="78" y="200"/>
                  </a:lnTo>
                  <a:lnTo>
                    <a:pt x="78" y="194"/>
                  </a:lnTo>
                  <a:lnTo>
                    <a:pt x="79" y="189"/>
                  </a:lnTo>
                  <a:lnTo>
                    <a:pt x="79" y="184"/>
                  </a:lnTo>
                  <a:lnTo>
                    <a:pt x="80" y="179"/>
                  </a:lnTo>
                  <a:lnTo>
                    <a:pt x="80" y="174"/>
                  </a:lnTo>
                  <a:lnTo>
                    <a:pt x="81" y="168"/>
                  </a:lnTo>
                  <a:lnTo>
                    <a:pt x="81" y="164"/>
                  </a:lnTo>
                  <a:lnTo>
                    <a:pt x="82" y="159"/>
                  </a:lnTo>
                  <a:lnTo>
                    <a:pt x="82" y="154"/>
                  </a:lnTo>
                  <a:lnTo>
                    <a:pt x="84" y="149"/>
                  </a:lnTo>
                  <a:lnTo>
                    <a:pt x="85" y="145"/>
                  </a:lnTo>
                  <a:lnTo>
                    <a:pt x="86" y="140"/>
                  </a:lnTo>
                  <a:lnTo>
                    <a:pt x="86" y="136"/>
                  </a:lnTo>
                  <a:lnTo>
                    <a:pt x="87" y="131"/>
                  </a:lnTo>
                  <a:lnTo>
                    <a:pt x="88" y="126"/>
                  </a:lnTo>
                  <a:lnTo>
                    <a:pt x="89" y="122"/>
                  </a:lnTo>
                  <a:lnTo>
                    <a:pt x="91" y="116"/>
                  </a:lnTo>
                  <a:lnTo>
                    <a:pt x="91" y="113"/>
                  </a:lnTo>
                  <a:lnTo>
                    <a:pt x="92" y="107"/>
                  </a:lnTo>
                  <a:lnTo>
                    <a:pt x="93" y="103"/>
                  </a:lnTo>
                  <a:lnTo>
                    <a:pt x="94" y="100"/>
                  </a:lnTo>
                  <a:lnTo>
                    <a:pt x="95" y="94"/>
                  </a:lnTo>
                  <a:lnTo>
                    <a:pt x="96" y="91"/>
                  </a:lnTo>
                  <a:lnTo>
                    <a:pt x="98" y="87"/>
                  </a:lnTo>
                  <a:lnTo>
                    <a:pt x="100" y="83"/>
                  </a:lnTo>
                  <a:lnTo>
                    <a:pt x="101" y="79"/>
                  </a:lnTo>
                  <a:lnTo>
                    <a:pt x="102" y="76"/>
                  </a:lnTo>
                  <a:lnTo>
                    <a:pt x="105" y="72"/>
                  </a:lnTo>
                  <a:lnTo>
                    <a:pt x="107" y="68"/>
                  </a:lnTo>
                  <a:lnTo>
                    <a:pt x="108" y="66"/>
                  </a:lnTo>
                  <a:lnTo>
                    <a:pt x="110" y="62"/>
                  </a:lnTo>
                  <a:lnTo>
                    <a:pt x="113" y="58"/>
                  </a:lnTo>
                  <a:lnTo>
                    <a:pt x="116" y="54"/>
                  </a:lnTo>
                  <a:lnTo>
                    <a:pt x="118" y="50"/>
                  </a:lnTo>
                  <a:lnTo>
                    <a:pt x="121" y="48"/>
                  </a:lnTo>
                  <a:lnTo>
                    <a:pt x="124" y="44"/>
                  </a:lnTo>
                  <a:lnTo>
                    <a:pt x="128" y="40"/>
                  </a:lnTo>
                  <a:lnTo>
                    <a:pt x="130" y="37"/>
                  </a:lnTo>
                  <a:lnTo>
                    <a:pt x="134" y="33"/>
                  </a:lnTo>
                  <a:lnTo>
                    <a:pt x="137" y="30"/>
                  </a:lnTo>
                  <a:lnTo>
                    <a:pt x="141" y="27"/>
                  </a:lnTo>
                  <a:lnTo>
                    <a:pt x="144" y="24"/>
                  </a:lnTo>
                  <a:lnTo>
                    <a:pt x="148" y="20"/>
                  </a:lnTo>
                  <a:lnTo>
                    <a:pt x="151" y="18"/>
                  </a:lnTo>
                  <a:lnTo>
                    <a:pt x="155" y="15"/>
                  </a:lnTo>
                  <a:lnTo>
                    <a:pt x="158" y="13"/>
                  </a:lnTo>
                  <a:lnTo>
                    <a:pt x="162" y="10"/>
                  </a:lnTo>
                  <a:lnTo>
                    <a:pt x="165" y="9"/>
                  </a:lnTo>
                  <a:lnTo>
                    <a:pt x="168" y="6"/>
                  </a:lnTo>
                  <a:lnTo>
                    <a:pt x="172" y="5"/>
                  </a:lnTo>
                  <a:lnTo>
                    <a:pt x="175" y="4"/>
                  </a:lnTo>
                  <a:lnTo>
                    <a:pt x="179" y="2"/>
                  </a:lnTo>
                  <a:lnTo>
                    <a:pt x="182" y="1"/>
                  </a:lnTo>
                  <a:lnTo>
                    <a:pt x="186" y="1"/>
                  </a:lnTo>
                  <a:lnTo>
                    <a:pt x="189" y="0"/>
                  </a:lnTo>
                  <a:lnTo>
                    <a:pt x="1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8" name="Freeform 51"/>
            <p:cNvSpPr>
              <a:spLocks/>
            </p:cNvSpPr>
            <p:nvPr/>
          </p:nvSpPr>
          <p:spPr bwMode="auto">
            <a:xfrm>
              <a:off x="4087" y="3442"/>
              <a:ext cx="33" cy="115"/>
            </a:xfrm>
            <a:custGeom>
              <a:avLst/>
              <a:gdLst>
                <a:gd name="T0" fmla="*/ 1 w 65"/>
                <a:gd name="T1" fmla="*/ 1 h 229"/>
                <a:gd name="T2" fmla="*/ 1 w 65"/>
                <a:gd name="T3" fmla="*/ 1 h 229"/>
                <a:gd name="T4" fmla="*/ 1 w 65"/>
                <a:gd name="T5" fmla="*/ 1 h 229"/>
                <a:gd name="T6" fmla="*/ 1 w 65"/>
                <a:gd name="T7" fmla="*/ 1 h 229"/>
                <a:gd name="T8" fmla="*/ 1 w 65"/>
                <a:gd name="T9" fmla="*/ 1 h 229"/>
                <a:gd name="T10" fmla="*/ 1 w 65"/>
                <a:gd name="T11" fmla="*/ 1 h 229"/>
                <a:gd name="T12" fmla="*/ 1 w 65"/>
                <a:gd name="T13" fmla="*/ 1 h 229"/>
                <a:gd name="T14" fmla="*/ 1 w 65"/>
                <a:gd name="T15" fmla="*/ 1 h 229"/>
                <a:gd name="T16" fmla="*/ 1 w 65"/>
                <a:gd name="T17" fmla="*/ 1 h 229"/>
                <a:gd name="T18" fmla="*/ 1 w 65"/>
                <a:gd name="T19" fmla="*/ 1 h 229"/>
                <a:gd name="T20" fmla="*/ 1 w 65"/>
                <a:gd name="T21" fmla="*/ 1 h 229"/>
                <a:gd name="T22" fmla="*/ 1 w 65"/>
                <a:gd name="T23" fmla="*/ 1 h 229"/>
                <a:gd name="T24" fmla="*/ 1 w 65"/>
                <a:gd name="T25" fmla="*/ 1 h 229"/>
                <a:gd name="T26" fmla="*/ 1 w 65"/>
                <a:gd name="T27" fmla="*/ 1 h 229"/>
                <a:gd name="T28" fmla="*/ 1 w 65"/>
                <a:gd name="T29" fmla="*/ 1 h 229"/>
                <a:gd name="T30" fmla="*/ 1 w 65"/>
                <a:gd name="T31" fmla="*/ 1 h 229"/>
                <a:gd name="T32" fmla="*/ 1 w 65"/>
                <a:gd name="T33" fmla="*/ 1 h 229"/>
                <a:gd name="T34" fmla="*/ 1 w 65"/>
                <a:gd name="T35" fmla="*/ 1 h 229"/>
                <a:gd name="T36" fmla="*/ 1 w 65"/>
                <a:gd name="T37" fmla="*/ 1 h 229"/>
                <a:gd name="T38" fmla="*/ 1 w 65"/>
                <a:gd name="T39" fmla="*/ 1 h 229"/>
                <a:gd name="T40" fmla="*/ 1 w 65"/>
                <a:gd name="T41" fmla="*/ 1 h 229"/>
                <a:gd name="T42" fmla="*/ 1 w 65"/>
                <a:gd name="T43" fmla="*/ 1 h 229"/>
                <a:gd name="T44" fmla="*/ 1 w 65"/>
                <a:gd name="T45" fmla="*/ 1 h 229"/>
                <a:gd name="T46" fmla="*/ 1 w 65"/>
                <a:gd name="T47" fmla="*/ 1 h 229"/>
                <a:gd name="T48" fmla="*/ 1 w 65"/>
                <a:gd name="T49" fmla="*/ 1 h 229"/>
                <a:gd name="T50" fmla="*/ 1 w 65"/>
                <a:gd name="T51" fmla="*/ 1 h 229"/>
                <a:gd name="T52" fmla="*/ 1 w 65"/>
                <a:gd name="T53" fmla="*/ 1 h 229"/>
                <a:gd name="T54" fmla="*/ 1 w 65"/>
                <a:gd name="T55" fmla="*/ 1 h 229"/>
                <a:gd name="T56" fmla="*/ 1 w 65"/>
                <a:gd name="T57" fmla="*/ 1 h 229"/>
                <a:gd name="T58" fmla="*/ 1 w 65"/>
                <a:gd name="T59" fmla="*/ 1 h 229"/>
                <a:gd name="T60" fmla="*/ 1 w 65"/>
                <a:gd name="T61" fmla="*/ 1 h 229"/>
                <a:gd name="T62" fmla="*/ 1 w 65"/>
                <a:gd name="T63" fmla="*/ 1 h 229"/>
                <a:gd name="T64" fmla="*/ 0 w 65"/>
                <a:gd name="T65" fmla="*/ 1 h 229"/>
                <a:gd name="T66" fmla="*/ 1 w 65"/>
                <a:gd name="T67" fmla="*/ 1 h 229"/>
                <a:gd name="T68" fmla="*/ 1 w 65"/>
                <a:gd name="T69" fmla="*/ 1 h 229"/>
                <a:gd name="T70" fmla="*/ 1 w 65"/>
                <a:gd name="T71" fmla="*/ 1 h 229"/>
                <a:gd name="T72" fmla="*/ 1 w 65"/>
                <a:gd name="T73" fmla="*/ 1 h 229"/>
                <a:gd name="T74" fmla="*/ 1 w 65"/>
                <a:gd name="T75" fmla="*/ 1 h 229"/>
                <a:gd name="T76" fmla="*/ 1 w 65"/>
                <a:gd name="T77" fmla="*/ 1 h 229"/>
                <a:gd name="T78" fmla="*/ 1 w 65"/>
                <a:gd name="T79" fmla="*/ 1 h 229"/>
                <a:gd name="T80" fmla="*/ 1 w 65"/>
                <a:gd name="T81" fmla="*/ 1 h 229"/>
                <a:gd name="T82" fmla="*/ 1 w 65"/>
                <a:gd name="T83" fmla="*/ 1 h 229"/>
                <a:gd name="T84" fmla="*/ 1 w 65"/>
                <a:gd name="T85" fmla="*/ 0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5" h="229">
                  <a:moveTo>
                    <a:pt x="18" y="0"/>
                  </a:moveTo>
                  <a:lnTo>
                    <a:pt x="18" y="4"/>
                  </a:lnTo>
                  <a:lnTo>
                    <a:pt x="18" y="7"/>
                  </a:lnTo>
                  <a:lnTo>
                    <a:pt x="18" y="11"/>
                  </a:lnTo>
                  <a:lnTo>
                    <a:pt x="19" y="15"/>
                  </a:lnTo>
                  <a:lnTo>
                    <a:pt x="19" y="18"/>
                  </a:lnTo>
                  <a:lnTo>
                    <a:pt x="20" y="22"/>
                  </a:lnTo>
                  <a:lnTo>
                    <a:pt x="20" y="26"/>
                  </a:lnTo>
                  <a:lnTo>
                    <a:pt x="21" y="28"/>
                  </a:lnTo>
                  <a:lnTo>
                    <a:pt x="22" y="32"/>
                  </a:lnTo>
                  <a:lnTo>
                    <a:pt x="23" y="35"/>
                  </a:lnTo>
                  <a:lnTo>
                    <a:pt x="25" y="39"/>
                  </a:lnTo>
                  <a:lnTo>
                    <a:pt x="26" y="41"/>
                  </a:lnTo>
                  <a:lnTo>
                    <a:pt x="28" y="44"/>
                  </a:lnTo>
                  <a:lnTo>
                    <a:pt x="29" y="48"/>
                  </a:lnTo>
                  <a:lnTo>
                    <a:pt x="30" y="50"/>
                  </a:lnTo>
                  <a:lnTo>
                    <a:pt x="33" y="53"/>
                  </a:lnTo>
                  <a:lnTo>
                    <a:pt x="34" y="57"/>
                  </a:lnTo>
                  <a:lnTo>
                    <a:pt x="36" y="59"/>
                  </a:lnTo>
                  <a:lnTo>
                    <a:pt x="37" y="62"/>
                  </a:lnTo>
                  <a:lnTo>
                    <a:pt x="40" y="65"/>
                  </a:lnTo>
                  <a:lnTo>
                    <a:pt x="42" y="67"/>
                  </a:lnTo>
                  <a:lnTo>
                    <a:pt x="43" y="71"/>
                  </a:lnTo>
                  <a:lnTo>
                    <a:pt x="46" y="74"/>
                  </a:lnTo>
                  <a:lnTo>
                    <a:pt x="48" y="76"/>
                  </a:lnTo>
                  <a:lnTo>
                    <a:pt x="50" y="79"/>
                  </a:lnTo>
                  <a:lnTo>
                    <a:pt x="51" y="81"/>
                  </a:lnTo>
                  <a:lnTo>
                    <a:pt x="54" y="84"/>
                  </a:lnTo>
                  <a:lnTo>
                    <a:pt x="56" y="87"/>
                  </a:lnTo>
                  <a:lnTo>
                    <a:pt x="58" y="89"/>
                  </a:lnTo>
                  <a:lnTo>
                    <a:pt x="61" y="92"/>
                  </a:lnTo>
                  <a:lnTo>
                    <a:pt x="62" y="94"/>
                  </a:lnTo>
                  <a:lnTo>
                    <a:pt x="64" y="97"/>
                  </a:lnTo>
                  <a:lnTo>
                    <a:pt x="64" y="101"/>
                  </a:lnTo>
                  <a:lnTo>
                    <a:pt x="64" y="105"/>
                  </a:lnTo>
                  <a:lnTo>
                    <a:pt x="64" y="109"/>
                  </a:lnTo>
                  <a:lnTo>
                    <a:pt x="64" y="113"/>
                  </a:lnTo>
                  <a:lnTo>
                    <a:pt x="64" y="116"/>
                  </a:lnTo>
                  <a:lnTo>
                    <a:pt x="64" y="120"/>
                  </a:lnTo>
                  <a:lnTo>
                    <a:pt x="64" y="124"/>
                  </a:lnTo>
                  <a:lnTo>
                    <a:pt x="65" y="129"/>
                  </a:lnTo>
                  <a:lnTo>
                    <a:pt x="65" y="133"/>
                  </a:lnTo>
                  <a:lnTo>
                    <a:pt x="65" y="137"/>
                  </a:lnTo>
                  <a:lnTo>
                    <a:pt x="65" y="142"/>
                  </a:lnTo>
                  <a:lnTo>
                    <a:pt x="65" y="148"/>
                  </a:lnTo>
                  <a:lnTo>
                    <a:pt x="65" y="152"/>
                  </a:lnTo>
                  <a:lnTo>
                    <a:pt x="65" y="157"/>
                  </a:lnTo>
                  <a:lnTo>
                    <a:pt x="65" y="161"/>
                  </a:lnTo>
                  <a:lnTo>
                    <a:pt x="65" y="166"/>
                  </a:lnTo>
                  <a:lnTo>
                    <a:pt x="65" y="171"/>
                  </a:lnTo>
                  <a:lnTo>
                    <a:pt x="65" y="175"/>
                  </a:lnTo>
                  <a:lnTo>
                    <a:pt x="65" y="180"/>
                  </a:lnTo>
                  <a:lnTo>
                    <a:pt x="65" y="184"/>
                  </a:lnTo>
                  <a:lnTo>
                    <a:pt x="65" y="189"/>
                  </a:lnTo>
                  <a:lnTo>
                    <a:pt x="64" y="193"/>
                  </a:lnTo>
                  <a:lnTo>
                    <a:pt x="64" y="198"/>
                  </a:lnTo>
                  <a:lnTo>
                    <a:pt x="64" y="202"/>
                  </a:lnTo>
                  <a:lnTo>
                    <a:pt x="64" y="206"/>
                  </a:lnTo>
                  <a:lnTo>
                    <a:pt x="63" y="210"/>
                  </a:lnTo>
                  <a:lnTo>
                    <a:pt x="63" y="214"/>
                  </a:lnTo>
                  <a:lnTo>
                    <a:pt x="63" y="218"/>
                  </a:lnTo>
                  <a:lnTo>
                    <a:pt x="62" y="220"/>
                  </a:lnTo>
                  <a:lnTo>
                    <a:pt x="62" y="224"/>
                  </a:lnTo>
                  <a:lnTo>
                    <a:pt x="61" y="227"/>
                  </a:lnTo>
                  <a:lnTo>
                    <a:pt x="60" y="229"/>
                  </a:lnTo>
                  <a:lnTo>
                    <a:pt x="58" y="227"/>
                  </a:lnTo>
                  <a:lnTo>
                    <a:pt x="57" y="223"/>
                  </a:lnTo>
                  <a:lnTo>
                    <a:pt x="55" y="219"/>
                  </a:lnTo>
                  <a:lnTo>
                    <a:pt x="54" y="216"/>
                  </a:lnTo>
                  <a:lnTo>
                    <a:pt x="51" y="212"/>
                  </a:lnTo>
                  <a:lnTo>
                    <a:pt x="50" y="209"/>
                  </a:lnTo>
                  <a:lnTo>
                    <a:pt x="48" y="205"/>
                  </a:lnTo>
                  <a:lnTo>
                    <a:pt x="47" y="201"/>
                  </a:lnTo>
                  <a:lnTo>
                    <a:pt x="44" y="197"/>
                  </a:lnTo>
                  <a:lnTo>
                    <a:pt x="43" y="192"/>
                  </a:lnTo>
                  <a:lnTo>
                    <a:pt x="41" y="188"/>
                  </a:lnTo>
                  <a:lnTo>
                    <a:pt x="39" y="184"/>
                  </a:lnTo>
                  <a:lnTo>
                    <a:pt x="37" y="180"/>
                  </a:lnTo>
                  <a:lnTo>
                    <a:pt x="35" y="176"/>
                  </a:lnTo>
                  <a:lnTo>
                    <a:pt x="33" y="171"/>
                  </a:lnTo>
                  <a:lnTo>
                    <a:pt x="32" y="167"/>
                  </a:lnTo>
                  <a:lnTo>
                    <a:pt x="29" y="163"/>
                  </a:lnTo>
                  <a:lnTo>
                    <a:pt x="28" y="159"/>
                  </a:lnTo>
                  <a:lnTo>
                    <a:pt x="26" y="155"/>
                  </a:lnTo>
                  <a:lnTo>
                    <a:pt x="23" y="152"/>
                  </a:lnTo>
                  <a:lnTo>
                    <a:pt x="21" y="146"/>
                  </a:lnTo>
                  <a:lnTo>
                    <a:pt x="20" y="142"/>
                  </a:lnTo>
                  <a:lnTo>
                    <a:pt x="18" y="139"/>
                  </a:lnTo>
                  <a:lnTo>
                    <a:pt x="15" y="136"/>
                  </a:lnTo>
                  <a:lnTo>
                    <a:pt x="14" y="132"/>
                  </a:lnTo>
                  <a:lnTo>
                    <a:pt x="12" y="128"/>
                  </a:lnTo>
                  <a:lnTo>
                    <a:pt x="10" y="124"/>
                  </a:lnTo>
                  <a:lnTo>
                    <a:pt x="7" y="122"/>
                  </a:lnTo>
                  <a:lnTo>
                    <a:pt x="6" y="118"/>
                  </a:lnTo>
                  <a:lnTo>
                    <a:pt x="4" y="115"/>
                  </a:lnTo>
                  <a:lnTo>
                    <a:pt x="1" y="113"/>
                  </a:lnTo>
                  <a:lnTo>
                    <a:pt x="0" y="110"/>
                  </a:lnTo>
                  <a:lnTo>
                    <a:pt x="0" y="106"/>
                  </a:lnTo>
                  <a:lnTo>
                    <a:pt x="0" y="102"/>
                  </a:lnTo>
                  <a:lnTo>
                    <a:pt x="0" y="98"/>
                  </a:lnTo>
                  <a:lnTo>
                    <a:pt x="0" y="94"/>
                  </a:lnTo>
                  <a:lnTo>
                    <a:pt x="1" y="91"/>
                  </a:lnTo>
                  <a:lnTo>
                    <a:pt x="1" y="88"/>
                  </a:lnTo>
                  <a:lnTo>
                    <a:pt x="1" y="84"/>
                  </a:lnTo>
                  <a:lnTo>
                    <a:pt x="3" y="80"/>
                  </a:lnTo>
                  <a:lnTo>
                    <a:pt x="3" y="76"/>
                  </a:lnTo>
                  <a:lnTo>
                    <a:pt x="4" y="74"/>
                  </a:lnTo>
                  <a:lnTo>
                    <a:pt x="5" y="70"/>
                  </a:lnTo>
                  <a:lnTo>
                    <a:pt x="5" y="66"/>
                  </a:lnTo>
                  <a:lnTo>
                    <a:pt x="6" y="63"/>
                  </a:lnTo>
                  <a:lnTo>
                    <a:pt x="7" y="59"/>
                  </a:lnTo>
                  <a:lnTo>
                    <a:pt x="7" y="55"/>
                  </a:lnTo>
                  <a:lnTo>
                    <a:pt x="8" y="53"/>
                  </a:lnTo>
                  <a:lnTo>
                    <a:pt x="10" y="49"/>
                  </a:lnTo>
                  <a:lnTo>
                    <a:pt x="10" y="46"/>
                  </a:lnTo>
                  <a:lnTo>
                    <a:pt x="11" y="42"/>
                  </a:lnTo>
                  <a:lnTo>
                    <a:pt x="12" y="40"/>
                  </a:lnTo>
                  <a:lnTo>
                    <a:pt x="12" y="36"/>
                  </a:lnTo>
                  <a:lnTo>
                    <a:pt x="13" y="33"/>
                  </a:lnTo>
                  <a:lnTo>
                    <a:pt x="14" y="30"/>
                  </a:lnTo>
                  <a:lnTo>
                    <a:pt x="14" y="27"/>
                  </a:lnTo>
                  <a:lnTo>
                    <a:pt x="15" y="23"/>
                  </a:lnTo>
                  <a:lnTo>
                    <a:pt x="15" y="19"/>
                  </a:lnTo>
                  <a:lnTo>
                    <a:pt x="16" y="17"/>
                  </a:lnTo>
                  <a:lnTo>
                    <a:pt x="16" y="13"/>
                  </a:lnTo>
                  <a:lnTo>
                    <a:pt x="16" y="10"/>
                  </a:lnTo>
                  <a:lnTo>
                    <a:pt x="16" y="6"/>
                  </a:lnTo>
                  <a:lnTo>
                    <a:pt x="16" y="4"/>
                  </a:lnTo>
                  <a:lnTo>
                    <a:pt x="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79" name="Freeform 52"/>
            <p:cNvSpPr>
              <a:spLocks/>
            </p:cNvSpPr>
            <p:nvPr/>
          </p:nvSpPr>
          <p:spPr bwMode="auto">
            <a:xfrm>
              <a:off x="4124" y="3506"/>
              <a:ext cx="6" cy="54"/>
            </a:xfrm>
            <a:custGeom>
              <a:avLst/>
              <a:gdLst>
                <a:gd name="T0" fmla="*/ 1 w 12"/>
                <a:gd name="T1" fmla="*/ 0 h 109"/>
                <a:gd name="T2" fmla="*/ 1 w 12"/>
                <a:gd name="T3" fmla="*/ 0 h 109"/>
                <a:gd name="T4" fmla="*/ 1 w 12"/>
                <a:gd name="T5" fmla="*/ 0 h 109"/>
                <a:gd name="T6" fmla="*/ 1 w 12"/>
                <a:gd name="T7" fmla="*/ 0 h 109"/>
                <a:gd name="T8" fmla="*/ 1 w 12"/>
                <a:gd name="T9" fmla="*/ 0 h 109"/>
                <a:gd name="T10" fmla="*/ 1 w 12"/>
                <a:gd name="T11" fmla="*/ 0 h 109"/>
                <a:gd name="T12" fmla="*/ 1 w 12"/>
                <a:gd name="T13" fmla="*/ 0 h 109"/>
                <a:gd name="T14" fmla="*/ 1 w 12"/>
                <a:gd name="T15" fmla="*/ 0 h 109"/>
                <a:gd name="T16" fmla="*/ 0 w 12"/>
                <a:gd name="T17" fmla="*/ 0 h 109"/>
                <a:gd name="T18" fmla="*/ 0 w 12"/>
                <a:gd name="T19" fmla="*/ 0 h 109"/>
                <a:gd name="T20" fmla="*/ 0 w 12"/>
                <a:gd name="T21" fmla="*/ 0 h 109"/>
                <a:gd name="T22" fmla="*/ 0 w 12"/>
                <a:gd name="T23" fmla="*/ 0 h 109"/>
                <a:gd name="T24" fmla="*/ 0 w 12"/>
                <a:gd name="T25" fmla="*/ 0 h 109"/>
                <a:gd name="T26" fmla="*/ 1 w 12"/>
                <a:gd name="T27" fmla="*/ 0 h 109"/>
                <a:gd name="T28" fmla="*/ 1 w 12"/>
                <a:gd name="T29" fmla="*/ 0 h 109"/>
                <a:gd name="T30" fmla="*/ 1 w 12"/>
                <a:gd name="T31" fmla="*/ 0 h 109"/>
                <a:gd name="T32" fmla="*/ 1 w 12"/>
                <a:gd name="T33" fmla="*/ 0 h 109"/>
                <a:gd name="T34" fmla="*/ 1 w 12"/>
                <a:gd name="T35" fmla="*/ 0 h 109"/>
                <a:gd name="T36" fmla="*/ 1 w 12"/>
                <a:gd name="T37" fmla="*/ 0 h 109"/>
                <a:gd name="T38" fmla="*/ 1 w 12"/>
                <a:gd name="T39" fmla="*/ 0 h 109"/>
                <a:gd name="T40" fmla="*/ 1 w 12"/>
                <a:gd name="T41" fmla="*/ 0 h 109"/>
                <a:gd name="T42" fmla="*/ 1 w 12"/>
                <a:gd name="T43" fmla="*/ 0 h 109"/>
                <a:gd name="T44" fmla="*/ 1 w 12"/>
                <a:gd name="T45" fmla="*/ 0 h 109"/>
                <a:gd name="T46" fmla="*/ 1 w 12"/>
                <a:gd name="T47" fmla="*/ 0 h 109"/>
                <a:gd name="T48" fmla="*/ 1 w 12"/>
                <a:gd name="T49" fmla="*/ 0 h 109"/>
                <a:gd name="T50" fmla="*/ 1 w 12"/>
                <a:gd name="T51" fmla="*/ 0 h 109"/>
                <a:gd name="T52" fmla="*/ 1 w 12"/>
                <a:gd name="T53" fmla="*/ 0 h 109"/>
                <a:gd name="T54" fmla="*/ 1 w 12"/>
                <a:gd name="T55" fmla="*/ 0 h 109"/>
                <a:gd name="T56" fmla="*/ 1 w 12"/>
                <a:gd name="T57" fmla="*/ 0 h 109"/>
                <a:gd name="T58" fmla="*/ 1 w 12"/>
                <a:gd name="T59" fmla="*/ 0 h 109"/>
                <a:gd name="T60" fmla="*/ 1 w 12"/>
                <a:gd name="T61" fmla="*/ 0 h 109"/>
                <a:gd name="T62" fmla="*/ 1 w 12"/>
                <a:gd name="T63" fmla="*/ 0 h 109"/>
                <a:gd name="T64" fmla="*/ 1 w 12"/>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109">
                  <a:moveTo>
                    <a:pt x="4" y="0"/>
                  </a:moveTo>
                  <a:lnTo>
                    <a:pt x="4" y="2"/>
                  </a:lnTo>
                  <a:lnTo>
                    <a:pt x="4" y="5"/>
                  </a:lnTo>
                  <a:lnTo>
                    <a:pt x="4" y="8"/>
                  </a:lnTo>
                  <a:lnTo>
                    <a:pt x="4" y="12"/>
                  </a:lnTo>
                  <a:lnTo>
                    <a:pt x="4" y="15"/>
                  </a:lnTo>
                  <a:lnTo>
                    <a:pt x="4" y="18"/>
                  </a:lnTo>
                  <a:lnTo>
                    <a:pt x="3" y="22"/>
                  </a:lnTo>
                  <a:lnTo>
                    <a:pt x="3" y="26"/>
                  </a:lnTo>
                  <a:lnTo>
                    <a:pt x="3" y="30"/>
                  </a:lnTo>
                  <a:lnTo>
                    <a:pt x="3" y="32"/>
                  </a:lnTo>
                  <a:lnTo>
                    <a:pt x="2" y="36"/>
                  </a:lnTo>
                  <a:lnTo>
                    <a:pt x="2" y="40"/>
                  </a:lnTo>
                  <a:lnTo>
                    <a:pt x="2" y="44"/>
                  </a:lnTo>
                  <a:lnTo>
                    <a:pt x="2" y="48"/>
                  </a:lnTo>
                  <a:lnTo>
                    <a:pt x="2" y="52"/>
                  </a:lnTo>
                  <a:lnTo>
                    <a:pt x="0" y="56"/>
                  </a:lnTo>
                  <a:lnTo>
                    <a:pt x="0" y="60"/>
                  </a:lnTo>
                  <a:lnTo>
                    <a:pt x="0" y="63"/>
                  </a:lnTo>
                  <a:lnTo>
                    <a:pt x="0" y="67"/>
                  </a:lnTo>
                  <a:lnTo>
                    <a:pt x="0" y="71"/>
                  </a:lnTo>
                  <a:lnTo>
                    <a:pt x="0" y="75"/>
                  </a:lnTo>
                  <a:lnTo>
                    <a:pt x="0" y="79"/>
                  </a:lnTo>
                  <a:lnTo>
                    <a:pt x="0" y="83"/>
                  </a:lnTo>
                  <a:lnTo>
                    <a:pt x="0" y="85"/>
                  </a:lnTo>
                  <a:lnTo>
                    <a:pt x="0" y="89"/>
                  </a:lnTo>
                  <a:lnTo>
                    <a:pt x="0" y="92"/>
                  </a:lnTo>
                  <a:lnTo>
                    <a:pt x="2" y="96"/>
                  </a:lnTo>
                  <a:lnTo>
                    <a:pt x="2" y="98"/>
                  </a:lnTo>
                  <a:lnTo>
                    <a:pt x="2" y="101"/>
                  </a:lnTo>
                  <a:lnTo>
                    <a:pt x="3" y="104"/>
                  </a:lnTo>
                  <a:lnTo>
                    <a:pt x="4" y="106"/>
                  </a:lnTo>
                  <a:lnTo>
                    <a:pt x="4" y="109"/>
                  </a:lnTo>
                  <a:lnTo>
                    <a:pt x="5" y="106"/>
                  </a:lnTo>
                  <a:lnTo>
                    <a:pt x="5" y="104"/>
                  </a:lnTo>
                  <a:lnTo>
                    <a:pt x="6" y="101"/>
                  </a:lnTo>
                  <a:lnTo>
                    <a:pt x="7" y="100"/>
                  </a:lnTo>
                  <a:lnTo>
                    <a:pt x="7" y="97"/>
                  </a:lnTo>
                  <a:lnTo>
                    <a:pt x="9" y="95"/>
                  </a:lnTo>
                  <a:lnTo>
                    <a:pt x="9" y="91"/>
                  </a:lnTo>
                  <a:lnTo>
                    <a:pt x="9" y="88"/>
                  </a:lnTo>
                  <a:lnTo>
                    <a:pt x="10" y="85"/>
                  </a:lnTo>
                  <a:lnTo>
                    <a:pt x="10" y="83"/>
                  </a:lnTo>
                  <a:lnTo>
                    <a:pt x="10" y="80"/>
                  </a:lnTo>
                  <a:lnTo>
                    <a:pt x="11" y="76"/>
                  </a:lnTo>
                  <a:lnTo>
                    <a:pt x="11" y="74"/>
                  </a:lnTo>
                  <a:lnTo>
                    <a:pt x="11" y="71"/>
                  </a:lnTo>
                  <a:lnTo>
                    <a:pt x="11" y="67"/>
                  </a:lnTo>
                  <a:lnTo>
                    <a:pt x="11" y="65"/>
                  </a:lnTo>
                  <a:lnTo>
                    <a:pt x="12" y="62"/>
                  </a:lnTo>
                  <a:lnTo>
                    <a:pt x="12" y="58"/>
                  </a:lnTo>
                  <a:lnTo>
                    <a:pt x="12" y="56"/>
                  </a:lnTo>
                  <a:lnTo>
                    <a:pt x="12" y="52"/>
                  </a:lnTo>
                  <a:lnTo>
                    <a:pt x="12" y="49"/>
                  </a:lnTo>
                  <a:lnTo>
                    <a:pt x="12" y="47"/>
                  </a:lnTo>
                  <a:lnTo>
                    <a:pt x="12" y="43"/>
                  </a:lnTo>
                  <a:lnTo>
                    <a:pt x="12" y="40"/>
                  </a:lnTo>
                  <a:lnTo>
                    <a:pt x="12" y="37"/>
                  </a:lnTo>
                  <a:lnTo>
                    <a:pt x="12" y="34"/>
                  </a:lnTo>
                  <a:lnTo>
                    <a:pt x="12" y="31"/>
                  </a:lnTo>
                  <a:lnTo>
                    <a:pt x="12" y="28"/>
                  </a:lnTo>
                  <a:lnTo>
                    <a:pt x="12" y="25"/>
                  </a:lnTo>
                  <a:lnTo>
                    <a:pt x="12" y="22"/>
                  </a:lnTo>
                  <a:lnTo>
                    <a:pt x="12" y="19"/>
                  </a:lnTo>
                  <a:lnTo>
                    <a:pt x="12" y="17"/>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80" name="Freeform 53"/>
            <p:cNvSpPr>
              <a:spLocks noEditPoints="1"/>
            </p:cNvSpPr>
            <p:nvPr/>
          </p:nvSpPr>
          <p:spPr bwMode="auto">
            <a:xfrm>
              <a:off x="4091" y="3205"/>
              <a:ext cx="274" cy="355"/>
            </a:xfrm>
            <a:custGeom>
              <a:avLst/>
              <a:gdLst>
                <a:gd name="T0" fmla="*/ 1 w 547"/>
                <a:gd name="T1" fmla="*/ 1 h 711"/>
                <a:gd name="T2" fmla="*/ 1 w 547"/>
                <a:gd name="T3" fmla="*/ 2 h 711"/>
                <a:gd name="T4" fmla="*/ 1 w 547"/>
                <a:gd name="T5" fmla="*/ 2 h 711"/>
                <a:gd name="T6" fmla="*/ 1 w 547"/>
                <a:gd name="T7" fmla="*/ 2 h 711"/>
                <a:gd name="T8" fmla="*/ 1 w 547"/>
                <a:gd name="T9" fmla="*/ 2 h 711"/>
                <a:gd name="T10" fmla="*/ 1 w 547"/>
                <a:gd name="T11" fmla="*/ 1 h 711"/>
                <a:gd name="T12" fmla="*/ 1 w 547"/>
                <a:gd name="T13" fmla="*/ 1 h 711"/>
                <a:gd name="T14" fmla="*/ 1 w 547"/>
                <a:gd name="T15" fmla="*/ 1 h 711"/>
                <a:gd name="T16" fmla="*/ 1 w 547"/>
                <a:gd name="T17" fmla="*/ 1 h 711"/>
                <a:gd name="T18" fmla="*/ 1 w 547"/>
                <a:gd name="T19" fmla="*/ 1 h 711"/>
                <a:gd name="T20" fmla="*/ 1 w 547"/>
                <a:gd name="T21" fmla="*/ 1 h 711"/>
                <a:gd name="T22" fmla="*/ 1 w 547"/>
                <a:gd name="T23" fmla="*/ 2 h 711"/>
                <a:gd name="T24" fmla="*/ 1 w 547"/>
                <a:gd name="T25" fmla="*/ 2 h 711"/>
                <a:gd name="T26" fmla="*/ 1 w 547"/>
                <a:gd name="T27" fmla="*/ 2 h 711"/>
                <a:gd name="T28" fmla="*/ 1 w 547"/>
                <a:gd name="T29" fmla="*/ 0 h 711"/>
                <a:gd name="T30" fmla="*/ 1 w 547"/>
                <a:gd name="T31" fmla="*/ 1 h 711"/>
                <a:gd name="T32" fmla="*/ 1 w 547"/>
                <a:gd name="T33" fmla="*/ 1 h 711"/>
                <a:gd name="T34" fmla="*/ 1 w 547"/>
                <a:gd name="T35" fmla="*/ 0 h 711"/>
                <a:gd name="T36" fmla="*/ 1 w 547"/>
                <a:gd name="T37" fmla="*/ 0 h 711"/>
                <a:gd name="T38" fmla="*/ 1 w 547"/>
                <a:gd name="T39" fmla="*/ 0 h 711"/>
                <a:gd name="T40" fmla="*/ 1 w 547"/>
                <a:gd name="T41" fmla="*/ 0 h 711"/>
                <a:gd name="T42" fmla="*/ 1 w 547"/>
                <a:gd name="T43" fmla="*/ 0 h 711"/>
                <a:gd name="T44" fmla="*/ 1 w 547"/>
                <a:gd name="T45" fmla="*/ 0 h 711"/>
                <a:gd name="T46" fmla="*/ 1 w 547"/>
                <a:gd name="T47" fmla="*/ 0 h 711"/>
                <a:gd name="T48" fmla="*/ 1 w 547"/>
                <a:gd name="T49" fmla="*/ 1 h 711"/>
                <a:gd name="T50" fmla="*/ 1 w 547"/>
                <a:gd name="T51" fmla="*/ 1 h 711"/>
                <a:gd name="T52" fmla="*/ 1 w 547"/>
                <a:gd name="T53" fmla="*/ 1 h 711"/>
                <a:gd name="T54" fmla="*/ 1 w 547"/>
                <a:gd name="T55" fmla="*/ 1 h 711"/>
                <a:gd name="T56" fmla="*/ 1 w 547"/>
                <a:gd name="T57" fmla="*/ 0 h 711"/>
                <a:gd name="T58" fmla="*/ 1 w 547"/>
                <a:gd name="T59" fmla="*/ 0 h 711"/>
                <a:gd name="T60" fmla="*/ 1 w 547"/>
                <a:gd name="T61" fmla="*/ 0 h 711"/>
                <a:gd name="T62" fmla="*/ 1 w 547"/>
                <a:gd name="T63" fmla="*/ 1 h 711"/>
                <a:gd name="T64" fmla="*/ 1 w 547"/>
                <a:gd name="T65" fmla="*/ 1 h 711"/>
                <a:gd name="T66" fmla="*/ 1 w 547"/>
                <a:gd name="T67" fmla="*/ 1 h 711"/>
                <a:gd name="T68" fmla="*/ 1 w 547"/>
                <a:gd name="T69" fmla="*/ 1 h 711"/>
                <a:gd name="T70" fmla="*/ 1 w 547"/>
                <a:gd name="T71" fmla="*/ 1 h 711"/>
                <a:gd name="T72" fmla="*/ 1 w 547"/>
                <a:gd name="T73" fmla="*/ 1 h 711"/>
                <a:gd name="T74" fmla="*/ 1 w 547"/>
                <a:gd name="T75" fmla="*/ 0 h 711"/>
                <a:gd name="T76" fmla="*/ 2 w 547"/>
                <a:gd name="T77" fmla="*/ 0 h 711"/>
                <a:gd name="T78" fmla="*/ 2 w 547"/>
                <a:gd name="T79" fmla="*/ 0 h 711"/>
                <a:gd name="T80" fmla="*/ 2 w 547"/>
                <a:gd name="T81" fmla="*/ 1 h 711"/>
                <a:gd name="T82" fmla="*/ 2 w 547"/>
                <a:gd name="T83" fmla="*/ 1 h 711"/>
                <a:gd name="T84" fmla="*/ 2 w 547"/>
                <a:gd name="T85" fmla="*/ 0 h 711"/>
                <a:gd name="T86" fmla="*/ 2 w 547"/>
                <a:gd name="T87" fmla="*/ 0 h 711"/>
                <a:gd name="T88" fmla="*/ 3 w 547"/>
                <a:gd name="T89" fmla="*/ 0 h 711"/>
                <a:gd name="T90" fmla="*/ 2 w 547"/>
                <a:gd name="T91" fmla="*/ 0 h 711"/>
                <a:gd name="T92" fmla="*/ 2 w 547"/>
                <a:gd name="T93" fmla="*/ 0 h 711"/>
                <a:gd name="T94" fmla="*/ 2 w 547"/>
                <a:gd name="T95" fmla="*/ 1 h 711"/>
                <a:gd name="T96" fmla="*/ 1 w 547"/>
                <a:gd name="T97" fmla="*/ 1 h 711"/>
                <a:gd name="T98" fmla="*/ 1 w 547"/>
                <a:gd name="T99" fmla="*/ 2 h 711"/>
                <a:gd name="T100" fmla="*/ 1 w 547"/>
                <a:gd name="T101" fmla="*/ 1 h 711"/>
                <a:gd name="T102" fmla="*/ 1 w 547"/>
                <a:gd name="T103" fmla="*/ 1 h 711"/>
                <a:gd name="T104" fmla="*/ 1 w 547"/>
                <a:gd name="T105" fmla="*/ 1 h 711"/>
                <a:gd name="T106" fmla="*/ 2 w 547"/>
                <a:gd name="T107" fmla="*/ 1 h 711"/>
                <a:gd name="T108" fmla="*/ 2 w 547"/>
                <a:gd name="T109" fmla="*/ 0 h 711"/>
                <a:gd name="T110" fmla="*/ 2 w 547"/>
                <a:gd name="T111" fmla="*/ 1 h 711"/>
                <a:gd name="T112" fmla="*/ 2 w 547"/>
                <a:gd name="T113" fmla="*/ 1 h 711"/>
                <a:gd name="T114" fmla="*/ 2 w 547"/>
                <a:gd name="T115" fmla="*/ 1 h 711"/>
                <a:gd name="T116" fmla="*/ 2 w 547"/>
                <a:gd name="T117" fmla="*/ 1 h 711"/>
                <a:gd name="T118" fmla="*/ 2 w 547"/>
                <a:gd name="T119" fmla="*/ 1 h 711"/>
                <a:gd name="T120" fmla="*/ 2 w 547"/>
                <a:gd name="T121" fmla="*/ 1 h 7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7" h="711">
                  <a:moveTo>
                    <a:pt x="117" y="412"/>
                  </a:moveTo>
                  <a:lnTo>
                    <a:pt x="117" y="464"/>
                  </a:lnTo>
                  <a:lnTo>
                    <a:pt x="116" y="464"/>
                  </a:lnTo>
                  <a:lnTo>
                    <a:pt x="114" y="464"/>
                  </a:lnTo>
                  <a:lnTo>
                    <a:pt x="114" y="463"/>
                  </a:lnTo>
                  <a:lnTo>
                    <a:pt x="113" y="463"/>
                  </a:lnTo>
                  <a:lnTo>
                    <a:pt x="112" y="463"/>
                  </a:lnTo>
                  <a:lnTo>
                    <a:pt x="111" y="462"/>
                  </a:lnTo>
                  <a:lnTo>
                    <a:pt x="110" y="462"/>
                  </a:lnTo>
                  <a:lnTo>
                    <a:pt x="110" y="460"/>
                  </a:lnTo>
                  <a:lnTo>
                    <a:pt x="109" y="460"/>
                  </a:lnTo>
                  <a:lnTo>
                    <a:pt x="107" y="459"/>
                  </a:lnTo>
                  <a:lnTo>
                    <a:pt x="106" y="459"/>
                  </a:lnTo>
                  <a:lnTo>
                    <a:pt x="105" y="459"/>
                  </a:lnTo>
                  <a:lnTo>
                    <a:pt x="105" y="458"/>
                  </a:lnTo>
                  <a:lnTo>
                    <a:pt x="104" y="458"/>
                  </a:lnTo>
                  <a:lnTo>
                    <a:pt x="102" y="463"/>
                  </a:lnTo>
                  <a:lnTo>
                    <a:pt x="100" y="467"/>
                  </a:lnTo>
                  <a:lnTo>
                    <a:pt x="100" y="471"/>
                  </a:lnTo>
                  <a:lnTo>
                    <a:pt x="99" y="476"/>
                  </a:lnTo>
                  <a:lnTo>
                    <a:pt x="99" y="480"/>
                  </a:lnTo>
                  <a:lnTo>
                    <a:pt x="99" y="484"/>
                  </a:lnTo>
                  <a:lnTo>
                    <a:pt x="99" y="489"/>
                  </a:lnTo>
                  <a:lnTo>
                    <a:pt x="99" y="493"/>
                  </a:lnTo>
                  <a:lnTo>
                    <a:pt x="100" y="497"/>
                  </a:lnTo>
                  <a:lnTo>
                    <a:pt x="100" y="502"/>
                  </a:lnTo>
                  <a:lnTo>
                    <a:pt x="102" y="506"/>
                  </a:lnTo>
                  <a:lnTo>
                    <a:pt x="103" y="510"/>
                  </a:lnTo>
                  <a:lnTo>
                    <a:pt x="103" y="515"/>
                  </a:lnTo>
                  <a:lnTo>
                    <a:pt x="104" y="519"/>
                  </a:lnTo>
                  <a:lnTo>
                    <a:pt x="105" y="524"/>
                  </a:lnTo>
                  <a:lnTo>
                    <a:pt x="106" y="528"/>
                  </a:lnTo>
                  <a:lnTo>
                    <a:pt x="107" y="532"/>
                  </a:lnTo>
                  <a:lnTo>
                    <a:pt x="109" y="537"/>
                  </a:lnTo>
                  <a:lnTo>
                    <a:pt x="110" y="541"/>
                  </a:lnTo>
                  <a:lnTo>
                    <a:pt x="111" y="546"/>
                  </a:lnTo>
                  <a:lnTo>
                    <a:pt x="112" y="550"/>
                  </a:lnTo>
                  <a:lnTo>
                    <a:pt x="113" y="555"/>
                  </a:lnTo>
                  <a:lnTo>
                    <a:pt x="114" y="559"/>
                  </a:lnTo>
                  <a:lnTo>
                    <a:pt x="116" y="564"/>
                  </a:lnTo>
                  <a:lnTo>
                    <a:pt x="117" y="568"/>
                  </a:lnTo>
                  <a:lnTo>
                    <a:pt x="117" y="573"/>
                  </a:lnTo>
                  <a:lnTo>
                    <a:pt x="117" y="578"/>
                  </a:lnTo>
                  <a:lnTo>
                    <a:pt x="118" y="582"/>
                  </a:lnTo>
                  <a:lnTo>
                    <a:pt x="118" y="588"/>
                  </a:lnTo>
                  <a:lnTo>
                    <a:pt x="118" y="593"/>
                  </a:lnTo>
                  <a:lnTo>
                    <a:pt x="117" y="597"/>
                  </a:lnTo>
                  <a:lnTo>
                    <a:pt x="117" y="602"/>
                  </a:lnTo>
                  <a:lnTo>
                    <a:pt x="117" y="603"/>
                  </a:lnTo>
                  <a:lnTo>
                    <a:pt x="116" y="604"/>
                  </a:lnTo>
                  <a:lnTo>
                    <a:pt x="116" y="607"/>
                  </a:lnTo>
                  <a:lnTo>
                    <a:pt x="116" y="610"/>
                  </a:lnTo>
                  <a:lnTo>
                    <a:pt x="114" y="612"/>
                  </a:lnTo>
                  <a:lnTo>
                    <a:pt x="114" y="616"/>
                  </a:lnTo>
                  <a:lnTo>
                    <a:pt x="113" y="620"/>
                  </a:lnTo>
                  <a:lnTo>
                    <a:pt x="113" y="624"/>
                  </a:lnTo>
                  <a:lnTo>
                    <a:pt x="112" y="628"/>
                  </a:lnTo>
                  <a:lnTo>
                    <a:pt x="111" y="632"/>
                  </a:lnTo>
                  <a:lnTo>
                    <a:pt x="110" y="637"/>
                  </a:lnTo>
                  <a:lnTo>
                    <a:pt x="109" y="641"/>
                  </a:lnTo>
                  <a:lnTo>
                    <a:pt x="107" y="646"/>
                  </a:lnTo>
                  <a:lnTo>
                    <a:pt x="107" y="651"/>
                  </a:lnTo>
                  <a:lnTo>
                    <a:pt x="106" y="655"/>
                  </a:lnTo>
                  <a:lnTo>
                    <a:pt x="104" y="660"/>
                  </a:lnTo>
                  <a:lnTo>
                    <a:pt x="103" y="665"/>
                  </a:lnTo>
                  <a:lnTo>
                    <a:pt x="102" y="669"/>
                  </a:lnTo>
                  <a:lnTo>
                    <a:pt x="100" y="675"/>
                  </a:lnTo>
                  <a:lnTo>
                    <a:pt x="99" y="678"/>
                  </a:lnTo>
                  <a:lnTo>
                    <a:pt x="98" y="684"/>
                  </a:lnTo>
                  <a:lnTo>
                    <a:pt x="97" y="687"/>
                  </a:lnTo>
                  <a:lnTo>
                    <a:pt x="96" y="691"/>
                  </a:lnTo>
                  <a:lnTo>
                    <a:pt x="95" y="695"/>
                  </a:lnTo>
                  <a:lnTo>
                    <a:pt x="93" y="698"/>
                  </a:lnTo>
                  <a:lnTo>
                    <a:pt x="92" y="702"/>
                  </a:lnTo>
                  <a:lnTo>
                    <a:pt x="91" y="704"/>
                  </a:lnTo>
                  <a:lnTo>
                    <a:pt x="90" y="707"/>
                  </a:lnTo>
                  <a:lnTo>
                    <a:pt x="89" y="708"/>
                  </a:lnTo>
                  <a:lnTo>
                    <a:pt x="88" y="710"/>
                  </a:lnTo>
                  <a:lnTo>
                    <a:pt x="88" y="711"/>
                  </a:lnTo>
                  <a:lnTo>
                    <a:pt x="86" y="711"/>
                  </a:lnTo>
                  <a:lnTo>
                    <a:pt x="77" y="711"/>
                  </a:lnTo>
                  <a:lnTo>
                    <a:pt x="77" y="703"/>
                  </a:lnTo>
                  <a:lnTo>
                    <a:pt x="77" y="695"/>
                  </a:lnTo>
                  <a:lnTo>
                    <a:pt x="77" y="687"/>
                  </a:lnTo>
                  <a:lnTo>
                    <a:pt x="78" y="678"/>
                  </a:lnTo>
                  <a:lnTo>
                    <a:pt x="78" y="671"/>
                  </a:lnTo>
                  <a:lnTo>
                    <a:pt x="78" y="662"/>
                  </a:lnTo>
                  <a:lnTo>
                    <a:pt x="78" y="652"/>
                  </a:lnTo>
                  <a:lnTo>
                    <a:pt x="78" y="645"/>
                  </a:lnTo>
                  <a:lnTo>
                    <a:pt x="79" y="636"/>
                  </a:lnTo>
                  <a:lnTo>
                    <a:pt x="79" y="627"/>
                  </a:lnTo>
                  <a:lnTo>
                    <a:pt x="79" y="617"/>
                  </a:lnTo>
                  <a:lnTo>
                    <a:pt x="81" y="608"/>
                  </a:lnTo>
                  <a:lnTo>
                    <a:pt x="81" y="599"/>
                  </a:lnTo>
                  <a:lnTo>
                    <a:pt x="81" y="589"/>
                  </a:lnTo>
                  <a:lnTo>
                    <a:pt x="82" y="580"/>
                  </a:lnTo>
                  <a:lnTo>
                    <a:pt x="83" y="571"/>
                  </a:lnTo>
                  <a:lnTo>
                    <a:pt x="83" y="562"/>
                  </a:lnTo>
                  <a:lnTo>
                    <a:pt x="84" y="553"/>
                  </a:lnTo>
                  <a:lnTo>
                    <a:pt x="85" y="543"/>
                  </a:lnTo>
                  <a:lnTo>
                    <a:pt x="86" y="534"/>
                  </a:lnTo>
                  <a:lnTo>
                    <a:pt x="86" y="525"/>
                  </a:lnTo>
                  <a:lnTo>
                    <a:pt x="88" y="516"/>
                  </a:lnTo>
                  <a:lnTo>
                    <a:pt x="89" y="507"/>
                  </a:lnTo>
                  <a:lnTo>
                    <a:pt x="90" y="498"/>
                  </a:lnTo>
                  <a:lnTo>
                    <a:pt x="92" y="490"/>
                  </a:lnTo>
                  <a:lnTo>
                    <a:pt x="93" y="481"/>
                  </a:lnTo>
                  <a:lnTo>
                    <a:pt x="95" y="473"/>
                  </a:lnTo>
                  <a:lnTo>
                    <a:pt x="96" y="466"/>
                  </a:lnTo>
                  <a:lnTo>
                    <a:pt x="98" y="458"/>
                  </a:lnTo>
                  <a:lnTo>
                    <a:pt x="99" y="450"/>
                  </a:lnTo>
                  <a:lnTo>
                    <a:pt x="102" y="442"/>
                  </a:lnTo>
                  <a:lnTo>
                    <a:pt x="104" y="436"/>
                  </a:lnTo>
                  <a:lnTo>
                    <a:pt x="117" y="412"/>
                  </a:lnTo>
                  <a:close/>
                  <a:moveTo>
                    <a:pt x="69" y="401"/>
                  </a:moveTo>
                  <a:lnTo>
                    <a:pt x="69" y="405"/>
                  </a:lnTo>
                  <a:lnTo>
                    <a:pt x="68" y="407"/>
                  </a:lnTo>
                  <a:lnTo>
                    <a:pt x="68" y="411"/>
                  </a:lnTo>
                  <a:lnTo>
                    <a:pt x="68" y="414"/>
                  </a:lnTo>
                  <a:lnTo>
                    <a:pt x="67" y="418"/>
                  </a:lnTo>
                  <a:lnTo>
                    <a:pt x="67" y="420"/>
                  </a:lnTo>
                  <a:lnTo>
                    <a:pt x="65" y="424"/>
                  </a:lnTo>
                  <a:lnTo>
                    <a:pt x="65" y="428"/>
                  </a:lnTo>
                  <a:lnTo>
                    <a:pt x="64" y="431"/>
                  </a:lnTo>
                  <a:lnTo>
                    <a:pt x="64" y="434"/>
                  </a:lnTo>
                  <a:lnTo>
                    <a:pt x="63" y="438"/>
                  </a:lnTo>
                  <a:lnTo>
                    <a:pt x="63" y="441"/>
                  </a:lnTo>
                  <a:lnTo>
                    <a:pt x="62" y="445"/>
                  </a:lnTo>
                  <a:lnTo>
                    <a:pt x="62" y="449"/>
                  </a:lnTo>
                  <a:lnTo>
                    <a:pt x="62" y="451"/>
                  </a:lnTo>
                  <a:lnTo>
                    <a:pt x="61" y="455"/>
                  </a:lnTo>
                  <a:lnTo>
                    <a:pt x="61" y="459"/>
                  </a:lnTo>
                  <a:lnTo>
                    <a:pt x="60" y="462"/>
                  </a:lnTo>
                  <a:lnTo>
                    <a:pt x="60" y="466"/>
                  </a:lnTo>
                  <a:lnTo>
                    <a:pt x="60" y="469"/>
                  </a:lnTo>
                  <a:lnTo>
                    <a:pt x="59" y="472"/>
                  </a:lnTo>
                  <a:lnTo>
                    <a:pt x="59" y="476"/>
                  </a:lnTo>
                  <a:lnTo>
                    <a:pt x="59" y="480"/>
                  </a:lnTo>
                  <a:lnTo>
                    <a:pt x="57" y="482"/>
                  </a:lnTo>
                  <a:lnTo>
                    <a:pt x="57" y="486"/>
                  </a:lnTo>
                  <a:lnTo>
                    <a:pt x="57" y="490"/>
                  </a:lnTo>
                  <a:lnTo>
                    <a:pt x="57" y="493"/>
                  </a:lnTo>
                  <a:lnTo>
                    <a:pt x="56" y="497"/>
                  </a:lnTo>
                  <a:lnTo>
                    <a:pt x="56" y="501"/>
                  </a:lnTo>
                  <a:lnTo>
                    <a:pt x="56" y="503"/>
                  </a:lnTo>
                  <a:lnTo>
                    <a:pt x="56" y="507"/>
                  </a:lnTo>
                  <a:lnTo>
                    <a:pt x="56" y="510"/>
                  </a:lnTo>
                  <a:lnTo>
                    <a:pt x="31" y="475"/>
                  </a:lnTo>
                  <a:lnTo>
                    <a:pt x="31" y="473"/>
                  </a:lnTo>
                  <a:lnTo>
                    <a:pt x="31" y="472"/>
                  </a:lnTo>
                  <a:lnTo>
                    <a:pt x="31" y="471"/>
                  </a:lnTo>
                  <a:lnTo>
                    <a:pt x="31" y="468"/>
                  </a:lnTo>
                  <a:lnTo>
                    <a:pt x="32" y="467"/>
                  </a:lnTo>
                  <a:lnTo>
                    <a:pt x="32" y="466"/>
                  </a:lnTo>
                  <a:lnTo>
                    <a:pt x="32" y="464"/>
                  </a:lnTo>
                  <a:lnTo>
                    <a:pt x="33" y="463"/>
                  </a:lnTo>
                  <a:lnTo>
                    <a:pt x="33" y="460"/>
                  </a:lnTo>
                  <a:lnTo>
                    <a:pt x="33" y="459"/>
                  </a:lnTo>
                  <a:lnTo>
                    <a:pt x="34" y="458"/>
                  </a:lnTo>
                  <a:lnTo>
                    <a:pt x="34" y="457"/>
                  </a:lnTo>
                  <a:lnTo>
                    <a:pt x="35" y="454"/>
                  </a:lnTo>
                  <a:lnTo>
                    <a:pt x="35" y="453"/>
                  </a:lnTo>
                  <a:lnTo>
                    <a:pt x="36" y="451"/>
                  </a:lnTo>
                  <a:lnTo>
                    <a:pt x="36" y="450"/>
                  </a:lnTo>
                  <a:lnTo>
                    <a:pt x="38" y="447"/>
                  </a:lnTo>
                  <a:lnTo>
                    <a:pt x="38" y="446"/>
                  </a:lnTo>
                  <a:lnTo>
                    <a:pt x="39" y="445"/>
                  </a:lnTo>
                  <a:lnTo>
                    <a:pt x="39" y="444"/>
                  </a:lnTo>
                  <a:lnTo>
                    <a:pt x="40" y="441"/>
                  </a:lnTo>
                  <a:lnTo>
                    <a:pt x="40" y="440"/>
                  </a:lnTo>
                  <a:lnTo>
                    <a:pt x="41" y="438"/>
                  </a:lnTo>
                  <a:lnTo>
                    <a:pt x="41" y="437"/>
                  </a:lnTo>
                  <a:lnTo>
                    <a:pt x="42" y="434"/>
                  </a:lnTo>
                  <a:lnTo>
                    <a:pt x="42" y="433"/>
                  </a:lnTo>
                  <a:lnTo>
                    <a:pt x="42" y="432"/>
                  </a:lnTo>
                  <a:lnTo>
                    <a:pt x="42" y="431"/>
                  </a:lnTo>
                  <a:lnTo>
                    <a:pt x="43" y="429"/>
                  </a:lnTo>
                  <a:lnTo>
                    <a:pt x="43" y="427"/>
                  </a:lnTo>
                  <a:lnTo>
                    <a:pt x="43" y="425"/>
                  </a:lnTo>
                  <a:lnTo>
                    <a:pt x="43" y="424"/>
                  </a:lnTo>
                  <a:lnTo>
                    <a:pt x="43" y="423"/>
                  </a:lnTo>
                  <a:lnTo>
                    <a:pt x="45" y="423"/>
                  </a:lnTo>
                  <a:lnTo>
                    <a:pt x="45" y="421"/>
                  </a:lnTo>
                  <a:lnTo>
                    <a:pt x="46" y="421"/>
                  </a:lnTo>
                  <a:lnTo>
                    <a:pt x="46" y="420"/>
                  </a:lnTo>
                  <a:lnTo>
                    <a:pt x="47" y="420"/>
                  </a:lnTo>
                  <a:lnTo>
                    <a:pt x="47" y="419"/>
                  </a:lnTo>
                  <a:lnTo>
                    <a:pt x="48" y="419"/>
                  </a:lnTo>
                  <a:lnTo>
                    <a:pt x="48" y="418"/>
                  </a:lnTo>
                  <a:lnTo>
                    <a:pt x="49" y="418"/>
                  </a:lnTo>
                  <a:lnTo>
                    <a:pt x="50" y="418"/>
                  </a:lnTo>
                  <a:lnTo>
                    <a:pt x="50" y="416"/>
                  </a:lnTo>
                  <a:lnTo>
                    <a:pt x="52" y="416"/>
                  </a:lnTo>
                  <a:lnTo>
                    <a:pt x="53" y="415"/>
                  </a:lnTo>
                  <a:lnTo>
                    <a:pt x="54" y="414"/>
                  </a:lnTo>
                  <a:lnTo>
                    <a:pt x="55" y="412"/>
                  </a:lnTo>
                  <a:lnTo>
                    <a:pt x="56" y="411"/>
                  </a:lnTo>
                  <a:lnTo>
                    <a:pt x="57" y="411"/>
                  </a:lnTo>
                  <a:lnTo>
                    <a:pt x="59" y="410"/>
                  </a:lnTo>
                  <a:lnTo>
                    <a:pt x="60" y="410"/>
                  </a:lnTo>
                  <a:lnTo>
                    <a:pt x="61" y="408"/>
                  </a:lnTo>
                  <a:lnTo>
                    <a:pt x="61" y="407"/>
                  </a:lnTo>
                  <a:lnTo>
                    <a:pt x="62" y="407"/>
                  </a:lnTo>
                  <a:lnTo>
                    <a:pt x="63" y="406"/>
                  </a:lnTo>
                  <a:lnTo>
                    <a:pt x="64" y="405"/>
                  </a:lnTo>
                  <a:lnTo>
                    <a:pt x="65" y="403"/>
                  </a:lnTo>
                  <a:lnTo>
                    <a:pt x="67" y="403"/>
                  </a:lnTo>
                  <a:lnTo>
                    <a:pt x="68" y="402"/>
                  </a:lnTo>
                  <a:lnTo>
                    <a:pt x="69" y="401"/>
                  </a:lnTo>
                  <a:close/>
                  <a:moveTo>
                    <a:pt x="10" y="481"/>
                  </a:moveTo>
                  <a:lnTo>
                    <a:pt x="11" y="484"/>
                  </a:lnTo>
                  <a:lnTo>
                    <a:pt x="12" y="486"/>
                  </a:lnTo>
                  <a:lnTo>
                    <a:pt x="13" y="489"/>
                  </a:lnTo>
                  <a:lnTo>
                    <a:pt x="14" y="492"/>
                  </a:lnTo>
                  <a:lnTo>
                    <a:pt x="15" y="495"/>
                  </a:lnTo>
                  <a:lnTo>
                    <a:pt x="17" y="498"/>
                  </a:lnTo>
                  <a:lnTo>
                    <a:pt x="19" y="501"/>
                  </a:lnTo>
                  <a:lnTo>
                    <a:pt x="20" y="503"/>
                  </a:lnTo>
                  <a:lnTo>
                    <a:pt x="21" y="506"/>
                  </a:lnTo>
                  <a:lnTo>
                    <a:pt x="24" y="510"/>
                  </a:lnTo>
                  <a:lnTo>
                    <a:pt x="25" y="512"/>
                  </a:lnTo>
                  <a:lnTo>
                    <a:pt x="26" y="515"/>
                  </a:lnTo>
                  <a:lnTo>
                    <a:pt x="28" y="517"/>
                  </a:lnTo>
                  <a:lnTo>
                    <a:pt x="29" y="520"/>
                  </a:lnTo>
                  <a:lnTo>
                    <a:pt x="32" y="524"/>
                  </a:lnTo>
                  <a:lnTo>
                    <a:pt x="33" y="527"/>
                  </a:lnTo>
                  <a:lnTo>
                    <a:pt x="35" y="529"/>
                  </a:lnTo>
                  <a:lnTo>
                    <a:pt x="36" y="532"/>
                  </a:lnTo>
                  <a:lnTo>
                    <a:pt x="39" y="534"/>
                  </a:lnTo>
                  <a:lnTo>
                    <a:pt x="40" y="537"/>
                  </a:lnTo>
                  <a:lnTo>
                    <a:pt x="42" y="540"/>
                  </a:lnTo>
                  <a:lnTo>
                    <a:pt x="43" y="543"/>
                  </a:lnTo>
                  <a:lnTo>
                    <a:pt x="46" y="546"/>
                  </a:lnTo>
                  <a:lnTo>
                    <a:pt x="47" y="549"/>
                  </a:lnTo>
                  <a:lnTo>
                    <a:pt x="49" y="551"/>
                  </a:lnTo>
                  <a:lnTo>
                    <a:pt x="50" y="553"/>
                  </a:lnTo>
                  <a:lnTo>
                    <a:pt x="53" y="555"/>
                  </a:lnTo>
                  <a:lnTo>
                    <a:pt x="54" y="558"/>
                  </a:lnTo>
                  <a:lnTo>
                    <a:pt x="55" y="560"/>
                  </a:lnTo>
                  <a:lnTo>
                    <a:pt x="57" y="563"/>
                  </a:lnTo>
                  <a:lnTo>
                    <a:pt x="59" y="566"/>
                  </a:lnTo>
                  <a:lnTo>
                    <a:pt x="61" y="567"/>
                  </a:lnTo>
                  <a:lnTo>
                    <a:pt x="61" y="566"/>
                  </a:lnTo>
                  <a:lnTo>
                    <a:pt x="61" y="564"/>
                  </a:lnTo>
                  <a:lnTo>
                    <a:pt x="61" y="563"/>
                  </a:lnTo>
                  <a:lnTo>
                    <a:pt x="60" y="562"/>
                  </a:lnTo>
                  <a:lnTo>
                    <a:pt x="60" y="560"/>
                  </a:lnTo>
                  <a:lnTo>
                    <a:pt x="60" y="559"/>
                  </a:lnTo>
                  <a:lnTo>
                    <a:pt x="60" y="558"/>
                  </a:lnTo>
                  <a:lnTo>
                    <a:pt x="60" y="556"/>
                  </a:lnTo>
                  <a:lnTo>
                    <a:pt x="60" y="555"/>
                  </a:lnTo>
                  <a:lnTo>
                    <a:pt x="60" y="554"/>
                  </a:lnTo>
                  <a:lnTo>
                    <a:pt x="60" y="553"/>
                  </a:lnTo>
                  <a:lnTo>
                    <a:pt x="59" y="551"/>
                  </a:lnTo>
                  <a:lnTo>
                    <a:pt x="59" y="550"/>
                  </a:lnTo>
                  <a:lnTo>
                    <a:pt x="59" y="549"/>
                  </a:lnTo>
                  <a:lnTo>
                    <a:pt x="59" y="547"/>
                  </a:lnTo>
                  <a:lnTo>
                    <a:pt x="59" y="546"/>
                  </a:lnTo>
                  <a:lnTo>
                    <a:pt x="59" y="545"/>
                  </a:lnTo>
                  <a:lnTo>
                    <a:pt x="57" y="543"/>
                  </a:lnTo>
                  <a:lnTo>
                    <a:pt x="57" y="542"/>
                  </a:lnTo>
                  <a:lnTo>
                    <a:pt x="57" y="541"/>
                  </a:lnTo>
                  <a:lnTo>
                    <a:pt x="57" y="540"/>
                  </a:lnTo>
                  <a:lnTo>
                    <a:pt x="57" y="538"/>
                  </a:lnTo>
                  <a:lnTo>
                    <a:pt x="57" y="537"/>
                  </a:lnTo>
                  <a:lnTo>
                    <a:pt x="56" y="536"/>
                  </a:lnTo>
                  <a:lnTo>
                    <a:pt x="56" y="534"/>
                  </a:lnTo>
                  <a:lnTo>
                    <a:pt x="56" y="533"/>
                  </a:lnTo>
                  <a:lnTo>
                    <a:pt x="56" y="532"/>
                  </a:lnTo>
                  <a:lnTo>
                    <a:pt x="56" y="530"/>
                  </a:lnTo>
                  <a:lnTo>
                    <a:pt x="56" y="529"/>
                  </a:lnTo>
                  <a:lnTo>
                    <a:pt x="56" y="528"/>
                  </a:lnTo>
                  <a:lnTo>
                    <a:pt x="56" y="527"/>
                  </a:lnTo>
                  <a:lnTo>
                    <a:pt x="10" y="481"/>
                  </a:lnTo>
                  <a:close/>
                  <a:moveTo>
                    <a:pt x="29" y="98"/>
                  </a:moveTo>
                  <a:lnTo>
                    <a:pt x="28" y="107"/>
                  </a:lnTo>
                  <a:lnTo>
                    <a:pt x="27" y="117"/>
                  </a:lnTo>
                  <a:lnTo>
                    <a:pt x="26" y="126"/>
                  </a:lnTo>
                  <a:lnTo>
                    <a:pt x="25" y="135"/>
                  </a:lnTo>
                  <a:lnTo>
                    <a:pt x="25" y="142"/>
                  </a:lnTo>
                  <a:lnTo>
                    <a:pt x="24" y="152"/>
                  </a:lnTo>
                  <a:lnTo>
                    <a:pt x="24" y="159"/>
                  </a:lnTo>
                  <a:lnTo>
                    <a:pt x="22" y="168"/>
                  </a:lnTo>
                  <a:lnTo>
                    <a:pt x="22" y="176"/>
                  </a:lnTo>
                  <a:lnTo>
                    <a:pt x="22" y="185"/>
                  </a:lnTo>
                  <a:lnTo>
                    <a:pt x="22" y="193"/>
                  </a:lnTo>
                  <a:lnTo>
                    <a:pt x="22" y="201"/>
                  </a:lnTo>
                  <a:lnTo>
                    <a:pt x="22" y="209"/>
                  </a:lnTo>
                  <a:lnTo>
                    <a:pt x="22" y="218"/>
                  </a:lnTo>
                  <a:lnTo>
                    <a:pt x="22" y="226"/>
                  </a:lnTo>
                  <a:lnTo>
                    <a:pt x="22" y="233"/>
                  </a:lnTo>
                  <a:lnTo>
                    <a:pt x="24" y="241"/>
                  </a:lnTo>
                  <a:lnTo>
                    <a:pt x="24" y="249"/>
                  </a:lnTo>
                  <a:lnTo>
                    <a:pt x="24" y="257"/>
                  </a:lnTo>
                  <a:lnTo>
                    <a:pt x="25" y="264"/>
                  </a:lnTo>
                  <a:lnTo>
                    <a:pt x="25" y="272"/>
                  </a:lnTo>
                  <a:lnTo>
                    <a:pt x="26" y="280"/>
                  </a:lnTo>
                  <a:lnTo>
                    <a:pt x="26" y="288"/>
                  </a:lnTo>
                  <a:lnTo>
                    <a:pt x="27" y="296"/>
                  </a:lnTo>
                  <a:lnTo>
                    <a:pt x="28" y="303"/>
                  </a:lnTo>
                  <a:lnTo>
                    <a:pt x="28" y="311"/>
                  </a:lnTo>
                  <a:lnTo>
                    <a:pt x="29" y="319"/>
                  </a:lnTo>
                  <a:lnTo>
                    <a:pt x="29" y="327"/>
                  </a:lnTo>
                  <a:lnTo>
                    <a:pt x="31" y="333"/>
                  </a:lnTo>
                  <a:lnTo>
                    <a:pt x="32" y="341"/>
                  </a:lnTo>
                  <a:lnTo>
                    <a:pt x="32" y="349"/>
                  </a:lnTo>
                  <a:lnTo>
                    <a:pt x="33" y="357"/>
                  </a:lnTo>
                  <a:lnTo>
                    <a:pt x="32" y="354"/>
                  </a:lnTo>
                  <a:lnTo>
                    <a:pt x="31" y="350"/>
                  </a:lnTo>
                  <a:lnTo>
                    <a:pt x="29" y="346"/>
                  </a:lnTo>
                  <a:lnTo>
                    <a:pt x="28" y="344"/>
                  </a:lnTo>
                  <a:lnTo>
                    <a:pt x="28" y="340"/>
                  </a:lnTo>
                  <a:lnTo>
                    <a:pt x="27" y="336"/>
                  </a:lnTo>
                  <a:lnTo>
                    <a:pt x="26" y="332"/>
                  </a:lnTo>
                  <a:lnTo>
                    <a:pt x="25" y="328"/>
                  </a:lnTo>
                  <a:lnTo>
                    <a:pt x="25" y="324"/>
                  </a:lnTo>
                  <a:lnTo>
                    <a:pt x="24" y="320"/>
                  </a:lnTo>
                  <a:lnTo>
                    <a:pt x="24" y="316"/>
                  </a:lnTo>
                  <a:lnTo>
                    <a:pt x="22" y="312"/>
                  </a:lnTo>
                  <a:lnTo>
                    <a:pt x="21" y="309"/>
                  </a:lnTo>
                  <a:lnTo>
                    <a:pt x="21" y="305"/>
                  </a:lnTo>
                  <a:lnTo>
                    <a:pt x="20" y="301"/>
                  </a:lnTo>
                  <a:lnTo>
                    <a:pt x="20" y="297"/>
                  </a:lnTo>
                  <a:lnTo>
                    <a:pt x="19" y="293"/>
                  </a:lnTo>
                  <a:lnTo>
                    <a:pt x="18" y="289"/>
                  </a:lnTo>
                  <a:lnTo>
                    <a:pt x="18" y="285"/>
                  </a:lnTo>
                  <a:lnTo>
                    <a:pt x="17" y="281"/>
                  </a:lnTo>
                  <a:lnTo>
                    <a:pt x="15" y="277"/>
                  </a:lnTo>
                  <a:lnTo>
                    <a:pt x="14" y="274"/>
                  </a:lnTo>
                  <a:lnTo>
                    <a:pt x="13" y="270"/>
                  </a:lnTo>
                  <a:lnTo>
                    <a:pt x="13" y="266"/>
                  </a:lnTo>
                  <a:lnTo>
                    <a:pt x="12" y="262"/>
                  </a:lnTo>
                  <a:lnTo>
                    <a:pt x="10" y="259"/>
                  </a:lnTo>
                  <a:lnTo>
                    <a:pt x="8" y="255"/>
                  </a:lnTo>
                  <a:lnTo>
                    <a:pt x="7" y="251"/>
                  </a:lnTo>
                  <a:lnTo>
                    <a:pt x="6" y="249"/>
                  </a:lnTo>
                  <a:lnTo>
                    <a:pt x="4" y="246"/>
                  </a:lnTo>
                  <a:lnTo>
                    <a:pt x="3" y="242"/>
                  </a:lnTo>
                  <a:lnTo>
                    <a:pt x="0" y="240"/>
                  </a:lnTo>
                  <a:lnTo>
                    <a:pt x="0" y="171"/>
                  </a:lnTo>
                  <a:lnTo>
                    <a:pt x="2" y="170"/>
                  </a:lnTo>
                  <a:lnTo>
                    <a:pt x="3" y="168"/>
                  </a:lnTo>
                  <a:lnTo>
                    <a:pt x="3" y="167"/>
                  </a:lnTo>
                  <a:lnTo>
                    <a:pt x="4" y="166"/>
                  </a:lnTo>
                  <a:lnTo>
                    <a:pt x="5" y="165"/>
                  </a:lnTo>
                  <a:lnTo>
                    <a:pt x="6" y="162"/>
                  </a:lnTo>
                  <a:lnTo>
                    <a:pt x="7" y="161"/>
                  </a:lnTo>
                  <a:lnTo>
                    <a:pt x="8" y="158"/>
                  </a:lnTo>
                  <a:lnTo>
                    <a:pt x="10" y="157"/>
                  </a:lnTo>
                  <a:lnTo>
                    <a:pt x="10" y="154"/>
                  </a:lnTo>
                  <a:lnTo>
                    <a:pt x="11" y="152"/>
                  </a:lnTo>
                  <a:lnTo>
                    <a:pt x="12" y="149"/>
                  </a:lnTo>
                  <a:lnTo>
                    <a:pt x="13" y="146"/>
                  </a:lnTo>
                  <a:lnTo>
                    <a:pt x="14" y="145"/>
                  </a:lnTo>
                  <a:lnTo>
                    <a:pt x="15" y="142"/>
                  </a:lnTo>
                  <a:lnTo>
                    <a:pt x="17" y="140"/>
                  </a:lnTo>
                  <a:lnTo>
                    <a:pt x="18" y="137"/>
                  </a:lnTo>
                  <a:lnTo>
                    <a:pt x="19" y="135"/>
                  </a:lnTo>
                  <a:lnTo>
                    <a:pt x="20" y="132"/>
                  </a:lnTo>
                  <a:lnTo>
                    <a:pt x="21" y="129"/>
                  </a:lnTo>
                  <a:lnTo>
                    <a:pt x="21" y="127"/>
                  </a:lnTo>
                  <a:lnTo>
                    <a:pt x="22" y="123"/>
                  </a:lnTo>
                  <a:lnTo>
                    <a:pt x="24" y="120"/>
                  </a:lnTo>
                  <a:lnTo>
                    <a:pt x="25" y="118"/>
                  </a:lnTo>
                  <a:lnTo>
                    <a:pt x="26" y="115"/>
                  </a:lnTo>
                  <a:lnTo>
                    <a:pt x="26" y="113"/>
                  </a:lnTo>
                  <a:lnTo>
                    <a:pt x="27" y="110"/>
                  </a:lnTo>
                  <a:lnTo>
                    <a:pt x="27" y="109"/>
                  </a:lnTo>
                  <a:lnTo>
                    <a:pt x="28" y="106"/>
                  </a:lnTo>
                  <a:lnTo>
                    <a:pt x="28" y="104"/>
                  </a:lnTo>
                  <a:lnTo>
                    <a:pt x="29" y="101"/>
                  </a:lnTo>
                  <a:lnTo>
                    <a:pt x="29" y="98"/>
                  </a:lnTo>
                  <a:close/>
                  <a:moveTo>
                    <a:pt x="107" y="0"/>
                  </a:moveTo>
                  <a:lnTo>
                    <a:pt x="107" y="4"/>
                  </a:lnTo>
                  <a:lnTo>
                    <a:pt x="107" y="7"/>
                  </a:lnTo>
                  <a:lnTo>
                    <a:pt x="109" y="11"/>
                  </a:lnTo>
                  <a:lnTo>
                    <a:pt x="109" y="15"/>
                  </a:lnTo>
                  <a:lnTo>
                    <a:pt x="109" y="19"/>
                  </a:lnTo>
                  <a:lnTo>
                    <a:pt x="110" y="23"/>
                  </a:lnTo>
                  <a:lnTo>
                    <a:pt x="111" y="27"/>
                  </a:lnTo>
                  <a:lnTo>
                    <a:pt x="111" y="30"/>
                  </a:lnTo>
                  <a:lnTo>
                    <a:pt x="112" y="33"/>
                  </a:lnTo>
                  <a:lnTo>
                    <a:pt x="113" y="36"/>
                  </a:lnTo>
                  <a:lnTo>
                    <a:pt x="114" y="40"/>
                  </a:lnTo>
                  <a:lnTo>
                    <a:pt x="114" y="43"/>
                  </a:lnTo>
                  <a:lnTo>
                    <a:pt x="116" y="46"/>
                  </a:lnTo>
                  <a:lnTo>
                    <a:pt x="117" y="49"/>
                  </a:lnTo>
                  <a:lnTo>
                    <a:pt x="118" y="52"/>
                  </a:lnTo>
                  <a:lnTo>
                    <a:pt x="119" y="56"/>
                  </a:lnTo>
                  <a:lnTo>
                    <a:pt x="120" y="58"/>
                  </a:lnTo>
                  <a:lnTo>
                    <a:pt x="122" y="61"/>
                  </a:lnTo>
                  <a:lnTo>
                    <a:pt x="124" y="65"/>
                  </a:lnTo>
                  <a:lnTo>
                    <a:pt x="125" y="67"/>
                  </a:lnTo>
                  <a:lnTo>
                    <a:pt x="126" y="70"/>
                  </a:lnTo>
                  <a:lnTo>
                    <a:pt x="127" y="72"/>
                  </a:lnTo>
                  <a:lnTo>
                    <a:pt x="128" y="75"/>
                  </a:lnTo>
                  <a:lnTo>
                    <a:pt x="129" y="79"/>
                  </a:lnTo>
                  <a:lnTo>
                    <a:pt x="131" y="81"/>
                  </a:lnTo>
                  <a:lnTo>
                    <a:pt x="132" y="84"/>
                  </a:lnTo>
                  <a:lnTo>
                    <a:pt x="133" y="87"/>
                  </a:lnTo>
                  <a:lnTo>
                    <a:pt x="134" y="91"/>
                  </a:lnTo>
                  <a:lnTo>
                    <a:pt x="135" y="93"/>
                  </a:lnTo>
                  <a:lnTo>
                    <a:pt x="136" y="96"/>
                  </a:lnTo>
                  <a:lnTo>
                    <a:pt x="136" y="100"/>
                  </a:lnTo>
                  <a:lnTo>
                    <a:pt x="138" y="102"/>
                  </a:lnTo>
                  <a:lnTo>
                    <a:pt x="139" y="106"/>
                  </a:lnTo>
                  <a:lnTo>
                    <a:pt x="140" y="109"/>
                  </a:lnTo>
                  <a:lnTo>
                    <a:pt x="141" y="113"/>
                  </a:lnTo>
                  <a:lnTo>
                    <a:pt x="142" y="115"/>
                  </a:lnTo>
                  <a:lnTo>
                    <a:pt x="142" y="119"/>
                  </a:lnTo>
                  <a:lnTo>
                    <a:pt x="143" y="123"/>
                  </a:lnTo>
                  <a:lnTo>
                    <a:pt x="143" y="126"/>
                  </a:lnTo>
                  <a:lnTo>
                    <a:pt x="145" y="129"/>
                  </a:lnTo>
                  <a:lnTo>
                    <a:pt x="145" y="133"/>
                  </a:lnTo>
                  <a:lnTo>
                    <a:pt x="146" y="136"/>
                  </a:lnTo>
                  <a:lnTo>
                    <a:pt x="146" y="140"/>
                  </a:lnTo>
                  <a:lnTo>
                    <a:pt x="146" y="144"/>
                  </a:lnTo>
                  <a:lnTo>
                    <a:pt x="146" y="148"/>
                  </a:lnTo>
                  <a:lnTo>
                    <a:pt x="147" y="150"/>
                  </a:lnTo>
                  <a:lnTo>
                    <a:pt x="147" y="154"/>
                  </a:lnTo>
                  <a:lnTo>
                    <a:pt x="147" y="158"/>
                  </a:lnTo>
                  <a:lnTo>
                    <a:pt x="147" y="162"/>
                  </a:lnTo>
                  <a:lnTo>
                    <a:pt x="147" y="166"/>
                  </a:lnTo>
                  <a:lnTo>
                    <a:pt x="147" y="168"/>
                  </a:lnTo>
                  <a:lnTo>
                    <a:pt x="147" y="172"/>
                  </a:lnTo>
                  <a:lnTo>
                    <a:pt x="147" y="176"/>
                  </a:lnTo>
                  <a:lnTo>
                    <a:pt x="147" y="180"/>
                  </a:lnTo>
                  <a:lnTo>
                    <a:pt x="147" y="184"/>
                  </a:lnTo>
                  <a:lnTo>
                    <a:pt x="147" y="188"/>
                  </a:lnTo>
                  <a:lnTo>
                    <a:pt x="147" y="190"/>
                  </a:lnTo>
                  <a:lnTo>
                    <a:pt x="147" y="194"/>
                  </a:lnTo>
                  <a:lnTo>
                    <a:pt x="147" y="198"/>
                  </a:lnTo>
                  <a:lnTo>
                    <a:pt x="147" y="202"/>
                  </a:lnTo>
                  <a:lnTo>
                    <a:pt x="147" y="206"/>
                  </a:lnTo>
                  <a:lnTo>
                    <a:pt x="147" y="210"/>
                  </a:lnTo>
                  <a:lnTo>
                    <a:pt x="147" y="214"/>
                  </a:lnTo>
                  <a:lnTo>
                    <a:pt x="146" y="218"/>
                  </a:lnTo>
                  <a:lnTo>
                    <a:pt x="129" y="218"/>
                  </a:lnTo>
                  <a:lnTo>
                    <a:pt x="128" y="219"/>
                  </a:lnTo>
                  <a:lnTo>
                    <a:pt x="127" y="220"/>
                  </a:lnTo>
                  <a:lnTo>
                    <a:pt x="126" y="223"/>
                  </a:lnTo>
                  <a:lnTo>
                    <a:pt x="125" y="224"/>
                  </a:lnTo>
                  <a:lnTo>
                    <a:pt x="124" y="226"/>
                  </a:lnTo>
                  <a:lnTo>
                    <a:pt x="122" y="228"/>
                  </a:lnTo>
                  <a:lnTo>
                    <a:pt x="121" y="229"/>
                  </a:lnTo>
                  <a:lnTo>
                    <a:pt x="120" y="232"/>
                  </a:lnTo>
                  <a:lnTo>
                    <a:pt x="119" y="233"/>
                  </a:lnTo>
                  <a:lnTo>
                    <a:pt x="117" y="236"/>
                  </a:lnTo>
                  <a:lnTo>
                    <a:pt x="116" y="238"/>
                  </a:lnTo>
                  <a:lnTo>
                    <a:pt x="114" y="240"/>
                  </a:lnTo>
                  <a:lnTo>
                    <a:pt x="113" y="242"/>
                  </a:lnTo>
                  <a:lnTo>
                    <a:pt x="113" y="244"/>
                  </a:lnTo>
                  <a:lnTo>
                    <a:pt x="112" y="246"/>
                  </a:lnTo>
                  <a:lnTo>
                    <a:pt x="111" y="248"/>
                  </a:lnTo>
                  <a:lnTo>
                    <a:pt x="110" y="250"/>
                  </a:lnTo>
                  <a:lnTo>
                    <a:pt x="109" y="251"/>
                  </a:lnTo>
                  <a:lnTo>
                    <a:pt x="107" y="254"/>
                  </a:lnTo>
                  <a:lnTo>
                    <a:pt x="106" y="255"/>
                  </a:lnTo>
                  <a:lnTo>
                    <a:pt x="105" y="258"/>
                  </a:lnTo>
                  <a:lnTo>
                    <a:pt x="104" y="259"/>
                  </a:lnTo>
                  <a:lnTo>
                    <a:pt x="103" y="262"/>
                  </a:lnTo>
                  <a:lnTo>
                    <a:pt x="102" y="263"/>
                  </a:lnTo>
                  <a:lnTo>
                    <a:pt x="100" y="264"/>
                  </a:lnTo>
                  <a:lnTo>
                    <a:pt x="100" y="267"/>
                  </a:lnTo>
                  <a:lnTo>
                    <a:pt x="99" y="268"/>
                  </a:lnTo>
                  <a:lnTo>
                    <a:pt x="98" y="270"/>
                  </a:lnTo>
                  <a:lnTo>
                    <a:pt x="97" y="271"/>
                  </a:lnTo>
                  <a:lnTo>
                    <a:pt x="97" y="272"/>
                  </a:lnTo>
                  <a:lnTo>
                    <a:pt x="96" y="274"/>
                  </a:lnTo>
                  <a:lnTo>
                    <a:pt x="95" y="275"/>
                  </a:lnTo>
                  <a:lnTo>
                    <a:pt x="95" y="276"/>
                  </a:lnTo>
                  <a:lnTo>
                    <a:pt x="95" y="277"/>
                  </a:lnTo>
                  <a:lnTo>
                    <a:pt x="95" y="280"/>
                  </a:lnTo>
                  <a:lnTo>
                    <a:pt x="95" y="281"/>
                  </a:lnTo>
                  <a:lnTo>
                    <a:pt x="95" y="283"/>
                  </a:lnTo>
                  <a:lnTo>
                    <a:pt x="95" y="284"/>
                  </a:lnTo>
                  <a:lnTo>
                    <a:pt x="95" y="287"/>
                  </a:lnTo>
                  <a:lnTo>
                    <a:pt x="95" y="288"/>
                  </a:lnTo>
                  <a:lnTo>
                    <a:pt x="93" y="289"/>
                  </a:lnTo>
                  <a:lnTo>
                    <a:pt x="93" y="290"/>
                  </a:lnTo>
                  <a:lnTo>
                    <a:pt x="93" y="293"/>
                  </a:lnTo>
                  <a:lnTo>
                    <a:pt x="93" y="294"/>
                  </a:lnTo>
                  <a:lnTo>
                    <a:pt x="93" y="296"/>
                  </a:lnTo>
                  <a:lnTo>
                    <a:pt x="93" y="297"/>
                  </a:lnTo>
                  <a:lnTo>
                    <a:pt x="92" y="299"/>
                  </a:lnTo>
                  <a:lnTo>
                    <a:pt x="92" y="301"/>
                  </a:lnTo>
                  <a:lnTo>
                    <a:pt x="92" y="302"/>
                  </a:lnTo>
                  <a:lnTo>
                    <a:pt x="92" y="303"/>
                  </a:lnTo>
                  <a:lnTo>
                    <a:pt x="92" y="306"/>
                  </a:lnTo>
                  <a:lnTo>
                    <a:pt x="92" y="307"/>
                  </a:lnTo>
                  <a:lnTo>
                    <a:pt x="91" y="309"/>
                  </a:lnTo>
                  <a:lnTo>
                    <a:pt x="91" y="310"/>
                  </a:lnTo>
                  <a:lnTo>
                    <a:pt x="91" y="312"/>
                  </a:lnTo>
                  <a:lnTo>
                    <a:pt x="91" y="314"/>
                  </a:lnTo>
                  <a:lnTo>
                    <a:pt x="91" y="315"/>
                  </a:lnTo>
                  <a:lnTo>
                    <a:pt x="91" y="316"/>
                  </a:lnTo>
                  <a:lnTo>
                    <a:pt x="91" y="319"/>
                  </a:lnTo>
                  <a:lnTo>
                    <a:pt x="91" y="320"/>
                  </a:lnTo>
                  <a:lnTo>
                    <a:pt x="91" y="322"/>
                  </a:lnTo>
                  <a:lnTo>
                    <a:pt x="91" y="323"/>
                  </a:lnTo>
                  <a:lnTo>
                    <a:pt x="90" y="325"/>
                  </a:lnTo>
                  <a:lnTo>
                    <a:pt x="90" y="327"/>
                  </a:lnTo>
                  <a:lnTo>
                    <a:pt x="89" y="327"/>
                  </a:lnTo>
                  <a:lnTo>
                    <a:pt x="88" y="327"/>
                  </a:lnTo>
                  <a:lnTo>
                    <a:pt x="85" y="327"/>
                  </a:lnTo>
                  <a:lnTo>
                    <a:pt x="84" y="328"/>
                  </a:lnTo>
                  <a:lnTo>
                    <a:pt x="82" y="328"/>
                  </a:lnTo>
                  <a:lnTo>
                    <a:pt x="81" y="329"/>
                  </a:lnTo>
                  <a:lnTo>
                    <a:pt x="78" y="329"/>
                  </a:lnTo>
                  <a:lnTo>
                    <a:pt x="77" y="331"/>
                  </a:lnTo>
                  <a:lnTo>
                    <a:pt x="75" y="332"/>
                  </a:lnTo>
                  <a:lnTo>
                    <a:pt x="74" y="333"/>
                  </a:lnTo>
                  <a:lnTo>
                    <a:pt x="71" y="335"/>
                  </a:lnTo>
                  <a:lnTo>
                    <a:pt x="70" y="336"/>
                  </a:lnTo>
                  <a:lnTo>
                    <a:pt x="68" y="337"/>
                  </a:lnTo>
                  <a:lnTo>
                    <a:pt x="67" y="338"/>
                  </a:lnTo>
                  <a:lnTo>
                    <a:pt x="64" y="340"/>
                  </a:lnTo>
                  <a:lnTo>
                    <a:pt x="63" y="341"/>
                  </a:lnTo>
                  <a:lnTo>
                    <a:pt x="61" y="342"/>
                  </a:lnTo>
                  <a:lnTo>
                    <a:pt x="59" y="344"/>
                  </a:lnTo>
                  <a:lnTo>
                    <a:pt x="57" y="345"/>
                  </a:lnTo>
                  <a:lnTo>
                    <a:pt x="55" y="346"/>
                  </a:lnTo>
                  <a:lnTo>
                    <a:pt x="54" y="347"/>
                  </a:lnTo>
                  <a:lnTo>
                    <a:pt x="52" y="349"/>
                  </a:lnTo>
                  <a:lnTo>
                    <a:pt x="50" y="349"/>
                  </a:lnTo>
                  <a:lnTo>
                    <a:pt x="48" y="350"/>
                  </a:lnTo>
                  <a:lnTo>
                    <a:pt x="47" y="351"/>
                  </a:lnTo>
                  <a:lnTo>
                    <a:pt x="45" y="353"/>
                  </a:lnTo>
                  <a:lnTo>
                    <a:pt x="43" y="353"/>
                  </a:lnTo>
                  <a:lnTo>
                    <a:pt x="41" y="354"/>
                  </a:lnTo>
                  <a:lnTo>
                    <a:pt x="40" y="354"/>
                  </a:lnTo>
                  <a:lnTo>
                    <a:pt x="38" y="354"/>
                  </a:lnTo>
                  <a:lnTo>
                    <a:pt x="36" y="355"/>
                  </a:lnTo>
                  <a:lnTo>
                    <a:pt x="34" y="355"/>
                  </a:lnTo>
                  <a:lnTo>
                    <a:pt x="33" y="344"/>
                  </a:lnTo>
                  <a:lnTo>
                    <a:pt x="31" y="332"/>
                  </a:lnTo>
                  <a:lnTo>
                    <a:pt x="29" y="320"/>
                  </a:lnTo>
                  <a:lnTo>
                    <a:pt x="27" y="307"/>
                  </a:lnTo>
                  <a:lnTo>
                    <a:pt x="26" y="296"/>
                  </a:lnTo>
                  <a:lnTo>
                    <a:pt x="25" y="283"/>
                  </a:lnTo>
                  <a:lnTo>
                    <a:pt x="24" y="270"/>
                  </a:lnTo>
                  <a:lnTo>
                    <a:pt x="24" y="258"/>
                  </a:lnTo>
                  <a:lnTo>
                    <a:pt x="22" y="245"/>
                  </a:lnTo>
                  <a:lnTo>
                    <a:pt x="22" y="232"/>
                  </a:lnTo>
                  <a:lnTo>
                    <a:pt x="22" y="219"/>
                  </a:lnTo>
                  <a:lnTo>
                    <a:pt x="22" y="206"/>
                  </a:lnTo>
                  <a:lnTo>
                    <a:pt x="22" y="193"/>
                  </a:lnTo>
                  <a:lnTo>
                    <a:pt x="24" y="180"/>
                  </a:lnTo>
                  <a:lnTo>
                    <a:pt x="25" y="168"/>
                  </a:lnTo>
                  <a:lnTo>
                    <a:pt x="26" y="155"/>
                  </a:lnTo>
                  <a:lnTo>
                    <a:pt x="28" y="144"/>
                  </a:lnTo>
                  <a:lnTo>
                    <a:pt x="31" y="131"/>
                  </a:lnTo>
                  <a:lnTo>
                    <a:pt x="33" y="119"/>
                  </a:lnTo>
                  <a:lnTo>
                    <a:pt x="35" y="107"/>
                  </a:lnTo>
                  <a:lnTo>
                    <a:pt x="39" y="97"/>
                  </a:lnTo>
                  <a:lnTo>
                    <a:pt x="42" y="85"/>
                  </a:lnTo>
                  <a:lnTo>
                    <a:pt x="47" y="75"/>
                  </a:lnTo>
                  <a:lnTo>
                    <a:pt x="52" y="65"/>
                  </a:lnTo>
                  <a:lnTo>
                    <a:pt x="57" y="54"/>
                  </a:lnTo>
                  <a:lnTo>
                    <a:pt x="62" y="45"/>
                  </a:lnTo>
                  <a:lnTo>
                    <a:pt x="69" y="36"/>
                  </a:lnTo>
                  <a:lnTo>
                    <a:pt x="75" y="28"/>
                  </a:lnTo>
                  <a:lnTo>
                    <a:pt x="83" y="19"/>
                  </a:lnTo>
                  <a:lnTo>
                    <a:pt x="90" y="13"/>
                  </a:lnTo>
                  <a:lnTo>
                    <a:pt x="99" y="5"/>
                  </a:lnTo>
                  <a:lnTo>
                    <a:pt x="107" y="0"/>
                  </a:lnTo>
                  <a:close/>
                  <a:moveTo>
                    <a:pt x="236" y="228"/>
                  </a:moveTo>
                  <a:lnTo>
                    <a:pt x="236" y="229"/>
                  </a:lnTo>
                  <a:lnTo>
                    <a:pt x="238" y="231"/>
                  </a:lnTo>
                  <a:lnTo>
                    <a:pt x="238" y="232"/>
                  </a:lnTo>
                  <a:lnTo>
                    <a:pt x="238" y="233"/>
                  </a:lnTo>
                  <a:lnTo>
                    <a:pt x="239" y="235"/>
                  </a:lnTo>
                  <a:lnTo>
                    <a:pt x="240" y="236"/>
                  </a:lnTo>
                  <a:lnTo>
                    <a:pt x="240" y="237"/>
                  </a:lnTo>
                  <a:lnTo>
                    <a:pt x="241" y="238"/>
                  </a:lnTo>
                  <a:lnTo>
                    <a:pt x="241" y="240"/>
                  </a:lnTo>
                  <a:lnTo>
                    <a:pt x="242" y="240"/>
                  </a:lnTo>
                  <a:lnTo>
                    <a:pt x="242" y="241"/>
                  </a:lnTo>
                  <a:lnTo>
                    <a:pt x="243" y="242"/>
                  </a:lnTo>
                  <a:lnTo>
                    <a:pt x="243" y="244"/>
                  </a:lnTo>
                  <a:lnTo>
                    <a:pt x="245" y="244"/>
                  </a:lnTo>
                  <a:lnTo>
                    <a:pt x="245" y="245"/>
                  </a:lnTo>
                  <a:lnTo>
                    <a:pt x="246" y="246"/>
                  </a:lnTo>
                  <a:lnTo>
                    <a:pt x="246" y="248"/>
                  </a:lnTo>
                  <a:lnTo>
                    <a:pt x="247" y="248"/>
                  </a:lnTo>
                  <a:lnTo>
                    <a:pt x="247" y="249"/>
                  </a:lnTo>
                  <a:lnTo>
                    <a:pt x="248" y="250"/>
                  </a:lnTo>
                  <a:lnTo>
                    <a:pt x="249" y="251"/>
                  </a:lnTo>
                  <a:lnTo>
                    <a:pt x="249" y="253"/>
                  </a:lnTo>
                  <a:lnTo>
                    <a:pt x="250" y="253"/>
                  </a:lnTo>
                  <a:lnTo>
                    <a:pt x="250" y="254"/>
                  </a:lnTo>
                  <a:lnTo>
                    <a:pt x="252" y="254"/>
                  </a:lnTo>
                  <a:lnTo>
                    <a:pt x="252" y="255"/>
                  </a:lnTo>
                  <a:lnTo>
                    <a:pt x="253" y="255"/>
                  </a:lnTo>
                  <a:lnTo>
                    <a:pt x="253" y="257"/>
                  </a:lnTo>
                  <a:lnTo>
                    <a:pt x="254" y="258"/>
                  </a:lnTo>
                  <a:lnTo>
                    <a:pt x="254" y="303"/>
                  </a:lnTo>
                  <a:lnTo>
                    <a:pt x="250" y="307"/>
                  </a:lnTo>
                  <a:lnTo>
                    <a:pt x="248" y="310"/>
                  </a:lnTo>
                  <a:lnTo>
                    <a:pt x="245" y="314"/>
                  </a:lnTo>
                  <a:lnTo>
                    <a:pt x="242" y="316"/>
                  </a:lnTo>
                  <a:lnTo>
                    <a:pt x="240" y="319"/>
                  </a:lnTo>
                  <a:lnTo>
                    <a:pt x="236" y="322"/>
                  </a:lnTo>
                  <a:lnTo>
                    <a:pt x="234" y="324"/>
                  </a:lnTo>
                  <a:lnTo>
                    <a:pt x="231" y="327"/>
                  </a:lnTo>
                  <a:lnTo>
                    <a:pt x="228" y="328"/>
                  </a:lnTo>
                  <a:lnTo>
                    <a:pt x="225" y="331"/>
                  </a:lnTo>
                  <a:lnTo>
                    <a:pt x="223" y="332"/>
                  </a:lnTo>
                  <a:lnTo>
                    <a:pt x="219" y="333"/>
                  </a:lnTo>
                  <a:lnTo>
                    <a:pt x="217" y="335"/>
                  </a:lnTo>
                  <a:lnTo>
                    <a:pt x="213" y="336"/>
                  </a:lnTo>
                  <a:lnTo>
                    <a:pt x="211" y="337"/>
                  </a:lnTo>
                  <a:lnTo>
                    <a:pt x="207" y="338"/>
                  </a:lnTo>
                  <a:lnTo>
                    <a:pt x="204" y="340"/>
                  </a:lnTo>
                  <a:lnTo>
                    <a:pt x="202" y="340"/>
                  </a:lnTo>
                  <a:lnTo>
                    <a:pt x="198" y="341"/>
                  </a:lnTo>
                  <a:lnTo>
                    <a:pt x="195" y="341"/>
                  </a:lnTo>
                  <a:lnTo>
                    <a:pt x="192" y="342"/>
                  </a:lnTo>
                  <a:lnTo>
                    <a:pt x="189" y="342"/>
                  </a:lnTo>
                  <a:lnTo>
                    <a:pt x="185" y="342"/>
                  </a:lnTo>
                  <a:lnTo>
                    <a:pt x="183" y="344"/>
                  </a:lnTo>
                  <a:lnTo>
                    <a:pt x="179" y="344"/>
                  </a:lnTo>
                  <a:lnTo>
                    <a:pt x="176" y="344"/>
                  </a:lnTo>
                  <a:lnTo>
                    <a:pt x="172" y="344"/>
                  </a:lnTo>
                  <a:lnTo>
                    <a:pt x="169" y="344"/>
                  </a:lnTo>
                  <a:lnTo>
                    <a:pt x="166" y="344"/>
                  </a:lnTo>
                  <a:lnTo>
                    <a:pt x="162" y="344"/>
                  </a:lnTo>
                  <a:lnTo>
                    <a:pt x="159" y="344"/>
                  </a:lnTo>
                  <a:lnTo>
                    <a:pt x="155" y="344"/>
                  </a:lnTo>
                  <a:lnTo>
                    <a:pt x="154" y="342"/>
                  </a:lnTo>
                  <a:lnTo>
                    <a:pt x="154" y="341"/>
                  </a:lnTo>
                  <a:lnTo>
                    <a:pt x="153" y="341"/>
                  </a:lnTo>
                  <a:lnTo>
                    <a:pt x="153" y="340"/>
                  </a:lnTo>
                  <a:lnTo>
                    <a:pt x="152" y="340"/>
                  </a:lnTo>
                  <a:lnTo>
                    <a:pt x="152" y="338"/>
                  </a:lnTo>
                  <a:lnTo>
                    <a:pt x="150" y="337"/>
                  </a:lnTo>
                  <a:lnTo>
                    <a:pt x="150" y="336"/>
                  </a:lnTo>
                  <a:lnTo>
                    <a:pt x="149" y="336"/>
                  </a:lnTo>
                  <a:lnTo>
                    <a:pt x="149" y="335"/>
                  </a:lnTo>
                  <a:lnTo>
                    <a:pt x="149" y="333"/>
                  </a:lnTo>
                  <a:lnTo>
                    <a:pt x="148" y="333"/>
                  </a:lnTo>
                  <a:lnTo>
                    <a:pt x="148" y="332"/>
                  </a:lnTo>
                  <a:lnTo>
                    <a:pt x="148" y="331"/>
                  </a:lnTo>
                  <a:lnTo>
                    <a:pt x="147" y="329"/>
                  </a:lnTo>
                  <a:lnTo>
                    <a:pt x="147" y="328"/>
                  </a:lnTo>
                  <a:lnTo>
                    <a:pt x="147" y="327"/>
                  </a:lnTo>
                  <a:lnTo>
                    <a:pt x="147" y="325"/>
                  </a:lnTo>
                  <a:lnTo>
                    <a:pt x="147" y="324"/>
                  </a:lnTo>
                  <a:lnTo>
                    <a:pt x="147" y="323"/>
                  </a:lnTo>
                  <a:lnTo>
                    <a:pt x="147" y="322"/>
                  </a:lnTo>
                  <a:lnTo>
                    <a:pt x="146" y="320"/>
                  </a:lnTo>
                  <a:lnTo>
                    <a:pt x="147" y="320"/>
                  </a:lnTo>
                  <a:lnTo>
                    <a:pt x="148" y="319"/>
                  </a:lnTo>
                  <a:lnTo>
                    <a:pt x="149" y="319"/>
                  </a:lnTo>
                  <a:lnTo>
                    <a:pt x="149" y="318"/>
                  </a:lnTo>
                  <a:lnTo>
                    <a:pt x="150" y="318"/>
                  </a:lnTo>
                  <a:lnTo>
                    <a:pt x="152" y="316"/>
                  </a:lnTo>
                  <a:lnTo>
                    <a:pt x="153" y="316"/>
                  </a:lnTo>
                  <a:lnTo>
                    <a:pt x="154" y="315"/>
                  </a:lnTo>
                  <a:lnTo>
                    <a:pt x="155" y="314"/>
                  </a:lnTo>
                  <a:lnTo>
                    <a:pt x="156" y="312"/>
                  </a:lnTo>
                  <a:lnTo>
                    <a:pt x="157" y="312"/>
                  </a:lnTo>
                  <a:lnTo>
                    <a:pt x="159" y="311"/>
                  </a:lnTo>
                  <a:lnTo>
                    <a:pt x="160" y="310"/>
                  </a:lnTo>
                  <a:lnTo>
                    <a:pt x="161" y="309"/>
                  </a:lnTo>
                  <a:lnTo>
                    <a:pt x="162" y="309"/>
                  </a:lnTo>
                  <a:lnTo>
                    <a:pt x="162" y="307"/>
                  </a:lnTo>
                  <a:lnTo>
                    <a:pt x="163" y="306"/>
                  </a:lnTo>
                  <a:lnTo>
                    <a:pt x="164" y="306"/>
                  </a:lnTo>
                  <a:lnTo>
                    <a:pt x="166" y="305"/>
                  </a:lnTo>
                  <a:lnTo>
                    <a:pt x="167" y="303"/>
                  </a:lnTo>
                  <a:lnTo>
                    <a:pt x="168" y="302"/>
                  </a:lnTo>
                  <a:lnTo>
                    <a:pt x="169" y="301"/>
                  </a:lnTo>
                  <a:lnTo>
                    <a:pt x="170" y="299"/>
                  </a:lnTo>
                  <a:lnTo>
                    <a:pt x="171" y="298"/>
                  </a:lnTo>
                  <a:lnTo>
                    <a:pt x="172" y="298"/>
                  </a:lnTo>
                  <a:lnTo>
                    <a:pt x="174" y="298"/>
                  </a:lnTo>
                  <a:lnTo>
                    <a:pt x="175" y="298"/>
                  </a:lnTo>
                  <a:lnTo>
                    <a:pt x="176" y="298"/>
                  </a:lnTo>
                  <a:lnTo>
                    <a:pt x="177" y="298"/>
                  </a:lnTo>
                  <a:lnTo>
                    <a:pt x="178" y="298"/>
                  </a:lnTo>
                  <a:lnTo>
                    <a:pt x="179" y="298"/>
                  </a:lnTo>
                  <a:lnTo>
                    <a:pt x="181" y="298"/>
                  </a:lnTo>
                  <a:lnTo>
                    <a:pt x="182" y="299"/>
                  </a:lnTo>
                  <a:lnTo>
                    <a:pt x="183" y="299"/>
                  </a:lnTo>
                  <a:lnTo>
                    <a:pt x="184" y="299"/>
                  </a:lnTo>
                  <a:lnTo>
                    <a:pt x="185" y="299"/>
                  </a:lnTo>
                  <a:lnTo>
                    <a:pt x="188" y="299"/>
                  </a:lnTo>
                  <a:lnTo>
                    <a:pt x="189" y="299"/>
                  </a:lnTo>
                  <a:lnTo>
                    <a:pt x="190" y="301"/>
                  </a:lnTo>
                  <a:lnTo>
                    <a:pt x="191" y="301"/>
                  </a:lnTo>
                  <a:lnTo>
                    <a:pt x="192" y="301"/>
                  </a:lnTo>
                  <a:lnTo>
                    <a:pt x="193" y="301"/>
                  </a:lnTo>
                  <a:lnTo>
                    <a:pt x="195" y="301"/>
                  </a:lnTo>
                  <a:lnTo>
                    <a:pt x="196" y="302"/>
                  </a:lnTo>
                  <a:lnTo>
                    <a:pt x="198" y="302"/>
                  </a:lnTo>
                  <a:lnTo>
                    <a:pt x="199" y="302"/>
                  </a:lnTo>
                  <a:lnTo>
                    <a:pt x="200" y="302"/>
                  </a:lnTo>
                  <a:lnTo>
                    <a:pt x="202" y="302"/>
                  </a:lnTo>
                  <a:lnTo>
                    <a:pt x="203" y="302"/>
                  </a:lnTo>
                  <a:lnTo>
                    <a:pt x="204" y="302"/>
                  </a:lnTo>
                  <a:lnTo>
                    <a:pt x="205" y="303"/>
                  </a:lnTo>
                  <a:lnTo>
                    <a:pt x="207" y="303"/>
                  </a:lnTo>
                  <a:lnTo>
                    <a:pt x="209" y="303"/>
                  </a:lnTo>
                  <a:lnTo>
                    <a:pt x="210" y="303"/>
                  </a:lnTo>
                  <a:lnTo>
                    <a:pt x="211" y="303"/>
                  </a:lnTo>
                  <a:lnTo>
                    <a:pt x="236" y="270"/>
                  </a:lnTo>
                  <a:lnTo>
                    <a:pt x="236" y="268"/>
                  </a:lnTo>
                  <a:lnTo>
                    <a:pt x="236" y="267"/>
                  </a:lnTo>
                  <a:lnTo>
                    <a:pt x="236" y="266"/>
                  </a:lnTo>
                  <a:lnTo>
                    <a:pt x="236" y="264"/>
                  </a:lnTo>
                  <a:lnTo>
                    <a:pt x="236" y="263"/>
                  </a:lnTo>
                  <a:lnTo>
                    <a:pt x="236" y="262"/>
                  </a:lnTo>
                  <a:lnTo>
                    <a:pt x="236" y="261"/>
                  </a:lnTo>
                  <a:lnTo>
                    <a:pt x="236" y="259"/>
                  </a:lnTo>
                  <a:lnTo>
                    <a:pt x="236" y="258"/>
                  </a:lnTo>
                  <a:lnTo>
                    <a:pt x="236" y="257"/>
                  </a:lnTo>
                  <a:lnTo>
                    <a:pt x="236" y="255"/>
                  </a:lnTo>
                  <a:lnTo>
                    <a:pt x="236" y="254"/>
                  </a:lnTo>
                  <a:lnTo>
                    <a:pt x="236" y="253"/>
                  </a:lnTo>
                  <a:lnTo>
                    <a:pt x="236" y="251"/>
                  </a:lnTo>
                  <a:lnTo>
                    <a:pt x="236" y="250"/>
                  </a:lnTo>
                  <a:lnTo>
                    <a:pt x="236" y="249"/>
                  </a:lnTo>
                  <a:lnTo>
                    <a:pt x="236" y="248"/>
                  </a:lnTo>
                  <a:lnTo>
                    <a:pt x="236" y="246"/>
                  </a:lnTo>
                  <a:lnTo>
                    <a:pt x="236" y="245"/>
                  </a:lnTo>
                  <a:lnTo>
                    <a:pt x="236" y="244"/>
                  </a:lnTo>
                  <a:lnTo>
                    <a:pt x="236" y="242"/>
                  </a:lnTo>
                  <a:lnTo>
                    <a:pt x="236" y="241"/>
                  </a:lnTo>
                  <a:lnTo>
                    <a:pt x="236" y="240"/>
                  </a:lnTo>
                  <a:lnTo>
                    <a:pt x="236" y="238"/>
                  </a:lnTo>
                  <a:lnTo>
                    <a:pt x="236" y="237"/>
                  </a:lnTo>
                  <a:lnTo>
                    <a:pt x="236" y="236"/>
                  </a:lnTo>
                  <a:lnTo>
                    <a:pt x="236" y="235"/>
                  </a:lnTo>
                  <a:lnTo>
                    <a:pt x="236" y="233"/>
                  </a:lnTo>
                  <a:lnTo>
                    <a:pt x="236" y="232"/>
                  </a:lnTo>
                  <a:lnTo>
                    <a:pt x="236" y="231"/>
                  </a:lnTo>
                  <a:lnTo>
                    <a:pt x="236" y="229"/>
                  </a:lnTo>
                  <a:lnTo>
                    <a:pt x="236" y="228"/>
                  </a:lnTo>
                  <a:close/>
                  <a:moveTo>
                    <a:pt x="318" y="171"/>
                  </a:moveTo>
                  <a:lnTo>
                    <a:pt x="317" y="171"/>
                  </a:lnTo>
                  <a:lnTo>
                    <a:pt x="316" y="170"/>
                  </a:lnTo>
                  <a:lnTo>
                    <a:pt x="314" y="170"/>
                  </a:lnTo>
                  <a:lnTo>
                    <a:pt x="313" y="170"/>
                  </a:lnTo>
                  <a:lnTo>
                    <a:pt x="312" y="170"/>
                  </a:lnTo>
                  <a:lnTo>
                    <a:pt x="310" y="170"/>
                  </a:lnTo>
                  <a:lnTo>
                    <a:pt x="307" y="171"/>
                  </a:lnTo>
                  <a:lnTo>
                    <a:pt x="306" y="171"/>
                  </a:lnTo>
                  <a:lnTo>
                    <a:pt x="304" y="172"/>
                  </a:lnTo>
                  <a:lnTo>
                    <a:pt x="302" y="174"/>
                  </a:lnTo>
                  <a:lnTo>
                    <a:pt x="299" y="175"/>
                  </a:lnTo>
                  <a:lnTo>
                    <a:pt x="297" y="176"/>
                  </a:lnTo>
                  <a:lnTo>
                    <a:pt x="295" y="177"/>
                  </a:lnTo>
                  <a:lnTo>
                    <a:pt x="292" y="179"/>
                  </a:lnTo>
                  <a:lnTo>
                    <a:pt x="290" y="180"/>
                  </a:lnTo>
                  <a:lnTo>
                    <a:pt x="288" y="183"/>
                  </a:lnTo>
                  <a:lnTo>
                    <a:pt x="285" y="184"/>
                  </a:lnTo>
                  <a:lnTo>
                    <a:pt x="283" y="185"/>
                  </a:lnTo>
                  <a:lnTo>
                    <a:pt x="281" y="188"/>
                  </a:lnTo>
                  <a:lnTo>
                    <a:pt x="280" y="189"/>
                  </a:lnTo>
                  <a:lnTo>
                    <a:pt x="277" y="192"/>
                  </a:lnTo>
                  <a:lnTo>
                    <a:pt x="276" y="193"/>
                  </a:lnTo>
                  <a:lnTo>
                    <a:pt x="274" y="196"/>
                  </a:lnTo>
                  <a:lnTo>
                    <a:pt x="273" y="197"/>
                  </a:lnTo>
                  <a:lnTo>
                    <a:pt x="271" y="200"/>
                  </a:lnTo>
                  <a:lnTo>
                    <a:pt x="270" y="201"/>
                  </a:lnTo>
                  <a:lnTo>
                    <a:pt x="269" y="203"/>
                  </a:lnTo>
                  <a:lnTo>
                    <a:pt x="269" y="205"/>
                  </a:lnTo>
                  <a:lnTo>
                    <a:pt x="269" y="206"/>
                  </a:lnTo>
                  <a:lnTo>
                    <a:pt x="269" y="207"/>
                  </a:lnTo>
                  <a:lnTo>
                    <a:pt x="269" y="209"/>
                  </a:lnTo>
                  <a:lnTo>
                    <a:pt x="269" y="210"/>
                  </a:lnTo>
                  <a:lnTo>
                    <a:pt x="262" y="255"/>
                  </a:lnTo>
                  <a:lnTo>
                    <a:pt x="262" y="257"/>
                  </a:lnTo>
                  <a:lnTo>
                    <a:pt x="261" y="258"/>
                  </a:lnTo>
                  <a:lnTo>
                    <a:pt x="261" y="261"/>
                  </a:lnTo>
                  <a:lnTo>
                    <a:pt x="261" y="262"/>
                  </a:lnTo>
                  <a:lnTo>
                    <a:pt x="261" y="263"/>
                  </a:lnTo>
                  <a:lnTo>
                    <a:pt x="261" y="264"/>
                  </a:lnTo>
                  <a:lnTo>
                    <a:pt x="260" y="266"/>
                  </a:lnTo>
                  <a:lnTo>
                    <a:pt x="260" y="267"/>
                  </a:lnTo>
                  <a:lnTo>
                    <a:pt x="260" y="268"/>
                  </a:lnTo>
                  <a:lnTo>
                    <a:pt x="260" y="270"/>
                  </a:lnTo>
                  <a:lnTo>
                    <a:pt x="260" y="271"/>
                  </a:lnTo>
                  <a:lnTo>
                    <a:pt x="260" y="272"/>
                  </a:lnTo>
                  <a:lnTo>
                    <a:pt x="260" y="274"/>
                  </a:lnTo>
                  <a:lnTo>
                    <a:pt x="260" y="275"/>
                  </a:lnTo>
                  <a:lnTo>
                    <a:pt x="260" y="276"/>
                  </a:lnTo>
                  <a:lnTo>
                    <a:pt x="260" y="277"/>
                  </a:lnTo>
                  <a:lnTo>
                    <a:pt x="260" y="279"/>
                  </a:lnTo>
                  <a:lnTo>
                    <a:pt x="260" y="280"/>
                  </a:lnTo>
                  <a:lnTo>
                    <a:pt x="260" y="281"/>
                  </a:lnTo>
                  <a:lnTo>
                    <a:pt x="260" y="283"/>
                  </a:lnTo>
                  <a:lnTo>
                    <a:pt x="260" y="284"/>
                  </a:lnTo>
                  <a:lnTo>
                    <a:pt x="260" y="285"/>
                  </a:lnTo>
                  <a:lnTo>
                    <a:pt x="260" y="288"/>
                  </a:lnTo>
                  <a:lnTo>
                    <a:pt x="261" y="289"/>
                  </a:lnTo>
                  <a:lnTo>
                    <a:pt x="261" y="292"/>
                  </a:lnTo>
                  <a:lnTo>
                    <a:pt x="261" y="293"/>
                  </a:lnTo>
                  <a:lnTo>
                    <a:pt x="261" y="296"/>
                  </a:lnTo>
                  <a:lnTo>
                    <a:pt x="261" y="298"/>
                  </a:lnTo>
                  <a:lnTo>
                    <a:pt x="268" y="289"/>
                  </a:lnTo>
                  <a:lnTo>
                    <a:pt x="271" y="285"/>
                  </a:lnTo>
                  <a:lnTo>
                    <a:pt x="275" y="283"/>
                  </a:lnTo>
                  <a:lnTo>
                    <a:pt x="280" y="279"/>
                  </a:lnTo>
                  <a:lnTo>
                    <a:pt x="283" y="275"/>
                  </a:lnTo>
                  <a:lnTo>
                    <a:pt x="288" y="271"/>
                  </a:lnTo>
                  <a:lnTo>
                    <a:pt x="292" y="266"/>
                  </a:lnTo>
                  <a:lnTo>
                    <a:pt x="298" y="262"/>
                  </a:lnTo>
                  <a:lnTo>
                    <a:pt x="304" y="257"/>
                  </a:lnTo>
                  <a:lnTo>
                    <a:pt x="310" y="251"/>
                  </a:lnTo>
                  <a:lnTo>
                    <a:pt x="316" y="246"/>
                  </a:lnTo>
                  <a:lnTo>
                    <a:pt x="321" y="241"/>
                  </a:lnTo>
                  <a:lnTo>
                    <a:pt x="328" y="236"/>
                  </a:lnTo>
                  <a:lnTo>
                    <a:pt x="335" y="229"/>
                  </a:lnTo>
                  <a:lnTo>
                    <a:pt x="342" y="224"/>
                  </a:lnTo>
                  <a:lnTo>
                    <a:pt x="349" y="219"/>
                  </a:lnTo>
                  <a:lnTo>
                    <a:pt x="357" y="214"/>
                  </a:lnTo>
                  <a:lnTo>
                    <a:pt x="364" y="207"/>
                  </a:lnTo>
                  <a:lnTo>
                    <a:pt x="373" y="202"/>
                  </a:lnTo>
                  <a:lnTo>
                    <a:pt x="381" y="197"/>
                  </a:lnTo>
                  <a:lnTo>
                    <a:pt x="389" y="192"/>
                  </a:lnTo>
                  <a:lnTo>
                    <a:pt x="398" y="187"/>
                  </a:lnTo>
                  <a:lnTo>
                    <a:pt x="406" y="183"/>
                  </a:lnTo>
                  <a:lnTo>
                    <a:pt x="416" y="177"/>
                  </a:lnTo>
                  <a:lnTo>
                    <a:pt x="424" y="174"/>
                  </a:lnTo>
                  <a:lnTo>
                    <a:pt x="433" y="170"/>
                  </a:lnTo>
                  <a:lnTo>
                    <a:pt x="442" y="166"/>
                  </a:lnTo>
                  <a:lnTo>
                    <a:pt x="452" y="162"/>
                  </a:lnTo>
                  <a:lnTo>
                    <a:pt x="462" y="159"/>
                  </a:lnTo>
                  <a:lnTo>
                    <a:pt x="471" y="157"/>
                  </a:lnTo>
                  <a:lnTo>
                    <a:pt x="482" y="154"/>
                  </a:lnTo>
                  <a:lnTo>
                    <a:pt x="491" y="153"/>
                  </a:lnTo>
                  <a:lnTo>
                    <a:pt x="502" y="152"/>
                  </a:lnTo>
                  <a:lnTo>
                    <a:pt x="505" y="152"/>
                  </a:lnTo>
                  <a:lnTo>
                    <a:pt x="508" y="152"/>
                  </a:lnTo>
                  <a:lnTo>
                    <a:pt x="511" y="152"/>
                  </a:lnTo>
                  <a:lnTo>
                    <a:pt x="513" y="152"/>
                  </a:lnTo>
                  <a:lnTo>
                    <a:pt x="516" y="152"/>
                  </a:lnTo>
                  <a:lnTo>
                    <a:pt x="518" y="150"/>
                  </a:lnTo>
                  <a:lnTo>
                    <a:pt x="520" y="150"/>
                  </a:lnTo>
                  <a:lnTo>
                    <a:pt x="521" y="150"/>
                  </a:lnTo>
                  <a:lnTo>
                    <a:pt x="523" y="150"/>
                  </a:lnTo>
                  <a:lnTo>
                    <a:pt x="525" y="150"/>
                  </a:lnTo>
                  <a:lnTo>
                    <a:pt x="526" y="150"/>
                  </a:lnTo>
                  <a:lnTo>
                    <a:pt x="527" y="149"/>
                  </a:lnTo>
                  <a:lnTo>
                    <a:pt x="528" y="149"/>
                  </a:lnTo>
                  <a:lnTo>
                    <a:pt x="530" y="149"/>
                  </a:lnTo>
                  <a:lnTo>
                    <a:pt x="531" y="148"/>
                  </a:lnTo>
                  <a:lnTo>
                    <a:pt x="531" y="146"/>
                  </a:lnTo>
                  <a:lnTo>
                    <a:pt x="532" y="146"/>
                  </a:lnTo>
                  <a:lnTo>
                    <a:pt x="533" y="145"/>
                  </a:lnTo>
                  <a:lnTo>
                    <a:pt x="533" y="144"/>
                  </a:lnTo>
                  <a:lnTo>
                    <a:pt x="534" y="141"/>
                  </a:lnTo>
                  <a:lnTo>
                    <a:pt x="535" y="140"/>
                  </a:lnTo>
                  <a:lnTo>
                    <a:pt x="535" y="137"/>
                  </a:lnTo>
                  <a:lnTo>
                    <a:pt x="537" y="136"/>
                  </a:lnTo>
                  <a:lnTo>
                    <a:pt x="538" y="133"/>
                  </a:lnTo>
                  <a:lnTo>
                    <a:pt x="538" y="129"/>
                  </a:lnTo>
                  <a:lnTo>
                    <a:pt x="539" y="127"/>
                  </a:lnTo>
                  <a:lnTo>
                    <a:pt x="540" y="123"/>
                  </a:lnTo>
                  <a:lnTo>
                    <a:pt x="541" y="120"/>
                  </a:lnTo>
                  <a:lnTo>
                    <a:pt x="542" y="115"/>
                  </a:lnTo>
                  <a:lnTo>
                    <a:pt x="544" y="111"/>
                  </a:lnTo>
                  <a:lnTo>
                    <a:pt x="545" y="106"/>
                  </a:lnTo>
                  <a:lnTo>
                    <a:pt x="547" y="101"/>
                  </a:lnTo>
                  <a:lnTo>
                    <a:pt x="540" y="101"/>
                  </a:lnTo>
                  <a:lnTo>
                    <a:pt x="532" y="100"/>
                  </a:lnTo>
                  <a:lnTo>
                    <a:pt x="525" y="100"/>
                  </a:lnTo>
                  <a:lnTo>
                    <a:pt x="518" y="100"/>
                  </a:lnTo>
                  <a:lnTo>
                    <a:pt x="511" y="100"/>
                  </a:lnTo>
                  <a:lnTo>
                    <a:pt x="503" y="98"/>
                  </a:lnTo>
                  <a:lnTo>
                    <a:pt x="496" y="98"/>
                  </a:lnTo>
                  <a:lnTo>
                    <a:pt x="488" y="98"/>
                  </a:lnTo>
                  <a:lnTo>
                    <a:pt x="480" y="100"/>
                  </a:lnTo>
                  <a:lnTo>
                    <a:pt x="473" y="100"/>
                  </a:lnTo>
                  <a:lnTo>
                    <a:pt x="464" y="100"/>
                  </a:lnTo>
                  <a:lnTo>
                    <a:pt x="457" y="101"/>
                  </a:lnTo>
                  <a:lnTo>
                    <a:pt x="449" y="101"/>
                  </a:lnTo>
                  <a:lnTo>
                    <a:pt x="441" y="102"/>
                  </a:lnTo>
                  <a:lnTo>
                    <a:pt x="434" y="104"/>
                  </a:lnTo>
                  <a:lnTo>
                    <a:pt x="426" y="105"/>
                  </a:lnTo>
                  <a:lnTo>
                    <a:pt x="418" y="107"/>
                  </a:lnTo>
                  <a:lnTo>
                    <a:pt x="411" y="109"/>
                  </a:lnTo>
                  <a:lnTo>
                    <a:pt x="404" y="111"/>
                  </a:lnTo>
                  <a:lnTo>
                    <a:pt x="396" y="114"/>
                  </a:lnTo>
                  <a:lnTo>
                    <a:pt x="389" y="117"/>
                  </a:lnTo>
                  <a:lnTo>
                    <a:pt x="382" y="120"/>
                  </a:lnTo>
                  <a:lnTo>
                    <a:pt x="375" y="123"/>
                  </a:lnTo>
                  <a:lnTo>
                    <a:pt x="368" y="127"/>
                  </a:lnTo>
                  <a:lnTo>
                    <a:pt x="361" y="131"/>
                  </a:lnTo>
                  <a:lnTo>
                    <a:pt x="354" y="136"/>
                  </a:lnTo>
                  <a:lnTo>
                    <a:pt x="347" y="141"/>
                  </a:lnTo>
                  <a:lnTo>
                    <a:pt x="341" y="146"/>
                  </a:lnTo>
                  <a:lnTo>
                    <a:pt x="335" y="152"/>
                  </a:lnTo>
                  <a:lnTo>
                    <a:pt x="330" y="158"/>
                  </a:lnTo>
                  <a:lnTo>
                    <a:pt x="324" y="165"/>
                  </a:lnTo>
                  <a:lnTo>
                    <a:pt x="318" y="171"/>
                  </a:lnTo>
                  <a:close/>
                  <a:moveTo>
                    <a:pt x="463" y="287"/>
                  </a:moveTo>
                  <a:lnTo>
                    <a:pt x="459" y="297"/>
                  </a:lnTo>
                  <a:lnTo>
                    <a:pt x="453" y="309"/>
                  </a:lnTo>
                  <a:lnTo>
                    <a:pt x="447" y="319"/>
                  </a:lnTo>
                  <a:lnTo>
                    <a:pt x="441" y="328"/>
                  </a:lnTo>
                  <a:lnTo>
                    <a:pt x="434" y="338"/>
                  </a:lnTo>
                  <a:lnTo>
                    <a:pt x="428" y="347"/>
                  </a:lnTo>
                  <a:lnTo>
                    <a:pt x="421" y="357"/>
                  </a:lnTo>
                  <a:lnTo>
                    <a:pt x="414" y="366"/>
                  </a:lnTo>
                  <a:lnTo>
                    <a:pt x="407" y="373"/>
                  </a:lnTo>
                  <a:lnTo>
                    <a:pt x="400" y="383"/>
                  </a:lnTo>
                  <a:lnTo>
                    <a:pt x="394" y="390"/>
                  </a:lnTo>
                  <a:lnTo>
                    <a:pt x="385" y="398"/>
                  </a:lnTo>
                  <a:lnTo>
                    <a:pt x="378" y="406"/>
                  </a:lnTo>
                  <a:lnTo>
                    <a:pt x="370" y="412"/>
                  </a:lnTo>
                  <a:lnTo>
                    <a:pt x="362" y="419"/>
                  </a:lnTo>
                  <a:lnTo>
                    <a:pt x="355" y="427"/>
                  </a:lnTo>
                  <a:lnTo>
                    <a:pt x="347" y="433"/>
                  </a:lnTo>
                  <a:lnTo>
                    <a:pt x="339" y="438"/>
                  </a:lnTo>
                  <a:lnTo>
                    <a:pt x="331" y="445"/>
                  </a:lnTo>
                  <a:lnTo>
                    <a:pt x="323" y="451"/>
                  </a:lnTo>
                  <a:lnTo>
                    <a:pt x="314" y="457"/>
                  </a:lnTo>
                  <a:lnTo>
                    <a:pt x="306" y="462"/>
                  </a:lnTo>
                  <a:lnTo>
                    <a:pt x="298" y="467"/>
                  </a:lnTo>
                  <a:lnTo>
                    <a:pt x="289" y="472"/>
                  </a:lnTo>
                  <a:lnTo>
                    <a:pt x="281" y="477"/>
                  </a:lnTo>
                  <a:lnTo>
                    <a:pt x="273" y="482"/>
                  </a:lnTo>
                  <a:lnTo>
                    <a:pt x="264" y="488"/>
                  </a:lnTo>
                  <a:lnTo>
                    <a:pt x="256" y="492"/>
                  </a:lnTo>
                  <a:lnTo>
                    <a:pt x="248" y="497"/>
                  </a:lnTo>
                  <a:lnTo>
                    <a:pt x="240" y="501"/>
                  </a:lnTo>
                  <a:lnTo>
                    <a:pt x="232" y="506"/>
                  </a:lnTo>
                  <a:lnTo>
                    <a:pt x="224" y="510"/>
                  </a:lnTo>
                  <a:lnTo>
                    <a:pt x="223" y="510"/>
                  </a:lnTo>
                  <a:lnTo>
                    <a:pt x="223" y="511"/>
                  </a:lnTo>
                  <a:lnTo>
                    <a:pt x="221" y="511"/>
                  </a:lnTo>
                  <a:lnTo>
                    <a:pt x="220" y="512"/>
                  </a:lnTo>
                  <a:lnTo>
                    <a:pt x="219" y="514"/>
                  </a:lnTo>
                  <a:lnTo>
                    <a:pt x="218" y="515"/>
                  </a:lnTo>
                  <a:lnTo>
                    <a:pt x="217" y="516"/>
                  </a:lnTo>
                  <a:lnTo>
                    <a:pt x="216" y="517"/>
                  </a:lnTo>
                  <a:lnTo>
                    <a:pt x="216" y="519"/>
                  </a:lnTo>
                  <a:lnTo>
                    <a:pt x="214" y="520"/>
                  </a:lnTo>
                  <a:lnTo>
                    <a:pt x="213" y="521"/>
                  </a:lnTo>
                  <a:lnTo>
                    <a:pt x="212" y="523"/>
                  </a:lnTo>
                  <a:lnTo>
                    <a:pt x="211" y="524"/>
                  </a:lnTo>
                  <a:lnTo>
                    <a:pt x="211" y="525"/>
                  </a:lnTo>
                  <a:lnTo>
                    <a:pt x="210" y="527"/>
                  </a:lnTo>
                  <a:lnTo>
                    <a:pt x="209" y="528"/>
                  </a:lnTo>
                  <a:lnTo>
                    <a:pt x="209" y="529"/>
                  </a:lnTo>
                  <a:lnTo>
                    <a:pt x="207" y="530"/>
                  </a:lnTo>
                  <a:lnTo>
                    <a:pt x="206" y="532"/>
                  </a:lnTo>
                  <a:lnTo>
                    <a:pt x="206" y="533"/>
                  </a:lnTo>
                  <a:lnTo>
                    <a:pt x="205" y="533"/>
                  </a:lnTo>
                  <a:lnTo>
                    <a:pt x="205" y="534"/>
                  </a:lnTo>
                  <a:lnTo>
                    <a:pt x="204" y="536"/>
                  </a:lnTo>
                  <a:lnTo>
                    <a:pt x="203" y="537"/>
                  </a:lnTo>
                  <a:lnTo>
                    <a:pt x="203" y="538"/>
                  </a:lnTo>
                  <a:lnTo>
                    <a:pt x="203" y="533"/>
                  </a:lnTo>
                  <a:lnTo>
                    <a:pt x="202" y="529"/>
                  </a:lnTo>
                  <a:lnTo>
                    <a:pt x="202" y="524"/>
                  </a:lnTo>
                  <a:lnTo>
                    <a:pt x="202" y="519"/>
                  </a:lnTo>
                  <a:lnTo>
                    <a:pt x="202" y="514"/>
                  </a:lnTo>
                  <a:lnTo>
                    <a:pt x="202" y="508"/>
                  </a:lnTo>
                  <a:lnTo>
                    <a:pt x="202" y="503"/>
                  </a:lnTo>
                  <a:lnTo>
                    <a:pt x="202" y="498"/>
                  </a:lnTo>
                  <a:lnTo>
                    <a:pt x="202" y="493"/>
                  </a:lnTo>
                  <a:lnTo>
                    <a:pt x="202" y="488"/>
                  </a:lnTo>
                  <a:lnTo>
                    <a:pt x="202" y="482"/>
                  </a:lnTo>
                  <a:lnTo>
                    <a:pt x="202" y="477"/>
                  </a:lnTo>
                  <a:lnTo>
                    <a:pt x="202" y="472"/>
                  </a:lnTo>
                  <a:lnTo>
                    <a:pt x="202" y="467"/>
                  </a:lnTo>
                  <a:lnTo>
                    <a:pt x="202" y="462"/>
                  </a:lnTo>
                  <a:lnTo>
                    <a:pt x="202" y="457"/>
                  </a:lnTo>
                  <a:lnTo>
                    <a:pt x="202" y="451"/>
                  </a:lnTo>
                  <a:lnTo>
                    <a:pt x="202" y="446"/>
                  </a:lnTo>
                  <a:lnTo>
                    <a:pt x="202" y="441"/>
                  </a:lnTo>
                  <a:lnTo>
                    <a:pt x="203" y="436"/>
                  </a:lnTo>
                  <a:lnTo>
                    <a:pt x="203" y="431"/>
                  </a:lnTo>
                  <a:lnTo>
                    <a:pt x="203" y="425"/>
                  </a:lnTo>
                  <a:lnTo>
                    <a:pt x="204" y="420"/>
                  </a:lnTo>
                  <a:lnTo>
                    <a:pt x="204" y="415"/>
                  </a:lnTo>
                  <a:lnTo>
                    <a:pt x="204" y="410"/>
                  </a:lnTo>
                  <a:lnTo>
                    <a:pt x="205" y="406"/>
                  </a:lnTo>
                  <a:lnTo>
                    <a:pt x="206" y="401"/>
                  </a:lnTo>
                  <a:lnTo>
                    <a:pt x="206" y="396"/>
                  </a:lnTo>
                  <a:lnTo>
                    <a:pt x="207" y="392"/>
                  </a:lnTo>
                  <a:lnTo>
                    <a:pt x="209" y="386"/>
                  </a:lnTo>
                  <a:lnTo>
                    <a:pt x="210" y="383"/>
                  </a:lnTo>
                  <a:lnTo>
                    <a:pt x="211" y="377"/>
                  </a:lnTo>
                  <a:lnTo>
                    <a:pt x="211" y="376"/>
                  </a:lnTo>
                  <a:lnTo>
                    <a:pt x="212" y="375"/>
                  </a:lnTo>
                  <a:lnTo>
                    <a:pt x="213" y="373"/>
                  </a:lnTo>
                  <a:lnTo>
                    <a:pt x="213" y="372"/>
                  </a:lnTo>
                  <a:lnTo>
                    <a:pt x="214" y="372"/>
                  </a:lnTo>
                  <a:lnTo>
                    <a:pt x="214" y="371"/>
                  </a:lnTo>
                  <a:lnTo>
                    <a:pt x="216" y="370"/>
                  </a:lnTo>
                  <a:lnTo>
                    <a:pt x="217" y="368"/>
                  </a:lnTo>
                  <a:lnTo>
                    <a:pt x="218" y="367"/>
                  </a:lnTo>
                  <a:lnTo>
                    <a:pt x="219" y="366"/>
                  </a:lnTo>
                  <a:lnTo>
                    <a:pt x="219" y="364"/>
                  </a:lnTo>
                  <a:lnTo>
                    <a:pt x="220" y="364"/>
                  </a:lnTo>
                  <a:lnTo>
                    <a:pt x="220" y="363"/>
                  </a:lnTo>
                  <a:lnTo>
                    <a:pt x="221" y="362"/>
                  </a:lnTo>
                  <a:lnTo>
                    <a:pt x="221" y="360"/>
                  </a:lnTo>
                  <a:lnTo>
                    <a:pt x="223" y="359"/>
                  </a:lnTo>
                  <a:lnTo>
                    <a:pt x="223" y="358"/>
                  </a:lnTo>
                  <a:lnTo>
                    <a:pt x="223" y="357"/>
                  </a:lnTo>
                  <a:lnTo>
                    <a:pt x="224" y="355"/>
                  </a:lnTo>
                  <a:lnTo>
                    <a:pt x="224" y="354"/>
                  </a:lnTo>
                  <a:lnTo>
                    <a:pt x="224" y="353"/>
                  </a:lnTo>
                  <a:lnTo>
                    <a:pt x="224" y="351"/>
                  </a:lnTo>
                  <a:lnTo>
                    <a:pt x="224" y="349"/>
                  </a:lnTo>
                  <a:lnTo>
                    <a:pt x="228" y="349"/>
                  </a:lnTo>
                  <a:lnTo>
                    <a:pt x="232" y="349"/>
                  </a:lnTo>
                  <a:lnTo>
                    <a:pt x="236" y="347"/>
                  </a:lnTo>
                  <a:lnTo>
                    <a:pt x="241" y="345"/>
                  </a:lnTo>
                  <a:lnTo>
                    <a:pt x="246" y="344"/>
                  </a:lnTo>
                  <a:lnTo>
                    <a:pt x="250" y="341"/>
                  </a:lnTo>
                  <a:lnTo>
                    <a:pt x="254" y="338"/>
                  </a:lnTo>
                  <a:lnTo>
                    <a:pt x="259" y="335"/>
                  </a:lnTo>
                  <a:lnTo>
                    <a:pt x="263" y="332"/>
                  </a:lnTo>
                  <a:lnTo>
                    <a:pt x="268" y="328"/>
                  </a:lnTo>
                  <a:lnTo>
                    <a:pt x="271" y="324"/>
                  </a:lnTo>
                  <a:lnTo>
                    <a:pt x="276" y="319"/>
                  </a:lnTo>
                  <a:lnTo>
                    <a:pt x="281" y="315"/>
                  </a:lnTo>
                  <a:lnTo>
                    <a:pt x="285" y="311"/>
                  </a:lnTo>
                  <a:lnTo>
                    <a:pt x="289" y="306"/>
                  </a:lnTo>
                  <a:lnTo>
                    <a:pt x="293" y="301"/>
                  </a:lnTo>
                  <a:lnTo>
                    <a:pt x="298" y="297"/>
                  </a:lnTo>
                  <a:lnTo>
                    <a:pt x="303" y="292"/>
                  </a:lnTo>
                  <a:lnTo>
                    <a:pt x="306" y="287"/>
                  </a:lnTo>
                  <a:lnTo>
                    <a:pt x="311" y="283"/>
                  </a:lnTo>
                  <a:lnTo>
                    <a:pt x="316" y="277"/>
                  </a:lnTo>
                  <a:lnTo>
                    <a:pt x="319" y="274"/>
                  </a:lnTo>
                  <a:lnTo>
                    <a:pt x="324" y="268"/>
                  </a:lnTo>
                  <a:lnTo>
                    <a:pt x="327" y="264"/>
                  </a:lnTo>
                  <a:lnTo>
                    <a:pt x="332" y="261"/>
                  </a:lnTo>
                  <a:lnTo>
                    <a:pt x="337" y="257"/>
                  </a:lnTo>
                  <a:lnTo>
                    <a:pt x="340" y="253"/>
                  </a:lnTo>
                  <a:lnTo>
                    <a:pt x="345" y="250"/>
                  </a:lnTo>
                  <a:lnTo>
                    <a:pt x="348" y="246"/>
                  </a:lnTo>
                  <a:lnTo>
                    <a:pt x="353" y="244"/>
                  </a:lnTo>
                  <a:lnTo>
                    <a:pt x="356" y="242"/>
                  </a:lnTo>
                  <a:lnTo>
                    <a:pt x="361" y="240"/>
                  </a:lnTo>
                  <a:lnTo>
                    <a:pt x="369" y="240"/>
                  </a:lnTo>
                  <a:lnTo>
                    <a:pt x="367" y="244"/>
                  </a:lnTo>
                  <a:lnTo>
                    <a:pt x="363" y="249"/>
                  </a:lnTo>
                  <a:lnTo>
                    <a:pt x="360" y="253"/>
                  </a:lnTo>
                  <a:lnTo>
                    <a:pt x="356" y="257"/>
                  </a:lnTo>
                  <a:lnTo>
                    <a:pt x="354" y="262"/>
                  </a:lnTo>
                  <a:lnTo>
                    <a:pt x="350" y="266"/>
                  </a:lnTo>
                  <a:lnTo>
                    <a:pt x="347" y="270"/>
                  </a:lnTo>
                  <a:lnTo>
                    <a:pt x="345" y="274"/>
                  </a:lnTo>
                  <a:lnTo>
                    <a:pt x="341" y="279"/>
                  </a:lnTo>
                  <a:lnTo>
                    <a:pt x="339" y="283"/>
                  </a:lnTo>
                  <a:lnTo>
                    <a:pt x="335" y="287"/>
                  </a:lnTo>
                  <a:lnTo>
                    <a:pt x="333" y="290"/>
                  </a:lnTo>
                  <a:lnTo>
                    <a:pt x="331" y="296"/>
                  </a:lnTo>
                  <a:lnTo>
                    <a:pt x="327" y="299"/>
                  </a:lnTo>
                  <a:lnTo>
                    <a:pt x="325" y="303"/>
                  </a:lnTo>
                  <a:lnTo>
                    <a:pt x="323" y="307"/>
                  </a:lnTo>
                  <a:lnTo>
                    <a:pt x="319" y="312"/>
                  </a:lnTo>
                  <a:lnTo>
                    <a:pt x="317" y="316"/>
                  </a:lnTo>
                  <a:lnTo>
                    <a:pt x="314" y="320"/>
                  </a:lnTo>
                  <a:lnTo>
                    <a:pt x="312" y="325"/>
                  </a:lnTo>
                  <a:lnTo>
                    <a:pt x="310" y="329"/>
                  </a:lnTo>
                  <a:lnTo>
                    <a:pt x="307" y="335"/>
                  </a:lnTo>
                  <a:lnTo>
                    <a:pt x="305" y="338"/>
                  </a:lnTo>
                  <a:lnTo>
                    <a:pt x="303" y="344"/>
                  </a:lnTo>
                  <a:lnTo>
                    <a:pt x="300" y="349"/>
                  </a:lnTo>
                  <a:lnTo>
                    <a:pt x="298" y="353"/>
                  </a:lnTo>
                  <a:lnTo>
                    <a:pt x="297" y="358"/>
                  </a:lnTo>
                  <a:lnTo>
                    <a:pt x="295" y="363"/>
                  </a:lnTo>
                  <a:lnTo>
                    <a:pt x="292" y="368"/>
                  </a:lnTo>
                  <a:lnTo>
                    <a:pt x="291" y="373"/>
                  </a:lnTo>
                  <a:lnTo>
                    <a:pt x="289" y="379"/>
                  </a:lnTo>
                  <a:lnTo>
                    <a:pt x="288" y="384"/>
                  </a:lnTo>
                  <a:lnTo>
                    <a:pt x="288" y="385"/>
                  </a:lnTo>
                  <a:lnTo>
                    <a:pt x="286" y="385"/>
                  </a:lnTo>
                  <a:lnTo>
                    <a:pt x="286" y="386"/>
                  </a:lnTo>
                  <a:lnTo>
                    <a:pt x="286" y="388"/>
                  </a:lnTo>
                  <a:lnTo>
                    <a:pt x="285" y="389"/>
                  </a:lnTo>
                  <a:lnTo>
                    <a:pt x="285" y="390"/>
                  </a:lnTo>
                  <a:lnTo>
                    <a:pt x="284" y="392"/>
                  </a:lnTo>
                  <a:lnTo>
                    <a:pt x="284" y="393"/>
                  </a:lnTo>
                  <a:lnTo>
                    <a:pt x="284" y="394"/>
                  </a:lnTo>
                  <a:lnTo>
                    <a:pt x="283" y="396"/>
                  </a:lnTo>
                  <a:lnTo>
                    <a:pt x="283" y="397"/>
                  </a:lnTo>
                  <a:lnTo>
                    <a:pt x="283" y="398"/>
                  </a:lnTo>
                  <a:lnTo>
                    <a:pt x="282" y="399"/>
                  </a:lnTo>
                  <a:lnTo>
                    <a:pt x="282" y="401"/>
                  </a:lnTo>
                  <a:lnTo>
                    <a:pt x="282" y="402"/>
                  </a:lnTo>
                  <a:lnTo>
                    <a:pt x="282" y="403"/>
                  </a:lnTo>
                  <a:lnTo>
                    <a:pt x="282" y="405"/>
                  </a:lnTo>
                  <a:lnTo>
                    <a:pt x="282" y="406"/>
                  </a:lnTo>
                  <a:lnTo>
                    <a:pt x="282" y="407"/>
                  </a:lnTo>
                  <a:lnTo>
                    <a:pt x="282" y="408"/>
                  </a:lnTo>
                  <a:lnTo>
                    <a:pt x="282" y="410"/>
                  </a:lnTo>
                  <a:lnTo>
                    <a:pt x="282" y="411"/>
                  </a:lnTo>
                  <a:lnTo>
                    <a:pt x="282" y="412"/>
                  </a:lnTo>
                  <a:lnTo>
                    <a:pt x="283" y="414"/>
                  </a:lnTo>
                  <a:lnTo>
                    <a:pt x="283" y="415"/>
                  </a:lnTo>
                  <a:lnTo>
                    <a:pt x="283" y="416"/>
                  </a:lnTo>
                  <a:lnTo>
                    <a:pt x="283" y="418"/>
                  </a:lnTo>
                  <a:lnTo>
                    <a:pt x="289" y="418"/>
                  </a:lnTo>
                  <a:lnTo>
                    <a:pt x="293" y="418"/>
                  </a:lnTo>
                  <a:lnTo>
                    <a:pt x="298" y="416"/>
                  </a:lnTo>
                  <a:lnTo>
                    <a:pt x="303" y="415"/>
                  </a:lnTo>
                  <a:lnTo>
                    <a:pt x="307" y="414"/>
                  </a:lnTo>
                  <a:lnTo>
                    <a:pt x="312" y="412"/>
                  </a:lnTo>
                  <a:lnTo>
                    <a:pt x="316" y="410"/>
                  </a:lnTo>
                  <a:lnTo>
                    <a:pt x="320" y="407"/>
                  </a:lnTo>
                  <a:lnTo>
                    <a:pt x="325" y="406"/>
                  </a:lnTo>
                  <a:lnTo>
                    <a:pt x="330" y="403"/>
                  </a:lnTo>
                  <a:lnTo>
                    <a:pt x="334" y="399"/>
                  </a:lnTo>
                  <a:lnTo>
                    <a:pt x="338" y="397"/>
                  </a:lnTo>
                  <a:lnTo>
                    <a:pt x="342" y="394"/>
                  </a:lnTo>
                  <a:lnTo>
                    <a:pt x="347" y="390"/>
                  </a:lnTo>
                  <a:lnTo>
                    <a:pt x="352" y="386"/>
                  </a:lnTo>
                  <a:lnTo>
                    <a:pt x="355" y="384"/>
                  </a:lnTo>
                  <a:lnTo>
                    <a:pt x="360" y="380"/>
                  </a:lnTo>
                  <a:lnTo>
                    <a:pt x="363" y="376"/>
                  </a:lnTo>
                  <a:lnTo>
                    <a:pt x="368" y="373"/>
                  </a:lnTo>
                  <a:lnTo>
                    <a:pt x="373" y="370"/>
                  </a:lnTo>
                  <a:lnTo>
                    <a:pt x="376" y="366"/>
                  </a:lnTo>
                  <a:lnTo>
                    <a:pt x="381" y="362"/>
                  </a:lnTo>
                  <a:lnTo>
                    <a:pt x="384" y="358"/>
                  </a:lnTo>
                  <a:lnTo>
                    <a:pt x="389" y="355"/>
                  </a:lnTo>
                  <a:lnTo>
                    <a:pt x="392" y="351"/>
                  </a:lnTo>
                  <a:lnTo>
                    <a:pt x="397" y="349"/>
                  </a:lnTo>
                  <a:lnTo>
                    <a:pt x="400" y="345"/>
                  </a:lnTo>
                  <a:lnTo>
                    <a:pt x="405" y="342"/>
                  </a:lnTo>
                  <a:lnTo>
                    <a:pt x="409" y="340"/>
                  </a:lnTo>
                  <a:lnTo>
                    <a:pt x="413" y="337"/>
                  </a:lnTo>
                  <a:lnTo>
                    <a:pt x="417" y="335"/>
                  </a:lnTo>
                  <a:lnTo>
                    <a:pt x="420" y="332"/>
                  </a:lnTo>
                  <a:lnTo>
                    <a:pt x="423" y="332"/>
                  </a:lnTo>
                  <a:lnTo>
                    <a:pt x="424" y="331"/>
                  </a:lnTo>
                  <a:lnTo>
                    <a:pt x="426" y="329"/>
                  </a:lnTo>
                  <a:lnTo>
                    <a:pt x="427" y="328"/>
                  </a:lnTo>
                  <a:lnTo>
                    <a:pt x="428" y="328"/>
                  </a:lnTo>
                  <a:lnTo>
                    <a:pt x="431" y="327"/>
                  </a:lnTo>
                  <a:lnTo>
                    <a:pt x="432" y="324"/>
                  </a:lnTo>
                  <a:lnTo>
                    <a:pt x="433" y="323"/>
                  </a:lnTo>
                  <a:lnTo>
                    <a:pt x="435" y="322"/>
                  </a:lnTo>
                  <a:lnTo>
                    <a:pt x="437" y="320"/>
                  </a:lnTo>
                  <a:lnTo>
                    <a:pt x="438" y="319"/>
                  </a:lnTo>
                  <a:lnTo>
                    <a:pt x="440" y="316"/>
                  </a:lnTo>
                  <a:lnTo>
                    <a:pt x="441" y="315"/>
                  </a:lnTo>
                  <a:lnTo>
                    <a:pt x="442" y="312"/>
                  </a:lnTo>
                  <a:lnTo>
                    <a:pt x="444" y="311"/>
                  </a:lnTo>
                  <a:lnTo>
                    <a:pt x="446" y="309"/>
                  </a:lnTo>
                  <a:lnTo>
                    <a:pt x="447" y="307"/>
                  </a:lnTo>
                  <a:lnTo>
                    <a:pt x="448" y="306"/>
                  </a:lnTo>
                  <a:lnTo>
                    <a:pt x="449" y="303"/>
                  </a:lnTo>
                  <a:lnTo>
                    <a:pt x="451" y="302"/>
                  </a:lnTo>
                  <a:lnTo>
                    <a:pt x="452" y="299"/>
                  </a:lnTo>
                  <a:lnTo>
                    <a:pt x="453" y="298"/>
                  </a:lnTo>
                  <a:lnTo>
                    <a:pt x="454" y="297"/>
                  </a:lnTo>
                  <a:lnTo>
                    <a:pt x="455" y="296"/>
                  </a:lnTo>
                  <a:lnTo>
                    <a:pt x="456" y="293"/>
                  </a:lnTo>
                  <a:lnTo>
                    <a:pt x="457" y="292"/>
                  </a:lnTo>
                  <a:lnTo>
                    <a:pt x="459" y="290"/>
                  </a:lnTo>
                  <a:lnTo>
                    <a:pt x="460" y="289"/>
                  </a:lnTo>
                  <a:lnTo>
                    <a:pt x="461" y="289"/>
                  </a:lnTo>
                  <a:lnTo>
                    <a:pt x="462" y="288"/>
                  </a:lnTo>
                  <a:lnTo>
                    <a:pt x="463" y="287"/>
                  </a:lnTo>
                  <a:close/>
                </a:path>
              </a:pathLst>
            </a:custGeom>
            <a:solidFill>
              <a:srgbClr val="339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1" name="Freeform 54"/>
            <p:cNvSpPr>
              <a:spLocks/>
            </p:cNvSpPr>
            <p:nvPr/>
          </p:nvSpPr>
          <p:spPr bwMode="auto">
            <a:xfrm>
              <a:off x="4477" y="3433"/>
              <a:ext cx="66" cy="2"/>
            </a:xfrm>
            <a:custGeom>
              <a:avLst/>
              <a:gdLst>
                <a:gd name="T0" fmla="*/ 1 w 131"/>
                <a:gd name="T1" fmla="*/ 2 h 2"/>
                <a:gd name="T2" fmla="*/ 1 w 131"/>
                <a:gd name="T3" fmla="*/ 2 h 2"/>
                <a:gd name="T4" fmla="*/ 1 w 131"/>
                <a:gd name="T5" fmla="*/ 2 h 2"/>
                <a:gd name="T6" fmla="*/ 1 w 131"/>
                <a:gd name="T7" fmla="*/ 1 h 2"/>
                <a:gd name="T8" fmla="*/ 1 w 131"/>
                <a:gd name="T9" fmla="*/ 1 h 2"/>
                <a:gd name="T10" fmla="*/ 1 w 131"/>
                <a:gd name="T11" fmla="*/ 1 h 2"/>
                <a:gd name="T12" fmla="*/ 1 w 131"/>
                <a:gd name="T13" fmla="*/ 1 h 2"/>
                <a:gd name="T14" fmla="*/ 1 w 131"/>
                <a:gd name="T15" fmla="*/ 1 h 2"/>
                <a:gd name="T16" fmla="*/ 1 w 131"/>
                <a:gd name="T17" fmla="*/ 0 h 2"/>
                <a:gd name="T18" fmla="*/ 1 w 131"/>
                <a:gd name="T19" fmla="*/ 0 h 2"/>
                <a:gd name="T20" fmla="*/ 1 w 131"/>
                <a:gd name="T21" fmla="*/ 0 h 2"/>
                <a:gd name="T22" fmla="*/ 1 w 131"/>
                <a:gd name="T23" fmla="*/ 0 h 2"/>
                <a:gd name="T24" fmla="*/ 1 w 131"/>
                <a:gd name="T25" fmla="*/ 0 h 2"/>
                <a:gd name="T26" fmla="*/ 1 w 131"/>
                <a:gd name="T27" fmla="*/ 0 h 2"/>
                <a:gd name="T28" fmla="*/ 1 w 131"/>
                <a:gd name="T29" fmla="*/ 0 h 2"/>
                <a:gd name="T30" fmla="*/ 1 w 131"/>
                <a:gd name="T31" fmla="*/ 0 h 2"/>
                <a:gd name="T32" fmla="*/ 1 w 131"/>
                <a:gd name="T33" fmla="*/ 0 h 2"/>
                <a:gd name="T34" fmla="*/ 1 w 131"/>
                <a:gd name="T35" fmla="*/ 0 h 2"/>
                <a:gd name="T36" fmla="*/ 1 w 131"/>
                <a:gd name="T37" fmla="*/ 0 h 2"/>
                <a:gd name="T38" fmla="*/ 1 w 131"/>
                <a:gd name="T39" fmla="*/ 0 h 2"/>
                <a:gd name="T40" fmla="*/ 1 w 131"/>
                <a:gd name="T41" fmla="*/ 0 h 2"/>
                <a:gd name="T42" fmla="*/ 1 w 131"/>
                <a:gd name="T43" fmla="*/ 0 h 2"/>
                <a:gd name="T44" fmla="*/ 1 w 131"/>
                <a:gd name="T45" fmla="*/ 0 h 2"/>
                <a:gd name="T46" fmla="*/ 1 w 131"/>
                <a:gd name="T47" fmla="*/ 0 h 2"/>
                <a:gd name="T48" fmla="*/ 1 w 131"/>
                <a:gd name="T49" fmla="*/ 0 h 2"/>
                <a:gd name="T50" fmla="*/ 1 w 131"/>
                <a:gd name="T51" fmla="*/ 1 h 2"/>
                <a:gd name="T52" fmla="*/ 1 w 131"/>
                <a:gd name="T53" fmla="*/ 1 h 2"/>
                <a:gd name="T54" fmla="*/ 1 w 131"/>
                <a:gd name="T55" fmla="*/ 1 h 2"/>
                <a:gd name="T56" fmla="*/ 1 w 131"/>
                <a:gd name="T57" fmla="*/ 1 h 2"/>
                <a:gd name="T58" fmla="*/ 1 w 131"/>
                <a:gd name="T59" fmla="*/ 1 h 2"/>
                <a:gd name="T60" fmla="*/ 1 w 131"/>
                <a:gd name="T61" fmla="*/ 2 h 2"/>
                <a:gd name="T62" fmla="*/ 1 w 131"/>
                <a:gd name="T63" fmla="*/ 2 h 2"/>
                <a:gd name="T64" fmla="*/ 0 w 131"/>
                <a:gd name="T65" fmla="*/ 2 h 2"/>
                <a:gd name="T66" fmla="*/ 1 w 131"/>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 h="2">
                  <a:moveTo>
                    <a:pt x="131" y="2"/>
                  </a:moveTo>
                  <a:lnTo>
                    <a:pt x="128" y="2"/>
                  </a:lnTo>
                  <a:lnTo>
                    <a:pt x="124" y="2"/>
                  </a:lnTo>
                  <a:lnTo>
                    <a:pt x="121" y="1"/>
                  </a:lnTo>
                  <a:lnTo>
                    <a:pt x="116" y="1"/>
                  </a:lnTo>
                  <a:lnTo>
                    <a:pt x="113" y="1"/>
                  </a:lnTo>
                  <a:lnTo>
                    <a:pt x="109" y="1"/>
                  </a:lnTo>
                  <a:lnTo>
                    <a:pt x="104" y="1"/>
                  </a:lnTo>
                  <a:lnTo>
                    <a:pt x="101" y="0"/>
                  </a:lnTo>
                  <a:lnTo>
                    <a:pt x="96" y="0"/>
                  </a:lnTo>
                  <a:lnTo>
                    <a:pt x="93" y="0"/>
                  </a:lnTo>
                  <a:lnTo>
                    <a:pt x="89" y="0"/>
                  </a:lnTo>
                  <a:lnTo>
                    <a:pt x="85" y="0"/>
                  </a:lnTo>
                  <a:lnTo>
                    <a:pt x="81" y="0"/>
                  </a:lnTo>
                  <a:lnTo>
                    <a:pt x="76" y="0"/>
                  </a:lnTo>
                  <a:lnTo>
                    <a:pt x="72" y="0"/>
                  </a:lnTo>
                  <a:lnTo>
                    <a:pt x="68" y="0"/>
                  </a:lnTo>
                  <a:lnTo>
                    <a:pt x="64" y="0"/>
                  </a:lnTo>
                  <a:lnTo>
                    <a:pt x="60" y="0"/>
                  </a:lnTo>
                  <a:lnTo>
                    <a:pt x="56" y="0"/>
                  </a:lnTo>
                  <a:lnTo>
                    <a:pt x="51" y="0"/>
                  </a:lnTo>
                  <a:lnTo>
                    <a:pt x="47" y="0"/>
                  </a:lnTo>
                  <a:lnTo>
                    <a:pt x="43" y="0"/>
                  </a:lnTo>
                  <a:lnTo>
                    <a:pt x="38" y="0"/>
                  </a:lnTo>
                  <a:lnTo>
                    <a:pt x="35" y="0"/>
                  </a:lnTo>
                  <a:lnTo>
                    <a:pt x="30" y="1"/>
                  </a:lnTo>
                  <a:lnTo>
                    <a:pt x="25" y="1"/>
                  </a:lnTo>
                  <a:lnTo>
                    <a:pt x="22" y="1"/>
                  </a:lnTo>
                  <a:lnTo>
                    <a:pt x="17" y="1"/>
                  </a:lnTo>
                  <a:lnTo>
                    <a:pt x="13" y="1"/>
                  </a:lnTo>
                  <a:lnTo>
                    <a:pt x="8" y="2"/>
                  </a:lnTo>
                  <a:lnTo>
                    <a:pt x="4" y="2"/>
                  </a:lnTo>
                  <a:lnTo>
                    <a:pt x="0" y="2"/>
                  </a:lnTo>
                  <a:lnTo>
                    <a:pt x="13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2" name="Freeform 55"/>
            <p:cNvSpPr>
              <a:spLocks/>
            </p:cNvSpPr>
            <p:nvPr/>
          </p:nvSpPr>
          <p:spPr bwMode="auto">
            <a:xfrm>
              <a:off x="4433" y="3433"/>
              <a:ext cx="144" cy="10"/>
            </a:xfrm>
            <a:custGeom>
              <a:avLst/>
              <a:gdLst>
                <a:gd name="T0" fmla="*/ 1 w 289"/>
                <a:gd name="T1" fmla="*/ 1 h 19"/>
                <a:gd name="T2" fmla="*/ 1 w 289"/>
                <a:gd name="T3" fmla="*/ 1 h 19"/>
                <a:gd name="T4" fmla="*/ 1 w 289"/>
                <a:gd name="T5" fmla="*/ 1 h 19"/>
                <a:gd name="T6" fmla="*/ 1 w 289"/>
                <a:gd name="T7" fmla="*/ 1 h 19"/>
                <a:gd name="T8" fmla="*/ 1 w 289"/>
                <a:gd name="T9" fmla="*/ 1 h 19"/>
                <a:gd name="T10" fmla="*/ 0 w 289"/>
                <a:gd name="T11" fmla="*/ 1 h 19"/>
                <a:gd name="T12" fmla="*/ 0 w 289"/>
                <a:gd name="T13" fmla="*/ 1 h 19"/>
                <a:gd name="T14" fmla="*/ 0 w 289"/>
                <a:gd name="T15" fmla="*/ 1 h 19"/>
                <a:gd name="T16" fmla="*/ 0 w 289"/>
                <a:gd name="T17" fmla="*/ 1 h 19"/>
                <a:gd name="T18" fmla="*/ 0 w 289"/>
                <a:gd name="T19" fmla="*/ 1 h 19"/>
                <a:gd name="T20" fmla="*/ 0 w 289"/>
                <a:gd name="T21" fmla="*/ 1 h 19"/>
                <a:gd name="T22" fmla="*/ 0 w 289"/>
                <a:gd name="T23" fmla="*/ 1 h 19"/>
                <a:gd name="T24" fmla="*/ 0 w 289"/>
                <a:gd name="T25" fmla="*/ 1 h 19"/>
                <a:gd name="T26" fmla="*/ 0 w 289"/>
                <a:gd name="T27" fmla="*/ 0 h 19"/>
                <a:gd name="T28" fmla="*/ 0 w 289"/>
                <a:gd name="T29" fmla="*/ 0 h 19"/>
                <a:gd name="T30" fmla="*/ 0 w 289"/>
                <a:gd name="T31" fmla="*/ 0 h 19"/>
                <a:gd name="T32" fmla="*/ 0 w 289"/>
                <a:gd name="T33" fmla="*/ 0 h 19"/>
                <a:gd name="T34" fmla="*/ 0 w 289"/>
                <a:gd name="T35" fmla="*/ 0 h 19"/>
                <a:gd name="T36" fmla="*/ 0 w 289"/>
                <a:gd name="T37" fmla="*/ 0 h 19"/>
                <a:gd name="T38" fmla="*/ 0 w 289"/>
                <a:gd name="T39" fmla="*/ 0 h 19"/>
                <a:gd name="T40" fmla="*/ 0 w 289"/>
                <a:gd name="T41" fmla="*/ 1 h 19"/>
                <a:gd name="T42" fmla="*/ 0 w 289"/>
                <a:gd name="T43" fmla="*/ 1 h 19"/>
                <a:gd name="T44" fmla="*/ 0 w 289"/>
                <a:gd name="T45" fmla="*/ 1 h 19"/>
                <a:gd name="T46" fmla="*/ 0 w 289"/>
                <a:gd name="T47" fmla="*/ 1 h 19"/>
                <a:gd name="T48" fmla="*/ 0 w 289"/>
                <a:gd name="T49" fmla="*/ 1 h 19"/>
                <a:gd name="T50" fmla="*/ 0 w 289"/>
                <a:gd name="T51" fmla="*/ 1 h 19"/>
                <a:gd name="T52" fmla="*/ 0 w 289"/>
                <a:gd name="T53" fmla="*/ 1 h 19"/>
                <a:gd name="T54" fmla="*/ 0 w 289"/>
                <a:gd name="T55" fmla="*/ 1 h 19"/>
                <a:gd name="T56" fmla="*/ 0 w 289"/>
                <a:gd name="T57" fmla="*/ 1 h 19"/>
                <a:gd name="T58" fmla="*/ 0 w 289"/>
                <a:gd name="T59" fmla="*/ 1 h 19"/>
                <a:gd name="T60" fmla="*/ 0 w 289"/>
                <a:gd name="T61" fmla="*/ 1 h 19"/>
                <a:gd name="T62" fmla="*/ 0 w 289"/>
                <a:gd name="T63" fmla="*/ 1 h 19"/>
                <a:gd name="T64" fmla="*/ 0 w 289"/>
                <a:gd name="T65" fmla="*/ 1 h 19"/>
                <a:gd name="T66" fmla="*/ 1 w 289"/>
                <a:gd name="T67" fmla="*/ 1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 h="19">
                  <a:moveTo>
                    <a:pt x="289" y="19"/>
                  </a:moveTo>
                  <a:lnTo>
                    <a:pt x="283" y="16"/>
                  </a:lnTo>
                  <a:lnTo>
                    <a:pt x="276" y="14"/>
                  </a:lnTo>
                  <a:lnTo>
                    <a:pt x="270" y="12"/>
                  </a:lnTo>
                  <a:lnTo>
                    <a:pt x="263" y="10"/>
                  </a:lnTo>
                  <a:lnTo>
                    <a:pt x="255" y="9"/>
                  </a:lnTo>
                  <a:lnTo>
                    <a:pt x="248" y="7"/>
                  </a:lnTo>
                  <a:lnTo>
                    <a:pt x="240" y="5"/>
                  </a:lnTo>
                  <a:lnTo>
                    <a:pt x="232" y="3"/>
                  </a:lnTo>
                  <a:lnTo>
                    <a:pt x="223" y="3"/>
                  </a:lnTo>
                  <a:lnTo>
                    <a:pt x="214" y="2"/>
                  </a:lnTo>
                  <a:lnTo>
                    <a:pt x="205" y="1"/>
                  </a:lnTo>
                  <a:lnTo>
                    <a:pt x="197" y="1"/>
                  </a:lnTo>
                  <a:lnTo>
                    <a:pt x="187" y="0"/>
                  </a:lnTo>
                  <a:lnTo>
                    <a:pt x="177" y="0"/>
                  </a:lnTo>
                  <a:lnTo>
                    <a:pt x="168" y="0"/>
                  </a:lnTo>
                  <a:lnTo>
                    <a:pt x="158" y="0"/>
                  </a:lnTo>
                  <a:lnTo>
                    <a:pt x="148" y="0"/>
                  </a:lnTo>
                  <a:lnTo>
                    <a:pt x="139" y="0"/>
                  </a:lnTo>
                  <a:lnTo>
                    <a:pt x="128" y="0"/>
                  </a:lnTo>
                  <a:lnTo>
                    <a:pt x="118" y="1"/>
                  </a:lnTo>
                  <a:lnTo>
                    <a:pt x="108" y="1"/>
                  </a:lnTo>
                  <a:lnTo>
                    <a:pt x="98" y="2"/>
                  </a:lnTo>
                  <a:lnTo>
                    <a:pt x="87" y="3"/>
                  </a:lnTo>
                  <a:lnTo>
                    <a:pt x="77" y="3"/>
                  </a:lnTo>
                  <a:lnTo>
                    <a:pt x="68" y="6"/>
                  </a:lnTo>
                  <a:lnTo>
                    <a:pt x="57" y="7"/>
                  </a:lnTo>
                  <a:lnTo>
                    <a:pt x="48" y="9"/>
                  </a:lnTo>
                  <a:lnTo>
                    <a:pt x="37" y="10"/>
                  </a:lnTo>
                  <a:lnTo>
                    <a:pt x="28" y="12"/>
                  </a:lnTo>
                  <a:lnTo>
                    <a:pt x="19" y="14"/>
                  </a:lnTo>
                  <a:lnTo>
                    <a:pt x="9" y="16"/>
                  </a:lnTo>
                  <a:lnTo>
                    <a:pt x="0" y="19"/>
                  </a:lnTo>
                  <a:lnTo>
                    <a:pt x="28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3" name="Freeform 56"/>
            <p:cNvSpPr>
              <a:spLocks/>
            </p:cNvSpPr>
            <p:nvPr/>
          </p:nvSpPr>
          <p:spPr bwMode="auto">
            <a:xfrm>
              <a:off x="4409" y="3435"/>
              <a:ext cx="180" cy="16"/>
            </a:xfrm>
            <a:custGeom>
              <a:avLst/>
              <a:gdLst>
                <a:gd name="T0" fmla="*/ 0 w 361"/>
                <a:gd name="T1" fmla="*/ 0 h 34"/>
                <a:gd name="T2" fmla="*/ 0 w 361"/>
                <a:gd name="T3" fmla="*/ 0 h 34"/>
                <a:gd name="T4" fmla="*/ 0 w 361"/>
                <a:gd name="T5" fmla="*/ 0 h 34"/>
                <a:gd name="T6" fmla="*/ 0 w 361"/>
                <a:gd name="T7" fmla="*/ 0 h 34"/>
                <a:gd name="T8" fmla="*/ 0 w 361"/>
                <a:gd name="T9" fmla="*/ 0 h 34"/>
                <a:gd name="T10" fmla="*/ 0 w 361"/>
                <a:gd name="T11" fmla="*/ 0 h 34"/>
                <a:gd name="T12" fmla="*/ 0 w 361"/>
                <a:gd name="T13" fmla="*/ 0 h 34"/>
                <a:gd name="T14" fmla="*/ 0 w 361"/>
                <a:gd name="T15" fmla="*/ 0 h 34"/>
                <a:gd name="T16" fmla="*/ 0 w 361"/>
                <a:gd name="T17" fmla="*/ 0 h 34"/>
                <a:gd name="T18" fmla="*/ 0 w 361"/>
                <a:gd name="T19" fmla="*/ 0 h 34"/>
                <a:gd name="T20" fmla="*/ 0 w 361"/>
                <a:gd name="T21" fmla="*/ 0 h 34"/>
                <a:gd name="T22" fmla="*/ 0 w 361"/>
                <a:gd name="T23" fmla="*/ 0 h 34"/>
                <a:gd name="T24" fmla="*/ 0 w 361"/>
                <a:gd name="T25" fmla="*/ 0 h 34"/>
                <a:gd name="T26" fmla="*/ 0 w 361"/>
                <a:gd name="T27" fmla="*/ 0 h 34"/>
                <a:gd name="T28" fmla="*/ 0 w 361"/>
                <a:gd name="T29" fmla="*/ 0 h 34"/>
                <a:gd name="T30" fmla="*/ 0 w 361"/>
                <a:gd name="T31" fmla="*/ 0 h 34"/>
                <a:gd name="T32" fmla="*/ 1 w 361"/>
                <a:gd name="T33" fmla="*/ 0 h 34"/>
                <a:gd name="T34" fmla="*/ 1 w 361"/>
                <a:gd name="T35" fmla="*/ 0 h 34"/>
                <a:gd name="T36" fmla="*/ 1 w 361"/>
                <a:gd name="T37" fmla="*/ 0 h 34"/>
                <a:gd name="T38" fmla="*/ 1 w 361"/>
                <a:gd name="T39" fmla="*/ 0 h 34"/>
                <a:gd name="T40" fmla="*/ 1 w 361"/>
                <a:gd name="T41" fmla="*/ 0 h 34"/>
                <a:gd name="T42" fmla="*/ 1 w 361"/>
                <a:gd name="T43" fmla="*/ 0 h 34"/>
                <a:gd name="T44" fmla="*/ 1 w 361"/>
                <a:gd name="T45" fmla="*/ 0 h 34"/>
                <a:gd name="T46" fmla="*/ 1 w 361"/>
                <a:gd name="T47" fmla="*/ 0 h 34"/>
                <a:gd name="T48" fmla="*/ 1 w 361"/>
                <a:gd name="T49" fmla="*/ 0 h 34"/>
                <a:gd name="T50" fmla="*/ 1 w 361"/>
                <a:gd name="T51" fmla="*/ 0 h 34"/>
                <a:gd name="T52" fmla="*/ 1 w 361"/>
                <a:gd name="T53" fmla="*/ 0 h 34"/>
                <a:gd name="T54" fmla="*/ 1 w 361"/>
                <a:gd name="T55" fmla="*/ 0 h 34"/>
                <a:gd name="T56" fmla="*/ 1 w 361"/>
                <a:gd name="T57" fmla="*/ 0 h 34"/>
                <a:gd name="T58" fmla="*/ 1 w 361"/>
                <a:gd name="T59" fmla="*/ 0 h 34"/>
                <a:gd name="T60" fmla="*/ 1 w 361"/>
                <a:gd name="T61" fmla="*/ 0 h 34"/>
                <a:gd name="T62" fmla="*/ 1 w 361"/>
                <a:gd name="T63" fmla="*/ 0 h 34"/>
                <a:gd name="T64" fmla="*/ 1 w 36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1" h="34">
                  <a:moveTo>
                    <a:pt x="138" y="0"/>
                  </a:moveTo>
                  <a:lnTo>
                    <a:pt x="133" y="1"/>
                  </a:lnTo>
                  <a:lnTo>
                    <a:pt x="128" y="1"/>
                  </a:lnTo>
                  <a:lnTo>
                    <a:pt x="124" y="3"/>
                  </a:lnTo>
                  <a:lnTo>
                    <a:pt x="119" y="3"/>
                  </a:lnTo>
                  <a:lnTo>
                    <a:pt x="114" y="4"/>
                  </a:lnTo>
                  <a:lnTo>
                    <a:pt x="110" y="4"/>
                  </a:lnTo>
                  <a:lnTo>
                    <a:pt x="105" y="5"/>
                  </a:lnTo>
                  <a:lnTo>
                    <a:pt x="100" y="5"/>
                  </a:lnTo>
                  <a:lnTo>
                    <a:pt x="96" y="7"/>
                  </a:lnTo>
                  <a:lnTo>
                    <a:pt x="91" y="7"/>
                  </a:lnTo>
                  <a:lnTo>
                    <a:pt x="87" y="8"/>
                  </a:lnTo>
                  <a:lnTo>
                    <a:pt x="82" y="9"/>
                  </a:lnTo>
                  <a:lnTo>
                    <a:pt x="78" y="9"/>
                  </a:lnTo>
                  <a:lnTo>
                    <a:pt x="74" y="10"/>
                  </a:lnTo>
                  <a:lnTo>
                    <a:pt x="69" y="12"/>
                  </a:lnTo>
                  <a:lnTo>
                    <a:pt x="64" y="13"/>
                  </a:lnTo>
                  <a:lnTo>
                    <a:pt x="60" y="14"/>
                  </a:lnTo>
                  <a:lnTo>
                    <a:pt x="56" y="14"/>
                  </a:lnTo>
                  <a:lnTo>
                    <a:pt x="52" y="16"/>
                  </a:lnTo>
                  <a:lnTo>
                    <a:pt x="47" y="17"/>
                  </a:lnTo>
                  <a:lnTo>
                    <a:pt x="43" y="18"/>
                  </a:lnTo>
                  <a:lnTo>
                    <a:pt x="39" y="20"/>
                  </a:lnTo>
                  <a:lnTo>
                    <a:pt x="35" y="21"/>
                  </a:lnTo>
                  <a:lnTo>
                    <a:pt x="31" y="22"/>
                  </a:lnTo>
                  <a:lnTo>
                    <a:pt x="27" y="23"/>
                  </a:lnTo>
                  <a:lnTo>
                    <a:pt x="23" y="25"/>
                  </a:lnTo>
                  <a:lnTo>
                    <a:pt x="19" y="26"/>
                  </a:lnTo>
                  <a:lnTo>
                    <a:pt x="16" y="27"/>
                  </a:lnTo>
                  <a:lnTo>
                    <a:pt x="11" y="29"/>
                  </a:lnTo>
                  <a:lnTo>
                    <a:pt x="7" y="30"/>
                  </a:lnTo>
                  <a:lnTo>
                    <a:pt x="4" y="31"/>
                  </a:lnTo>
                  <a:lnTo>
                    <a:pt x="0" y="34"/>
                  </a:lnTo>
                  <a:lnTo>
                    <a:pt x="361" y="34"/>
                  </a:lnTo>
                  <a:lnTo>
                    <a:pt x="360" y="31"/>
                  </a:lnTo>
                  <a:lnTo>
                    <a:pt x="359" y="30"/>
                  </a:lnTo>
                  <a:lnTo>
                    <a:pt x="356" y="29"/>
                  </a:lnTo>
                  <a:lnTo>
                    <a:pt x="355" y="27"/>
                  </a:lnTo>
                  <a:lnTo>
                    <a:pt x="353" y="26"/>
                  </a:lnTo>
                  <a:lnTo>
                    <a:pt x="351" y="25"/>
                  </a:lnTo>
                  <a:lnTo>
                    <a:pt x="348" y="23"/>
                  </a:lnTo>
                  <a:lnTo>
                    <a:pt x="347" y="22"/>
                  </a:lnTo>
                  <a:lnTo>
                    <a:pt x="345" y="21"/>
                  </a:lnTo>
                  <a:lnTo>
                    <a:pt x="341" y="20"/>
                  </a:lnTo>
                  <a:lnTo>
                    <a:pt x="339" y="18"/>
                  </a:lnTo>
                  <a:lnTo>
                    <a:pt x="337" y="17"/>
                  </a:lnTo>
                  <a:lnTo>
                    <a:pt x="334" y="16"/>
                  </a:lnTo>
                  <a:lnTo>
                    <a:pt x="331" y="14"/>
                  </a:lnTo>
                  <a:lnTo>
                    <a:pt x="328" y="14"/>
                  </a:lnTo>
                  <a:lnTo>
                    <a:pt x="326" y="13"/>
                  </a:lnTo>
                  <a:lnTo>
                    <a:pt x="323" y="12"/>
                  </a:lnTo>
                  <a:lnTo>
                    <a:pt x="319" y="10"/>
                  </a:lnTo>
                  <a:lnTo>
                    <a:pt x="317" y="9"/>
                  </a:lnTo>
                  <a:lnTo>
                    <a:pt x="313" y="9"/>
                  </a:lnTo>
                  <a:lnTo>
                    <a:pt x="310" y="8"/>
                  </a:lnTo>
                  <a:lnTo>
                    <a:pt x="306" y="7"/>
                  </a:lnTo>
                  <a:lnTo>
                    <a:pt x="303" y="7"/>
                  </a:lnTo>
                  <a:lnTo>
                    <a:pt x="299" y="5"/>
                  </a:lnTo>
                  <a:lnTo>
                    <a:pt x="296" y="5"/>
                  </a:lnTo>
                  <a:lnTo>
                    <a:pt x="292" y="4"/>
                  </a:lnTo>
                  <a:lnTo>
                    <a:pt x="289" y="4"/>
                  </a:lnTo>
                  <a:lnTo>
                    <a:pt x="285" y="3"/>
                  </a:lnTo>
                  <a:lnTo>
                    <a:pt x="281" y="3"/>
                  </a:lnTo>
                  <a:lnTo>
                    <a:pt x="277" y="1"/>
                  </a:lnTo>
                  <a:lnTo>
                    <a:pt x="274" y="1"/>
                  </a:lnTo>
                  <a:lnTo>
                    <a:pt x="269" y="0"/>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4" name="Freeform 57"/>
            <p:cNvSpPr>
              <a:spLocks/>
            </p:cNvSpPr>
            <p:nvPr/>
          </p:nvSpPr>
          <p:spPr bwMode="auto">
            <a:xfrm>
              <a:off x="4393" y="3443"/>
              <a:ext cx="201" cy="16"/>
            </a:xfrm>
            <a:custGeom>
              <a:avLst/>
              <a:gdLst>
                <a:gd name="T0" fmla="*/ 0 w 403"/>
                <a:gd name="T1" fmla="*/ 1 h 32"/>
                <a:gd name="T2" fmla="*/ 0 w 403"/>
                <a:gd name="T3" fmla="*/ 1 h 32"/>
                <a:gd name="T4" fmla="*/ 0 w 403"/>
                <a:gd name="T5" fmla="*/ 1 h 32"/>
                <a:gd name="T6" fmla="*/ 0 w 403"/>
                <a:gd name="T7" fmla="*/ 1 h 32"/>
                <a:gd name="T8" fmla="*/ 0 w 403"/>
                <a:gd name="T9" fmla="*/ 1 h 32"/>
                <a:gd name="T10" fmla="*/ 0 w 403"/>
                <a:gd name="T11" fmla="*/ 1 h 32"/>
                <a:gd name="T12" fmla="*/ 0 w 403"/>
                <a:gd name="T13" fmla="*/ 1 h 32"/>
                <a:gd name="T14" fmla="*/ 0 w 403"/>
                <a:gd name="T15" fmla="*/ 1 h 32"/>
                <a:gd name="T16" fmla="*/ 0 w 403"/>
                <a:gd name="T17" fmla="*/ 1 h 32"/>
                <a:gd name="T18" fmla="*/ 0 w 403"/>
                <a:gd name="T19" fmla="*/ 1 h 32"/>
                <a:gd name="T20" fmla="*/ 0 w 403"/>
                <a:gd name="T21" fmla="*/ 1 h 32"/>
                <a:gd name="T22" fmla="*/ 0 w 403"/>
                <a:gd name="T23" fmla="*/ 1 h 32"/>
                <a:gd name="T24" fmla="*/ 0 w 403"/>
                <a:gd name="T25" fmla="*/ 1 h 32"/>
                <a:gd name="T26" fmla="*/ 0 w 403"/>
                <a:gd name="T27" fmla="*/ 1 h 32"/>
                <a:gd name="T28" fmla="*/ 0 w 403"/>
                <a:gd name="T29" fmla="*/ 1 h 32"/>
                <a:gd name="T30" fmla="*/ 0 w 403"/>
                <a:gd name="T31" fmla="*/ 1 h 32"/>
                <a:gd name="T32" fmla="*/ 1 w 403"/>
                <a:gd name="T33" fmla="*/ 1 h 32"/>
                <a:gd name="T34" fmla="*/ 1 w 403"/>
                <a:gd name="T35" fmla="*/ 1 h 32"/>
                <a:gd name="T36" fmla="*/ 1 w 403"/>
                <a:gd name="T37" fmla="*/ 1 h 32"/>
                <a:gd name="T38" fmla="*/ 1 w 403"/>
                <a:gd name="T39" fmla="*/ 1 h 32"/>
                <a:gd name="T40" fmla="*/ 1 w 403"/>
                <a:gd name="T41" fmla="*/ 1 h 32"/>
                <a:gd name="T42" fmla="*/ 1 w 403"/>
                <a:gd name="T43" fmla="*/ 1 h 32"/>
                <a:gd name="T44" fmla="*/ 1 w 403"/>
                <a:gd name="T45" fmla="*/ 1 h 32"/>
                <a:gd name="T46" fmla="*/ 1 w 403"/>
                <a:gd name="T47" fmla="*/ 1 h 32"/>
                <a:gd name="T48" fmla="*/ 1 w 403"/>
                <a:gd name="T49" fmla="*/ 1 h 32"/>
                <a:gd name="T50" fmla="*/ 1 w 403"/>
                <a:gd name="T51" fmla="*/ 1 h 32"/>
                <a:gd name="T52" fmla="*/ 1 w 403"/>
                <a:gd name="T53" fmla="*/ 1 h 32"/>
                <a:gd name="T54" fmla="*/ 1 w 403"/>
                <a:gd name="T55" fmla="*/ 1 h 32"/>
                <a:gd name="T56" fmla="*/ 1 w 403"/>
                <a:gd name="T57" fmla="*/ 1 h 32"/>
                <a:gd name="T58" fmla="*/ 1 w 403"/>
                <a:gd name="T59" fmla="*/ 1 h 32"/>
                <a:gd name="T60" fmla="*/ 1 w 403"/>
                <a:gd name="T61" fmla="*/ 1 h 32"/>
                <a:gd name="T62" fmla="*/ 1 w 403"/>
                <a:gd name="T63" fmla="*/ 1 h 32"/>
                <a:gd name="T64" fmla="*/ 1 w 403"/>
                <a:gd name="T65" fmla="*/ 1 h 32"/>
                <a:gd name="T66" fmla="*/ 1 w 403"/>
                <a:gd name="T67" fmla="*/ 1 h 32"/>
                <a:gd name="T68" fmla="*/ 1 w 403"/>
                <a:gd name="T69" fmla="*/ 1 h 32"/>
                <a:gd name="T70" fmla="*/ 1 w 403"/>
                <a:gd name="T71" fmla="*/ 1 h 32"/>
                <a:gd name="T72" fmla="*/ 1 w 403"/>
                <a:gd name="T73" fmla="*/ 0 h 32"/>
                <a:gd name="T74" fmla="*/ 0 w 403"/>
                <a:gd name="T75" fmla="*/ 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3" h="32">
                  <a:moveTo>
                    <a:pt x="79" y="0"/>
                  </a:moveTo>
                  <a:lnTo>
                    <a:pt x="76" y="1"/>
                  </a:lnTo>
                  <a:lnTo>
                    <a:pt x="73" y="1"/>
                  </a:lnTo>
                  <a:lnTo>
                    <a:pt x="70" y="3"/>
                  </a:lnTo>
                  <a:lnTo>
                    <a:pt x="68" y="3"/>
                  </a:lnTo>
                  <a:lnTo>
                    <a:pt x="65" y="4"/>
                  </a:lnTo>
                  <a:lnTo>
                    <a:pt x="62" y="5"/>
                  </a:lnTo>
                  <a:lnTo>
                    <a:pt x="59" y="5"/>
                  </a:lnTo>
                  <a:lnTo>
                    <a:pt x="57" y="6"/>
                  </a:lnTo>
                  <a:lnTo>
                    <a:pt x="54" y="8"/>
                  </a:lnTo>
                  <a:lnTo>
                    <a:pt x="51" y="9"/>
                  </a:lnTo>
                  <a:lnTo>
                    <a:pt x="49" y="9"/>
                  </a:lnTo>
                  <a:lnTo>
                    <a:pt x="45" y="10"/>
                  </a:lnTo>
                  <a:lnTo>
                    <a:pt x="43" y="12"/>
                  </a:lnTo>
                  <a:lnTo>
                    <a:pt x="41" y="13"/>
                  </a:lnTo>
                  <a:lnTo>
                    <a:pt x="38" y="13"/>
                  </a:lnTo>
                  <a:lnTo>
                    <a:pt x="36" y="14"/>
                  </a:lnTo>
                  <a:lnTo>
                    <a:pt x="34" y="16"/>
                  </a:lnTo>
                  <a:lnTo>
                    <a:pt x="30" y="17"/>
                  </a:lnTo>
                  <a:lnTo>
                    <a:pt x="28" y="18"/>
                  </a:lnTo>
                  <a:lnTo>
                    <a:pt x="26" y="18"/>
                  </a:lnTo>
                  <a:lnTo>
                    <a:pt x="23" y="19"/>
                  </a:lnTo>
                  <a:lnTo>
                    <a:pt x="21" y="21"/>
                  </a:lnTo>
                  <a:lnTo>
                    <a:pt x="19" y="22"/>
                  </a:lnTo>
                  <a:lnTo>
                    <a:pt x="16" y="23"/>
                  </a:lnTo>
                  <a:lnTo>
                    <a:pt x="15" y="25"/>
                  </a:lnTo>
                  <a:lnTo>
                    <a:pt x="13" y="26"/>
                  </a:lnTo>
                  <a:lnTo>
                    <a:pt x="11" y="26"/>
                  </a:lnTo>
                  <a:lnTo>
                    <a:pt x="8" y="27"/>
                  </a:lnTo>
                  <a:lnTo>
                    <a:pt x="6" y="29"/>
                  </a:lnTo>
                  <a:lnTo>
                    <a:pt x="4" y="30"/>
                  </a:lnTo>
                  <a:lnTo>
                    <a:pt x="2" y="31"/>
                  </a:lnTo>
                  <a:lnTo>
                    <a:pt x="0" y="32"/>
                  </a:lnTo>
                  <a:lnTo>
                    <a:pt x="403" y="32"/>
                  </a:lnTo>
                  <a:lnTo>
                    <a:pt x="403" y="31"/>
                  </a:lnTo>
                  <a:lnTo>
                    <a:pt x="401" y="31"/>
                  </a:lnTo>
                  <a:lnTo>
                    <a:pt x="401" y="30"/>
                  </a:lnTo>
                  <a:lnTo>
                    <a:pt x="401" y="29"/>
                  </a:lnTo>
                  <a:lnTo>
                    <a:pt x="400" y="29"/>
                  </a:lnTo>
                  <a:lnTo>
                    <a:pt x="400" y="27"/>
                  </a:lnTo>
                  <a:lnTo>
                    <a:pt x="399" y="27"/>
                  </a:lnTo>
                  <a:lnTo>
                    <a:pt x="399" y="26"/>
                  </a:lnTo>
                  <a:lnTo>
                    <a:pt x="399" y="25"/>
                  </a:lnTo>
                  <a:lnTo>
                    <a:pt x="398" y="25"/>
                  </a:lnTo>
                  <a:lnTo>
                    <a:pt x="398" y="23"/>
                  </a:lnTo>
                  <a:lnTo>
                    <a:pt x="397" y="23"/>
                  </a:lnTo>
                  <a:lnTo>
                    <a:pt x="397" y="22"/>
                  </a:lnTo>
                  <a:lnTo>
                    <a:pt x="396" y="21"/>
                  </a:lnTo>
                  <a:lnTo>
                    <a:pt x="394" y="19"/>
                  </a:lnTo>
                  <a:lnTo>
                    <a:pt x="394" y="18"/>
                  </a:lnTo>
                  <a:lnTo>
                    <a:pt x="393" y="18"/>
                  </a:lnTo>
                  <a:lnTo>
                    <a:pt x="393" y="17"/>
                  </a:lnTo>
                  <a:lnTo>
                    <a:pt x="392" y="16"/>
                  </a:lnTo>
                  <a:lnTo>
                    <a:pt x="391" y="16"/>
                  </a:lnTo>
                  <a:lnTo>
                    <a:pt x="390" y="14"/>
                  </a:lnTo>
                  <a:lnTo>
                    <a:pt x="390" y="13"/>
                  </a:lnTo>
                  <a:lnTo>
                    <a:pt x="389" y="13"/>
                  </a:lnTo>
                  <a:lnTo>
                    <a:pt x="387" y="12"/>
                  </a:lnTo>
                  <a:lnTo>
                    <a:pt x="386" y="12"/>
                  </a:lnTo>
                  <a:lnTo>
                    <a:pt x="385" y="10"/>
                  </a:lnTo>
                  <a:lnTo>
                    <a:pt x="385" y="9"/>
                  </a:lnTo>
                  <a:lnTo>
                    <a:pt x="384" y="9"/>
                  </a:lnTo>
                  <a:lnTo>
                    <a:pt x="383" y="8"/>
                  </a:lnTo>
                  <a:lnTo>
                    <a:pt x="382" y="8"/>
                  </a:lnTo>
                  <a:lnTo>
                    <a:pt x="380" y="6"/>
                  </a:lnTo>
                  <a:lnTo>
                    <a:pt x="379" y="6"/>
                  </a:lnTo>
                  <a:lnTo>
                    <a:pt x="378" y="5"/>
                  </a:lnTo>
                  <a:lnTo>
                    <a:pt x="377" y="5"/>
                  </a:lnTo>
                  <a:lnTo>
                    <a:pt x="376" y="4"/>
                  </a:lnTo>
                  <a:lnTo>
                    <a:pt x="375" y="3"/>
                  </a:lnTo>
                  <a:lnTo>
                    <a:pt x="373" y="3"/>
                  </a:lnTo>
                  <a:lnTo>
                    <a:pt x="371" y="1"/>
                  </a:lnTo>
                  <a:lnTo>
                    <a:pt x="370" y="1"/>
                  </a:lnTo>
                  <a:lnTo>
                    <a:pt x="369" y="0"/>
                  </a:lnTo>
                  <a:lnTo>
                    <a:pt x="368" y="0"/>
                  </a:lnTo>
                  <a:lnTo>
                    <a:pt x="79" y="0"/>
                  </a:lnTo>
                  <a:close/>
                </a:path>
              </a:pathLst>
            </a:custGeom>
            <a:solidFill>
              <a:srgbClr val="F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5" name="Freeform 58"/>
            <p:cNvSpPr>
              <a:spLocks/>
            </p:cNvSpPr>
            <p:nvPr/>
          </p:nvSpPr>
          <p:spPr bwMode="auto">
            <a:xfrm>
              <a:off x="4383" y="3451"/>
              <a:ext cx="216" cy="17"/>
            </a:xfrm>
            <a:custGeom>
              <a:avLst/>
              <a:gdLst>
                <a:gd name="T0" fmla="*/ 0 w 434"/>
                <a:gd name="T1" fmla="*/ 0 h 32"/>
                <a:gd name="T2" fmla="*/ 0 w 434"/>
                <a:gd name="T3" fmla="*/ 1 h 32"/>
                <a:gd name="T4" fmla="*/ 0 w 434"/>
                <a:gd name="T5" fmla="*/ 1 h 32"/>
                <a:gd name="T6" fmla="*/ 0 w 434"/>
                <a:gd name="T7" fmla="*/ 1 h 32"/>
                <a:gd name="T8" fmla="*/ 0 w 434"/>
                <a:gd name="T9" fmla="*/ 1 h 32"/>
                <a:gd name="T10" fmla="*/ 0 w 434"/>
                <a:gd name="T11" fmla="*/ 1 h 32"/>
                <a:gd name="T12" fmla="*/ 0 w 434"/>
                <a:gd name="T13" fmla="*/ 1 h 32"/>
                <a:gd name="T14" fmla="*/ 0 w 434"/>
                <a:gd name="T15" fmla="*/ 1 h 32"/>
                <a:gd name="T16" fmla="*/ 0 w 434"/>
                <a:gd name="T17" fmla="*/ 1 h 32"/>
                <a:gd name="T18" fmla="*/ 0 w 434"/>
                <a:gd name="T19" fmla="*/ 1 h 32"/>
                <a:gd name="T20" fmla="*/ 0 w 434"/>
                <a:gd name="T21" fmla="*/ 1 h 32"/>
                <a:gd name="T22" fmla="*/ 0 w 434"/>
                <a:gd name="T23" fmla="*/ 1 h 32"/>
                <a:gd name="T24" fmla="*/ 0 w 434"/>
                <a:gd name="T25" fmla="*/ 1 h 32"/>
                <a:gd name="T26" fmla="*/ 0 w 434"/>
                <a:gd name="T27" fmla="*/ 1 h 32"/>
                <a:gd name="T28" fmla="*/ 0 w 434"/>
                <a:gd name="T29" fmla="*/ 1 h 32"/>
                <a:gd name="T30" fmla="*/ 0 w 434"/>
                <a:gd name="T31" fmla="*/ 1 h 32"/>
                <a:gd name="T32" fmla="*/ 1 w 434"/>
                <a:gd name="T33" fmla="*/ 1 h 32"/>
                <a:gd name="T34" fmla="*/ 1 w 434"/>
                <a:gd name="T35" fmla="*/ 1 h 32"/>
                <a:gd name="T36" fmla="*/ 1 w 434"/>
                <a:gd name="T37" fmla="*/ 1 h 32"/>
                <a:gd name="T38" fmla="*/ 1 w 434"/>
                <a:gd name="T39" fmla="*/ 1 h 32"/>
                <a:gd name="T40" fmla="*/ 1 w 434"/>
                <a:gd name="T41" fmla="*/ 1 h 32"/>
                <a:gd name="T42" fmla="*/ 1 w 434"/>
                <a:gd name="T43" fmla="*/ 1 h 32"/>
                <a:gd name="T44" fmla="*/ 1 w 434"/>
                <a:gd name="T45" fmla="*/ 1 h 32"/>
                <a:gd name="T46" fmla="*/ 1 w 434"/>
                <a:gd name="T47" fmla="*/ 1 h 32"/>
                <a:gd name="T48" fmla="*/ 1 w 434"/>
                <a:gd name="T49" fmla="*/ 1 h 32"/>
                <a:gd name="T50" fmla="*/ 1 w 434"/>
                <a:gd name="T51" fmla="*/ 1 h 32"/>
                <a:gd name="T52" fmla="*/ 1 w 434"/>
                <a:gd name="T53" fmla="*/ 1 h 32"/>
                <a:gd name="T54" fmla="*/ 1 w 434"/>
                <a:gd name="T55" fmla="*/ 1 h 32"/>
                <a:gd name="T56" fmla="*/ 1 w 434"/>
                <a:gd name="T57" fmla="*/ 1 h 32"/>
                <a:gd name="T58" fmla="*/ 1 w 434"/>
                <a:gd name="T59" fmla="*/ 1 h 32"/>
                <a:gd name="T60" fmla="*/ 1 w 434"/>
                <a:gd name="T61" fmla="*/ 1 h 32"/>
                <a:gd name="T62" fmla="*/ 1 w 434"/>
                <a:gd name="T63" fmla="*/ 1 h 32"/>
                <a:gd name="T64" fmla="*/ 1 w 434"/>
                <a:gd name="T65" fmla="*/ 1 h 32"/>
                <a:gd name="T66" fmla="*/ 1 w 434"/>
                <a:gd name="T67" fmla="*/ 0 h 32"/>
                <a:gd name="T68" fmla="*/ 0 w 434"/>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4" h="32">
                  <a:moveTo>
                    <a:pt x="52" y="0"/>
                  </a:moveTo>
                  <a:lnTo>
                    <a:pt x="50" y="0"/>
                  </a:lnTo>
                  <a:lnTo>
                    <a:pt x="48" y="1"/>
                  </a:lnTo>
                  <a:lnTo>
                    <a:pt x="47" y="2"/>
                  </a:lnTo>
                  <a:lnTo>
                    <a:pt x="44" y="2"/>
                  </a:lnTo>
                  <a:lnTo>
                    <a:pt x="42" y="4"/>
                  </a:lnTo>
                  <a:lnTo>
                    <a:pt x="41" y="5"/>
                  </a:lnTo>
                  <a:lnTo>
                    <a:pt x="38" y="5"/>
                  </a:lnTo>
                  <a:lnTo>
                    <a:pt x="37" y="6"/>
                  </a:lnTo>
                  <a:lnTo>
                    <a:pt x="35" y="8"/>
                  </a:lnTo>
                  <a:lnTo>
                    <a:pt x="34" y="9"/>
                  </a:lnTo>
                  <a:lnTo>
                    <a:pt x="32" y="9"/>
                  </a:lnTo>
                  <a:lnTo>
                    <a:pt x="30" y="10"/>
                  </a:lnTo>
                  <a:lnTo>
                    <a:pt x="28" y="12"/>
                  </a:lnTo>
                  <a:lnTo>
                    <a:pt x="27" y="13"/>
                  </a:lnTo>
                  <a:lnTo>
                    <a:pt x="25" y="13"/>
                  </a:lnTo>
                  <a:lnTo>
                    <a:pt x="23" y="14"/>
                  </a:lnTo>
                  <a:lnTo>
                    <a:pt x="21" y="15"/>
                  </a:lnTo>
                  <a:lnTo>
                    <a:pt x="20" y="17"/>
                  </a:lnTo>
                  <a:lnTo>
                    <a:pt x="19" y="18"/>
                  </a:lnTo>
                  <a:lnTo>
                    <a:pt x="16" y="18"/>
                  </a:lnTo>
                  <a:lnTo>
                    <a:pt x="15" y="19"/>
                  </a:lnTo>
                  <a:lnTo>
                    <a:pt x="14" y="21"/>
                  </a:lnTo>
                  <a:lnTo>
                    <a:pt x="12" y="22"/>
                  </a:lnTo>
                  <a:lnTo>
                    <a:pt x="11" y="23"/>
                  </a:lnTo>
                  <a:lnTo>
                    <a:pt x="9" y="24"/>
                  </a:lnTo>
                  <a:lnTo>
                    <a:pt x="8" y="24"/>
                  </a:lnTo>
                  <a:lnTo>
                    <a:pt x="7" y="26"/>
                  </a:lnTo>
                  <a:lnTo>
                    <a:pt x="5" y="27"/>
                  </a:lnTo>
                  <a:lnTo>
                    <a:pt x="4" y="28"/>
                  </a:lnTo>
                  <a:lnTo>
                    <a:pt x="2" y="30"/>
                  </a:lnTo>
                  <a:lnTo>
                    <a:pt x="1" y="31"/>
                  </a:lnTo>
                  <a:lnTo>
                    <a:pt x="0" y="32"/>
                  </a:lnTo>
                  <a:lnTo>
                    <a:pt x="434" y="32"/>
                  </a:lnTo>
                  <a:lnTo>
                    <a:pt x="433" y="31"/>
                  </a:lnTo>
                  <a:lnTo>
                    <a:pt x="433" y="30"/>
                  </a:lnTo>
                  <a:lnTo>
                    <a:pt x="432" y="28"/>
                  </a:lnTo>
                  <a:lnTo>
                    <a:pt x="431" y="27"/>
                  </a:lnTo>
                  <a:lnTo>
                    <a:pt x="431" y="26"/>
                  </a:lnTo>
                  <a:lnTo>
                    <a:pt x="429" y="26"/>
                  </a:lnTo>
                  <a:lnTo>
                    <a:pt x="429" y="24"/>
                  </a:lnTo>
                  <a:lnTo>
                    <a:pt x="429" y="23"/>
                  </a:lnTo>
                  <a:lnTo>
                    <a:pt x="428" y="23"/>
                  </a:lnTo>
                  <a:lnTo>
                    <a:pt x="428" y="22"/>
                  </a:lnTo>
                  <a:lnTo>
                    <a:pt x="427" y="22"/>
                  </a:lnTo>
                  <a:lnTo>
                    <a:pt x="427" y="21"/>
                  </a:lnTo>
                  <a:lnTo>
                    <a:pt x="426" y="19"/>
                  </a:lnTo>
                  <a:lnTo>
                    <a:pt x="426" y="18"/>
                  </a:lnTo>
                  <a:lnTo>
                    <a:pt x="425" y="18"/>
                  </a:lnTo>
                  <a:lnTo>
                    <a:pt x="425" y="17"/>
                  </a:lnTo>
                  <a:lnTo>
                    <a:pt x="424" y="15"/>
                  </a:lnTo>
                  <a:lnTo>
                    <a:pt x="424" y="14"/>
                  </a:lnTo>
                  <a:lnTo>
                    <a:pt x="422" y="13"/>
                  </a:lnTo>
                  <a:lnTo>
                    <a:pt x="421" y="12"/>
                  </a:lnTo>
                  <a:lnTo>
                    <a:pt x="421" y="10"/>
                  </a:lnTo>
                  <a:lnTo>
                    <a:pt x="420" y="10"/>
                  </a:lnTo>
                  <a:lnTo>
                    <a:pt x="420" y="9"/>
                  </a:lnTo>
                  <a:lnTo>
                    <a:pt x="419" y="8"/>
                  </a:lnTo>
                  <a:lnTo>
                    <a:pt x="419" y="6"/>
                  </a:lnTo>
                  <a:lnTo>
                    <a:pt x="418" y="6"/>
                  </a:lnTo>
                  <a:lnTo>
                    <a:pt x="418" y="5"/>
                  </a:lnTo>
                  <a:lnTo>
                    <a:pt x="418" y="4"/>
                  </a:lnTo>
                  <a:lnTo>
                    <a:pt x="417" y="4"/>
                  </a:lnTo>
                  <a:lnTo>
                    <a:pt x="417" y="2"/>
                  </a:lnTo>
                  <a:lnTo>
                    <a:pt x="415" y="2"/>
                  </a:lnTo>
                  <a:lnTo>
                    <a:pt x="415" y="1"/>
                  </a:lnTo>
                  <a:lnTo>
                    <a:pt x="414" y="1"/>
                  </a:lnTo>
                  <a:lnTo>
                    <a:pt x="414" y="0"/>
                  </a:lnTo>
                  <a:lnTo>
                    <a:pt x="413" y="0"/>
                  </a:lnTo>
                  <a:lnTo>
                    <a:pt x="52" y="0"/>
                  </a:lnTo>
                  <a:close/>
                </a:path>
              </a:pathLst>
            </a:custGeom>
            <a:solidFill>
              <a:srgbClr val="F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6" name="Freeform 59"/>
            <p:cNvSpPr>
              <a:spLocks/>
            </p:cNvSpPr>
            <p:nvPr/>
          </p:nvSpPr>
          <p:spPr bwMode="auto">
            <a:xfrm>
              <a:off x="4376" y="3459"/>
              <a:ext cx="228" cy="16"/>
            </a:xfrm>
            <a:custGeom>
              <a:avLst/>
              <a:gdLst>
                <a:gd name="T0" fmla="*/ 1 w 455"/>
                <a:gd name="T1" fmla="*/ 0 h 33"/>
                <a:gd name="T2" fmla="*/ 1 w 455"/>
                <a:gd name="T3" fmla="*/ 0 h 33"/>
                <a:gd name="T4" fmla="*/ 1 w 455"/>
                <a:gd name="T5" fmla="*/ 0 h 33"/>
                <a:gd name="T6" fmla="*/ 1 w 455"/>
                <a:gd name="T7" fmla="*/ 0 h 33"/>
                <a:gd name="T8" fmla="*/ 1 w 455"/>
                <a:gd name="T9" fmla="*/ 0 h 33"/>
                <a:gd name="T10" fmla="*/ 1 w 455"/>
                <a:gd name="T11" fmla="*/ 0 h 33"/>
                <a:gd name="T12" fmla="*/ 1 w 455"/>
                <a:gd name="T13" fmla="*/ 0 h 33"/>
                <a:gd name="T14" fmla="*/ 1 w 455"/>
                <a:gd name="T15" fmla="*/ 0 h 33"/>
                <a:gd name="T16" fmla="*/ 1 w 455"/>
                <a:gd name="T17" fmla="*/ 0 h 33"/>
                <a:gd name="T18" fmla="*/ 1 w 455"/>
                <a:gd name="T19" fmla="*/ 0 h 33"/>
                <a:gd name="T20" fmla="*/ 1 w 455"/>
                <a:gd name="T21" fmla="*/ 0 h 33"/>
                <a:gd name="T22" fmla="*/ 1 w 455"/>
                <a:gd name="T23" fmla="*/ 0 h 33"/>
                <a:gd name="T24" fmla="*/ 1 w 455"/>
                <a:gd name="T25" fmla="*/ 0 h 33"/>
                <a:gd name="T26" fmla="*/ 1 w 455"/>
                <a:gd name="T27" fmla="*/ 0 h 33"/>
                <a:gd name="T28" fmla="*/ 1 w 455"/>
                <a:gd name="T29" fmla="*/ 0 h 33"/>
                <a:gd name="T30" fmla="*/ 1 w 455"/>
                <a:gd name="T31" fmla="*/ 0 h 33"/>
                <a:gd name="T32" fmla="*/ 1 w 455"/>
                <a:gd name="T33" fmla="*/ 0 h 33"/>
                <a:gd name="T34" fmla="*/ 1 w 455"/>
                <a:gd name="T35" fmla="*/ 0 h 33"/>
                <a:gd name="T36" fmla="*/ 1 w 455"/>
                <a:gd name="T37" fmla="*/ 0 h 33"/>
                <a:gd name="T38" fmla="*/ 1 w 455"/>
                <a:gd name="T39" fmla="*/ 0 h 33"/>
                <a:gd name="T40" fmla="*/ 1 w 455"/>
                <a:gd name="T41" fmla="*/ 0 h 33"/>
                <a:gd name="T42" fmla="*/ 1 w 455"/>
                <a:gd name="T43" fmla="*/ 0 h 33"/>
                <a:gd name="T44" fmla="*/ 1 w 455"/>
                <a:gd name="T45" fmla="*/ 0 h 33"/>
                <a:gd name="T46" fmla="*/ 1 w 455"/>
                <a:gd name="T47" fmla="*/ 0 h 33"/>
                <a:gd name="T48" fmla="*/ 1 w 455"/>
                <a:gd name="T49" fmla="*/ 0 h 33"/>
                <a:gd name="T50" fmla="*/ 1 w 455"/>
                <a:gd name="T51" fmla="*/ 0 h 33"/>
                <a:gd name="T52" fmla="*/ 1 w 455"/>
                <a:gd name="T53" fmla="*/ 0 h 33"/>
                <a:gd name="T54" fmla="*/ 1 w 455"/>
                <a:gd name="T55" fmla="*/ 0 h 33"/>
                <a:gd name="T56" fmla="*/ 1 w 455"/>
                <a:gd name="T57" fmla="*/ 0 h 33"/>
                <a:gd name="T58" fmla="*/ 1 w 455"/>
                <a:gd name="T59" fmla="*/ 0 h 33"/>
                <a:gd name="T60" fmla="*/ 1 w 455"/>
                <a:gd name="T61" fmla="*/ 0 h 33"/>
                <a:gd name="T62" fmla="*/ 0 w 455"/>
                <a:gd name="T63" fmla="*/ 0 h 33"/>
                <a:gd name="T64" fmla="*/ 2 w 455"/>
                <a:gd name="T65" fmla="*/ 0 h 33"/>
                <a:gd name="T66" fmla="*/ 2 w 455"/>
                <a:gd name="T67" fmla="*/ 0 h 33"/>
                <a:gd name="T68" fmla="*/ 2 w 455"/>
                <a:gd name="T69" fmla="*/ 0 h 33"/>
                <a:gd name="T70" fmla="*/ 2 w 455"/>
                <a:gd name="T71" fmla="*/ 0 h 33"/>
                <a:gd name="T72" fmla="*/ 2 w 455"/>
                <a:gd name="T73" fmla="*/ 0 h 33"/>
                <a:gd name="T74" fmla="*/ 2 w 455"/>
                <a:gd name="T75" fmla="*/ 0 h 33"/>
                <a:gd name="T76" fmla="*/ 2 w 455"/>
                <a:gd name="T77" fmla="*/ 0 h 33"/>
                <a:gd name="T78" fmla="*/ 2 w 455"/>
                <a:gd name="T79" fmla="*/ 0 h 33"/>
                <a:gd name="T80" fmla="*/ 2 w 455"/>
                <a:gd name="T81" fmla="*/ 0 h 33"/>
                <a:gd name="T82" fmla="*/ 2 w 455"/>
                <a:gd name="T83" fmla="*/ 0 h 33"/>
                <a:gd name="T84" fmla="*/ 2 w 455"/>
                <a:gd name="T85" fmla="*/ 0 h 33"/>
                <a:gd name="T86" fmla="*/ 2 w 455"/>
                <a:gd name="T87" fmla="*/ 0 h 33"/>
                <a:gd name="T88" fmla="*/ 2 w 455"/>
                <a:gd name="T89" fmla="*/ 0 h 33"/>
                <a:gd name="T90" fmla="*/ 2 w 455"/>
                <a:gd name="T91" fmla="*/ 0 h 33"/>
                <a:gd name="T92" fmla="*/ 2 w 455"/>
                <a:gd name="T93" fmla="*/ 0 h 33"/>
                <a:gd name="T94" fmla="*/ 2 w 455"/>
                <a:gd name="T95" fmla="*/ 0 h 33"/>
                <a:gd name="T96" fmla="*/ 2 w 455"/>
                <a:gd name="T97" fmla="*/ 0 h 33"/>
                <a:gd name="T98" fmla="*/ 2 w 455"/>
                <a:gd name="T99" fmla="*/ 0 h 33"/>
                <a:gd name="T100" fmla="*/ 2 w 455"/>
                <a:gd name="T101" fmla="*/ 0 h 33"/>
                <a:gd name="T102" fmla="*/ 2 w 455"/>
                <a:gd name="T103" fmla="*/ 0 h 33"/>
                <a:gd name="T104" fmla="*/ 2 w 455"/>
                <a:gd name="T105" fmla="*/ 0 h 33"/>
                <a:gd name="T106" fmla="*/ 2 w 455"/>
                <a:gd name="T107" fmla="*/ 0 h 33"/>
                <a:gd name="T108" fmla="*/ 2 w 455"/>
                <a:gd name="T109" fmla="*/ 0 h 33"/>
                <a:gd name="T110" fmla="*/ 2 w 455"/>
                <a:gd name="T111" fmla="*/ 0 h 33"/>
                <a:gd name="T112" fmla="*/ 2 w 455"/>
                <a:gd name="T113" fmla="*/ 0 h 33"/>
                <a:gd name="T114" fmla="*/ 2 w 455"/>
                <a:gd name="T115" fmla="*/ 0 h 33"/>
                <a:gd name="T116" fmla="*/ 2 w 455"/>
                <a:gd name="T117" fmla="*/ 0 h 33"/>
                <a:gd name="T118" fmla="*/ 2 w 455"/>
                <a:gd name="T119" fmla="*/ 0 h 33"/>
                <a:gd name="T120" fmla="*/ 1 w 455"/>
                <a:gd name="T121" fmla="*/ 0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5" h="33">
                  <a:moveTo>
                    <a:pt x="34" y="0"/>
                  </a:moveTo>
                  <a:lnTo>
                    <a:pt x="33" y="2"/>
                  </a:lnTo>
                  <a:lnTo>
                    <a:pt x="32" y="3"/>
                  </a:lnTo>
                  <a:lnTo>
                    <a:pt x="29" y="3"/>
                  </a:lnTo>
                  <a:lnTo>
                    <a:pt x="28" y="4"/>
                  </a:lnTo>
                  <a:lnTo>
                    <a:pt x="27" y="6"/>
                  </a:lnTo>
                  <a:lnTo>
                    <a:pt x="26" y="6"/>
                  </a:lnTo>
                  <a:lnTo>
                    <a:pt x="25" y="7"/>
                  </a:lnTo>
                  <a:lnTo>
                    <a:pt x="24" y="8"/>
                  </a:lnTo>
                  <a:lnTo>
                    <a:pt x="22" y="9"/>
                  </a:lnTo>
                  <a:lnTo>
                    <a:pt x="21" y="9"/>
                  </a:lnTo>
                  <a:lnTo>
                    <a:pt x="20" y="11"/>
                  </a:lnTo>
                  <a:lnTo>
                    <a:pt x="19" y="12"/>
                  </a:lnTo>
                  <a:lnTo>
                    <a:pt x="18" y="13"/>
                  </a:lnTo>
                  <a:lnTo>
                    <a:pt x="17" y="13"/>
                  </a:lnTo>
                  <a:lnTo>
                    <a:pt x="15" y="15"/>
                  </a:lnTo>
                  <a:lnTo>
                    <a:pt x="14" y="16"/>
                  </a:lnTo>
                  <a:lnTo>
                    <a:pt x="13" y="17"/>
                  </a:lnTo>
                  <a:lnTo>
                    <a:pt x="12" y="19"/>
                  </a:lnTo>
                  <a:lnTo>
                    <a:pt x="11" y="19"/>
                  </a:lnTo>
                  <a:lnTo>
                    <a:pt x="11" y="20"/>
                  </a:lnTo>
                  <a:lnTo>
                    <a:pt x="10" y="21"/>
                  </a:lnTo>
                  <a:lnTo>
                    <a:pt x="8" y="22"/>
                  </a:lnTo>
                  <a:lnTo>
                    <a:pt x="7" y="24"/>
                  </a:lnTo>
                  <a:lnTo>
                    <a:pt x="6" y="25"/>
                  </a:lnTo>
                  <a:lnTo>
                    <a:pt x="5" y="26"/>
                  </a:lnTo>
                  <a:lnTo>
                    <a:pt x="4" y="28"/>
                  </a:lnTo>
                  <a:lnTo>
                    <a:pt x="4" y="29"/>
                  </a:lnTo>
                  <a:lnTo>
                    <a:pt x="3" y="30"/>
                  </a:lnTo>
                  <a:lnTo>
                    <a:pt x="1" y="32"/>
                  </a:lnTo>
                  <a:lnTo>
                    <a:pt x="1" y="33"/>
                  </a:lnTo>
                  <a:lnTo>
                    <a:pt x="0" y="33"/>
                  </a:lnTo>
                  <a:lnTo>
                    <a:pt x="455" y="33"/>
                  </a:lnTo>
                  <a:lnTo>
                    <a:pt x="454" y="32"/>
                  </a:lnTo>
                  <a:lnTo>
                    <a:pt x="454" y="30"/>
                  </a:lnTo>
                  <a:lnTo>
                    <a:pt x="453" y="29"/>
                  </a:lnTo>
                  <a:lnTo>
                    <a:pt x="452" y="28"/>
                  </a:lnTo>
                  <a:lnTo>
                    <a:pt x="452" y="26"/>
                  </a:lnTo>
                  <a:lnTo>
                    <a:pt x="452" y="25"/>
                  </a:lnTo>
                  <a:lnTo>
                    <a:pt x="450" y="24"/>
                  </a:lnTo>
                  <a:lnTo>
                    <a:pt x="449" y="22"/>
                  </a:lnTo>
                  <a:lnTo>
                    <a:pt x="449" y="21"/>
                  </a:lnTo>
                  <a:lnTo>
                    <a:pt x="448" y="20"/>
                  </a:lnTo>
                  <a:lnTo>
                    <a:pt x="447" y="19"/>
                  </a:lnTo>
                  <a:lnTo>
                    <a:pt x="447" y="17"/>
                  </a:lnTo>
                  <a:lnTo>
                    <a:pt x="446" y="16"/>
                  </a:lnTo>
                  <a:lnTo>
                    <a:pt x="446" y="15"/>
                  </a:lnTo>
                  <a:lnTo>
                    <a:pt x="445" y="15"/>
                  </a:lnTo>
                  <a:lnTo>
                    <a:pt x="445" y="13"/>
                  </a:lnTo>
                  <a:lnTo>
                    <a:pt x="444" y="12"/>
                  </a:lnTo>
                  <a:lnTo>
                    <a:pt x="444" y="11"/>
                  </a:lnTo>
                  <a:lnTo>
                    <a:pt x="442" y="9"/>
                  </a:lnTo>
                  <a:lnTo>
                    <a:pt x="441" y="8"/>
                  </a:lnTo>
                  <a:lnTo>
                    <a:pt x="441" y="7"/>
                  </a:lnTo>
                  <a:lnTo>
                    <a:pt x="440" y="6"/>
                  </a:lnTo>
                  <a:lnTo>
                    <a:pt x="440" y="4"/>
                  </a:lnTo>
                  <a:lnTo>
                    <a:pt x="439" y="4"/>
                  </a:lnTo>
                  <a:lnTo>
                    <a:pt x="439" y="3"/>
                  </a:lnTo>
                  <a:lnTo>
                    <a:pt x="438" y="2"/>
                  </a:lnTo>
                  <a:lnTo>
                    <a:pt x="437" y="0"/>
                  </a:lnTo>
                  <a:lnTo>
                    <a:pt x="34" y="0"/>
                  </a:lnTo>
                  <a:close/>
                </a:path>
              </a:pathLst>
            </a:custGeom>
            <a:solidFill>
              <a:srgbClr val="F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7" name="Freeform 60"/>
            <p:cNvSpPr>
              <a:spLocks/>
            </p:cNvSpPr>
            <p:nvPr/>
          </p:nvSpPr>
          <p:spPr bwMode="auto">
            <a:xfrm>
              <a:off x="4372" y="3468"/>
              <a:ext cx="236" cy="16"/>
            </a:xfrm>
            <a:custGeom>
              <a:avLst/>
              <a:gdLst>
                <a:gd name="T0" fmla="*/ 0 w 471"/>
                <a:gd name="T1" fmla="*/ 0 h 33"/>
                <a:gd name="T2" fmla="*/ 0 w 471"/>
                <a:gd name="T3" fmla="*/ 0 h 33"/>
                <a:gd name="T4" fmla="*/ 1 w 471"/>
                <a:gd name="T5" fmla="*/ 0 h 33"/>
                <a:gd name="T6" fmla="*/ 1 w 471"/>
                <a:gd name="T7" fmla="*/ 0 h 33"/>
                <a:gd name="T8" fmla="*/ 1 w 471"/>
                <a:gd name="T9" fmla="*/ 0 h 33"/>
                <a:gd name="T10" fmla="*/ 1 w 471"/>
                <a:gd name="T11" fmla="*/ 0 h 33"/>
                <a:gd name="T12" fmla="*/ 1 w 471"/>
                <a:gd name="T13" fmla="*/ 0 h 33"/>
                <a:gd name="T14" fmla="*/ 1 w 471"/>
                <a:gd name="T15" fmla="*/ 0 h 33"/>
                <a:gd name="T16" fmla="*/ 1 w 471"/>
                <a:gd name="T17" fmla="*/ 0 h 33"/>
                <a:gd name="T18" fmla="*/ 1 w 471"/>
                <a:gd name="T19" fmla="*/ 0 h 33"/>
                <a:gd name="T20" fmla="*/ 1 w 471"/>
                <a:gd name="T21" fmla="*/ 0 h 33"/>
                <a:gd name="T22" fmla="*/ 1 w 471"/>
                <a:gd name="T23" fmla="*/ 0 h 33"/>
                <a:gd name="T24" fmla="*/ 1 w 471"/>
                <a:gd name="T25" fmla="*/ 0 h 33"/>
                <a:gd name="T26" fmla="*/ 1 w 471"/>
                <a:gd name="T27" fmla="*/ 0 h 33"/>
                <a:gd name="T28" fmla="*/ 1 w 471"/>
                <a:gd name="T29" fmla="*/ 0 h 33"/>
                <a:gd name="T30" fmla="*/ 1 w 471"/>
                <a:gd name="T31" fmla="*/ 0 h 33"/>
                <a:gd name="T32" fmla="*/ 1 w 471"/>
                <a:gd name="T33" fmla="*/ 0 h 33"/>
                <a:gd name="T34" fmla="*/ 1 w 471"/>
                <a:gd name="T35" fmla="*/ 0 h 33"/>
                <a:gd name="T36" fmla="*/ 1 w 471"/>
                <a:gd name="T37" fmla="*/ 0 h 33"/>
                <a:gd name="T38" fmla="*/ 1 w 471"/>
                <a:gd name="T39" fmla="*/ 0 h 33"/>
                <a:gd name="T40" fmla="*/ 1 w 471"/>
                <a:gd name="T41" fmla="*/ 0 h 33"/>
                <a:gd name="T42" fmla="*/ 1 w 471"/>
                <a:gd name="T43" fmla="*/ 0 h 33"/>
                <a:gd name="T44" fmla="*/ 1 w 471"/>
                <a:gd name="T45" fmla="*/ 0 h 33"/>
                <a:gd name="T46" fmla="*/ 1 w 471"/>
                <a:gd name="T47" fmla="*/ 0 h 33"/>
                <a:gd name="T48" fmla="*/ 1 w 471"/>
                <a:gd name="T49" fmla="*/ 0 h 33"/>
                <a:gd name="T50" fmla="*/ 1 w 471"/>
                <a:gd name="T51" fmla="*/ 0 h 33"/>
                <a:gd name="T52" fmla="*/ 1 w 471"/>
                <a:gd name="T53" fmla="*/ 0 h 33"/>
                <a:gd name="T54" fmla="*/ 1 w 471"/>
                <a:gd name="T55" fmla="*/ 0 h 33"/>
                <a:gd name="T56" fmla="*/ 1 w 471"/>
                <a:gd name="T57" fmla="*/ 0 h 33"/>
                <a:gd name="T58" fmla="*/ 1 w 471"/>
                <a:gd name="T59" fmla="*/ 0 h 33"/>
                <a:gd name="T60" fmla="*/ 2 w 471"/>
                <a:gd name="T61" fmla="*/ 0 h 33"/>
                <a:gd name="T62" fmla="*/ 2 w 471"/>
                <a:gd name="T63" fmla="*/ 0 h 33"/>
                <a:gd name="T64" fmla="*/ 2 w 471"/>
                <a:gd name="T65" fmla="*/ 0 h 33"/>
                <a:gd name="T66" fmla="*/ 2 w 471"/>
                <a:gd name="T67" fmla="*/ 0 h 33"/>
                <a:gd name="T68" fmla="*/ 2 w 471"/>
                <a:gd name="T69" fmla="*/ 0 h 33"/>
                <a:gd name="T70" fmla="*/ 2 w 471"/>
                <a:gd name="T71" fmla="*/ 0 h 33"/>
                <a:gd name="T72" fmla="*/ 2 w 471"/>
                <a:gd name="T73" fmla="*/ 0 h 33"/>
                <a:gd name="T74" fmla="*/ 2 w 471"/>
                <a:gd name="T75" fmla="*/ 0 h 33"/>
                <a:gd name="T76" fmla="*/ 2 w 471"/>
                <a:gd name="T77" fmla="*/ 0 h 33"/>
                <a:gd name="T78" fmla="*/ 2 w 471"/>
                <a:gd name="T79" fmla="*/ 0 h 33"/>
                <a:gd name="T80" fmla="*/ 2 w 471"/>
                <a:gd name="T81" fmla="*/ 0 h 33"/>
                <a:gd name="T82" fmla="*/ 2 w 471"/>
                <a:gd name="T83" fmla="*/ 0 h 33"/>
                <a:gd name="T84" fmla="*/ 2 w 471"/>
                <a:gd name="T85" fmla="*/ 0 h 33"/>
                <a:gd name="T86" fmla="*/ 2 w 471"/>
                <a:gd name="T87" fmla="*/ 0 h 33"/>
                <a:gd name="T88" fmla="*/ 2 w 471"/>
                <a:gd name="T89" fmla="*/ 0 h 33"/>
                <a:gd name="T90" fmla="*/ 2 w 471"/>
                <a:gd name="T91" fmla="*/ 0 h 33"/>
                <a:gd name="T92" fmla="*/ 2 w 471"/>
                <a:gd name="T93" fmla="*/ 0 h 33"/>
                <a:gd name="T94" fmla="*/ 2 w 471"/>
                <a:gd name="T95" fmla="*/ 0 h 33"/>
                <a:gd name="T96" fmla="*/ 2 w 471"/>
                <a:gd name="T97" fmla="*/ 0 h 33"/>
                <a:gd name="T98" fmla="*/ 2 w 471"/>
                <a:gd name="T99" fmla="*/ 0 h 33"/>
                <a:gd name="T100" fmla="*/ 2 w 471"/>
                <a:gd name="T101" fmla="*/ 0 h 33"/>
                <a:gd name="T102" fmla="*/ 2 w 471"/>
                <a:gd name="T103" fmla="*/ 0 h 33"/>
                <a:gd name="T104" fmla="*/ 2 w 471"/>
                <a:gd name="T105" fmla="*/ 0 h 33"/>
                <a:gd name="T106" fmla="*/ 2 w 471"/>
                <a:gd name="T107" fmla="*/ 0 h 33"/>
                <a:gd name="T108" fmla="*/ 2 w 471"/>
                <a:gd name="T109" fmla="*/ 0 h 33"/>
                <a:gd name="T110" fmla="*/ 2 w 471"/>
                <a:gd name="T111" fmla="*/ 0 h 33"/>
                <a:gd name="T112" fmla="*/ 2 w 471"/>
                <a:gd name="T113" fmla="*/ 0 h 33"/>
                <a:gd name="T114" fmla="*/ 2 w 471"/>
                <a:gd name="T115" fmla="*/ 0 h 33"/>
                <a:gd name="T116" fmla="*/ 2 w 471"/>
                <a:gd name="T117" fmla="*/ 0 h 33"/>
                <a:gd name="T118" fmla="*/ 2 w 471"/>
                <a:gd name="T119" fmla="*/ 0 h 33"/>
                <a:gd name="T120" fmla="*/ 0 w 471"/>
                <a:gd name="T121" fmla="*/ 0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1" h="33">
                  <a:moveTo>
                    <a:pt x="0" y="33"/>
                  </a:moveTo>
                  <a:lnTo>
                    <a:pt x="0" y="31"/>
                  </a:lnTo>
                  <a:lnTo>
                    <a:pt x="1" y="30"/>
                  </a:lnTo>
                  <a:lnTo>
                    <a:pt x="1" y="29"/>
                  </a:lnTo>
                  <a:lnTo>
                    <a:pt x="3" y="29"/>
                  </a:lnTo>
                  <a:lnTo>
                    <a:pt x="3" y="28"/>
                  </a:lnTo>
                  <a:lnTo>
                    <a:pt x="4" y="28"/>
                  </a:lnTo>
                  <a:lnTo>
                    <a:pt x="4" y="26"/>
                  </a:lnTo>
                  <a:lnTo>
                    <a:pt x="4" y="25"/>
                  </a:lnTo>
                  <a:lnTo>
                    <a:pt x="5" y="24"/>
                  </a:lnTo>
                  <a:lnTo>
                    <a:pt x="5" y="22"/>
                  </a:lnTo>
                  <a:lnTo>
                    <a:pt x="6" y="21"/>
                  </a:lnTo>
                  <a:lnTo>
                    <a:pt x="6" y="20"/>
                  </a:lnTo>
                  <a:lnTo>
                    <a:pt x="7" y="18"/>
                  </a:lnTo>
                  <a:lnTo>
                    <a:pt x="8" y="17"/>
                  </a:lnTo>
                  <a:lnTo>
                    <a:pt x="8" y="16"/>
                  </a:lnTo>
                  <a:lnTo>
                    <a:pt x="9" y="15"/>
                  </a:lnTo>
                  <a:lnTo>
                    <a:pt x="9" y="13"/>
                  </a:lnTo>
                  <a:lnTo>
                    <a:pt x="11" y="13"/>
                  </a:lnTo>
                  <a:lnTo>
                    <a:pt x="11" y="12"/>
                  </a:lnTo>
                  <a:lnTo>
                    <a:pt x="12" y="11"/>
                  </a:lnTo>
                  <a:lnTo>
                    <a:pt x="13" y="9"/>
                  </a:lnTo>
                  <a:lnTo>
                    <a:pt x="14" y="8"/>
                  </a:lnTo>
                  <a:lnTo>
                    <a:pt x="15" y="7"/>
                  </a:lnTo>
                  <a:lnTo>
                    <a:pt x="16" y="5"/>
                  </a:lnTo>
                  <a:lnTo>
                    <a:pt x="16" y="4"/>
                  </a:lnTo>
                  <a:lnTo>
                    <a:pt x="18" y="4"/>
                  </a:lnTo>
                  <a:lnTo>
                    <a:pt x="19" y="3"/>
                  </a:lnTo>
                  <a:lnTo>
                    <a:pt x="20" y="2"/>
                  </a:lnTo>
                  <a:lnTo>
                    <a:pt x="21" y="0"/>
                  </a:lnTo>
                  <a:lnTo>
                    <a:pt x="455" y="0"/>
                  </a:lnTo>
                  <a:lnTo>
                    <a:pt x="455" y="2"/>
                  </a:lnTo>
                  <a:lnTo>
                    <a:pt x="456" y="2"/>
                  </a:lnTo>
                  <a:lnTo>
                    <a:pt x="456" y="3"/>
                  </a:lnTo>
                  <a:lnTo>
                    <a:pt x="457" y="4"/>
                  </a:lnTo>
                  <a:lnTo>
                    <a:pt x="457" y="5"/>
                  </a:lnTo>
                  <a:lnTo>
                    <a:pt x="458" y="7"/>
                  </a:lnTo>
                  <a:lnTo>
                    <a:pt x="460" y="8"/>
                  </a:lnTo>
                  <a:lnTo>
                    <a:pt x="460" y="9"/>
                  </a:lnTo>
                  <a:lnTo>
                    <a:pt x="461" y="11"/>
                  </a:lnTo>
                  <a:lnTo>
                    <a:pt x="461" y="12"/>
                  </a:lnTo>
                  <a:lnTo>
                    <a:pt x="462" y="13"/>
                  </a:lnTo>
                  <a:lnTo>
                    <a:pt x="462" y="15"/>
                  </a:lnTo>
                  <a:lnTo>
                    <a:pt x="463" y="16"/>
                  </a:lnTo>
                  <a:lnTo>
                    <a:pt x="463" y="17"/>
                  </a:lnTo>
                  <a:lnTo>
                    <a:pt x="464" y="17"/>
                  </a:lnTo>
                  <a:lnTo>
                    <a:pt x="464" y="18"/>
                  </a:lnTo>
                  <a:lnTo>
                    <a:pt x="465" y="20"/>
                  </a:lnTo>
                  <a:lnTo>
                    <a:pt x="465" y="21"/>
                  </a:lnTo>
                  <a:lnTo>
                    <a:pt x="465" y="22"/>
                  </a:lnTo>
                  <a:lnTo>
                    <a:pt x="467" y="22"/>
                  </a:lnTo>
                  <a:lnTo>
                    <a:pt x="467" y="24"/>
                  </a:lnTo>
                  <a:lnTo>
                    <a:pt x="468" y="25"/>
                  </a:lnTo>
                  <a:lnTo>
                    <a:pt x="468" y="26"/>
                  </a:lnTo>
                  <a:lnTo>
                    <a:pt x="469" y="26"/>
                  </a:lnTo>
                  <a:lnTo>
                    <a:pt x="469" y="28"/>
                  </a:lnTo>
                  <a:lnTo>
                    <a:pt x="469" y="29"/>
                  </a:lnTo>
                  <a:lnTo>
                    <a:pt x="470" y="30"/>
                  </a:lnTo>
                  <a:lnTo>
                    <a:pt x="471" y="31"/>
                  </a:lnTo>
                  <a:lnTo>
                    <a:pt x="471" y="33"/>
                  </a:lnTo>
                  <a:lnTo>
                    <a:pt x="0" y="33"/>
                  </a:lnTo>
                  <a:close/>
                </a:path>
              </a:pathLst>
            </a:custGeom>
            <a:solidFill>
              <a:srgbClr val="F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8" name="Freeform 61"/>
            <p:cNvSpPr>
              <a:spLocks/>
            </p:cNvSpPr>
            <p:nvPr/>
          </p:nvSpPr>
          <p:spPr bwMode="auto">
            <a:xfrm>
              <a:off x="4367" y="3475"/>
              <a:ext cx="244" cy="17"/>
            </a:xfrm>
            <a:custGeom>
              <a:avLst/>
              <a:gdLst>
                <a:gd name="T0" fmla="*/ 0 w 487"/>
                <a:gd name="T1" fmla="*/ 1 h 34"/>
                <a:gd name="T2" fmla="*/ 1 w 487"/>
                <a:gd name="T3" fmla="*/ 1 h 34"/>
                <a:gd name="T4" fmla="*/ 1 w 487"/>
                <a:gd name="T5" fmla="*/ 1 h 34"/>
                <a:gd name="T6" fmla="*/ 1 w 487"/>
                <a:gd name="T7" fmla="*/ 1 h 34"/>
                <a:gd name="T8" fmla="*/ 1 w 487"/>
                <a:gd name="T9" fmla="*/ 1 h 34"/>
                <a:gd name="T10" fmla="*/ 1 w 487"/>
                <a:gd name="T11" fmla="*/ 1 h 34"/>
                <a:gd name="T12" fmla="*/ 1 w 487"/>
                <a:gd name="T13" fmla="*/ 1 h 34"/>
                <a:gd name="T14" fmla="*/ 1 w 487"/>
                <a:gd name="T15" fmla="*/ 1 h 34"/>
                <a:gd name="T16" fmla="*/ 1 w 487"/>
                <a:gd name="T17" fmla="*/ 1 h 34"/>
                <a:gd name="T18" fmla="*/ 1 w 487"/>
                <a:gd name="T19" fmla="*/ 1 h 34"/>
                <a:gd name="T20" fmla="*/ 1 w 487"/>
                <a:gd name="T21" fmla="*/ 1 h 34"/>
                <a:gd name="T22" fmla="*/ 1 w 487"/>
                <a:gd name="T23" fmla="*/ 1 h 34"/>
                <a:gd name="T24" fmla="*/ 1 w 487"/>
                <a:gd name="T25" fmla="*/ 1 h 34"/>
                <a:gd name="T26" fmla="*/ 1 w 487"/>
                <a:gd name="T27" fmla="*/ 1 h 34"/>
                <a:gd name="T28" fmla="*/ 1 w 487"/>
                <a:gd name="T29" fmla="*/ 1 h 34"/>
                <a:gd name="T30" fmla="*/ 1 w 487"/>
                <a:gd name="T31" fmla="*/ 1 h 34"/>
                <a:gd name="T32" fmla="*/ 1 w 487"/>
                <a:gd name="T33" fmla="*/ 1 h 34"/>
                <a:gd name="T34" fmla="*/ 1 w 487"/>
                <a:gd name="T35" fmla="*/ 1 h 34"/>
                <a:gd name="T36" fmla="*/ 1 w 487"/>
                <a:gd name="T37" fmla="*/ 0 h 34"/>
                <a:gd name="T38" fmla="*/ 2 w 487"/>
                <a:gd name="T39" fmla="*/ 1 h 34"/>
                <a:gd name="T40" fmla="*/ 2 w 487"/>
                <a:gd name="T41" fmla="*/ 1 h 34"/>
                <a:gd name="T42" fmla="*/ 2 w 487"/>
                <a:gd name="T43" fmla="*/ 1 h 34"/>
                <a:gd name="T44" fmla="*/ 2 w 487"/>
                <a:gd name="T45" fmla="*/ 1 h 34"/>
                <a:gd name="T46" fmla="*/ 2 w 487"/>
                <a:gd name="T47" fmla="*/ 1 h 34"/>
                <a:gd name="T48" fmla="*/ 2 w 487"/>
                <a:gd name="T49" fmla="*/ 1 h 34"/>
                <a:gd name="T50" fmla="*/ 2 w 487"/>
                <a:gd name="T51" fmla="*/ 1 h 34"/>
                <a:gd name="T52" fmla="*/ 2 w 487"/>
                <a:gd name="T53" fmla="*/ 1 h 34"/>
                <a:gd name="T54" fmla="*/ 2 w 487"/>
                <a:gd name="T55" fmla="*/ 1 h 34"/>
                <a:gd name="T56" fmla="*/ 2 w 487"/>
                <a:gd name="T57" fmla="*/ 1 h 34"/>
                <a:gd name="T58" fmla="*/ 2 w 487"/>
                <a:gd name="T59" fmla="*/ 1 h 34"/>
                <a:gd name="T60" fmla="*/ 2 w 487"/>
                <a:gd name="T61" fmla="*/ 1 h 34"/>
                <a:gd name="T62" fmla="*/ 2 w 487"/>
                <a:gd name="T63" fmla="*/ 1 h 34"/>
                <a:gd name="T64" fmla="*/ 2 w 487"/>
                <a:gd name="T65" fmla="*/ 1 h 34"/>
                <a:gd name="T66" fmla="*/ 2 w 487"/>
                <a:gd name="T67" fmla="*/ 1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7" h="34">
                  <a:moveTo>
                    <a:pt x="0" y="34"/>
                  </a:moveTo>
                  <a:lnTo>
                    <a:pt x="0" y="32"/>
                  </a:lnTo>
                  <a:lnTo>
                    <a:pt x="0" y="31"/>
                  </a:lnTo>
                  <a:lnTo>
                    <a:pt x="1" y="31"/>
                  </a:lnTo>
                  <a:lnTo>
                    <a:pt x="1" y="30"/>
                  </a:lnTo>
                  <a:lnTo>
                    <a:pt x="1" y="28"/>
                  </a:lnTo>
                  <a:lnTo>
                    <a:pt x="2" y="28"/>
                  </a:lnTo>
                  <a:lnTo>
                    <a:pt x="2" y="27"/>
                  </a:lnTo>
                  <a:lnTo>
                    <a:pt x="3" y="26"/>
                  </a:lnTo>
                  <a:lnTo>
                    <a:pt x="3" y="25"/>
                  </a:lnTo>
                  <a:lnTo>
                    <a:pt x="5" y="25"/>
                  </a:lnTo>
                  <a:lnTo>
                    <a:pt x="5" y="23"/>
                  </a:lnTo>
                  <a:lnTo>
                    <a:pt x="5" y="22"/>
                  </a:lnTo>
                  <a:lnTo>
                    <a:pt x="6" y="22"/>
                  </a:lnTo>
                  <a:lnTo>
                    <a:pt x="6" y="21"/>
                  </a:lnTo>
                  <a:lnTo>
                    <a:pt x="7" y="21"/>
                  </a:lnTo>
                  <a:lnTo>
                    <a:pt x="7" y="19"/>
                  </a:lnTo>
                  <a:lnTo>
                    <a:pt x="8" y="18"/>
                  </a:lnTo>
                  <a:lnTo>
                    <a:pt x="8" y="17"/>
                  </a:lnTo>
                  <a:lnTo>
                    <a:pt x="9" y="17"/>
                  </a:lnTo>
                  <a:lnTo>
                    <a:pt x="9" y="15"/>
                  </a:lnTo>
                  <a:lnTo>
                    <a:pt x="10" y="14"/>
                  </a:lnTo>
                  <a:lnTo>
                    <a:pt x="12" y="13"/>
                  </a:lnTo>
                  <a:lnTo>
                    <a:pt x="12" y="12"/>
                  </a:lnTo>
                  <a:lnTo>
                    <a:pt x="13" y="12"/>
                  </a:lnTo>
                  <a:lnTo>
                    <a:pt x="13" y="10"/>
                  </a:lnTo>
                  <a:lnTo>
                    <a:pt x="13" y="9"/>
                  </a:lnTo>
                  <a:lnTo>
                    <a:pt x="14" y="9"/>
                  </a:lnTo>
                  <a:lnTo>
                    <a:pt x="14" y="8"/>
                  </a:lnTo>
                  <a:lnTo>
                    <a:pt x="14" y="6"/>
                  </a:lnTo>
                  <a:lnTo>
                    <a:pt x="15" y="6"/>
                  </a:lnTo>
                  <a:lnTo>
                    <a:pt x="15" y="5"/>
                  </a:lnTo>
                  <a:lnTo>
                    <a:pt x="15" y="4"/>
                  </a:lnTo>
                  <a:lnTo>
                    <a:pt x="16" y="4"/>
                  </a:lnTo>
                  <a:lnTo>
                    <a:pt x="16" y="2"/>
                  </a:lnTo>
                  <a:lnTo>
                    <a:pt x="16" y="1"/>
                  </a:lnTo>
                  <a:lnTo>
                    <a:pt x="17" y="1"/>
                  </a:lnTo>
                  <a:lnTo>
                    <a:pt x="17" y="0"/>
                  </a:lnTo>
                  <a:lnTo>
                    <a:pt x="472" y="0"/>
                  </a:lnTo>
                  <a:lnTo>
                    <a:pt x="473" y="1"/>
                  </a:lnTo>
                  <a:lnTo>
                    <a:pt x="473" y="2"/>
                  </a:lnTo>
                  <a:lnTo>
                    <a:pt x="474" y="4"/>
                  </a:lnTo>
                  <a:lnTo>
                    <a:pt x="474" y="5"/>
                  </a:lnTo>
                  <a:lnTo>
                    <a:pt x="476" y="6"/>
                  </a:lnTo>
                  <a:lnTo>
                    <a:pt x="476" y="8"/>
                  </a:lnTo>
                  <a:lnTo>
                    <a:pt x="477" y="9"/>
                  </a:lnTo>
                  <a:lnTo>
                    <a:pt x="477" y="10"/>
                  </a:lnTo>
                  <a:lnTo>
                    <a:pt x="478" y="10"/>
                  </a:lnTo>
                  <a:lnTo>
                    <a:pt x="478" y="12"/>
                  </a:lnTo>
                  <a:lnTo>
                    <a:pt x="479" y="13"/>
                  </a:lnTo>
                  <a:lnTo>
                    <a:pt x="479" y="14"/>
                  </a:lnTo>
                  <a:lnTo>
                    <a:pt x="479" y="15"/>
                  </a:lnTo>
                  <a:lnTo>
                    <a:pt x="480" y="15"/>
                  </a:lnTo>
                  <a:lnTo>
                    <a:pt x="480" y="17"/>
                  </a:lnTo>
                  <a:lnTo>
                    <a:pt x="481" y="18"/>
                  </a:lnTo>
                  <a:lnTo>
                    <a:pt x="481" y="19"/>
                  </a:lnTo>
                  <a:lnTo>
                    <a:pt x="481" y="21"/>
                  </a:lnTo>
                  <a:lnTo>
                    <a:pt x="483" y="21"/>
                  </a:lnTo>
                  <a:lnTo>
                    <a:pt x="483" y="22"/>
                  </a:lnTo>
                  <a:lnTo>
                    <a:pt x="484" y="23"/>
                  </a:lnTo>
                  <a:lnTo>
                    <a:pt x="484" y="25"/>
                  </a:lnTo>
                  <a:lnTo>
                    <a:pt x="485" y="26"/>
                  </a:lnTo>
                  <a:lnTo>
                    <a:pt x="485" y="27"/>
                  </a:lnTo>
                  <a:lnTo>
                    <a:pt x="485" y="28"/>
                  </a:lnTo>
                  <a:lnTo>
                    <a:pt x="486" y="30"/>
                  </a:lnTo>
                  <a:lnTo>
                    <a:pt x="487" y="31"/>
                  </a:lnTo>
                  <a:lnTo>
                    <a:pt x="487" y="32"/>
                  </a:lnTo>
                  <a:lnTo>
                    <a:pt x="487" y="34"/>
                  </a:lnTo>
                  <a:lnTo>
                    <a:pt x="0" y="34"/>
                  </a:lnTo>
                  <a:close/>
                </a:path>
              </a:pathLst>
            </a:custGeom>
            <a:solidFill>
              <a:srgbClr val="F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9" name="Freeform 62"/>
            <p:cNvSpPr>
              <a:spLocks/>
            </p:cNvSpPr>
            <p:nvPr/>
          </p:nvSpPr>
          <p:spPr bwMode="auto">
            <a:xfrm>
              <a:off x="4363" y="3484"/>
              <a:ext cx="252" cy="16"/>
            </a:xfrm>
            <a:custGeom>
              <a:avLst/>
              <a:gdLst>
                <a:gd name="T0" fmla="*/ 1 w 502"/>
                <a:gd name="T1" fmla="*/ 0 h 32"/>
                <a:gd name="T2" fmla="*/ 1 w 502"/>
                <a:gd name="T3" fmla="*/ 1 h 32"/>
                <a:gd name="T4" fmla="*/ 1 w 502"/>
                <a:gd name="T5" fmla="*/ 1 h 32"/>
                <a:gd name="T6" fmla="*/ 1 w 502"/>
                <a:gd name="T7" fmla="*/ 1 h 32"/>
                <a:gd name="T8" fmla="*/ 1 w 502"/>
                <a:gd name="T9" fmla="*/ 1 h 32"/>
                <a:gd name="T10" fmla="*/ 1 w 502"/>
                <a:gd name="T11" fmla="*/ 1 h 32"/>
                <a:gd name="T12" fmla="*/ 1 w 502"/>
                <a:gd name="T13" fmla="*/ 1 h 32"/>
                <a:gd name="T14" fmla="*/ 1 w 502"/>
                <a:gd name="T15" fmla="*/ 1 h 32"/>
                <a:gd name="T16" fmla="*/ 1 w 502"/>
                <a:gd name="T17" fmla="*/ 1 h 32"/>
                <a:gd name="T18" fmla="*/ 1 w 502"/>
                <a:gd name="T19" fmla="*/ 1 h 32"/>
                <a:gd name="T20" fmla="*/ 1 w 502"/>
                <a:gd name="T21" fmla="*/ 1 h 32"/>
                <a:gd name="T22" fmla="*/ 1 w 502"/>
                <a:gd name="T23" fmla="*/ 1 h 32"/>
                <a:gd name="T24" fmla="*/ 1 w 502"/>
                <a:gd name="T25" fmla="*/ 1 h 32"/>
                <a:gd name="T26" fmla="*/ 1 w 502"/>
                <a:gd name="T27" fmla="*/ 1 h 32"/>
                <a:gd name="T28" fmla="*/ 1 w 502"/>
                <a:gd name="T29" fmla="*/ 1 h 32"/>
                <a:gd name="T30" fmla="*/ 1 w 502"/>
                <a:gd name="T31" fmla="*/ 1 h 32"/>
                <a:gd name="T32" fmla="*/ 1 w 502"/>
                <a:gd name="T33" fmla="*/ 1 h 32"/>
                <a:gd name="T34" fmla="*/ 1 w 502"/>
                <a:gd name="T35" fmla="*/ 1 h 32"/>
                <a:gd name="T36" fmla="*/ 1 w 502"/>
                <a:gd name="T37" fmla="*/ 1 h 32"/>
                <a:gd name="T38" fmla="*/ 1 w 502"/>
                <a:gd name="T39" fmla="*/ 1 h 32"/>
                <a:gd name="T40" fmla="*/ 1 w 502"/>
                <a:gd name="T41" fmla="*/ 1 h 32"/>
                <a:gd name="T42" fmla="*/ 1 w 502"/>
                <a:gd name="T43" fmla="*/ 1 h 32"/>
                <a:gd name="T44" fmla="*/ 1 w 502"/>
                <a:gd name="T45" fmla="*/ 1 h 32"/>
                <a:gd name="T46" fmla="*/ 1 w 502"/>
                <a:gd name="T47" fmla="*/ 1 h 32"/>
                <a:gd name="T48" fmla="*/ 1 w 502"/>
                <a:gd name="T49" fmla="*/ 1 h 32"/>
                <a:gd name="T50" fmla="*/ 1 w 502"/>
                <a:gd name="T51" fmla="*/ 1 h 32"/>
                <a:gd name="T52" fmla="*/ 0 w 502"/>
                <a:gd name="T53" fmla="*/ 1 h 32"/>
                <a:gd name="T54" fmla="*/ 0 w 502"/>
                <a:gd name="T55" fmla="*/ 1 h 32"/>
                <a:gd name="T56" fmla="*/ 2 w 502"/>
                <a:gd name="T57" fmla="*/ 1 h 32"/>
                <a:gd name="T58" fmla="*/ 2 w 502"/>
                <a:gd name="T59" fmla="*/ 1 h 32"/>
                <a:gd name="T60" fmla="*/ 2 w 502"/>
                <a:gd name="T61" fmla="*/ 1 h 32"/>
                <a:gd name="T62" fmla="*/ 2 w 502"/>
                <a:gd name="T63" fmla="*/ 1 h 32"/>
                <a:gd name="T64" fmla="*/ 2 w 502"/>
                <a:gd name="T65" fmla="*/ 1 h 32"/>
                <a:gd name="T66" fmla="*/ 2 w 502"/>
                <a:gd name="T67" fmla="*/ 1 h 32"/>
                <a:gd name="T68" fmla="*/ 2 w 502"/>
                <a:gd name="T69" fmla="*/ 1 h 32"/>
                <a:gd name="T70" fmla="*/ 2 w 502"/>
                <a:gd name="T71" fmla="*/ 1 h 32"/>
                <a:gd name="T72" fmla="*/ 2 w 502"/>
                <a:gd name="T73" fmla="*/ 1 h 32"/>
                <a:gd name="T74" fmla="*/ 2 w 502"/>
                <a:gd name="T75" fmla="*/ 1 h 32"/>
                <a:gd name="T76" fmla="*/ 2 w 502"/>
                <a:gd name="T77" fmla="*/ 1 h 32"/>
                <a:gd name="T78" fmla="*/ 2 w 502"/>
                <a:gd name="T79" fmla="*/ 1 h 32"/>
                <a:gd name="T80" fmla="*/ 2 w 502"/>
                <a:gd name="T81" fmla="*/ 1 h 32"/>
                <a:gd name="T82" fmla="*/ 2 w 502"/>
                <a:gd name="T83" fmla="*/ 1 h 32"/>
                <a:gd name="T84" fmla="*/ 2 w 502"/>
                <a:gd name="T85" fmla="*/ 1 h 32"/>
                <a:gd name="T86" fmla="*/ 2 w 502"/>
                <a:gd name="T87" fmla="*/ 1 h 32"/>
                <a:gd name="T88" fmla="*/ 2 w 502"/>
                <a:gd name="T89" fmla="*/ 1 h 32"/>
                <a:gd name="T90" fmla="*/ 2 w 502"/>
                <a:gd name="T91" fmla="*/ 1 h 32"/>
                <a:gd name="T92" fmla="*/ 2 w 502"/>
                <a:gd name="T93" fmla="*/ 1 h 32"/>
                <a:gd name="T94" fmla="*/ 2 w 502"/>
                <a:gd name="T95" fmla="*/ 1 h 32"/>
                <a:gd name="T96" fmla="*/ 2 w 502"/>
                <a:gd name="T97" fmla="*/ 1 h 32"/>
                <a:gd name="T98" fmla="*/ 2 w 502"/>
                <a:gd name="T99" fmla="*/ 1 h 32"/>
                <a:gd name="T100" fmla="*/ 2 w 502"/>
                <a:gd name="T101" fmla="*/ 1 h 32"/>
                <a:gd name="T102" fmla="*/ 2 w 502"/>
                <a:gd name="T103" fmla="*/ 1 h 32"/>
                <a:gd name="T104" fmla="*/ 2 w 502"/>
                <a:gd name="T105" fmla="*/ 1 h 32"/>
                <a:gd name="T106" fmla="*/ 2 w 502"/>
                <a:gd name="T107" fmla="*/ 0 h 32"/>
                <a:gd name="T108" fmla="*/ 1 w 502"/>
                <a:gd name="T109" fmla="*/ 0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2" h="32">
                  <a:moveTo>
                    <a:pt x="17" y="0"/>
                  </a:moveTo>
                  <a:lnTo>
                    <a:pt x="16" y="1"/>
                  </a:lnTo>
                  <a:lnTo>
                    <a:pt x="15" y="2"/>
                  </a:lnTo>
                  <a:lnTo>
                    <a:pt x="14" y="4"/>
                  </a:lnTo>
                  <a:lnTo>
                    <a:pt x="14" y="5"/>
                  </a:lnTo>
                  <a:lnTo>
                    <a:pt x="13" y="6"/>
                  </a:lnTo>
                  <a:lnTo>
                    <a:pt x="13" y="8"/>
                  </a:lnTo>
                  <a:lnTo>
                    <a:pt x="11" y="8"/>
                  </a:lnTo>
                  <a:lnTo>
                    <a:pt x="11" y="9"/>
                  </a:lnTo>
                  <a:lnTo>
                    <a:pt x="10" y="10"/>
                  </a:lnTo>
                  <a:lnTo>
                    <a:pt x="10" y="11"/>
                  </a:lnTo>
                  <a:lnTo>
                    <a:pt x="9" y="11"/>
                  </a:lnTo>
                  <a:lnTo>
                    <a:pt x="9" y="13"/>
                  </a:lnTo>
                  <a:lnTo>
                    <a:pt x="9" y="14"/>
                  </a:lnTo>
                  <a:lnTo>
                    <a:pt x="8" y="15"/>
                  </a:lnTo>
                  <a:lnTo>
                    <a:pt x="7" y="17"/>
                  </a:lnTo>
                  <a:lnTo>
                    <a:pt x="7" y="18"/>
                  </a:lnTo>
                  <a:lnTo>
                    <a:pt x="6" y="19"/>
                  </a:lnTo>
                  <a:lnTo>
                    <a:pt x="6" y="20"/>
                  </a:lnTo>
                  <a:lnTo>
                    <a:pt x="4" y="22"/>
                  </a:lnTo>
                  <a:lnTo>
                    <a:pt x="4" y="23"/>
                  </a:lnTo>
                  <a:lnTo>
                    <a:pt x="3" y="24"/>
                  </a:lnTo>
                  <a:lnTo>
                    <a:pt x="2" y="26"/>
                  </a:lnTo>
                  <a:lnTo>
                    <a:pt x="2" y="27"/>
                  </a:lnTo>
                  <a:lnTo>
                    <a:pt x="1" y="28"/>
                  </a:lnTo>
                  <a:lnTo>
                    <a:pt x="1" y="30"/>
                  </a:lnTo>
                  <a:lnTo>
                    <a:pt x="0" y="31"/>
                  </a:lnTo>
                  <a:lnTo>
                    <a:pt x="0" y="32"/>
                  </a:lnTo>
                  <a:lnTo>
                    <a:pt x="502" y="32"/>
                  </a:lnTo>
                  <a:lnTo>
                    <a:pt x="501" y="31"/>
                  </a:lnTo>
                  <a:lnTo>
                    <a:pt x="501" y="30"/>
                  </a:lnTo>
                  <a:lnTo>
                    <a:pt x="500" y="28"/>
                  </a:lnTo>
                  <a:lnTo>
                    <a:pt x="500" y="27"/>
                  </a:lnTo>
                  <a:lnTo>
                    <a:pt x="499" y="26"/>
                  </a:lnTo>
                  <a:lnTo>
                    <a:pt x="499" y="24"/>
                  </a:lnTo>
                  <a:lnTo>
                    <a:pt x="499" y="23"/>
                  </a:lnTo>
                  <a:lnTo>
                    <a:pt x="498" y="22"/>
                  </a:lnTo>
                  <a:lnTo>
                    <a:pt x="498" y="20"/>
                  </a:lnTo>
                  <a:lnTo>
                    <a:pt x="496" y="19"/>
                  </a:lnTo>
                  <a:lnTo>
                    <a:pt x="496" y="18"/>
                  </a:lnTo>
                  <a:lnTo>
                    <a:pt x="495" y="17"/>
                  </a:lnTo>
                  <a:lnTo>
                    <a:pt x="495" y="15"/>
                  </a:lnTo>
                  <a:lnTo>
                    <a:pt x="495" y="14"/>
                  </a:lnTo>
                  <a:lnTo>
                    <a:pt x="494" y="13"/>
                  </a:lnTo>
                  <a:lnTo>
                    <a:pt x="493" y="11"/>
                  </a:lnTo>
                  <a:lnTo>
                    <a:pt x="493" y="10"/>
                  </a:lnTo>
                  <a:lnTo>
                    <a:pt x="493" y="9"/>
                  </a:lnTo>
                  <a:lnTo>
                    <a:pt x="492" y="8"/>
                  </a:lnTo>
                  <a:lnTo>
                    <a:pt x="492" y="6"/>
                  </a:lnTo>
                  <a:lnTo>
                    <a:pt x="491" y="5"/>
                  </a:lnTo>
                  <a:lnTo>
                    <a:pt x="491" y="4"/>
                  </a:lnTo>
                  <a:lnTo>
                    <a:pt x="489" y="2"/>
                  </a:lnTo>
                  <a:lnTo>
                    <a:pt x="488" y="1"/>
                  </a:lnTo>
                  <a:lnTo>
                    <a:pt x="488" y="0"/>
                  </a:lnTo>
                  <a:lnTo>
                    <a:pt x="17" y="0"/>
                  </a:lnTo>
                  <a:close/>
                </a:path>
              </a:pathLst>
            </a:custGeom>
            <a:solidFill>
              <a:srgbClr val="FA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0" name="Freeform 63"/>
            <p:cNvSpPr>
              <a:spLocks/>
            </p:cNvSpPr>
            <p:nvPr/>
          </p:nvSpPr>
          <p:spPr bwMode="auto">
            <a:xfrm>
              <a:off x="4360" y="3492"/>
              <a:ext cx="257" cy="17"/>
            </a:xfrm>
            <a:custGeom>
              <a:avLst/>
              <a:gdLst>
                <a:gd name="T0" fmla="*/ 1 w 514"/>
                <a:gd name="T1" fmla="*/ 0 h 32"/>
                <a:gd name="T2" fmla="*/ 1 w 514"/>
                <a:gd name="T3" fmla="*/ 0 h 32"/>
                <a:gd name="T4" fmla="*/ 1 w 514"/>
                <a:gd name="T5" fmla="*/ 1 h 32"/>
                <a:gd name="T6" fmla="*/ 1 w 514"/>
                <a:gd name="T7" fmla="*/ 1 h 32"/>
                <a:gd name="T8" fmla="*/ 1 w 514"/>
                <a:gd name="T9" fmla="*/ 1 h 32"/>
                <a:gd name="T10" fmla="*/ 1 w 514"/>
                <a:gd name="T11" fmla="*/ 1 h 32"/>
                <a:gd name="T12" fmla="*/ 1 w 514"/>
                <a:gd name="T13" fmla="*/ 1 h 32"/>
                <a:gd name="T14" fmla="*/ 1 w 514"/>
                <a:gd name="T15" fmla="*/ 1 h 32"/>
                <a:gd name="T16" fmla="*/ 1 w 514"/>
                <a:gd name="T17" fmla="*/ 1 h 32"/>
                <a:gd name="T18" fmla="*/ 1 w 514"/>
                <a:gd name="T19" fmla="*/ 1 h 32"/>
                <a:gd name="T20" fmla="*/ 1 w 514"/>
                <a:gd name="T21" fmla="*/ 1 h 32"/>
                <a:gd name="T22" fmla="*/ 1 w 514"/>
                <a:gd name="T23" fmla="*/ 1 h 32"/>
                <a:gd name="T24" fmla="*/ 1 w 514"/>
                <a:gd name="T25" fmla="*/ 1 h 32"/>
                <a:gd name="T26" fmla="*/ 1 w 514"/>
                <a:gd name="T27" fmla="*/ 1 h 32"/>
                <a:gd name="T28" fmla="*/ 1 w 514"/>
                <a:gd name="T29" fmla="*/ 1 h 32"/>
                <a:gd name="T30" fmla="*/ 1 w 514"/>
                <a:gd name="T31" fmla="*/ 1 h 32"/>
                <a:gd name="T32" fmla="*/ 1 w 514"/>
                <a:gd name="T33" fmla="*/ 1 h 32"/>
                <a:gd name="T34" fmla="*/ 1 w 514"/>
                <a:gd name="T35" fmla="*/ 1 h 32"/>
                <a:gd name="T36" fmla="*/ 1 w 514"/>
                <a:gd name="T37" fmla="*/ 1 h 32"/>
                <a:gd name="T38" fmla="*/ 1 w 514"/>
                <a:gd name="T39" fmla="*/ 1 h 32"/>
                <a:gd name="T40" fmla="*/ 1 w 514"/>
                <a:gd name="T41" fmla="*/ 1 h 32"/>
                <a:gd name="T42" fmla="*/ 1 w 514"/>
                <a:gd name="T43" fmla="*/ 1 h 32"/>
                <a:gd name="T44" fmla="*/ 1 w 514"/>
                <a:gd name="T45" fmla="*/ 1 h 32"/>
                <a:gd name="T46" fmla="*/ 1 w 514"/>
                <a:gd name="T47" fmla="*/ 1 h 32"/>
                <a:gd name="T48" fmla="*/ 1 w 514"/>
                <a:gd name="T49" fmla="*/ 1 h 32"/>
                <a:gd name="T50" fmla="*/ 1 w 514"/>
                <a:gd name="T51" fmla="*/ 1 h 32"/>
                <a:gd name="T52" fmla="*/ 1 w 514"/>
                <a:gd name="T53" fmla="*/ 1 h 32"/>
                <a:gd name="T54" fmla="*/ 0 w 514"/>
                <a:gd name="T55" fmla="*/ 1 h 32"/>
                <a:gd name="T56" fmla="*/ 3 w 514"/>
                <a:gd name="T57" fmla="*/ 1 h 32"/>
                <a:gd name="T58" fmla="*/ 3 w 514"/>
                <a:gd name="T59" fmla="*/ 1 h 32"/>
                <a:gd name="T60" fmla="*/ 3 w 514"/>
                <a:gd name="T61" fmla="*/ 1 h 32"/>
                <a:gd name="T62" fmla="*/ 3 w 514"/>
                <a:gd name="T63" fmla="*/ 1 h 32"/>
                <a:gd name="T64" fmla="*/ 3 w 514"/>
                <a:gd name="T65" fmla="*/ 1 h 32"/>
                <a:gd name="T66" fmla="*/ 3 w 514"/>
                <a:gd name="T67" fmla="*/ 1 h 32"/>
                <a:gd name="T68" fmla="*/ 2 w 514"/>
                <a:gd name="T69" fmla="*/ 1 h 32"/>
                <a:gd name="T70" fmla="*/ 2 w 514"/>
                <a:gd name="T71" fmla="*/ 1 h 32"/>
                <a:gd name="T72" fmla="*/ 2 w 514"/>
                <a:gd name="T73" fmla="*/ 1 h 32"/>
                <a:gd name="T74" fmla="*/ 2 w 514"/>
                <a:gd name="T75" fmla="*/ 1 h 32"/>
                <a:gd name="T76" fmla="*/ 2 w 514"/>
                <a:gd name="T77" fmla="*/ 1 h 32"/>
                <a:gd name="T78" fmla="*/ 2 w 514"/>
                <a:gd name="T79" fmla="*/ 1 h 32"/>
                <a:gd name="T80" fmla="*/ 2 w 514"/>
                <a:gd name="T81" fmla="*/ 1 h 32"/>
                <a:gd name="T82" fmla="*/ 2 w 514"/>
                <a:gd name="T83" fmla="*/ 1 h 32"/>
                <a:gd name="T84" fmla="*/ 2 w 514"/>
                <a:gd name="T85" fmla="*/ 1 h 32"/>
                <a:gd name="T86" fmla="*/ 2 w 514"/>
                <a:gd name="T87" fmla="*/ 1 h 32"/>
                <a:gd name="T88" fmla="*/ 2 w 514"/>
                <a:gd name="T89" fmla="*/ 1 h 32"/>
                <a:gd name="T90" fmla="*/ 2 w 514"/>
                <a:gd name="T91" fmla="*/ 1 h 32"/>
                <a:gd name="T92" fmla="*/ 2 w 514"/>
                <a:gd name="T93" fmla="*/ 1 h 32"/>
                <a:gd name="T94" fmla="*/ 2 w 514"/>
                <a:gd name="T95" fmla="*/ 1 h 32"/>
                <a:gd name="T96" fmla="*/ 2 w 514"/>
                <a:gd name="T97" fmla="*/ 1 h 32"/>
                <a:gd name="T98" fmla="*/ 2 w 514"/>
                <a:gd name="T99" fmla="*/ 1 h 32"/>
                <a:gd name="T100" fmla="*/ 2 w 514"/>
                <a:gd name="T101" fmla="*/ 1 h 32"/>
                <a:gd name="T102" fmla="*/ 2 w 514"/>
                <a:gd name="T103" fmla="*/ 1 h 32"/>
                <a:gd name="T104" fmla="*/ 2 w 514"/>
                <a:gd name="T105" fmla="*/ 1 h 32"/>
                <a:gd name="T106" fmla="*/ 2 w 514"/>
                <a:gd name="T107" fmla="*/ 1 h 32"/>
                <a:gd name="T108" fmla="*/ 2 w 514"/>
                <a:gd name="T109" fmla="*/ 0 h 32"/>
                <a:gd name="T110" fmla="*/ 2 w 514"/>
                <a:gd name="T111" fmla="*/ 0 h 32"/>
                <a:gd name="T112" fmla="*/ 1 w 514"/>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4" h="32">
                  <a:moveTo>
                    <a:pt x="15" y="0"/>
                  </a:moveTo>
                  <a:lnTo>
                    <a:pt x="14" y="0"/>
                  </a:lnTo>
                  <a:lnTo>
                    <a:pt x="14" y="1"/>
                  </a:lnTo>
                  <a:lnTo>
                    <a:pt x="13" y="2"/>
                  </a:lnTo>
                  <a:lnTo>
                    <a:pt x="13" y="3"/>
                  </a:lnTo>
                  <a:lnTo>
                    <a:pt x="11" y="5"/>
                  </a:lnTo>
                  <a:lnTo>
                    <a:pt x="10" y="6"/>
                  </a:lnTo>
                  <a:lnTo>
                    <a:pt x="10" y="7"/>
                  </a:lnTo>
                  <a:lnTo>
                    <a:pt x="10" y="9"/>
                  </a:lnTo>
                  <a:lnTo>
                    <a:pt x="9" y="9"/>
                  </a:lnTo>
                  <a:lnTo>
                    <a:pt x="9" y="10"/>
                  </a:lnTo>
                  <a:lnTo>
                    <a:pt x="9" y="11"/>
                  </a:lnTo>
                  <a:lnTo>
                    <a:pt x="8" y="13"/>
                  </a:lnTo>
                  <a:lnTo>
                    <a:pt x="7" y="14"/>
                  </a:lnTo>
                  <a:lnTo>
                    <a:pt x="7" y="15"/>
                  </a:lnTo>
                  <a:lnTo>
                    <a:pt x="7" y="16"/>
                  </a:lnTo>
                  <a:lnTo>
                    <a:pt x="6" y="18"/>
                  </a:lnTo>
                  <a:lnTo>
                    <a:pt x="4" y="19"/>
                  </a:lnTo>
                  <a:lnTo>
                    <a:pt x="4" y="20"/>
                  </a:lnTo>
                  <a:lnTo>
                    <a:pt x="4" y="22"/>
                  </a:lnTo>
                  <a:lnTo>
                    <a:pt x="3" y="23"/>
                  </a:lnTo>
                  <a:lnTo>
                    <a:pt x="3" y="24"/>
                  </a:lnTo>
                  <a:lnTo>
                    <a:pt x="2" y="26"/>
                  </a:lnTo>
                  <a:lnTo>
                    <a:pt x="2" y="27"/>
                  </a:lnTo>
                  <a:lnTo>
                    <a:pt x="1" y="28"/>
                  </a:lnTo>
                  <a:lnTo>
                    <a:pt x="1" y="29"/>
                  </a:lnTo>
                  <a:lnTo>
                    <a:pt x="1" y="31"/>
                  </a:lnTo>
                  <a:lnTo>
                    <a:pt x="0" y="32"/>
                  </a:lnTo>
                  <a:lnTo>
                    <a:pt x="514" y="32"/>
                  </a:lnTo>
                  <a:lnTo>
                    <a:pt x="514" y="31"/>
                  </a:lnTo>
                  <a:lnTo>
                    <a:pt x="514" y="29"/>
                  </a:lnTo>
                  <a:lnTo>
                    <a:pt x="513" y="28"/>
                  </a:lnTo>
                  <a:lnTo>
                    <a:pt x="513" y="27"/>
                  </a:lnTo>
                  <a:lnTo>
                    <a:pt x="513" y="26"/>
                  </a:lnTo>
                  <a:lnTo>
                    <a:pt x="512" y="24"/>
                  </a:lnTo>
                  <a:lnTo>
                    <a:pt x="512" y="23"/>
                  </a:lnTo>
                  <a:lnTo>
                    <a:pt x="510" y="22"/>
                  </a:lnTo>
                  <a:lnTo>
                    <a:pt x="510" y="20"/>
                  </a:lnTo>
                  <a:lnTo>
                    <a:pt x="510" y="19"/>
                  </a:lnTo>
                  <a:lnTo>
                    <a:pt x="509" y="18"/>
                  </a:lnTo>
                  <a:lnTo>
                    <a:pt x="509" y="16"/>
                  </a:lnTo>
                  <a:lnTo>
                    <a:pt x="509" y="15"/>
                  </a:lnTo>
                  <a:lnTo>
                    <a:pt x="508" y="15"/>
                  </a:lnTo>
                  <a:lnTo>
                    <a:pt x="508" y="14"/>
                  </a:lnTo>
                  <a:lnTo>
                    <a:pt x="508" y="13"/>
                  </a:lnTo>
                  <a:lnTo>
                    <a:pt x="507" y="11"/>
                  </a:lnTo>
                  <a:lnTo>
                    <a:pt x="507" y="10"/>
                  </a:lnTo>
                  <a:lnTo>
                    <a:pt x="506" y="9"/>
                  </a:lnTo>
                  <a:lnTo>
                    <a:pt x="506" y="7"/>
                  </a:lnTo>
                  <a:lnTo>
                    <a:pt x="506" y="6"/>
                  </a:lnTo>
                  <a:lnTo>
                    <a:pt x="505" y="5"/>
                  </a:lnTo>
                  <a:lnTo>
                    <a:pt x="505" y="3"/>
                  </a:lnTo>
                  <a:lnTo>
                    <a:pt x="503" y="2"/>
                  </a:lnTo>
                  <a:lnTo>
                    <a:pt x="503" y="1"/>
                  </a:lnTo>
                  <a:lnTo>
                    <a:pt x="503" y="0"/>
                  </a:lnTo>
                  <a:lnTo>
                    <a:pt x="502" y="0"/>
                  </a:lnTo>
                  <a:lnTo>
                    <a:pt x="15" y="0"/>
                  </a:lnTo>
                  <a:close/>
                </a:path>
              </a:pathLst>
            </a:custGeom>
            <a:solidFill>
              <a:srgbClr val="FA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1" name="Freeform 64"/>
            <p:cNvSpPr>
              <a:spLocks/>
            </p:cNvSpPr>
            <p:nvPr/>
          </p:nvSpPr>
          <p:spPr bwMode="auto">
            <a:xfrm>
              <a:off x="4358" y="3500"/>
              <a:ext cx="261" cy="16"/>
            </a:xfrm>
            <a:custGeom>
              <a:avLst/>
              <a:gdLst>
                <a:gd name="T0" fmla="*/ 0 w 524"/>
                <a:gd name="T1" fmla="*/ 0 h 33"/>
                <a:gd name="T2" fmla="*/ 0 w 524"/>
                <a:gd name="T3" fmla="*/ 0 h 33"/>
                <a:gd name="T4" fmla="*/ 0 w 524"/>
                <a:gd name="T5" fmla="*/ 0 h 33"/>
                <a:gd name="T6" fmla="*/ 0 w 524"/>
                <a:gd name="T7" fmla="*/ 0 h 33"/>
                <a:gd name="T8" fmla="*/ 0 w 524"/>
                <a:gd name="T9" fmla="*/ 0 h 33"/>
                <a:gd name="T10" fmla="*/ 0 w 524"/>
                <a:gd name="T11" fmla="*/ 0 h 33"/>
                <a:gd name="T12" fmla="*/ 0 w 524"/>
                <a:gd name="T13" fmla="*/ 0 h 33"/>
                <a:gd name="T14" fmla="*/ 0 w 524"/>
                <a:gd name="T15" fmla="*/ 0 h 33"/>
                <a:gd name="T16" fmla="*/ 0 w 524"/>
                <a:gd name="T17" fmla="*/ 0 h 33"/>
                <a:gd name="T18" fmla="*/ 0 w 524"/>
                <a:gd name="T19" fmla="*/ 0 h 33"/>
                <a:gd name="T20" fmla="*/ 0 w 524"/>
                <a:gd name="T21" fmla="*/ 0 h 33"/>
                <a:gd name="T22" fmla="*/ 0 w 524"/>
                <a:gd name="T23" fmla="*/ 0 h 33"/>
                <a:gd name="T24" fmla="*/ 0 w 524"/>
                <a:gd name="T25" fmla="*/ 0 h 33"/>
                <a:gd name="T26" fmla="*/ 0 w 524"/>
                <a:gd name="T27" fmla="*/ 0 h 33"/>
                <a:gd name="T28" fmla="*/ 0 w 524"/>
                <a:gd name="T29" fmla="*/ 0 h 33"/>
                <a:gd name="T30" fmla="*/ 0 w 524"/>
                <a:gd name="T31" fmla="*/ 0 h 33"/>
                <a:gd name="T32" fmla="*/ 0 w 524"/>
                <a:gd name="T33" fmla="*/ 0 h 33"/>
                <a:gd name="T34" fmla="*/ 0 w 524"/>
                <a:gd name="T35" fmla="*/ 0 h 33"/>
                <a:gd name="T36" fmla="*/ 0 w 524"/>
                <a:gd name="T37" fmla="*/ 0 h 33"/>
                <a:gd name="T38" fmla="*/ 0 w 524"/>
                <a:gd name="T39" fmla="*/ 0 h 33"/>
                <a:gd name="T40" fmla="*/ 0 w 524"/>
                <a:gd name="T41" fmla="*/ 0 h 33"/>
                <a:gd name="T42" fmla="*/ 0 w 524"/>
                <a:gd name="T43" fmla="*/ 0 h 33"/>
                <a:gd name="T44" fmla="*/ 0 w 524"/>
                <a:gd name="T45" fmla="*/ 0 h 33"/>
                <a:gd name="T46" fmla="*/ 0 w 524"/>
                <a:gd name="T47" fmla="*/ 0 h 33"/>
                <a:gd name="T48" fmla="*/ 0 w 524"/>
                <a:gd name="T49" fmla="*/ 0 h 33"/>
                <a:gd name="T50" fmla="*/ 0 w 524"/>
                <a:gd name="T51" fmla="*/ 0 h 33"/>
                <a:gd name="T52" fmla="*/ 0 w 524"/>
                <a:gd name="T53" fmla="*/ 0 h 33"/>
                <a:gd name="T54" fmla="*/ 2 w 524"/>
                <a:gd name="T55" fmla="*/ 0 h 33"/>
                <a:gd name="T56" fmla="*/ 2 w 524"/>
                <a:gd name="T57" fmla="*/ 0 h 33"/>
                <a:gd name="T58" fmla="*/ 2 w 524"/>
                <a:gd name="T59" fmla="*/ 0 h 33"/>
                <a:gd name="T60" fmla="*/ 2 w 524"/>
                <a:gd name="T61" fmla="*/ 0 h 33"/>
                <a:gd name="T62" fmla="*/ 2 w 524"/>
                <a:gd name="T63" fmla="*/ 0 h 33"/>
                <a:gd name="T64" fmla="*/ 2 w 524"/>
                <a:gd name="T65" fmla="*/ 0 h 33"/>
                <a:gd name="T66" fmla="*/ 2 w 524"/>
                <a:gd name="T67" fmla="*/ 0 h 33"/>
                <a:gd name="T68" fmla="*/ 2 w 524"/>
                <a:gd name="T69" fmla="*/ 0 h 33"/>
                <a:gd name="T70" fmla="*/ 2 w 524"/>
                <a:gd name="T71" fmla="*/ 0 h 33"/>
                <a:gd name="T72" fmla="*/ 2 w 524"/>
                <a:gd name="T73" fmla="*/ 0 h 33"/>
                <a:gd name="T74" fmla="*/ 2 w 524"/>
                <a:gd name="T75" fmla="*/ 0 h 33"/>
                <a:gd name="T76" fmla="*/ 2 w 524"/>
                <a:gd name="T77" fmla="*/ 0 h 33"/>
                <a:gd name="T78" fmla="*/ 2 w 524"/>
                <a:gd name="T79" fmla="*/ 0 h 33"/>
                <a:gd name="T80" fmla="*/ 2 w 524"/>
                <a:gd name="T81" fmla="*/ 0 h 33"/>
                <a:gd name="T82" fmla="*/ 2 w 524"/>
                <a:gd name="T83" fmla="*/ 0 h 33"/>
                <a:gd name="T84" fmla="*/ 2 w 524"/>
                <a:gd name="T85" fmla="*/ 0 h 33"/>
                <a:gd name="T86" fmla="*/ 2 w 524"/>
                <a:gd name="T87" fmla="*/ 0 h 33"/>
                <a:gd name="T88" fmla="*/ 2 w 524"/>
                <a:gd name="T89" fmla="*/ 0 h 33"/>
                <a:gd name="T90" fmla="*/ 2 w 524"/>
                <a:gd name="T91" fmla="*/ 0 h 33"/>
                <a:gd name="T92" fmla="*/ 2 w 524"/>
                <a:gd name="T93" fmla="*/ 0 h 33"/>
                <a:gd name="T94" fmla="*/ 2 w 524"/>
                <a:gd name="T95" fmla="*/ 0 h 33"/>
                <a:gd name="T96" fmla="*/ 2 w 524"/>
                <a:gd name="T97" fmla="*/ 0 h 33"/>
                <a:gd name="T98" fmla="*/ 2 w 524"/>
                <a:gd name="T99" fmla="*/ 0 h 33"/>
                <a:gd name="T100" fmla="*/ 2 w 524"/>
                <a:gd name="T101" fmla="*/ 0 h 33"/>
                <a:gd name="T102" fmla="*/ 2 w 524"/>
                <a:gd name="T103" fmla="*/ 0 h 33"/>
                <a:gd name="T104" fmla="*/ 2 w 524"/>
                <a:gd name="T105" fmla="*/ 0 h 33"/>
                <a:gd name="T106" fmla="*/ 2 w 524"/>
                <a:gd name="T107" fmla="*/ 0 h 33"/>
                <a:gd name="T108" fmla="*/ 2 w 524"/>
                <a:gd name="T109" fmla="*/ 0 h 33"/>
                <a:gd name="T110" fmla="*/ 0 w 524"/>
                <a:gd name="T111" fmla="*/ 0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4" h="33">
                  <a:moveTo>
                    <a:pt x="12" y="0"/>
                  </a:moveTo>
                  <a:lnTo>
                    <a:pt x="12" y="1"/>
                  </a:lnTo>
                  <a:lnTo>
                    <a:pt x="11" y="3"/>
                  </a:lnTo>
                  <a:lnTo>
                    <a:pt x="11" y="4"/>
                  </a:lnTo>
                  <a:lnTo>
                    <a:pt x="9" y="5"/>
                  </a:lnTo>
                  <a:lnTo>
                    <a:pt x="9" y="7"/>
                  </a:lnTo>
                  <a:lnTo>
                    <a:pt x="8" y="8"/>
                  </a:lnTo>
                  <a:lnTo>
                    <a:pt x="8" y="9"/>
                  </a:lnTo>
                  <a:lnTo>
                    <a:pt x="7" y="11"/>
                  </a:lnTo>
                  <a:lnTo>
                    <a:pt x="7" y="12"/>
                  </a:lnTo>
                  <a:lnTo>
                    <a:pt x="7" y="13"/>
                  </a:lnTo>
                  <a:lnTo>
                    <a:pt x="6" y="13"/>
                  </a:lnTo>
                  <a:lnTo>
                    <a:pt x="6" y="14"/>
                  </a:lnTo>
                  <a:lnTo>
                    <a:pt x="6" y="16"/>
                  </a:lnTo>
                  <a:lnTo>
                    <a:pt x="5" y="17"/>
                  </a:lnTo>
                  <a:lnTo>
                    <a:pt x="5" y="18"/>
                  </a:lnTo>
                  <a:lnTo>
                    <a:pt x="4" y="20"/>
                  </a:lnTo>
                  <a:lnTo>
                    <a:pt x="4" y="21"/>
                  </a:lnTo>
                  <a:lnTo>
                    <a:pt x="4" y="22"/>
                  </a:lnTo>
                  <a:lnTo>
                    <a:pt x="4" y="24"/>
                  </a:lnTo>
                  <a:lnTo>
                    <a:pt x="2" y="25"/>
                  </a:lnTo>
                  <a:lnTo>
                    <a:pt x="2" y="26"/>
                  </a:lnTo>
                  <a:lnTo>
                    <a:pt x="1" y="27"/>
                  </a:lnTo>
                  <a:lnTo>
                    <a:pt x="1" y="29"/>
                  </a:lnTo>
                  <a:lnTo>
                    <a:pt x="1" y="30"/>
                  </a:lnTo>
                  <a:lnTo>
                    <a:pt x="0" y="31"/>
                  </a:lnTo>
                  <a:lnTo>
                    <a:pt x="0" y="33"/>
                  </a:lnTo>
                  <a:lnTo>
                    <a:pt x="524" y="33"/>
                  </a:lnTo>
                  <a:lnTo>
                    <a:pt x="522" y="31"/>
                  </a:lnTo>
                  <a:lnTo>
                    <a:pt x="522" y="30"/>
                  </a:lnTo>
                  <a:lnTo>
                    <a:pt x="522" y="29"/>
                  </a:lnTo>
                  <a:lnTo>
                    <a:pt x="522" y="27"/>
                  </a:lnTo>
                  <a:lnTo>
                    <a:pt x="521" y="26"/>
                  </a:lnTo>
                  <a:lnTo>
                    <a:pt x="521" y="25"/>
                  </a:lnTo>
                  <a:lnTo>
                    <a:pt x="521" y="24"/>
                  </a:lnTo>
                  <a:lnTo>
                    <a:pt x="520" y="22"/>
                  </a:lnTo>
                  <a:lnTo>
                    <a:pt x="520" y="21"/>
                  </a:lnTo>
                  <a:lnTo>
                    <a:pt x="520" y="20"/>
                  </a:lnTo>
                  <a:lnTo>
                    <a:pt x="520" y="18"/>
                  </a:lnTo>
                  <a:lnTo>
                    <a:pt x="519" y="18"/>
                  </a:lnTo>
                  <a:lnTo>
                    <a:pt x="519" y="17"/>
                  </a:lnTo>
                  <a:lnTo>
                    <a:pt x="519" y="16"/>
                  </a:lnTo>
                  <a:lnTo>
                    <a:pt x="519" y="14"/>
                  </a:lnTo>
                  <a:lnTo>
                    <a:pt x="518" y="14"/>
                  </a:lnTo>
                  <a:lnTo>
                    <a:pt x="518" y="13"/>
                  </a:lnTo>
                  <a:lnTo>
                    <a:pt x="518" y="12"/>
                  </a:lnTo>
                  <a:lnTo>
                    <a:pt x="518" y="11"/>
                  </a:lnTo>
                  <a:lnTo>
                    <a:pt x="517" y="9"/>
                  </a:lnTo>
                  <a:lnTo>
                    <a:pt x="517" y="8"/>
                  </a:lnTo>
                  <a:lnTo>
                    <a:pt x="515" y="7"/>
                  </a:lnTo>
                  <a:lnTo>
                    <a:pt x="515" y="5"/>
                  </a:lnTo>
                  <a:lnTo>
                    <a:pt x="515" y="4"/>
                  </a:lnTo>
                  <a:lnTo>
                    <a:pt x="514" y="3"/>
                  </a:lnTo>
                  <a:lnTo>
                    <a:pt x="514" y="1"/>
                  </a:lnTo>
                  <a:lnTo>
                    <a:pt x="514" y="0"/>
                  </a:lnTo>
                  <a:lnTo>
                    <a:pt x="12" y="0"/>
                  </a:lnTo>
                  <a:close/>
                </a:path>
              </a:pathLst>
            </a:custGeom>
            <a:solidFill>
              <a:srgbClr val="F7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2" name="Freeform 65"/>
            <p:cNvSpPr>
              <a:spLocks/>
            </p:cNvSpPr>
            <p:nvPr/>
          </p:nvSpPr>
          <p:spPr bwMode="auto">
            <a:xfrm>
              <a:off x="4355" y="3509"/>
              <a:ext cx="266" cy="16"/>
            </a:xfrm>
            <a:custGeom>
              <a:avLst/>
              <a:gdLst>
                <a:gd name="T0" fmla="*/ 1 w 532"/>
                <a:gd name="T1" fmla="*/ 0 h 32"/>
                <a:gd name="T2" fmla="*/ 1 w 532"/>
                <a:gd name="T3" fmla="*/ 1 h 32"/>
                <a:gd name="T4" fmla="*/ 1 w 532"/>
                <a:gd name="T5" fmla="*/ 1 h 32"/>
                <a:gd name="T6" fmla="*/ 1 w 532"/>
                <a:gd name="T7" fmla="*/ 1 h 32"/>
                <a:gd name="T8" fmla="*/ 1 w 532"/>
                <a:gd name="T9" fmla="*/ 1 h 32"/>
                <a:gd name="T10" fmla="*/ 1 w 532"/>
                <a:gd name="T11" fmla="*/ 1 h 32"/>
                <a:gd name="T12" fmla="*/ 1 w 532"/>
                <a:gd name="T13" fmla="*/ 1 h 32"/>
                <a:gd name="T14" fmla="*/ 1 w 532"/>
                <a:gd name="T15" fmla="*/ 1 h 32"/>
                <a:gd name="T16" fmla="*/ 1 w 532"/>
                <a:gd name="T17" fmla="*/ 1 h 32"/>
                <a:gd name="T18" fmla="*/ 1 w 532"/>
                <a:gd name="T19" fmla="*/ 1 h 32"/>
                <a:gd name="T20" fmla="*/ 1 w 532"/>
                <a:gd name="T21" fmla="*/ 1 h 32"/>
                <a:gd name="T22" fmla="*/ 1 w 532"/>
                <a:gd name="T23" fmla="*/ 1 h 32"/>
                <a:gd name="T24" fmla="*/ 1 w 532"/>
                <a:gd name="T25" fmla="*/ 1 h 32"/>
                <a:gd name="T26" fmla="*/ 1 w 532"/>
                <a:gd name="T27" fmla="*/ 1 h 32"/>
                <a:gd name="T28" fmla="*/ 1 w 532"/>
                <a:gd name="T29" fmla="*/ 1 h 32"/>
                <a:gd name="T30" fmla="*/ 1 w 532"/>
                <a:gd name="T31" fmla="*/ 1 h 32"/>
                <a:gd name="T32" fmla="*/ 1 w 532"/>
                <a:gd name="T33" fmla="*/ 1 h 32"/>
                <a:gd name="T34" fmla="*/ 1 w 532"/>
                <a:gd name="T35" fmla="*/ 1 h 32"/>
                <a:gd name="T36" fmla="*/ 1 w 532"/>
                <a:gd name="T37" fmla="*/ 1 h 32"/>
                <a:gd name="T38" fmla="*/ 1 w 532"/>
                <a:gd name="T39" fmla="*/ 1 h 32"/>
                <a:gd name="T40" fmla="*/ 1 w 532"/>
                <a:gd name="T41" fmla="*/ 1 h 32"/>
                <a:gd name="T42" fmla="*/ 1 w 532"/>
                <a:gd name="T43" fmla="*/ 1 h 32"/>
                <a:gd name="T44" fmla="*/ 1 w 532"/>
                <a:gd name="T45" fmla="*/ 1 h 32"/>
                <a:gd name="T46" fmla="*/ 1 w 532"/>
                <a:gd name="T47" fmla="*/ 1 h 32"/>
                <a:gd name="T48" fmla="*/ 1 w 532"/>
                <a:gd name="T49" fmla="*/ 1 h 32"/>
                <a:gd name="T50" fmla="*/ 1 w 532"/>
                <a:gd name="T51" fmla="*/ 1 h 32"/>
                <a:gd name="T52" fmla="*/ 0 w 532"/>
                <a:gd name="T53" fmla="*/ 1 h 32"/>
                <a:gd name="T54" fmla="*/ 3 w 532"/>
                <a:gd name="T55" fmla="*/ 1 h 32"/>
                <a:gd name="T56" fmla="*/ 3 w 532"/>
                <a:gd name="T57" fmla="*/ 1 h 32"/>
                <a:gd name="T58" fmla="*/ 3 w 532"/>
                <a:gd name="T59" fmla="*/ 1 h 32"/>
                <a:gd name="T60" fmla="*/ 3 w 532"/>
                <a:gd name="T61" fmla="*/ 1 h 32"/>
                <a:gd name="T62" fmla="*/ 3 w 532"/>
                <a:gd name="T63" fmla="*/ 1 h 32"/>
                <a:gd name="T64" fmla="*/ 3 w 532"/>
                <a:gd name="T65" fmla="*/ 1 h 32"/>
                <a:gd name="T66" fmla="*/ 3 w 532"/>
                <a:gd name="T67" fmla="*/ 1 h 32"/>
                <a:gd name="T68" fmla="*/ 3 w 532"/>
                <a:gd name="T69" fmla="*/ 1 h 32"/>
                <a:gd name="T70" fmla="*/ 3 w 532"/>
                <a:gd name="T71" fmla="*/ 1 h 32"/>
                <a:gd name="T72" fmla="*/ 3 w 532"/>
                <a:gd name="T73" fmla="*/ 1 h 32"/>
                <a:gd name="T74" fmla="*/ 3 w 532"/>
                <a:gd name="T75" fmla="*/ 1 h 32"/>
                <a:gd name="T76" fmla="*/ 3 w 532"/>
                <a:gd name="T77" fmla="*/ 1 h 32"/>
                <a:gd name="T78" fmla="*/ 3 w 532"/>
                <a:gd name="T79" fmla="*/ 1 h 32"/>
                <a:gd name="T80" fmla="*/ 3 w 532"/>
                <a:gd name="T81" fmla="*/ 1 h 32"/>
                <a:gd name="T82" fmla="*/ 3 w 532"/>
                <a:gd name="T83" fmla="*/ 1 h 32"/>
                <a:gd name="T84" fmla="*/ 3 w 532"/>
                <a:gd name="T85" fmla="*/ 1 h 32"/>
                <a:gd name="T86" fmla="*/ 3 w 532"/>
                <a:gd name="T87" fmla="*/ 1 h 32"/>
                <a:gd name="T88" fmla="*/ 3 w 532"/>
                <a:gd name="T89" fmla="*/ 1 h 32"/>
                <a:gd name="T90" fmla="*/ 3 w 532"/>
                <a:gd name="T91" fmla="*/ 1 h 32"/>
                <a:gd name="T92" fmla="*/ 3 w 532"/>
                <a:gd name="T93" fmla="*/ 1 h 32"/>
                <a:gd name="T94" fmla="*/ 3 w 532"/>
                <a:gd name="T95" fmla="*/ 1 h 32"/>
                <a:gd name="T96" fmla="*/ 3 w 532"/>
                <a:gd name="T97" fmla="*/ 1 h 32"/>
                <a:gd name="T98" fmla="*/ 3 w 532"/>
                <a:gd name="T99" fmla="*/ 1 h 32"/>
                <a:gd name="T100" fmla="*/ 3 w 532"/>
                <a:gd name="T101" fmla="*/ 1 h 32"/>
                <a:gd name="T102" fmla="*/ 3 w 532"/>
                <a:gd name="T103" fmla="*/ 1 h 32"/>
                <a:gd name="T104" fmla="*/ 3 w 532"/>
                <a:gd name="T105" fmla="*/ 1 h 32"/>
                <a:gd name="T106" fmla="*/ 3 w 532"/>
                <a:gd name="T107" fmla="*/ 0 h 32"/>
                <a:gd name="T108" fmla="*/ 1 w 532"/>
                <a:gd name="T109" fmla="*/ 0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2" h="32">
                  <a:moveTo>
                    <a:pt x="10" y="0"/>
                  </a:moveTo>
                  <a:lnTo>
                    <a:pt x="10" y="1"/>
                  </a:lnTo>
                  <a:lnTo>
                    <a:pt x="10" y="3"/>
                  </a:lnTo>
                  <a:lnTo>
                    <a:pt x="9" y="4"/>
                  </a:lnTo>
                  <a:lnTo>
                    <a:pt x="9" y="5"/>
                  </a:lnTo>
                  <a:lnTo>
                    <a:pt x="7" y="7"/>
                  </a:lnTo>
                  <a:lnTo>
                    <a:pt x="7" y="8"/>
                  </a:lnTo>
                  <a:lnTo>
                    <a:pt x="7" y="9"/>
                  </a:lnTo>
                  <a:lnTo>
                    <a:pt x="6" y="10"/>
                  </a:lnTo>
                  <a:lnTo>
                    <a:pt x="6" y="12"/>
                  </a:lnTo>
                  <a:lnTo>
                    <a:pt x="6" y="13"/>
                  </a:lnTo>
                  <a:lnTo>
                    <a:pt x="5" y="14"/>
                  </a:lnTo>
                  <a:lnTo>
                    <a:pt x="5" y="16"/>
                  </a:lnTo>
                  <a:lnTo>
                    <a:pt x="5" y="17"/>
                  </a:lnTo>
                  <a:lnTo>
                    <a:pt x="4" y="18"/>
                  </a:lnTo>
                  <a:lnTo>
                    <a:pt x="4" y="20"/>
                  </a:lnTo>
                  <a:lnTo>
                    <a:pt x="4" y="21"/>
                  </a:lnTo>
                  <a:lnTo>
                    <a:pt x="4" y="22"/>
                  </a:lnTo>
                  <a:lnTo>
                    <a:pt x="3" y="22"/>
                  </a:lnTo>
                  <a:lnTo>
                    <a:pt x="3" y="23"/>
                  </a:lnTo>
                  <a:lnTo>
                    <a:pt x="3" y="25"/>
                  </a:lnTo>
                  <a:lnTo>
                    <a:pt x="3" y="26"/>
                  </a:lnTo>
                  <a:lnTo>
                    <a:pt x="2" y="27"/>
                  </a:lnTo>
                  <a:lnTo>
                    <a:pt x="2" y="29"/>
                  </a:lnTo>
                  <a:lnTo>
                    <a:pt x="2" y="30"/>
                  </a:lnTo>
                  <a:lnTo>
                    <a:pt x="2" y="31"/>
                  </a:lnTo>
                  <a:lnTo>
                    <a:pt x="0" y="32"/>
                  </a:lnTo>
                  <a:lnTo>
                    <a:pt x="532" y="32"/>
                  </a:lnTo>
                  <a:lnTo>
                    <a:pt x="532" y="31"/>
                  </a:lnTo>
                  <a:lnTo>
                    <a:pt x="531" y="30"/>
                  </a:lnTo>
                  <a:lnTo>
                    <a:pt x="531" y="29"/>
                  </a:lnTo>
                  <a:lnTo>
                    <a:pt x="531" y="27"/>
                  </a:lnTo>
                  <a:lnTo>
                    <a:pt x="531" y="26"/>
                  </a:lnTo>
                  <a:lnTo>
                    <a:pt x="530" y="25"/>
                  </a:lnTo>
                  <a:lnTo>
                    <a:pt x="530" y="23"/>
                  </a:lnTo>
                  <a:lnTo>
                    <a:pt x="530" y="22"/>
                  </a:lnTo>
                  <a:lnTo>
                    <a:pt x="530" y="21"/>
                  </a:lnTo>
                  <a:lnTo>
                    <a:pt x="530" y="20"/>
                  </a:lnTo>
                  <a:lnTo>
                    <a:pt x="529" y="18"/>
                  </a:lnTo>
                  <a:lnTo>
                    <a:pt x="529" y="17"/>
                  </a:lnTo>
                  <a:lnTo>
                    <a:pt x="529" y="16"/>
                  </a:lnTo>
                  <a:lnTo>
                    <a:pt x="527" y="14"/>
                  </a:lnTo>
                  <a:lnTo>
                    <a:pt x="527" y="13"/>
                  </a:lnTo>
                  <a:lnTo>
                    <a:pt x="527" y="12"/>
                  </a:lnTo>
                  <a:lnTo>
                    <a:pt x="527" y="10"/>
                  </a:lnTo>
                  <a:lnTo>
                    <a:pt x="526" y="9"/>
                  </a:lnTo>
                  <a:lnTo>
                    <a:pt x="526" y="8"/>
                  </a:lnTo>
                  <a:lnTo>
                    <a:pt x="526" y="7"/>
                  </a:lnTo>
                  <a:lnTo>
                    <a:pt x="525" y="5"/>
                  </a:lnTo>
                  <a:lnTo>
                    <a:pt x="525" y="4"/>
                  </a:lnTo>
                  <a:lnTo>
                    <a:pt x="525" y="3"/>
                  </a:lnTo>
                  <a:lnTo>
                    <a:pt x="525" y="1"/>
                  </a:lnTo>
                  <a:lnTo>
                    <a:pt x="524" y="1"/>
                  </a:lnTo>
                  <a:lnTo>
                    <a:pt x="524" y="0"/>
                  </a:lnTo>
                  <a:lnTo>
                    <a:pt x="10" y="0"/>
                  </a:lnTo>
                  <a:close/>
                </a:path>
              </a:pathLst>
            </a:custGeom>
            <a:solidFill>
              <a:srgbClr val="F7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3" name="Freeform 66"/>
            <p:cNvSpPr>
              <a:spLocks/>
            </p:cNvSpPr>
            <p:nvPr/>
          </p:nvSpPr>
          <p:spPr bwMode="auto">
            <a:xfrm>
              <a:off x="4354" y="3516"/>
              <a:ext cx="268" cy="17"/>
            </a:xfrm>
            <a:custGeom>
              <a:avLst/>
              <a:gdLst>
                <a:gd name="T0" fmla="*/ 1 w 536"/>
                <a:gd name="T1" fmla="*/ 0 h 33"/>
                <a:gd name="T2" fmla="*/ 1 w 536"/>
                <a:gd name="T3" fmla="*/ 1 h 33"/>
                <a:gd name="T4" fmla="*/ 1 w 536"/>
                <a:gd name="T5" fmla="*/ 1 h 33"/>
                <a:gd name="T6" fmla="*/ 1 w 536"/>
                <a:gd name="T7" fmla="*/ 1 h 33"/>
                <a:gd name="T8" fmla="*/ 1 w 536"/>
                <a:gd name="T9" fmla="*/ 1 h 33"/>
                <a:gd name="T10" fmla="*/ 1 w 536"/>
                <a:gd name="T11" fmla="*/ 1 h 33"/>
                <a:gd name="T12" fmla="*/ 1 w 536"/>
                <a:gd name="T13" fmla="*/ 1 h 33"/>
                <a:gd name="T14" fmla="*/ 1 w 536"/>
                <a:gd name="T15" fmla="*/ 1 h 33"/>
                <a:gd name="T16" fmla="*/ 1 w 536"/>
                <a:gd name="T17" fmla="*/ 1 h 33"/>
                <a:gd name="T18" fmla="*/ 1 w 536"/>
                <a:gd name="T19" fmla="*/ 1 h 33"/>
                <a:gd name="T20" fmla="*/ 1 w 536"/>
                <a:gd name="T21" fmla="*/ 1 h 33"/>
                <a:gd name="T22" fmla="*/ 1 w 536"/>
                <a:gd name="T23" fmla="*/ 1 h 33"/>
                <a:gd name="T24" fmla="*/ 1 w 536"/>
                <a:gd name="T25" fmla="*/ 1 h 33"/>
                <a:gd name="T26" fmla="*/ 1 w 536"/>
                <a:gd name="T27" fmla="*/ 1 h 33"/>
                <a:gd name="T28" fmla="*/ 1 w 536"/>
                <a:gd name="T29" fmla="*/ 1 h 33"/>
                <a:gd name="T30" fmla="*/ 1 w 536"/>
                <a:gd name="T31" fmla="*/ 1 h 33"/>
                <a:gd name="T32" fmla="*/ 1 w 536"/>
                <a:gd name="T33" fmla="*/ 1 h 33"/>
                <a:gd name="T34" fmla="*/ 1 w 536"/>
                <a:gd name="T35" fmla="*/ 1 h 33"/>
                <a:gd name="T36" fmla="*/ 1 w 536"/>
                <a:gd name="T37" fmla="*/ 1 h 33"/>
                <a:gd name="T38" fmla="*/ 1 w 536"/>
                <a:gd name="T39" fmla="*/ 1 h 33"/>
                <a:gd name="T40" fmla="*/ 1 w 536"/>
                <a:gd name="T41" fmla="*/ 1 h 33"/>
                <a:gd name="T42" fmla="*/ 1 w 536"/>
                <a:gd name="T43" fmla="*/ 1 h 33"/>
                <a:gd name="T44" fmla="*/ 1 w 536"/>
                <a:gd name="T45" fmla="*/ 1 h 33"/>
                <a:gd name="T46" fmla="*/ 1 w 536"/>
                <a:gd name="T47" fmla="*/ 1 h 33"/>
                <a:gd name="T48" fmla="*/ 0 w 536"/>
                <a:gd name="T49" fmla="*/ 1 h 33"/>
                <a:gd name="T50" fmla="*/ 0 w 536"/>
                <a:gd name="T51" fmla="*/ 1 h 33"/>
                <a:gd name="T52" fmla="*/ 0 w 536"/>
                <a:gd name="T53" fmla="*/ 1 h 33"/>
                <a:gd name="T54" fmla="*/ 0 w 536"/>
                <a:gd name="T55" fmla="*/ 1 h 33"/>
                <a:gd name="T56" fmla="*/ 0 w 536"/>
                <a:gd name="T57" fmla="*/ 1 h 33"/>
                <a:gd name="T58" fmla="*/ 0 w 536"/>
                <a:gd name="T59" fmla="*/ 1 h 33"/>
                <a:gd name="T60" fmla="*/ 3 w 536"/>
                <a:gd name="T61" fmla="*/ 1 h 33"/>
                <a:gd name="T62" fmla="*/ 3 w 536"/>
                <a:gd name="T63" fmla="*/ 1 h 33"/>
                <a:gd name="T64" fmla="*/ 3 w 536"/>
                <a:gd name="T65" fmla="*/ 1 h 33"/>
                <a:gd name="T66" fmla="*/ 3 w 536"/>
                <a:gd name="T67" fmla="*/ 1 h 33"/>
                <a:gd name="T68" fmla="*/ 3 w 536"/>
                <a:gd name="T69" fmla="*/ 1 h 33"/>
                <a:gd name="T70" fmla="*/ 3 w 536"/>
                <a:gd name="T71" fmla="*/ 1 h 33"/>
                <a:gd name="T72" fmla="*/ 3 w 536"/>
                <a:gd name="T73" fmla="*/ 1 h 33"/>
                <a:gd name="T74" fmla="*/ 3 w 536"/>
                <a:gd name="T75" fmla="*/ 1 h 33"/>
                <a:gd name="T76" fmla="*/ 3 w 536"/>
                <a:gd name="T77" fmla="*/ 1 h 33"/>
                <a:gd name="T78" fmla="*/ 3 w 536"/>
                <a:gd name="T79" fmla="*/ 1 h 33"/>
                <a:gd name="T80" fmla="*/ 3 w 536"/>
                <a:gd name="T81" fmla="*/ 1 h 33"/>
                <a:gd name="T82" fmla="*/ 3 w 536"/>
                <a:gd name="T83" fmla="*/ 1 h 33"/>
                <a:gd name="T84" fmla="*/ 3 w 536"/>
                <a:gd name="T85" fmla="*/ 1 h 33"/>
                <a:gd name="T86" fmla="*/ 3 w 536"/>
                <a:gd name="T87" fmla="*/ 1 h 33"/>
                <a:gd name="T88" fmla="*/ 3 w 536"/>
                <a:gd name="T89" fmla="*/ 1 h 33"/>
                <a:gd name="T90" fmla="*/ 3 w 536"/>
                <a:gd name="T91" fmla="*/ 1 h 33"/>
                <a:gd name="T92" fmla="*/ 3 w 536"/>
                <a:gd name="T93" fmla="*/ 1 h 33"/>
                <a:gd name="T94" fmla="*/ 3 w 536"/>
                <a:gd name="T95" fmla="*/ 1 h 33"/>
                <a:gd name="T96" fmla="*/ 3 w 536"/>
                <a:gd name="T97" fmla="*/ 1 h 33"/>
                <a:gd name="T98" fmla="*/ 3 w 536"/>
                <a:gd name="T99" fmla="*/ 1 h 33"/>
                <a:gd name="T100" fmla="*/ 3 w 536"/>
                <a:gd name="T101" fmla="*/ 1 h 33"/>
                <a:gd name="T102" fmla="*/ 3 w 536"/>
                <a:gd name="T103" fmla="*/ 1 h 33"/>
                <a:gd name="T104" fmla="*/ 3 w 536"/>
                <a:gd name="T105" fmla="*/ 1 h 33"/>
                <a:gd name="T106" fmla="*/ 3 w 536"/>
                <a:gd name="T107" fmla="*/ 1 h 33"/>
                <a:gd name="T108" fmla="*/ 3 w 536"/>
                <a:gd name="T109" fmla="*/ 1 h 33"/>
                <a:gd name="T110" fmla="*/ 3 w 536"/>
                <a:gd name="T111" fmla="*/ 1 h 33"/>
                <a:gd name="T112" fmla="*/ 3 w 536"/>
                <a:gd name="T113" fmla="*/ 1 h 33"/>
                <a:gd name="T114" fmla="*/ 3 w 536"/>
                <a:gd name="T115" fmla="*/ 0 h 33"/>
                <a:gd name="T116" fmla="*/ 1 w 536"/>
                <a:gd name="T117" fmla="*/ 0 h 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6" h="33">
                  <a:moveTo>
                    <a:pt x="7" y="0"/>
                  </a:moveTo>
                  <a:lnTo>
                    <a:pt x="7" y="1"/>
                  </a:lnTo>
                  <a:lnTo>
                    <a:pt x="6" y="2"/>
                  </a:lnTo>
                  <a:lnTo>
                    <a:pt x="6" y="4"/>
                  </a:lnTo>
                  <a:lnTo>
                    <a:pt x="6" y="5"/>
                  </a:lnTo>
                  <a:lnTo>
                    <a:pt x="6" y="6"/>
                  </a:lnTo>
                  <a:lnTo>
                    <a:pt x="5" y="7"/>
                  </a:lnTo>
                  <a:lnTo>
                    <a:pt x="5" y="9"/>
                  </a:lnTo>
                  <a:lnTo>
                    <a:pt x="5" y="10"/>
                  </a:lnTo>
                  <a:lnTo>
                    <a:pt x="4" y="11"/>
                  </a:lnTo>
                  <a:lnTo>
                    <a:pt x="4" y="13"/>
                  </a:lnTo>
                  <a:lnTo>
                    <a:pt x="4" y="14"/>
                  </a:lnTo>
                  <a:lnTo>
                    <a:pt x="4" y="15"/>
                  </a:lnTo>
                  <a:lnTo>
                    <a:pt x="2" y="15"/>
                  </a:lnTo>
                  <a:lnTo>
                    <a:pt x="2" y="16"/>
                  </a:lnTo>
                  <a:lnTo>
                    <a:pt x="2" y="18"/>
                  </a:lnTo>
                  <a:lnTo>
                    <a:pt x="2" y="19"/>
                  </a:lnTo>
                  <a:lnTo>
                    <a:pt x="2" y="20"/>
                  </a:lnTo>
                  <a:lnTo>
                    <a:pt x="1" y="20"/>
                  </a:lnTo>
                  <a:lnTo>
                    <a:pt x="1" y="22"/>
                  </a:lnTo>
                  <a:lnTo>
                    <a:pt x="1" y="23"/>
                  </a:lnTo>
                  <a:lnTo>
                    <a:pt x="1" y="24"/>
                  </a:lnTo>
                  <a:lnTo>
                    <a:pt x="1" y="26"/>
                  </a:lnTo>
                  <a:lnTo>
                    <a:pt x="1" y="27"/>
                  </a:lnTo>
                  <a:lnTo>
                    <a:pt x="0" y="27"/>
                  </a:lnTo>
                  <a:lnTo>
                    <a:pt x="0" y="28"/>
                  </a:lnTo>
                  <a:lnTo>
                    <a:pt x="0" y="29"/>
                  </a:lnTo>
                  <a:lnTo>
                    <a:pt x="0" y="31"/>
                  </a:lnTo>
                  <a:lnTo>
                    <a:pt x="0" y="32"/>
                  </a:lnTo>
                  <a:lnTo>
                    <a:pt x="0" y="33"/>
                  </a:lnTo>
                  <a:lnTo>
                    <a:pt x="536" y="33"/>
                  </a:lnTo>
                  <a:lnTo>
                    <a:pt x="536" y="32"/>
                  </a:lnTo>
                  <a:lnTo>
                    <a:pt x="535" y="31"/>
                  </a:lnTo>
                  <a:lnTo>
                    <a:pt x="535" y="29"/>
                  </a:lnTo>
                  <a:lnTo>
                    <a:pt x="535" y="28"/>
                  </a:lnTo>
                  <a:lnTo>
                    <a:pt x="535" y="27"/>
                  </a:lnTo>
                  <a:lnTo>
                    <a:pt x="535" y="26"/>
                  </a:lnTo>
                  <a:lnTo>
                    <a:pt x="535" y="24"/>
                  </a:lnTo>
                  <a:lnTo>
                    <a:pt x="535" y="23"/>
                  </a:lnTo>
                  <a:lnTo>
                    <a:pt x="534" y="22"/>
                  </a:lnTo>
                  <a:lnTo>
                    <a:pt x="534" y="20"/>
                  </a:lnTo>
                  <a:lnTo>
                    <a:pt x="534" y="19"/>
                  </a:lnTo>
                  <a:lnTo>
                    <a:pt x="534" y="18"/>
                  </a:lnTo>
                  <a:lnTo>
                    <a:pt x="534" y="16"/>
                  </a:lnTo>
                  <a:lnTo>
                    <a:pt x="534" y="15"/>
                  </a:lnTo>
                  <a:lnTo>
                    <a:pt x="533" y="14"/>
                  </a:lnTo>
                  <a:lnTo>
                    <a:pt x="533" y="13"/>
                  </a:lnTo>
                  <a:lnTo>
                    <a:pt x="533" y="11"/>
                  </a:lnTo>
                  <a:lnTo>
                    <a:pt x="533" y="10"/>
                  </a:lnTo>
                  <a:lnTo>
                    <a:pt x="533" y="9"/>
                  </a:lnTo>
                  <a:lnTo>
                    <a:pt x="532" y="9"/>
                  </a:lnTo>
                  <a:lnTo>
                    <a:pt x="532" y="7"/>
                  </a:lnTo>
                  <a:lnTo>
                    <a:pt x="532" y="6"/>
                  </a:lnTo>
                  <a:lnTo>
                    <a:pt x="532" y="5"/>
                  </a:lnTo>
                  <a:lnTo>
                    <a:pt x="531" y="4"/>
                  </a:lnTo>
                  <a:lnTo>
                    <a:pt x="531" y="2"/>
                  </a:lnTo>
                  <a:lnTo>
                    <a:pt x="531" y="1"/>
                  </a:lnTo>
                  <a:lnTo>
                    <a:pt x="531" y="0"/>
                  </a:lnTo>
                  <a:lnTo>
                    <a:pt x="7" y="0"/>
                  </a:lnTo>
                  <a:close/>
                </a:path>
              </a:pathLst>
            </a:custGeom>
            <a:solidFill>
              <a:srgbClr val="F4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4" name="Freeform 67"/>
            <p:cNvSpPr>
              <a:spLocks/>
            </p:cNvSpPr>
            <p:nvPr/>
          </p:nvSpPr>
          <p:spPr bwMode="auto">
            <a:xfrm>
              <a:off x="4353" y="3525"/>
              <a:ext cx="270" cy="16"/>
            </a:xfrm>
            <a:custGeom>
              <a:avLst/>
              <a:gdLst>
                <a:gd name="T0" fmla="*/ 1 w 540"/>
                <a:gd name="T1" fmla="*/ 0 h 33"/>
                <a:gd name="T2" fmla="*/ 1 w 540"/>
                <a:gd name="T3" fmla="*/ 0 h 33"/>
                <a:gd name="T4" fmla="*/ 1 w 540"/>
                <a:gd name="T5" fmla="*/ 0 h 33"/>
                <a:gd name="T6" fmla="*/ 1 w 540"/>
                <a:gd name="T7" fmla="*/ 0 h 33"/>
                <a:gd name="T8" fmla="*/ 1 w 540"/>
                <a:gd name="T9" fmla="*/ 0 h 33"/>
                <a:gd name="T10" fmla="*/ 1 w 540"/>
                <a:gd name="T11" fmla="*/ 0 h 33"/>
                <a:gd name="T12" fmla="*/ 1 w 540"/>
                <a:gd name="T13" fmla="*/ 0 h 33"/>
                <a:gd name="T14" fmla="*/ 1 w 540"/>
                <a:gd name="T15" fmla="*/ 0 h 33"/>
                <a:gd name="T16" fmla="*/ 1 w 540"/>
                <a:gd name="T17" fmla="*/ 0 h 33"/>
                <a:gd name="T18" fmla="*/ 1 w 540"/>
                <a:gd name="T19" fmla="*/ 0 h 33"/>
                <a:gd name="T20" fmla="*/ 1 w 540"/>
                <a:gd name="T21" fmla="*/ 0 h 33"/>
                <a:gd name="T22" fmla="*/ 1 w 540"/>
                <a:gd name="T23" fmla="*/ 0 h 33"/>
                <a:gd name="T24" fmla="*/ 1 w 540"/>
                <a:gd name="T25" fmla="*/ 0 h 33"/>
                <a:gd name="T26" fmla="*/ 1 w 540"/>
                <a:gd name="T27" fmla="*/ 0 h 33"/>
                <a:gd name="T28" fmla="*/ 1 w 540"/>
                <a:gd name="T29" fmla="*/ 0 h 33"/>
                <a:gd name="T30" fmla="*/ 1 w 540"/>
                <a:gd name="T31" fmla="*/ 0 h 33"/>
                <a:gd name="T32" fmla="*/ 1 w 540"/>
                <a:gd name="T33" fmla="*/ 0 h 33"/>
                <a:gd name="T34" fmla="*/ 1 w 540"/>
                <a:gd name="T35" fmla="*/ 0 h 33"/>
                <a:gd name="T36" fmla="*/ 1 w 540"/>
                <a:gd name="T37" fmla="*/ 0 h 33"/>
                <a:gd name="T38" fmla="*/ 1 w 540"/>
                <a:gd name="T39" fmla="*/ 0 h 33"/>
                <a:gd name="T40" fmla="*/ 0 w 540"/>
                <a:gd name="T41" fmla="*/ 0 h 33"/>
                <a:gd name="T42" fmla="*/ 0 w 540"/>
                <a:gd name="T43" fmla="*/ 0 h 33"/>
                <a:gd name="T44" fmla="*/ 0 w 540"/>
                <a:gd name="T45" fmla="*/ 0 h 33"/>
                <a:gd name="T46" fmla="*/ 0 w 540"/>
                <a:gd name="T47" fmla="*/ 0 h 33"/>
                <a:gd name="T48" fmla="*/ 0 w 540"/>
                <a:gd name="T49" fmla="*/ 0 h 33"/>
                <a:gd name="T50" fmla="*/ 0 w 540"/>
                <a:gd name="T51" fmla="*/ 0 h 33"/>
                <a:gd name="T52" fmla="*/ 0 w 540"/>
                <a:gd name="T53" fmla="*/ 0 h 33"/>
                <a:gd name="T54" fmla="*/ 3 w 540"/>
                <a:gd name="T55" fmla="*/ 0 h 33"/>
                <a:gd name="T56" fmla="*/ 3 w 540"/>
                <a:gd name="T57" fmla="*/ 0 h 33"/>
                <a:gd name="T58" fmla="*/ 3 w 540"/>
                <a:gd name="T59" fmla="*/ 0 h 33"/>
                <a:gd name="T60" fmla="*/ 3 w 540"/>
                <a:gd name="T61" fmla="*/ 0 h 33"/>
                <a:gd name="T62" fmla="*/ 3 w 540"/>
                <a:gd name="T63" fmla="*/ 0 h 33"/>
                <a:gd name="T64" fmla="*/ 3 w 540"/>
                <a:gd name="T65" fmla="*/ 0 h 33"/>
                <a:gd name="T66" fmla="*/ 3 w 540"/>
                <a:gd name="T67" fmla="*/ 0 h 33"/>
                <a:gd name="T68" fmla="*/ 3 w 540"/>
                <a:gd name="T69" fmla="*/ 0 h 33"/>
                <a:gd name="T70" fmla="*/ 3 w 540"/>
                <a:gd name="T71" fmla="*/ 0 h 33"/>
                <a:gd name="T72" fmla="*/ 3 w 540"/>
                <a:gd name="T73" fmla="*/ 0 h 33"/>
                <a:gd name="T74" fmla="*/ 3 w 540"/>
                <a:gd name="T75" fmla="*/ 0 h 33"/>
                <a:gd name="T76" fmla="*/ 3 w 540"/>
                <a:gd name="T77" fmla="*/ 0 h 33"/>
                <a:gd name="T78" fmla="*/ 3 w 540"/>
                <a:gd name="T79" fmla="*/ 0 h 33"/>
                <a:gd name="T80" fmla="*/ 3 w 540"/>
                <a:gd name="T81" fmla="*/ 0 h 33"/>
                <a:gd name="T82" fmla="*/ 3 w 540"/>
                <a:gd name="T83" fmla="*/ 0 h 33"/>
                <a:gd name="T84" fmla="*/ 3 w 540"/>
                <a:gd name="T85" fmla="*/ 0 h 33"/>
                <a:gd name="T86" fmla="*/ 3 w 540"/>
                <a:gd name="T87" fmla="*/ 0 h 33"/>
                <a:gd name="T88" fmla="*/ 3 w 540"/>
                <a:gd name="T89" fmla="*/ 0 h 33"/>
                <a:gd name="T90" fmla="*/ 3 w 540"/>
                <a:gd name="T91" fmla="*/ 0 h 33"/>
                <a:gd name="T92" fmla="*/ 3 w 540"/>
                <a:gd name="T93" fmla="*/ 0 h 33"/>
                <a:gd name="T94" fmla="*/ 3 w 540"/>
                <a:gd name="T95" fmla="*/ 0 h 33"/>
                <a:gd name="T96" fmla="*/ 3 w 540"/>
                <a:gd name="T97" fmla="*/ 0 h 33"/>
                <a:gd name="T98" fmla="*/ 3 w 540"/>
                <a:gd name="T99" fmla="*/ 0 h 33"/>
                <a:gd name="T100" fmla="*/ 3 w 540"/>
                <a:gd name="T101" fmla="*/ 0 h 33"/>
                <a:gd name="T102" fmla="*/ 3 w 540"/>
                <a:gd name="T103" fmla="*/ 0 h 33"/>
                <a:gd name="T104" fmla="*/ 3 w 540"/>
                <a:gd name="T105" fmla="*/ 0 h 33"/>
                <a:gd name="T106" fmla="*/ 1 w 540"/>
                <a:gd name="T107" fmla="*/ 0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0" h="33">
                  <a:moveTo>
                    <a:pt x="4" y="0"/>
                  </a:moveTo>
                  <a:lnTo>
                    <a:pt x="4" y="2"/>
                  </a:lnTo>
                  <a:lnTo>
                    <a:pt x="4" y="3"/>
                  </a:lnTo>
                  <a:lnTo>
                    <a:pt x="4" y="4"/>
                  </a:lnTo>
                  <a:lnTo>
                    <a:pt x="3" y="6"/>
                  </a:lnTo>
                  <a:lnTo>
                    <a:pt x="3" y="7"/>
                  </a:lnTo>
                  <a:lnTo>
                    <a:pt x="3" y="8"/>
                  </a:lnTo>
                  <a:lnTo>
                    <a:pt x="3" y="10"/>
                  </a:lnTo>
                  <a:lnTo>
                    <a:pt x="2" y="11"/>
                  </a:lnTo>
                  <a:lnTo>
                    <a:pt x="2" y="12"/>
                  </a:lnTo>
                  <a:lnTo>
                    <a:pt x="2" y="13"/>
                  </a:lnTo>
                  <a:lnTo>
                    <a:pt x="2" y="15"/>
                  </a:lnTo>
                  <a:lnTo>
                    <a:pt x="2" y="16"/>
                  </a:lnTo>
                  <a:lnTo>
                    <a:pt x="2" y="17"/>
                  </a:lnTo>
                  <a:lnTo>
                    <a:pt x="1" y="19"/>
                  </a:lnTo>
                  <a:lnTo>
                    <a:pt x="1" y="20"/>
                  </a:lnTo>
                  <a:lnTo>
                    <a:pt x="1" y="21"/>
                  </a:lnTo>
                  <a:lnTo>
                    <a:pt x="1" y="23"/>
                  </a:lnTo>
                  <a:lnTo>
                    <a:pt x="1" y="24"/>
                  </a:lnTo>
                  <a:lnTo>
                    <a:pt x="1" y="25"/>
                  </a:lnTo>
                  <a:lnTo>
                    <a:pt x="0" y="25"/>
                  </a:lnTo>
                  <a:lnTo>
                    <a:pt x="0" y="26"/>
                  </a:lnTo>
                  <a:lnTo>
                    <a:pt x="0" y="28"/>
                  </a:lnTo>
                  <a:lnTo>
                    <a:pt x="0" y="29"/>
                  </a:lnTo>
                  <a:lnTo>
                    <a:pt x="0" y="30"/>
                  </a:lnTo>
                  <a:lnTo>
                    <a:pt x="0" y="32"/>
                  </a:lnTo>
                  <a:lnTo>
                    <a:pt x="0" y="33"/>
                  </a:lnTo>
                  <a:lnTo>
                    <a:pt x="540" y="33"/>
                  </a:lnTo>
                  <a:lnTo>
                    <a:pt x="540" y="32"/>
                  </a:lnTo>
                  <a:lnTo>
                    <a:pt x="540" y="30"/>
                  </a:lnTo>
                  <a:lnTo>
                    <a:pt x="540" y="29"/>
                  </a:lnTo>
                  <a:lnTo>
                    <a:pt x="538" y="28"/>
                  </a:lnTo>
                  <a:lnTo>
                    <a:pt x="538" y="26"/>
                  </a:lnTo>
                  <a:lnTo>
                    <a:pt x="538" y="25"/>
                  </a:lnTo>
                  <a:lnTo>
                    <a:pt x="538" y="24"/>
                  </a:lnTo>
                  <a:lnTo>
                    <a:pt x="538" y="23"/>
                  </a:lnTo>
                  <a:lnTo>
                    <a:pt x="538" y="21"/>
                  </a:lnTo>
                  <a:lnTo>
                    <a:pt x="538" y="20"/>
                  </a:lnTo>
                  <a:lnTo>
                    <a:pt x="538" y="19"/>
                  </a:lnTo>
                  <a:lnTo>
                    <a:pt x="538" y="17"/>
                  </a:lnTo>
                  <a:lnTo>
                    <a:pt x="538" y="16"/>
                  </a:lnTo>
                  <a:lnTo>
                    <a:pt x="537" y="15"/>
                  </a:lnTo>
                  <a:lnTo>
                    <a:pt x="537" y="13"/>
                  </a:lnTo>
                  <a:lnTo>
                    <a:pt x="537" y="12"/>
                  </a:lnTo>
                  <a:lnTo>
                    <a:pt x="537" y="11"/>
                  </a:lnTo>
                  <a:lnTo>
                    <a:pt x="537" y="10"/>
                  </a:lnTo>
                  <a:lnTo>
                    <a:pt x="537" y="8"/>
                  </a:lnTo>
                  <a:lnTo>
                    <a:pt x="537" y="7"/>
                  </a:lnTo>
                  <a:lnTo>
                    <a:pt x="536" y="6"/>
                  </a:lnTo>
                  <a:lnTo>
                    <a:pt x="536" y="4"/>
                  </a:lnTo>
                  <a:lnTo>
                    <a:pt x="536" y="3"/>
                  </a:lnTo>
                  <a:lnTo>
                    <a:pt x="536" y="2"/>
                  </a:lnTo>
                  <a:lnTo>
                    <a:pt x="536" y="0"/>
                  </a:lnTo>
                  <a:lnTo>
                    <a:pt x="4" y="0"/>
                  </a:lnTo>
                  <a:close/>
                </a:path>
              </a:pathLst>
            </a:custGeom>
            <a:solidFill>
              <a:srgbClr val="F4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5" name="Freeform 68"/>
            <p:cNvSpPr>
              <a:spLocks/>
            </p:cNvSpPr>
            <p:nvPr/>
          </p:nvSpPr>
          <p:spPr bwMode="auto">
            <a:xfrm>
              <a:off x="4352" y="3533"/>
              <a:ext cx="271" cy="16"/>
            </a:xfrm>
            <a:custGeom>
              <a:avLst/>
              <a:gdLst>
                <a:gd name="T0" fmla="*/ 1 w 541"/>
                <a:gd name="T1" fmla="*/ 0 h 33"/>
                <a:gd name="T2" fmla="*/ 1 w 541"/>
                <a:gd name="T3" fmla="*/ 0 h 33"/>
                <a:gd name="T4" fmla="*/ 1 w 541"/>
                <a:gd name="T5" fmla="*/ 0 h 33"/>
                <a:gd name="T6" fmla="*/ 1 w 541"/>
                <a:gd name="T7" fmla="*/ 0 h 33"/>
                <a:gd name="T8" fmla="*/ 1 w 541"/>
                <a:gd name="T9" fmla="*/ 0 h 33"/>
                <a:gd name="T10" fmla="*/ 1 w 541"/>
                <a:gd name="T11" fmla="*/ 0 h 33"/>
                <a:gd name="T12" fmla="*/ 1 w 541"/>
                <a:gd name="T13" fmla="*/ 0 h 33"/>
                <a:gd name="T14" fmla="*/ 1 w 541"/>
                <a:gd name="T15" fmla="*/ 0 h 33"/>
                <a:gd name="T16" fmla="*/ 1 w 541"/>
                <a:gd name="T17" fmla="*/ 0 h 33"/>
                <a:gd name="T18" fmla="*/ 1 w 541"/>
                <a:gd name="T19" fmla="*/ 0 h 33"/>
                <a:gd name="T20" fmla="*/ 1 w 541"/>
                <a:gd name="T21" fmla="*/ 0 h 33"/>
                <a:gd name="T22" fmla="*/ 1 w 541"/>
                <a:gd name="T23" fmla="*/ 0 h 33"/>
                <a:gd name="T24" fmla="*/ 1 w 541"/>
                <a:gd name="T25" fmla="*/ 0 h 33"/>
                <a:gd name="T26" fmla="*/ 1 w 541"/>
                <a:gd name="T27" fmla="*/ 0 h 33"/>
                <a:gd name="T28" fmla="*/ 1 w 541"/>
                <a:gd name="T29" fmla="*/ 0 h 33"/>
                <a:gd name="T30" fmla="*/ 1 w 541"/>
                <a:gd name="T31" fmla="*/ 0 h 33"/>
                <a:gd name="T32" fmla="*/ 0 w 541"/>
                <a:gd name="T33" fmla="*/ 0 h 33"/>
                <a:gd name="T34" fmla="*/ 0 w 541"/>
                <a:gd name="T35" fmla="*/ 0 h 33"/>
                <a:gd name="T36" fmla="*/ 0 w 541"/>
                <a:gd name="T37" fmla="*/ 0 h 33"/>
                <a:gd name="T38" fmla="*/ 0 w 541"/>
                <a:gd name="T39" fmla="*/ 0 h 33"/>
                <a:gd name="T40" fmla="*/ 0 w 541"/>
                <a:gd name="T41" fmla="*/ 0 h 33"/>
                <a:gd name="T42" fmla="*/ 0 w 541"/>
                <a:gd name="T43" fmla="*/ 0 h 33"/>
                <a:gd name="T44" fmla="*/ 0 w 541"/>
                <a:gd name="T45" fmla="*/ 0 h 33"/>
                <a:gd name="T46" fmla="*/ 0 w 541"/>
                <a:gd name="T47" fmla="*/ 0 h 33"/>
                <a:gd name="T48" fmla="*/ 0 w 541"/>
                <a:gd name="T49" fmla="*/ 0 h 33"/>
                <a:gd name="T50" fmla="*/ 0 w 541"/>
                <a:gd name="T51" fmla="*/ 0 h 33"/>
                <a:gd name="T52" fmla="*/ 0 w 541"/>
                <a:gd name="T53" fmla="*/ 0 h 33"/>
                <a:gd name="T54" fmla="*/ 0 w 541"/>
                <a:gd name="T55" fmla="*/ 0 h 33"/>
                <a:gd name="T56" fmla="*/ 3 w 541"/>
                <a:gd name="T57" fmla="*/ 0 h 33"/>
                <a:gd name="T58" fmla="*/ 3 w 541"/>
                <a:gd name="T59" fmla="*/ 0 h 33"/>
                <a:gd name="T60" fmla="*/ 3 w 541"/>
                <a:gd name="T61" fmla="*/ 0 h 33"/>
                <a:gd name="T62" fmla="*/ 3 w 541"/>
                <a:gd name="T63" fmla="*/ 0 h 33"/>
                <a:gd name="T64" fmla="*/ 3 w 541"/>
                <a:gd name="T65" fmla="*/ 0 h 33"/>
                <a:gd name="T66" fmla="*/ 3 w 541"/>
                <a:gd name="T67" fmla="*/ 0 h 33"/>
                <a:gd name="T68" fmla="*/ 3 w 541"/>
                <a:gd name="T69" fmla="*/ 0 h 33"/>
                <a:gd name="T70" fmla="*/ 3 w 541"/>
                <a:gd name="T71" fmla="*/ 0 h 33"/>
                <a:gd name="T72" fmla="*/ 3 w 541"/>
                <a:gd name="T73" fmla="*/ 0 h 33"/>
                <a:gd name="T74" fmla="*/ 3 w 541"/>
                <a:gd name="T75" fmla="*/ 0 h 33"/>
                <a:gd name="T76" fmla="*/ 3 w 541"/>
                <a:gd name="T77" fmla="*/ 0 h 33"/>
                <a:gd name="T78" fmla="*/ 3 w 541"/>
                <a:gd name="T79" fmla="*/ 0 h 33"/>
                <a:gd name="T80" fmla="*/ 3 w 541"/>
                <a:gd name="T81" fmla="*/ 0 h 33"/>
                <a:gd name="T82" fmla="*/ 3 w 541"/>
                <a:gd name="T83" fmla="*/ 0 h 33"/>
                <a:gd name="T84" fmla="*/ 3 w 541"/>
                <a:gd name="T85" fmla="*/ 0 h 33"/>
                <a:gd name="T86" fmla="*/ 3 w 541"/>
                <a:gd name="T87" fmla="*/ 0 h 33"/>
                <a:gd name="T88" fmla="*/ 3 w 541"/>
                <a:gd name="T89" fmla="*/ 0 h 33"/>
                <a:gd name="T90" fmla="*/ 3 w 541"/>
                <a:gd name="T91" fmla="*/ 0 h 33"/>
                <a:gd name="T92" fmla="*/ 3 w 541"/>
                <a:gd name="T93" fmla="*/ 0 h 33"/>
                <a:gd name="T94" fmla="*/ 3 w 541"/>
                <a:gd name="T95" fmla="*/ 0 h 33"/>
                <a:gd name="T96" fmla="*/ 3 w 541"/>
                <a:gd name="T97" fmla="*/ 0 h 33"/>
                <a:gd name="T98" fmla="*/ 3 w 541"/>
                <a:gd name="T99" fmla="*/ 0 h 33"/>
                <a:gd name="T100" fmla="*/ 3 w 541"/>
                <a:gd name="T101" fmla="*/ 0 h 33"/>
                <a:gd name="T102" fmla="*/ 3 w 541"/>
                <a:gd name="T103" fmla="*/ 0 h 33"/>
                <a:gd name="T104" fmla="*/ 3 w 541"/>
                <a:gd name="T105" fmla="*/ 0 h 33"/>
                <a:gd name="T106" fmla="*/ 3 w 541"/>
                <a:gd name="T107" fmla="*/ 0 h 33"/>
                <a:gd name="T108" fmla="*/ 1 w 541"/>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1" h="33">
                  <a:moveTo>
                    <a:pt x="3" y="0"/>
                  </a:moveTo>
                  <a:lnTo>
                    <a:pt x="2" y="0"/>
                  </a:lnTo>
                  <a:lnTo>
                    <a:pt x="2" y="2"/>
                  </a:lnTo>
                  <a:lnTo>
                    <a:pt x="2" y="3"/>
                  </a:lnTo>
                  <a:lnTo>
                    <a:pt x="2" y="4"/>
                  </a:lnTo>
                  <a:lnTo>
                    <a:pt x="2" y="6"/>
                  </a:lnTo>
                  <a:lnTo>
                    <a:pt x="2" y="7"/>
                  </a:lnTo>
                  <a:lnTo>
                    <a:pt x="2" y="8"/>
                  </a:lnTo>
                  <a:lnTo>
                    <a:pt x="1" y="8"/>
                  </a:lnTo>
                  <a:lnTo>
                    <a:pt x="1" y="9"/>
                  </a:lnTo>
                  <a:lnTo>
                    <a:pt x="1" y="11"/>
                  </a:lnTo>
                  <a:lnTo>
                    <a:pt x="1" y="12"/>
                  </a:lnTo>
                  <a:lnTo>
                    <a:pt x="1" y="13"/>
                  </a:lnTo>
                  <a:lnTo>
                    <a:pt x="1" y="15"/>
                  </a:lnTo>
                  <a:lnTo>
                    <a:pt x="1" y="16"/>
                  </a:lnTo>
                  <a:lnTo>
                    <a:pt x="1" y="17"/>
                  </a:lnTo>
                  <a:lnTo>
                    <a:pt x="0" y="19"/>
                  </a:lnTo>
                  <a:lnTo>
                    <a:pt x="0" y="20"/>
                  </a:lnTo>
                  <a:lnTo>
                    <a:pt x="0" y="21"/>
                  </a:lnTo>
                  <a:lnTo>
                    <a:pt x="0" y="22"/>
                  </a:lnTo>
                  <a:lnTo>
                    <a:pt x="0" y="24"/>
                  </a:lnTo>
                  <a:lnTo>
                    <a:pt x="0" y="25"/>
                  </a:lnTo>
                  <a:lnTo>
                    <a:pt x="0" y="26"/>
                  </a:lnTo>
                  <a:lnTo>
                    <a:pt x="0" y="28"/>
                  </a:lnTo>
                  <a:lnTo>
                    <a:pt x="0" y="29"/>
                  </a:lnTo>
                  <a:lnTo>
                    <a:pt x="0" y="30"/>
                  </a:lnTo>
                  <a:lnTo>
                    <a:pt x="0" y="31"/>
                  </a:lnTo>
                  <a:lnTo>
                    <a:pt x="0" y="33"/>
                  </a:lnTo>
                  <a:lnTo>
                    <a:pt x="541" y="33"/>
                  </a:lnTo>
                  <a:lnTo>
                    <a:pt x="541" y="31"/>
                  </a:lnTo>
                  <a:lnTo>
                    <a:pt x="541" y="30"/>
                  </a:lnTo>
                  <a:lnTo>
                    <a:pt x="541" y="29"/>
                  </a:lnTo>
                  <a:lnTo>
                    <a:pt x="541" y="28"/>
                  </a:lnTo>
                  <a:lnTo>
                    <a:pt x="541" y="26"/>
                  </a:lnTo>
                  <a:lnTo>
                    <a:pt x="541" y="25"/>
                  </a:lnTo>
                  <a:lnTo>
                    <a:pt x="541" y="24"/>
                  </a:lnTo>
                  <a:lnTo>
                    <a:pt x="541" y="22"/>
                  </a:lnTo>
                  <a:lnTo>
                    <a:pt x="541" y="21"/>
                  </a:lnTo>
                  <a:lnTo>
                    <a:pt x="541" y="20"/>
                  </a:lnTo>
                  <a:lnTo>
                    <a:pt x="541" y="19"/>
                  </a:lnTo>
                  <a:lnTo>
                    <a:pt x="541" y="17"/>
                  </a:lnTo>
                  <a:lnTo>
                    <a:pt x="541" y="16"/>
                  </a:lnTo>
                  <a:lnTo>
                    <a:pt x="541" y="15"/>
                  </a:lnTo>
                  <a:lnTo>
                    <a:pt x="541" y="13"/>
                  </a:lnTo>
                  <a:lnTo>
                    <a:pt x="541" y="12"/>
                  </a:lnTo>
                  <a:lnTo>
                    <a:pt x="539" y="11"/>
                  </a:lnTo>
                  <a:lnTo>
                    <a:pt x="539" y="9"/>
                  </a:lnTo>
                  <a:lnTo>
                    <a:pt x="539" y="8"/>
                  </a:lnTo>
                  <a:lnTo>
                    <a:pt x="539" y="7"/>
                  </a:lnTo>
                  <a:lnTo>
                    <a:pt x="539" y="6"/>
                  </a:lnTo>
                  <a:lnTo>
                    <a:pt x="539" y="4"/>
                  </a:lnTo>
                  <a:lnTo>
                    <a:pt x="539" y="3"/>
                  </a:lnTo>
                  <a:lnTo>
                    <a:pt x="539" y="2"/>
                  </a:lnTo>
                  <a:lnTo>
                    <a:pt x="539" y="0"/>
                  </a:lnTo>
                  <a:lnTo>
                    <a:pt x="3" y="0"/>
                  </a:lnTo>
                  <a:close/>
                </a:path>
              </a:pathLst>
            </a:custGeom>
            <a:solidFill>
              <a:srgbClr val="F4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6" name="Freeform 69"/>
            <p:cNvSpPr>
              <a:spLocks/>
            </p:cNvSpPr>
            <p:nvPr/>
          </p:nvSpPr>
          <p:spPr bwMode="auto">
            <a:xfrm>
              <a:off x="4352" y="3541"/>
              <a:ext cx="271" cy="16"/>
            </a:xfrm>
            <a:custGeom>
              <a:avLst/>
              <a:gdLst>
                <a:gd name="T0" fmla="*/ 0 w 543"/>
                <a:gd name="T1" fmla="*/ 0 h 32"/>
                <a:gd name="T2" fmla="*/ 0 w 543"/>
                <a:gd name="T3" fmla="*/ 1 h 32"/>
                <a:gd name="T4" fmla="*/ 0 w 543"/>
                <a:gd name="T5" fmla="*/ 1 h 32"/>
                <a:gd name="T6" fmla="*/ 0 w 543"/>
                <a:gd name="T7" fmla="*/ 1 h 32"/>
                <a:gd name="T8" fmla="*/ 0 w 543"/>
                <a:gd name="T9" fmla="*/ 1 h 32"/>
                <a:gd name="T10" fmla="*/ 0 w 543"/>
                <a:gd name="T11" fmla="*/ 1 h 32"/>
                <a:gd name="T12" fmla="*/ 0 w 543"/>
                <a:gd name="T13" fmla="*/ 1 h 32"/>
                <a:gd name="T14" fmla="*/ 0 w 543"/>
                <a:gd name="T15" fmla="*/ 1 h 32"/>
                <a:gd name="T16" fmla="*/ 0 w 543"/>
                <a:gd name="T17" fmla="*/ 1 h 32"/>
                <a:gd name="T18" fmla="*/ 0 w 543"/>
                <a:gd name="T19" fmla="*/ 1 h 32"/>
                <a:gd name="T20" fmla="*/ 0 w 543"/>
                <a:gd name="T21" fmla="*/ 1 h 32"/>
                <a:gd name="T22" fmla="*/ 0 w 543"/>
                <a:gd name="T23" fmla="*/ 1 h 32"/>
                <a:gd name="T24" fmla="*/ 0 w 543"/>
                <a:gd name="T25" fmla="*/ 1 h 32"/>
                <a:gd name="T26" fmla="*/ 0 w 543"/>
                <a:gd name="T27" fmla="*/ 1 h 32"/>
                <a:gd name="T28" fmla="*/ 0 w 543"/>
                <a:gd name="T29" fmla="*/ 1 h 32"/>
                <a:gd name="T30" fmla="*/ 0 w 543"/>
                <a:gd name="T31" fmla="*/ 1 h 32"/>
                <a:gd name="T32" fmla="*/ 0 w 543"/>
                <a:gd name="T33" fmla="*/ 1 h 32"/>
                <a:gd name="T34" fmla="*/ 0 w 543"/>
                <a:gd name="T35" fmla="*/ 1 h 32"/>
                <a:gd name="T36" fmla="*/ 0 w 543"/>
                <a:gd name="T37" fmla="*/ 1 h 32"/>
                <a:gd name="T38" fmla="*/ 0 w 543"/>
                <a:gd name="T39" fmla="*/ 1 h 32"/>
                <a:gd name="T40" fmla="*/ 0 w 543"/>
                <a:gd name="T41" fmla="*/ 1 h 32"/>
                <a:gd name="T42" fmla="*/ 0 w 543"/>
                <a:gd name="T43" fmla="*/ 1 h 32"/>
                <a:gd name="T44" fmla="*/ 0 w 543"/>
                <a:gd name="T45" fmla="*/ 1 h 32"/>
                <a:gd name="T46" fmla="*/ 0 w 543"/>
                <a:gd name="T47" fmla="*/ 1 h 32"/>
                <a:gd name="T48" fmla="*/ 0 w 543"/>
                <a:gd name="T49" fmla="*/ 1 h 32"/>
                <a:gd name="T50" fmla="*/ 0 w 543"/>
                <a:gd name="T51" fmla="*/ 1 h 32"/>
                <a:gd name="T52" fmla="*/ 0 w 543"/>
                <a:gd name="T53" fmla="*/ 1 h 32"/>
                <a:gd name="T54" fmla="*/ 2 w 543"/>
                <a:gd name="T55" fmla="*/ 1 h 32"/>
                <a:gd name="T56" fmla="*/ 2 w 543"/>
                <a:gd name="T57" fmla="*/ 1 h 32"/>
                <a:gd name="T58" fmla="*/ 2 w 543"/>
                <a:gd name="T59" fmla="*/ 1 h 32"/>
                <a:gd name="T60" fmla="*/ 2 w 543"/>
                <a:gd name="T61" fmla="*/ 1 h 32"/>
                <a:gd name="T62" fmla="*/ 2 w 543"/>
                <a:gd name="T63" fmla="*/ 1 h 32"/>
                <a:gd name="T64" fmla="*/ 2 w 543"/>
                <a:gd name="T65" fmla="*/ 1 h 32"/>
                <a:gd name="T66" fmla="*/ 2 w 543"/>
                <a:gd name="T67" fmla="*/ 1 h 32"/>
                <a:gd name="T68" fmla="*/ 2 w 543"/>
                <a:gd name="T69" fmla="*/ 1 h 32"/>
                <a:gd name="T70" fmla="*/ 2 w 543"/>
                <a:gd name="T71" fmla="*/ 1 h 32"/>
                <a:gd name="T72" fmla="*/ 2 w 543"/>
                <a:gd name="T73" fmla="*/ 1 h 32"/>
                <a:gd name="T74" fmla="*/ 2 w 543"/>
                <a:gd name="T75" fmla="*/ 1 h 32"/>
                <a:gd name="T76" fmla="*/ 2 w 543"/>
                <a:gd name="T77" fmla="*/ 1 h 32"/>
                <a:gd name="T78" fmla="*/ 2 w 543"/>
                <a:gd name="T79" fmla="*/ 1 h 32"/>
                <a:gd name="T80" fmla="*/ 2 w 543"/>
                <a:gd name="T81" fmla="*/ 1 h 32"/>
                <a:gd name="T82" fmla="*/ 2 w 543"/>
                <a:gd name="T83" fmla="*/ 1 h 32"/>
                <a:gd name="T84" fmla="*/ 2 w 543"/>
                <a:gd name="T85" fmla="*/ 1 h 32"/>
                <a:gd name="T86" fmla="*/ 2 w 543"/>
                <a:gd name="T87" fmla="*/ 1 h 32"/>
                <a:gd name="T88" fmla="*/ 2 w 543"/>
                <a:gd name="T89" fmla="*/ 1 h 32"/>
                <a:gd name="T90" fmla="*/ 2 w 543"/>
                <a:gd name="T91" fmla="*/ 1 h 32"/>
                <a:gd name="T92" fmla="*/ 2 w 543"/>
                <a:gd name="T93" fmla="*/ 1 h 32"/>
                <a:gd name="T94" fmla="*/ 2 w 543"/>
                <a:gd name="T95" fmla="*/ 1 h 32"/>
                <a:gd name="T96" fmla="*/ 2 w 543"/>
                <a:gd name="T97" fmla="*/ 1 h 32"/>
                <a:gd name="T98" fmla="*/ 2 w 543"/>
                <a:gd name="T99" fmla="*/ 1 h 32"/>
                <a:gd name="T100" fmla="*/ 2 w 543"/>
                <a:gd name="T101" fmla="*/ 1 h 32"/>
                <a:gd name="T102" fmla="*/ 2 w 543"/>
                <a:gd name="T103" fmla="*/ 1 h 32"/>
                <a:gd name="T104" fmla="*/ 2 w 543"/>
                <a:gd name="T105" fmla="*/ 0 h 32"/>
                <a:gd name="T106" fmla="*/ 0 w 543"/>
                <a:gd name="T107" fmla="*/ 0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3" h="32">
                  <a:moveTo>
                    <a:pt x="3" y="0"/>
                  </a:moveTo>
                  <a:lnTo>
                    <a:pt x="3" y="1"/>
                  </a:lnTo>
                  <a:lnTo>
                    <a:pt x="3" y="3"/>
                  </a:lnTo>
                  <a:lnTo>
                    <a:pt x="2" y="3"/>
                  </a:lnTo>
                  <a:lnTo>
                    <a:pt x="2" y="4"/>
                  </a:lnTo>
                  <a:lnTo>
                    <a:pt x="2" y="5"/>
                  </a:lnTo>
                  <a:lnTo>
                    <a:pt x="2" y="6"/>
                  </a:lnTo>
                  <a:lnTo>
                    <a:pt x="2" y="8"/>
                  </a:lnTo>
                  <a:lnTo>
                    <a:pt x="2" y="9"/>
                  </a:lnTo>
                  <a:lnTo>
                    <a:pt x="2" y="10"/>
                  </a:lnTo>
                  <a:lnTo>
                    <a:pt x="2" y="12"/>
                  </a:lnTo>
                  <a:lnTo>
                    <a:pt x="2" y="13"/>
                  </a:lnTo>
                  <a:lnTo>
                    <a:pt x="2" y="14"/>
                  </a:lnTo>
                  <a:lnTo>
                    <a:pt x="2" y="15"/>
                  </a:lnTo>
                  <a:lnTo>
                    <a:pt x="2" y="17"/>
                  </a:lnTo>
                  <a:lnTo>
                    <a:pt x="2" y="18"/>
                  </a:lnTo>
                  <a:lnTo>
                    <a:pt x="2" y="19"/>
                  </a:lnTo>
                  <a:lnTo>
                    <a:pt x="0" y="21"/>
                  </a:lnTo>
                  <a:lnTo>
                    <a:pt x="0" y="22"/>
                  </a:lnTo>
                  <a:lnTo>
                    <a:pt x="0" y="23"/>
                  </a:lnTo>
                  <a:lnTo>
                    <a:pt x="0" y="25"/>
                  </a:lnTo>
                  <a:lnTo>
                    <a:pt x="0" y="26"/>
                  </a:lnTo>
                  <a:lnTo>
                    <a:pt x="0" y="27"/>
                  </a:lnTo>
                  <a:lnTo>
                    <a:pt x="0" y="28"/>
                  </a:lnTo>
                  <a:lnTo>
                    <a:pt x="0" y="30"/>
                  </a:lnTo>
                  <a:lnTo>
                    <a:pt x="0" y="31"/>
                  </a:lnTo>
                  <a:lnTo>
                    <a:pt x="0" y="32"/>
                  </a:lnTo>
                  <a:lnTo>
                    <a:pt x="543" y="32"/>
                  </a:lnTo>
                  <a:lnTo>
                    <a:pt x="543" y="31"/>
                  </a:lnTo>
                  <a:lnTo>
                    <a:pt x="543" y="30"/>
                  </a:lnTo>
                  <a:lnTo>
                    <a:pt x="543" y="28"/>
                  </a:lnTo>
                  <a:lnTo>
                    <a:pt x="543" y="27"/>
                  </a:lnTo>
                  <a:lnTo>
                    <a:pt x="543" y="26"/>
                  </a:lnTo>
                  <a:lnTo>
                    <a:pt x="543" y="25"/>
                  </a:lnTo>
                  <a:lnTo>
                    <a:pt x="543" y="23"/>
                  </a:lnTo>
                  <a:lnTo>
                    <a:pt x="543" y="22"/>
                  </a:lnTo>
                  <a:lnTo>
                    <a:pt x="543" y="21"/>
                  </a:lnTo>
                  <a:lnTo>
                    <a:pt x="543" y="19"/>
                  </a:lnTo>
                  <a:lnTo>
                    <a:pt x="543" y="18"/>
                  </a:lnTo>
                  <a:lnTo>
                    <a:pt x="543" y="17"/>
                  </a:lnTo>
                  <a:lnTo>
                    <a:pt x="543" y="15"/>
                  </a:lnTo>
                  <a:lnTo>
                    <a:pt x="543" y="14"/>
                  </a:lnTo>
                  <a:lnTo>
                    <a:pt x="543" y="13"/>
                  </a:lnTo>
                  <a:lnTo>
                    <a:pt x="543" y="12"/>
                  </a:lnTo>
                  <a:lnTo>
                    <a:pt x="543" y="10"/>
                  </a:lnTo>
                  <a:lnTo>
                    <a:pt x="543" y="9"/>
                  </a:lnTo>
                  <a:lnTo>
                    <a:pt x="543" y="8"/>
                  </a:lnTo>
                  <a:lnTo>
                    <a:pt x="543" y="6"/>
                  </a:lnTo>
                  <a:lnTo>
                    <a:pt x="543" y="5"/>
                  </a:lnTo>
                  <a:lnTo>
                    <a:pt x="543" y="4"/>
                  </a:lnTo>
                  <a:lnTo>
                    <a:pt x="543" y="3"/>
                  </a:lnTo>
                  <a:lnTo>
                    <a:pt x="543" y="1"/>
                  </a:lnTo>
                  <a:lnTo>
                    <a:pt x="543" y="0"/>
                  </a:lnTo>
                  <a:lnTo>
                    <a:pt x="3" y="0"/>
                  </a:lnTo>
                  <a:close/>
                </a:path>
              </a:pathLst>
            </a:custGeom>
            <a:solidFill>
              <a:srgbClr val="F4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7" name="Freeform 70"/>
            <p:cNvSpPr>
              <a:spLocks/>
            </p:cNvSpPr>
            <p:nvPr/>
          </p:nvSpPr>
          <p:spPr bwMode="auto">
            <a:xfrm>
              <a:off x="4352" y="3549"/>
              <a:ext cx="271" cy="17"/>
            </a:xfrm>
            <a:custGeom>
              <a:avLst/>
              <a:gdLst>
                <a:gd name="T0" fmla="*/ 0 w 543"/>
                <a:gd name="T1" fmla="*/ 0 h 32"/>
                <a:gd name="T2" fmla="*/ 0 w 543"/>
                <a:gd name="T3" fmla="*/ 1 h 32"/>
                <a:gd name="T4" fmla="*/ 0 w 543"/>
                <a:gd name="T5" fmla="*/ 1 h 32"/>
                <a:gd name="T6" fmla="*/ 0 w 543"/>
                <a:gd name="T7" fmla="*/ 1 h 32"/>
                <a:gd name="T8" fmla="*/ 0 w 543"/>
                <a:gd name="T9" fmla="*/ 1 h 32"/>
                <a:gd name="T10" fmla="*/ 0 w 543"/>
                <a:gd name="T11" fmla="*/ 1 h 32"/>
                <a:gd name="T12" fmla="*/ 0 w 543"/>
                <a:gd name="T13" fmla="*/ 1 h 32"/>
                <a:gd name="T14" fmla="*/ 0 w 543"/>
                <a:gd name="T15" fmla="*/ 1 h 32"/>
                <a:gd name="T16" fmla="*/ 0 w 543"/>
                <a:gd name="T17" fmla="*/ 1 h 32"/>
                <a:gd name="T18" fmla="*/ 0 w 543"/>
                <a:gd name="T19" fmla="*/ 1 h 32"/>
                <a:gd name="T20" fmla="*/ 0 w 543"/>
                <a:gd name="T21" fmla="*/ 1 h 32"/>
                <a:gd name="T22" fmla="*/ 0 w 543"/>
                <a:gd name="T23" fmla="*/ 1 h 32"/>
                <a:gd name="T24" fmla="*/ 0 w 543"/>
                <a:gd name="T25" fmla="*/ 1 h 32"/>
                <a:gd name="T26" fmla="*/ 0 w 543"/>
                <a:gd name="T27" fmla="*/ 1 h 32"/>
                <a:gd name="T28" fmla="*/ 0 w 543"/>
                <a:gd name="T29" fmla="*/ 1 h 32"/>
                <a:gd name="T30" fmla="*/ 0 w 543"/>
                <a:gd name="T31" fmla="*/ 1 h 32"/>
                <a:gd name="T32" fmla="*/ 0 w 543"/>
                <a:gd name="T33" fmla="*/ 1 h 32"/>
                <a:gd name="T34" fmla="*/ 0 w 543"/>
                <a:gd name="T35" fmla="*/ 1 h 32"/>
                <a:gd name="T36" fmla="*/ 0 w 543"/>
                <a:gd name="T37" fmla="*/ 1 h 32"/>
                <a:gd name="T38" fmla="*/ 0 w 543"/>
                <a:gd name="T39" fmla="*/ 1 h 32"/>
                <a:gd name="T40" fmla="*/ 0 w 543"/>
                <a:gd name="T41" fmla="*/ 1 h 32"/>
                <a:gd name="T42" fmla="*/ 0 w 543"/>
                <a:gd name="T43" fmla="*/ 1 h 32"/>
                <a:gd name="T44" fmla="*/ 0 w 543"/>
                <a:gd name="T45" fmla="*/ 1 h 32"/>
                <a:gd name="T46" fmla="*/ 0 w 543"/>
                <a:gd name="T47" fmla="*/ 1 h 32"/>
                <a:gd name="T48" fmla="*/ 0 w 543"/>
                <a:gd name="T49" fmla="*/ 1 h 32"/>
                <a:gd name="T50" fmla="*/ 0 w 543"/>
                <a:gd name="T51" fmla="*/ 1 h 32"/>
                <a:gd name="T52" fmla="*/ 2 w 543"/>
                <a:gd name="T53" fmla="*/ 1 h 32"/>
                <a:gd name="T54" fmla="*/ 2 w 543"/>
                <a:gd name="T55" fmla="*/ 1 h 32"/>
                <a:gd name="T56" fmla="*/ 2 w 543"/>
                <a:gd name="T57" fmla="*/ 1 h 32"/>
                <a:gd name="T58" fmla="*/ 2 w 543"/>
                <a:gd name="T59" fmla="*/ 1 h 32"/>
                <a:gd name="T60" fmla="*/ 2 w 543"/>
                <a:gd name="T61" fmla="*/ 1 h 32"/>
                <a:gd name="T62" fmla="*/ 2 w 543"/>
                <a:gd name="T63" fmla="*/ 1 h 32"/>
                <a:gd name="T64" fmla="*/ 2 w 543"/>
                <a:gd name="T65" fmla="*/ 1 h 32"/>
                <a:gd name="T66" fmla="*/ 2 w 543"/>
                <a:gd name="T67" fmla="*/ 1 h 32"/>
                <a:gd name="T68" fmla="*/ 2 w 543"/>
                <a:gd name="T69" fmla="*/ 1 h 32"/>
                <a:gd name="T70" fmla="*/ 2 w 543"/>
                <a:gd name="T71" fmla="*/ 1 h 32"/>
                <a:gd name="T72" fmla="*/ 2 w 543"/>
                <a:gd name="T73" fmla="*/ 1 h 32"/>
                <a:gd name="T74" fmla="*/ 2 w 543"/>
                <a:gd name="T75" fmla="*/ 1 h 32"/>
                <a:gd name="T76" fmla="*/ 2 w 543"/>
                <a:gd name="T77" fmla="*/ 1 h 32"/>
                <a:gd name="T78" fmla="*/ 2 w 543"/>
                <a:gd name="T79" fmla="*/ 1 h 32"/>
                <a:gd name="T80" fmla="*/ 2 w 543"/>
                <a:gd name="T81" fmla="*/ 1 h 32"/>
                <a:gd name="T82" fmla="*/ 2 w 543"/>
                <a:gd name="T83" fmla="*/ 1 h 32"/>
                <a:gd name="T84" fmla="*/ 2 w 543"/>
                <a:gd name="T85" fmla="*/ 1 h 32"/>
                <a:gd name="T86" fmla="*/ 2 w 543"/>
                <a:gd name="T87" fmla="*/ 1 h 32"/>
                <a:gd name="T88" fmla="*/ 2 w 543"/>
                <a:gd name="T89" fmla="*/ 1 h 32"/>
                <a:gd name="T90" fmla="*/ 2 w 543"/>
                <a:gd name="T91" fmla="*/ 1 h 32"/>
                <a:gd name="T92" fmla="*/ 2 w 543"/>
                <a:gd name="T93" fmla="*/ 1 h 32"/>
                <a:gd name="T94" fmla="*/ 2 w 543"/>
                <a:gd name="T95" fmla="*/ 1 h 32"/>
                <a:gd name="T96" fmla="*/ 2 w 543"/>
                <a:gd name="T97" fmla="*/ 1 h 32"/>
                <a:gd name="T98" fmla="*/ 2 w 543"/>
                <a:gd name="T99" fmla="*/ 1 h 32"/>
                <a:gd name="T100" fmla="*/ 2 w 543"/>
                <a:gd name="T101" fmla="*/ 1 h 32"/>
                <a:gd name="T102" fmla="*/ 2 w 543"/>
                <a:gd name="T103" fmla="*/ 0 h 32"/>
                <a:gd name="T104" fmla="*/ 0 w 543"/>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3" h="32">
                  <a:moveTo>
                    <a:pt x="2" y="0"/>
                  </a:moveTo>
                  <a:lnTo>
                    <a:pt x="2" y="1"/>
                  </a:lnTo>
                  <a:lnTo>
                    <a:pt x="0" y="2"/>
                  </a:lnTo>
                  <a:lnTo>
                    <a:pt x="0" y="4"/>
                  </a:lnTo>
                  <a:lnTo>
                    <a:pt x="0" y="5"/>
                  </a:lnTo>
                  <a:lnTo>
                    <a:pt x="0" y="6"/>
                  </a:lnTo>
                  <a:lnTo>
                    <a:pt x="0" y="8"/>
                  </a:lnTo>
                  <a:lnTo>
                    <a:pt x="0" y="9"/>
                  </a:lnTo>
                  <a:lnTo>
                    <a:pt x="0" y="10"/>
                  </a:lnTo>
                  <a:lnTo>
                    <a:pt x="0" y="11"/>
                  </a:lnTo>
                  <a:lnTo>
                    <a:pt x="0" y="13"/>
                  </a:lnTo>
                  <a:lnTo>
                    <a:pt x="0" y="14"/>
                  </a:lnTo>
                  <a:lnTo>
                    <a:pt x="0" y="15"/>
                  </a:lnTo>
                  <a:lnTo>
                    <a:pt x="0" y="17"/>
                  </a:lnTo>
                  <a:lnTo>
                    <a:pt x="0" y="18"/>
                  </a:lnTo>
                  <a:lnTo>
                    <a:pt x="0" y="19"/>
                  </a:lnTo>
                  <a:lnTo>
                    <a:pt x="0" y="21"/>
                  </a:lnTo>
                  <a:lnTo>
                    <a:pt x="0" y="22"/>
                  </a:lnTo>
                  <a:lnTo>
                    <a:pt x="0" y="23"/>
                  </a:lnTo>
                  <a:lnTo>
                    <a:pt x="0" y="24"/>
                  </a:lnTo>
                  <a:lnTo>
                    <a:pt x="0" y="26"/>
                  </a:lnTo>
                  <a:lnTo>
                    <a:pt x="2" y="27"/>
                  </a:lnTo>
                  <a:lnTo>
                    <a:pt x="2" y="28"/>
                  </a:lnTo>
                  <a:lnTo>
                    <a:pt x="2" y="30"/>
                  </a:lnTo>
                  <a:lnTo>
                    <a:pt x="2" y="31"/>
                  </a:lnTo>
                  <a:lnTo>
                    <a:pt x="2" y="32"/>
                  </a:lnTo>
                  <a:lnTo>
                    <a:pt x="540" y="32"/>
                  </a:lnTo>
                  <a:lnTo>
                    <a:pt x="541" y="31"/>
                  </a:lnTo>
                  <a:lnTo>
                    <a:pt x="541" y="30"/>
                  </a:lnTo>
                  <a:lnTo>
                    <a:pt x="541" y="28"/>
                  </a:lnTo>
                  <a:lnTo>
                    <a:pt x="541" y="27"/>
                  </a:lnTo>
                  <a:lnTo>
                    <a:pt x="541" y="26"/>
                  </a:lnTo>
                  <a:lnTo>
                    <a:pt x="541" y="24"/>
                  </a:lnTo>
                  <a:lnTo>
                    <a:pt x="541" y="23"/>
                  </a:lnTo>
                  <a:lnTo>
                    <a:pt x="541" y="22"/>
                  </a:lnTo>
                  <a:lnTo>
                    <a:pt x="541" y="21"/>
                  </a:lnTo>
                  <a:lnTo>
                    <a:pt x="541" y="19"/>
                  </a:lnTo>
                  <a:lnTo>
                    <a:pt x="541" y="18"/>
                  </a:lnTo>
                  <a:lnTo>
                    <a:pt x="543" y="17"/>
                  </a:lnTo>
                  <a:lnTo>
                    <a:pt x="543" y="15"/>
                  </a:lnTo>
                  <a:lnTo>
                    <a:pt x="543" y="14"/>
                  </a:lnTo>
                  <a:lnTo>
                    <a:pt x="543" y="13"/>
                  </a:lnTo>
                  <a:lnTo>
                    <a:pt x="543" y="11"/>
                  </a:lnTo>
                  <a:lnTo>
                    <a:pt x="543" y="10"/>
                  </a:lnTo>
                  <a:lnTo>
                    <a:pt x="543" y="9"/>
                  </a:lnTo>
                  <a:lnTo>
                    <a:pt x="543" y="8"/>
                  </a:lnTo>
                  <a:lnTo>
                    <a:pt x="543" y="6"/>
                  </a:lnTo>
                  <a:lnTo>
                    <a:pt x="543" y="5"/>
                  </a:lnTo>
                  <a:lnTo>
                    <a:pt x="543" y="4"/>
                  </a:lnTo>
                  <a:lnTo>
                    <a:pt x="543" y="2"/>
                  </a:lnTo>
                  <a:lnTo>
                    <a:pt x="543" y="1"/>
                  </a:lnTo>
                  <a:lnTo>
                    <a:pt x="543" y="0"/>
                  </a:lnTo>
                  <a:lnTo>
                    <a:pt x="2" y="0"/>
                  </a:lnTo>
                  <a:close/>
                </a:path>
              </a:pathLst>
            </a:custGeom>
            <a:solidFill>
              <a:srgbClr val="F2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8" name="Freeform 71"/>
            <p:cNvSpPr>
              <a:spLocks/>
            </p:cNvSpPr>
            <p:nvPr/>
          </p:nvSpPr>
          <p:spPr bwMode="auto">
            <a:xfrm>
              <a:off x="4352" y="3557"/>
              <a:ext cx="271" cy="17"/>
            </a:xfrm>
            <a:custGeom>
              <a:avLst/>
              <a:gdLst>
                <a:gd name="T0" fmla="*/ 0 w 543"/>
                <a:gd name="T1" fmla="*/ 0 h 34"/>
                <a:gd name="T2" fmla="*/ 0 w 543"/>
                <a:gd name="T3" fmla="*/ 1 h 34"/>
                <a:gd name="T4" fmla="*/ 0 w 543"/>
                <a:gd name="T5" fmla="*/ 1 h 34"/>
                <a:gd name="T6" fmla="*/ 0 w 543"/>
                <a:gd name="T7" fmla="*/ 1 h 34"/>
                <a:gd name="T8" fmla="*/ 0 w 543"/>
                <a:gd name="T9" fmla="*/ 1 h 34"/>
                <a:gd name="T10" fmla="*/ 0 w 543"/>
                <a:gd name="T11" fmla="*/ 1 h 34"/>
                <a:gd name="T12" fmla="*/ 0 w 543"/>
                <a:gd name="T13" fmla="*/ 1 h 34"/>
                <a:gd name="T14" fmla="*/ 0 w 543"/>
                <a:gd name="T15" fmla="*/ 1 h 34"/>
                <a:gd name="T16" fmla="*/ 0 w 543"/>
                <a:gd name="T17" fmla="*/ 1 h 34"/>
                <a:gd name="T18" fmla="*/ 0 w 543"/>
                <a:gd name="T19" fmla="*/ 1 h 34"/>
                <a:gd name="T20" fmla="*/ 0 w 543"/>
                <a:gd name="T21" fmla="*/ 1 h 34"/>
                <a:gd name="T22" fmla="*/ 0 w 543"/>
                <a:gd name="T23" fmla="*/ 1 h 34"/>
                <a:gd name="T24" fmla="*/ 0 w 543"/>
                <a:gd name="T25" fmla="*/ 1 h 34"/>
                <a:gd name="T26" fmla="*/ 0 w 543"/>
                <a:gd name="T27" fmla="*/ 1 h 34"/>
                <a:gd name="T28" fmla="*/ 0 w 543"/>
                <a:gd name="T29" fmla="*/ 1 h 34"/>
                <a:gd name="T30" fmla="*/ 0 w 543"/>
                <a:gd name="T31" fmla="*/ 1 h 34"/>
                <a:gd name="T32" fmla="*/ 0 w 543"/>
                <a:gd name="T33" fmla="*/ 1 h 34"/>
                <a:gd name="T34" fmla="*/ 0 w 543"/>
                <a:gd name="T35" fmla="*/ 1 h 34"/>
                <a:gd name="T36" fmla="*/ 0 w 543"/>
                <a:gd name="T37" fmla="*/ 1 h 34"/>
                <a:gd name="T38" fmla="*/ 0 w 543"/>
                <a:gd name="T39" fmla="*/ 1 h 34"/>
                <a:gd name="T40" fmla="*/ 0 w 543"/>
                <a:gd name="T41" fmla="*/ 1 h 34"/>
                <a:gd name="T42" fmla="*/ 0 w 543"/>
                <a:gd name="T43" fmla="*/ 1 h 34"/>
                <a:gd name="T44" fmla="*/ 0 w 543"/>
                <a:gd name="T45" fmla="*/ 1 h 34"/>
                <a:gd name="T46" fmla="*/ 0 w 543"/>
                <a:gd name="T47" fmla="*/ 1 h 34"/>
                <a:gd name="T48" fmla="*/ 0 w 543"/>
                <a:gd name="T49" fmla="*/ 1 h 34"/>
                <a:gd name="T50" fmla="*/ 0 w 543"/>
                <a:gd name="T51" fmla="*/ 1 h 34"/>
                <a:gd name="T52" fmla="*/ 0 w 543"/>
                <a:gd name="T53" fmla="*/ 1 h 34"/>
                <a:gd name="T54" fmla="*/ 2 w 543"/>
                <a:gd name="T55" fmla="*/ 1 h 34"/>
                <a:gd name="T56" fmla="*/ 2 w 543"/>
                <a:gd name="T57" fmla="*/ 1 h 34"/>
                <a:gd name="T58" fmla="*/ 2 w 543"/>
                <a:gd name="T59" fmla="*/ 1 h 34"/>
                <a:gd name="T60" fmla="*/ 2 w 543"/>
                <a:gd name="T61" fmla="*/ 1 h 34"/>
                <a:gd name="T62" fmla="*/ 2 w 543"/>
                <a:gd name="T63" fmla="*/ 1 h 34"/>
                <a:gd name="T64" fmla="*/ 2 w 543"/>
                <a:gd name="T65" fmla="*/ 1 h 34"/>
                <a:gd name="T66" fmla="*/ 2 w 543"/>
                <a:gd name="T67" fmla="*/ 1 h 34"/>
                <a:gd name="T68" fmla="*/ 2 w 543"/>
                <a:gd name="T69" fmla="*/ 1 h 34"/>
                <a:gd name="T70" fmla="*/ 2 w 543"/>
                <a:gd name="T71" fmla="*/ 1 h 34"/>
                <a:gd name="T72" fmla="*/ 2 w 543"/>
                <a:gd name="T73" fmla="*/ 1 h 34"/>
                <a:gd name="T74" fmla="*/ 2 w 543"/>
                <a:gd name="T75" fmla="*/ 1 h 34"/>
                <a:gd name="T76" fmla="*/ 2 w 543"/>
                <a:gd name="T77" fmla="*/ 1 h 34"/>
                <a:gd name="T78" fmla="*/ 2 w 543"/>
                <a:gd name="T79" fmla="*/ 1 h 34"/>
                <a:gd name="T80" fmla="*/ 2 w 543"/>
                <a:gd name="T81" fmla="*/ 1 h 34"/>
                <a:gd name="T82" fmla="*/ 2 w 543"/>
                <a:gd name="T83" fmla="*/ 1 h 34"/>
                <a:gd name="T84" fmla="*/ 2 w 543"/>
                <a:gd name="T85" fmla="*/ 1 h 34"/>
                <a:gd name="T86" fmla="*/ 2 w 543"/>
                <a:gd name="T87" fmla="*/ 1 h 34"/>
                <a:gd name="T88" fmla="*/ 2 w 543"/>
                <a:gd name="T89" fmla="*/ 1 h 34"/>
                <a:gd name="T90" fmla="*/ 2 w 543"/>
                <a:gd name="T91" fmla="*/ 1 h 34"/>
                <a:gd name="T92" fmla="*/ 2 w 543"/>
                <a:gd name="T93" fmla="*/ 1 h 34"/>
                <a:gd name="T94" fmla="*/ 2 w 543"/>
                <a:gd name="T95" fmla="*/ 1 h 34"/>
                <a:gd name="T96" fmla="*/ 2 w 543"/>
                <a:gd name="T97" fmla="*/ 1 h 34"/>
                <a:gd name="T98" fmla="*/ 2 w 543"/>
                <a:gd name="T99" fmla="*/ 1 h 34"/>
                <a:gd name="T100" fmla="*/ 2 w 543"/>
                <a:gd name="T101" fmla="*/ 1 h 34"/>
                <a:gd name="T102" fmla="*/ 2 w 543"/>
                <a:gd name="T103" fmla="*/ 1 h 34"/>
                <a:gd name="T104" fmla="*/ 2 w 543"/>
                <a:gd name="T105" fmla="*/ 1 h 34"/>
                <a:gd name="T106" fmla="*/ 2 w 543"/>
                <a:gd name="T107" fmla="*/ 1 h 34"/>
                <a:gd name="T108" fmla="*/ 2 w 543"/>
                <a:gd name="T109" fmla="*/ 0 h 34"/>
                <a:gd name="T110" fmla="*/ 0 w 543"/>
                <a:gd name="T111" fmla="*/ 0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3" h="34">
                  <a:moveTo>
                    <a:pt x="0" y="0"/>
                  </a:moveTo>
                  <a:lnTo>
                    <a:pt x="0" y="2"/>
                  </a:lnTo>
                  <a:lnTo>
                    <a:pt x="0" y="3"/>
                  </a:lnTo>
                  <a:lnTo>
                    <a:pt x="0" y="4"/>
                  </a:lnTo>
                  <a:lnTo>
                    <a:pt x="0" y="6"/>
                  </a:lnTo>
                  <a:lnTo>
                    <a:pt x="0" y="7"/>
                  </a:lnTo>
                  <a:lnTo>
                    <a:pt x="0" y="8"/>
                  </a:lnTo>
                  <a:lnTo>
                    <a:pt x="0" y="9"/>
                  </a:lnTo>
                  <a:lnTo>
                    <a:pt x="0" y="11"/>
                  </a:lnTo>
                  <a:lnTo>
                    <a:pt x="2" y="12"/>
                  </a:lnTo>
                  <a:lnTo>
                    <a:pt x="2" y="13"/>
                  </a:lnTo>
                  <a:lnTo>
                    <a:pt x="2" y="15"/>
                  </a:lnTo>
                  <a:lnTo>
                    <a:pt x="2" y="16"/>
                  </a:lnTo>
                  <a:lnTo>
                    <a:pt x="2" y="17"/>
                  </a:lnTo>
                  <a:lnTo>
                    <a:pt x="2" y="19"/>
                  </a:lnTo>
                  <a:lnTo>
                    <a:pt x="2" y="20"/>
                  </a:lnTo>
                  <a:lnTo>
                    <a:pt x="2" y="21"/>
                  </a:lnTo>
                  <a:lnTo>
                    <a:pt x="2" y="22"/>
                  </a:lnTo>
                  <a:lnTo>
                    <a:pt x="2" y="24"/>
                  </a:lnTo>
                  <a:lnTo>
                    <a:pt x="2" y="25"/>
                  </a:lnTo>
                  <a:lnTo>
                    <a:pt x="2" y="26"/>
                  </a:lnTo>
                  <a:lnTo>
                    <a:pt x="2" y="28"/>
                  </a:lnTo>
                  <a:lnTo>
                    <a:pt x="3" y="29"/>
                  </a:lnTo>
                  <a:lnTo>
                    <a:pt x="3" y="30"/>
                  </a:lnTo>
                  <a:lnTo>
                    <a:pt x="3" y="32"/>
                  </a:lnTo>
                  <a:lnTo>
                    <a:pt x="3" y="33"/>
                  </a:lnTo>
                  <a:lnTo>
                    <a:pt x="3" y="34"/>
                  </a:lnTo>
                  <a:lnTo>
                    <a:pt x="539" y="34"/>
                  </a:lnTo>
                  <a:lnTo>
                    <a:pt x="539" y="33"/>
                  </a:lnTo>
                  <a:lnTo>
                    <a:pt x="539" y="32"/>
                  </a:lnTo>
                  <a:lnTo>
                    <a:pt x="539" y="30"/>
                  </a:lnTo>
                  <a:lnTo>
                    <a:pt x="539" y="29"/>
                  </a:lnTo>
                  <a:lnTo>
                    <a:pt x="539" y="28"/>
                  </a:lnTo>
                  <a:lnTo>
                    <a:pt x="540" y="26"/>
                  </a:lnTo>
                  <a:lnTo>
                    <a:pt x="540" y="25"/>
                  </a:lnTo>
                  <a:lnTo>
                    <a:pt x="540" y="24"/>
                  </a:lnTo>
                  <a:lnTo>
                    <a:pt x="540" y="22"/>
                  </a:lnTo>
                  <a:lnTo>
                    <a:pt x="540" y="21"/>
                  </a:lnTo>
                  <a:lnTo>
                    <a:pt x="540" y="20"/>
                  </a:lnTo>
                  <a:lnTo>
                    <a:pt x="540" y="19"/>
                  </a:lnTo>
                  <a:lnTo>
                    <a:pt x="540" y="17"/>
                  </a:lnTo>
                  <a:lnTo>
                    <a:pt x="541" y="16"/>
                  </a:lnTo>
                  <a:lnTo>
                    <a:pt x="541" y="15"/>
                  </a:lnTo>
                  <a:lnTo>
                    <a:pt x="541" y="13"/>
                  </a:lnTo>
                  <a:lnTo>
                    <a:pt x="541" y="12"/>
                  </a:lnTo>
                  <a:lnTo>
                    <a:pt x="541" y="11"/>
                  </a:lnTo>
                  <a:lnTo>
                    <a:pt x="541" y="9"/>
                  </a:lnTo>
                  <a:lnTo>
                    <a:pt x="541" y="8"/>
                  </a:lnTo>
                  <a:lnTo>
                    <a:pt x="541" y="7"/>
                  </a:lnTo>
                  <a:lnTo>
                    <a:pt x="541" y="6"/>
                  </a:lnTo>
                  <a:lnTo>
                    <a:pt x="541" y="4"/>
                  </a:lnTo>
                  <a:lnTo>
                    <a:pt x="541" y="3"/>
                  </a:lnTo>
                  <a:lnTo>
                    <a:pt x="543" y="3"/>
                  </a:lnTo>
                  <a:lnTo>
                    <a:pt x="543" y="2"/>
                  </a:lnTo>
                  <a:lnTo>
                    <a:pt x="543" y="0"/>
                  </a:lnTo>
                  <a:lnTo>
                    <a:pt x="0" y="0"/>
                  </a:lnTo>
                  <a:close/>
                </a:path>
              </a:pathLst>
            </a:custGeom>
            <a:solidFill>
              <a:srgbClr val="F2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9" name="Freeform 72"/>
            <p:cNvSpPr>
              <a:spLocks/>
            </p:cNvSpPr>
            <p:nvPr/>
          </p:nvSpPr>
          <p:spPr bwMode="auto">
            <a:xfrm>
              <a:off x="4352" y="3566"/>
              <a:ext cx="270" cy="16"/>
            </a:xfrm>
            <a:custGeom>
              <a:avLst/>
              <a:gdLst>
                <a:gd name="T0" fmla="*/ 0 w 538"/>
                <a:gd name="T1" fmla="*/ 0 h 33"/>
                <a:gd name="T2" fmla="*/ 0 w 538"/>
                <a:gd name="T3" fmla="*/ 0 h 33"/>
                <a:gd name="T4" fmla="*/ 0 w 538"/>
                <a:gd name="T5" fmla="*/ 0 h 33"/>
                <a:gd name="T6" fmla="*/ 0 w 538"/>
                <a:gd name="T7" fmla="*/ 0 h 33"/>
                <a:gd name="T8" fmla="*/ 0 w 538"/>
                <a:gd name="T9" fmla="*/ 0 h 33"/>
                <a:gd name="T10" fmla="*/ 0 w 538"/>
                <a:gd name="T11" fmla="*/ 0 h 33"/>
                <a:gd name="T12" fmla="*/ 0 w 538"/>
                <a:gd name="T13" fmla="*/ 0 h 33"/>
                <a:gd name="T14" fmla="*/ 0 w 538"/>
                <a:gd name="T15" fmla="*/ 0 h 33"/>
                <a:gd name="T16" fmla="*/ 0 w 538"/>
                <a:gd name="T17" fmla="*/ 0 h 33"/>
                <a:gd name="T18" fmla="*/ 1 w 538"/>
                <a:gd name="T19" fmla="*/ 0 h 33"/>
                <a:gd name="T20" fmla="*/ 1 w 538"/>
                <a:gd name="T21" fmla="*/ 0 h 33"/>
                <a:gd name="T22" fmla="*/ 1 w 538"/>
                <a:gd name="T23" fmla="*/ 0 h 33"/>
                <a:gd name="T24" fmla="*/ 1 w 538"/>
                <a:gd name="T25" fmla="*/ 0 h 33"/>
                <a:gd name="T26" fmla="*/ 1 w 538"/>
                <a:gd name="T27" fmla="*/ 0 h 33"/>
                <a:gd name="T28" fmla="*/ 1 w 538"/>
                <a:gd name="T29" fmla="*/ 0 h 33"/>
                <a:gd name="T30" fmla="*/ 1 w 538"/>
                <a:gd name="T31" fmla="*/ 0 h 33"/>
                <a:gd name="T32" fmla="*/ 1 w 538"/>
                <a:gd name="T33" fmla="*/ 0 h 33"/>
                <a:gd name="T34" fmla="*/ 1 w 538"/>
                <a:gd name="T35" fmla="*/ 0 h 33"/>
                <a:gd name="T36" fmla="*/ 1 w 538"/>
                <a:gd name="T37" fmla="*/ 0 h 33"/>
                <a:gd name="T38" fmla="*/ 1 w 538"/>
                <a:gd name="T39" fmla="*/ 0 h 33"/>
                <a:gd name="T40" fmla="*/ 1 w 538"/>
                <a:gd name="T41" fmla="*/ 0 h 33"/>
                <a:gd name="T42" fmla="*/ 1 w 538"/>
                <a:gd name="T43" fmla="*/ 0 h 33"/>
                <a:gd name="T44" fmla="*/ 1 w 538"/>
                <a:gd name="T45" fmla="*/ 0 h 33"/>
                <a:gd name="T46" fmla="*/ 1 w 538"/>
                <a:gd name="T47" fmla="*/ 0 h 33"/>
                <a:gd name="T48" fmla="*/ 1 w 538"/>
                <a:gd name="T49" fmla="*/ 0 h 33"/>
                <a:gd name="T50" fmla="*/ 1 w 538"/>
                <a:gd name="T51" fmla="*/ 0 h 33"/>
                <a:gd name="T52" fmla="*/ 3 w 538"/>
                <a:gd name="T53" fmla="*/ 0 h 33"/>
                <a:gd name="T54" fmla="*/ 3 w 538"/>
                <a:gd name="T55" fmla="*/ 0 h 33"/>
                <a:gd name="T56" fmla="*/ 3 w 538"/>
                <a:gd name="T57" fmla="*/ 0 h 33"/>
                <a:gd name="T58" fmla="*/ 3 w 538"/>
                <a:gd name="T59" fmla="*/ 0 h 33"/>
                <a:gd name="T60" fmla="*/ 3 w 538"/>
                <a:gd name="T61" fmla="*/ 0 h 33"/>
                <a:gd name="T62" fmla="*/ 3 w 538"/>
                <a:gd name="T63" fmla="*/ 0 h 33"/>
                <a:gd name="T64" fmla="*/ 3 w 538"/>
                <a:gd name="T65" fmla="*/ 0 h 33"/>
                <a:gd name="T66" fmla="*/ 3 w 538"/>
                <a:gd name="T67" fmla="*/ 0 h 33"/>
                <a:gd name="T68" fmla="*/ 3 w 538"/>
                <a:gd name="T69" fmla="*/ 0 h 33"/>
                <a:gd name="T70" fmla="*/ 3 w 538"/>
                <a:gd name="T71" fmla="*/ 0 h 33"/>
                <a:gd name="T72" fmla="*/ 3 w 538"/>
                <a:gd name="T73" fmla="*/ 0 h 33"/>
                <a:gd name="T74" fmla="*/ 3 w 538"/>
                <a:gd name="T75" fmla="*/ 0 h 33"/>
                <a:gd name="T76" fmla="*/ 3 w 538"/>
                <a:gd name="T77" fmla="*/ 0 h 33"/>
                <a:gd name="T78" fmla="*/ 3 w 538"/>
                <a:gd name="T79" fmla="*/ 0 h 33"/>
                <a:gd name="T80" fmla="*/ 3 w 538"/>
                <a:gd name="T81" fmla="*/ 0 h 33"/>
                <a:gd name="T82" fmla="*/ 3 w 538"/>
                <a:gd name="T83" fmla="*/ 0 h 33"/>
                <a:gd name="T84" fmla="*/ 3 w 538"/>
                <a:gd name="T85" fmla="*/ 0 h 33"/>
                <a:gd name="T86" fmla="*/ 3 w 538"/>
                <a:gd name="T87" fmla="*/ 0 h 33"/>
                <a:gd name="T88" fmla="*/ 3 w 538"/>
                <a:gd name="T89" fmla="*/ 0 h 33"/>
                <a:gd name="T90" fmla="*/ 3 w 538"/>
                <a:gd name="T91" fmla="*/ 0 h 33"/>
                <a:gd name="T92" fmla="*/ 3 w 538"/>
                <a:gd name="T93" fmla="*/ 0 h 33"/>
                <a:gd name="T94" fmla="*/ 3 w 538"/>
                <a:gd name="T95" fmla="*/ 0 h 33"/>
                <a:gd name="T96" fmla="*/ 3 w 538"/>
                <a:gd name="T97" fmla="*/ 0 h 33"/>
                <a:gd name="T98" fmla="*/ 3 w 538"/>
                <a:gd name="T99" fmla="*/ 0 h 33"/>
                <a:gd name="T100" fmla="*/ 3 w 538"/>
                <a:gd name="T101" fmla="*/ 0 h 33"/>
                <a:gd name="T102" fmla="*/ 3 w 538"/>
                <a:gd name="T103" fmla="*/ 0 h 33"/>
                <a:gd name="T104" fmla="*/ 3 w 538"/>
                <a:gd name="T105" fmla="*/ 0 h 33"/>
                <a:gd name="T106" fmla="*/ 3 w 538"/>
                <a:gd name="T107" fmla="*/ 0 h 33"/>
                <a:gd name="T108" fmla="*/ 0 w 538"/>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8" h="33">
                  <a:moveTo>
                    <a:pt x="0" y="0"/>
                  </a:moveTo>
                  <a:lnTo>
                    <a:pt x="0" y="2"/>
                  </a:lnTo>
                  <a:lnTo>
                    <a:pt x="0" y="3"/>
                  </a:lnTo>
                  <a:lnTo>
                    <a:pt x="0" y="4"/>
                  </a:lnTo>
                  <a:lnTo>
                    <a:pt x="0" y="5"/>
                  </a:lnTo>
                  <a:lnTo>
                    <a:pt x="0" y="7"/>
                  </a:lnTo>
                  <a:lnTo>
                    <a:pt x="0" y="8"/>
                  </a:lnTo>
                  <a:lnTo>
                    <a:pt x="0" y="9"/>
                  </a:lnTo>
                  <a:lnTo>
                    <a:pt x="0" y="11"/>
                  </a:lnTo>
                  <a:lnTo>
                    <a:pt x="1" y="12"/>
                  </a:lnTo>
                  <a:lnTo>
                    <a:pt x="1" y="13"/>
                  </a:lnTo>
                  <a:lnTo>
                    <a:pt x="1" y="15"/>
                  </a:lnTo>
                  <a:lnTo>
                    <a:pt x="1" y="16"/>
                  </a:lnTo>
                  <a:lnTo>
                    <a:pt x="1" y="17"/>
                  </a:lnTo>
                  <a:lnTo>
                    <a:pt x="1" y="18"/>
                  </a:lnTo>
                  <a:lnTo>
                    <a:pt x="1" y="20"/>
                  </a:lnTo>
                  <a:lnTo>
                    <a:pt x="1" y="21"/>
                  </a:lnTo>
                  <a:lnTo>
                    <a:pt x="2" y="22"/>
                  </a:lnTo>
                  <a:lnTo>
                    <a:pt x="2" y="24"/>
                  </a:lnTo>
                  <a:lnTo>
                    <a:pt x="2" y="25"/>
                  </a:lnTo>
                  <a:lnTo>
                    <a:pt x="2" y="26"/>
                  </a:lnTo>
                  <a:lnTo>
                    <a:pt x="2" y="27"/>
                  </a:lnTo>
                  <a:lnTo>
                    <a:pt x="2" y="29"/>
                  </a:lnTo>
                  <a:lnTo>
                    <a:pt x="2" y="30"/>
                  </a:lnTo>
                  <a:lnTo>
                    <a:pt x="3" y="31"/>
                  </a:lnTo>
                  <a:lnTo>
                    <a:pt x="3" y="33"/>
                  </a:lnTo>
                  <a:lnTo>
                    <a:pt x="534" y="33"/>
                  </a:lnTo>
                  <a:lnTo>
                    <a:pt x="535" y="31"/>
                  </a:lnTo>
                  <a:lnTo>
                    <a:pt x="535" y="30"/>
                  </a:lnTo>
                  <a:lnTo>
                    <a:pt x="535" y="29"/>
                  </a:lnTo>
                  <a:lnTo>
                    <a:pt x="535" y="27"/>
                  </a:lnTo>
                  <a:lnTo>
                    <a:pt x="535" y="26"/>
                  </a:lnTo>
                  <a:lnTo>
                    <a:pt x="536" y="26"/>
                  </a:lnTo>
                  <a:lnTo>
                    <a:pt x="536" y="25"/>
                  </a:lnTo>
                  <a:lnTo>
                    <a:pt x="536" y="24"/>
                  </a:lnTo>
                  <a:lnTo>
                    <a:pt x="536" y="22"/>
                  </a:lnTo>
                  <a:lnTo>
                    <a:pt x="536" y="21"/>
                  </a:lnTo>
                  <a:lnTo>
                    <a:pt x="536" y="20"/>
                  </a:lnTo>
                  <a:lnTo>
                    <a:pt x="537" y="18"/>
                  </a:lnTo>
                  <a:lnTo>
                    <a:pt x="537" y="17"/>
                  </a:lnTo>
                  <a:lnTo>
                    <a:pt x="537" y="16"/>
                  </a:lnTo>
                  <a:lnTo>
                    <a:pt x="537" y="15"/>
                  </a:lnTo>
                  <a:lnTo>
                    <a:pt x="537" y="13"/>
                  </a:lnTo>
                  <a:lnTo>
                    <a:pt x="537" y="12"/>
                  </a:lnTo>
                  <a:lnTo>
                    <a:pt x="537" y="11"/>
                  </a:lnTo>
                  <a:lnTo>
                    <a:pt x="538" y="11"/>
                  </a:lnTo>
                  <a:lnTo>
                    <a:pt x="538" y="9"/>
                  </a:lnTo>
                  <a:lnTo>
                    <a:pt x="538" y="8"/>
                  </a:lnTo>
                  <a:lnTo>
                    <a:pt x="538" y="7"/>
                  </a:lnTo>
                  <a:lnTo>
                    <a:pt x="538" y="5"/>
                  </a:lnTo>
                  <a:lnTo>
                    <a:pt x="538" y="4"/>
                  </a:lnTo>
                  <a:lnTo>
                    <a:pt x="538" y="3"/>
                  </a:lnTo>
                  <a:lnTo>
                    <a:pt x="538" y="2"/>
                  </a:lnTo>
                  <a:lnTo>
                    <a:pt x="538" y="0"/>
                  </a:lnTo>
                  <a:lnTo>
                    <a:pt x="0" y="0"/>
                  </a:lnTo>
                  <a:close/>
                </a:path>
              </a:pathLst>
            </a:custGeom>
            <a:solidFill>
              <a:srgbClr val="F2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0" name="Freeform 73"/>
            <p:cNvSpPr>
              <a:spLocks/>
            </p:cNvSpPr>
            <p:nvPr/>
          </p:nvSpPr>
          <p:spPr bwMode="auto">
            <a:xfrm>
              <a:off x="4353" y="3574"/>
              <a:ext cx="268" cy="16"/>
            </a:xfrm>
            <a:custGeom>
              <a:avLst/>
              <a:gdLst>
                <a:gd name="T0" fmla="*/ 0 w 536"/>
                <a:gd name="T1" fmla="*/ 0 h 33"/>
                <a:gd name="T2" fmla="*/ 0 w 536"/>
                <a:gd name="T3" fmla="*/ 0 h 33"/>
                <a:gd name="T4" fmla="*/ 0 w 536"/>
                <a:gd name="T5" fmla="*/ 0 h 33"/>
                <a:gd name="T6" fmla="*/ 0 w 536"/>
                <a:gd name="T7" fmla="*/ 0 h 33"/>
                <a:gd name="T8" fmla="*/ 1 w 536"/>
                <a:gd name="T9" fmla="*/ 0 h 33"/>
                <a:gd name="T10" fmla="*/ 1 w 536"/>
                <a:gd name="T11" fmla="*/ 0 h 33"/>
                <a:gd name="T12" fmla="*/ 1 w 536"/>
                <a:gd name="T13" fmla="*/ 0 h 33"/>
                <a:gd name="T14" fmla="*/ 1 w 536"/>
                <a:gd name="T15" fmla="*/ 0 h 33"/>
                <a:gd name="T16" fmla="*/ 1 w 536"/>
                <a:gd name="T17" fmla="*/ 0 h 33"/>
                <a:gd name="T18" fmla="*/ 1 w 536"/>
                <a:gd name="T19" fmla="*/ 0 h 33"/>
                <a:gd name="T20" fmla="*/ 1 w 536"/>
                <a:gd name="T21" fmla="*/ 0 h 33"/>
                <a:gd name="T22" fmla="*/ 1 w 536"/>
                <a:gd name="T23" fmla="*/ 0 h 33"/>
                <a:gd name="T24" fmla="*/ 1 w 536"/>
                <a:gd name="T25" fmla="*/ 0 h 33"/>
                <a:gd name="T26" fmla="*/ 1 w 536"/>
                <a:gd name="T27" fmla="*/ 0 h 33"/>
                <a:gd name="T28" fmla="*/ 1 w 536"/>
                <a:gd name="T29" fmla="*/ 0 h 33"/>
                <a:gd name="T30" fmla="*/ 1 w 536"/>
                <a:gd name="T31" fmla="*/ 0 h 33"/>
                <a:gd name="T32" fmla="*/ 1 w 536"/>
                <a:gd name="T33" fmla="*/ 0 h 33"/>
                <a:gd name="T34" fmla="*/ 1 w 536"/>
                <a:gd name="T35" fmla="*/ 0 h 33"/>
                <a:gd name="T36" fmla="*/ 1 w 536"/>
                <a:gd name="T37" fmla="*/ 0 h 33"/>
                <a:gd name="T38" fmla="*/ 1 w 536"/>
                <a:gd name="T39" fmla="*/ 0 h 33"/>
                <a:gd name="T40" fmla="*/ 1 w 536"/>
                <a:gd name="T41" fmla="*/ 0 h 33"/>
                <a:gd name="T42" fmla="*/ 1 w 536"/>
                <a:gd name="T43" fmla="*/ 0 h 33"/>
                <a:gd name="T44" fmla="*/ 1 w 536"/>
                <a:gd name="T45" fmla="*/ 0 h 33"/>
                <a:gd name="T46" fmla="*/ 1 w 536"/>
                <a:gd name="T47" fmla="*/ 0 h 33"/>
                <a:gd name="T48" fmla="*/ 1 w 536"/>
                <a:gd name="T49" fmla="*/ 0 h 33"/>
                <a:gd name="T50" fmla="*/ 1 w 536"/>
                <a:gd name="T51" fmla="*/ 0 h 33"/>
                <a:gd name="T52" fmla="*/ 1 w 536"/>
                <a:gd name="T53" fmla="*/ 0 h 33"/>
                <a:gd name="T54" fmla="*/ 3 w 536"/>
                <a:gd name="T55" fmla="*/ 0 h 33"/>
                <a:gd name="T56" fmla="*/ 3 w 536"/>
                <a:gd name="T57" fmla="*/ 0 h 33"/>
                <a:gd name="T58" fmla="*/ 3 w 536"/>
                <a:gd name="T59" fmla="*/ 0 h 33"/>
                <a:gd name="T60" fmla="*/ 3 w 536"/>
                <a:gd name="T61" fmla="*/ 0 h 33"/>
                <a:gd name="T62" fmla="*/ 3 w 536"/>
                <a:gd name="T63" fmla="*/ 0 h 33"/>
                <a:gd name="T64" fmla="*/ 3 w 536"/>
                <a:gd name="T65" fmla="*/ 0 h 33"/>
                <a:gd name="T66" fmla="*/ 3 w 536"/>
                <a:gd name="T67" fmla="*/ 0 h 33"/>
                <a:gd name="T68" fmla="*/ 3 w 536"/>
                <a:gd name="T69" fmla="*/ 0 h 33"/>
                <a:gd name="T70" fmla="*/ 3 w 536"/>
                <a:gd name="T71" fmla="*/ 0 h 33"/>
                <a:gd name="T72" fmla="*/ 3 w 536"/>
                <a:gd name="T73" fmla="*/ 0 h 33"/>
                <a:gd name="T74" fmla="*/ 3 w 536"/>
                <a:gd name="T75" fmla="*/ 0 h 33"/>
                <a:gd name="T76" fmla="*/ 3 w 536"/>
                <a:gd name="T77" fmla="*/ 0 h 33"/>
                <a:gd name="T78" fmla="*/ 3 w 536"/>
                <a:gd name="T79" fmla="*/ 0 h 33"/>
                <a:gd name="T80" fmla="*/ 3 w 536"/>
                <a:gd name="T81" fmla="*/ 0 h 33"/>
                <a:gd name="T82" fmla="*/ 3 w 536"/>
                <a:gd name="T83" fmla="*/ 0 h 33"/>
                <a:gd name="T84" fmla="*/ 3 w 536"/>
                <a:gd name="T85" fmla="*/ 0 h 33"/>
                <a:gd name="T86" fmla="*/ 3 w 536"/>
                <a:gd name="T87" fmla="*/ 0 h 33"/>
                <a:gd name="T88" fmla="*/ 3 w 536"/>
                <a:gd name="T89" fmla="*/ 0 h 33"/>
                <a:gd name="T90" fmla="*/ 3 w 536"/>
                <a:gd name="T91" fmla="*/ 0 h 33"/>
                <a:gd name="T92" fmla="*/ 3 w 536"/>
                <a:gd name="T93" fmla="*/ 0 h 33"/>
                <a:gd name="T94" fmla="*/ 3 w 536"/>
                <a:gd name="T95" fmla="*/ 0 h 33"/>
                <a:gd name="T96" fmla="*/ 3 w 536"/>
                <a:gd name="T97" fmla="*/ 0 h 33"/>
                <a:gd name="T98" fmla="*/ 3 w 536"/>
                <a:gd name="T99" fmla="*/ 0 h 33"/>
                <a:gd name="T100" fmla="*/ 3 w 536"/>
                <a:gd name="T101" fmla="*/ 0 h 33"/>
                <a:gd name="T102" fmla="*/ 3 w 536"/>
                <a:gd name="T103" fmla="*/ 0 h 33"/>
                <a:gd name="T104" fmla="*/ 3 w 536"/>
                <a:gd name="T105" fmla="*/ 0 h 33"/>
                <a:gd name="T106" fmla="*/ 3 w 536"/>
                <a:gd name="T107" fmla="*/ 0 h 33"/>
                <a:gd name="T108" fmla="*/ 0 w 536"/>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6" h="33">
                  <a:moveTo>
                    <a:pt x="0" y="0"/>
                  </a:moveTo>
                  <a:lnTo>
                    <a:pt x="0" y="1"/>
                  </a:lnTo>
                  <a:lnTo>
                    <a:pt x="0" y="3"/>
                  </a:lnTo>
                  <a:lnTo>
                    <a:pt x="0" y="4"/>
                  </a:lnTo>
                  <a:lnTo>
                    <a:pt x="1" y="5"/>
                  </a:lnTo>
                  <a:lnTo>
                    <a:pt x="1" y="7"/>
                  </a:lnTo>
                  <a:lnTo>
                    <a:pt x="1" y="8"/>
                  </a:lnTo>
                  <a:lnTo>
                    <a:pt x="1" y="9"/>
                  </a:lnTo>
                  <a:lnTo>
                    <a:pt x="1" y="10"/>
                  </a:lnTo>
                  <a:lnTo>
                    <a:pt x="1" y="12"/>
                  </a:lnTo>
                  <a:lnTo>
                    <a:pt x="1" y="13"/>
                  </a:lnTo>
                  <a:lnTo>
                    <a:pt x="2" y="13"/>
                  </a:lnTo>
                  <a:lnTo>
                    <a:pt x="2" y="14"/>
                  </a:lnTo>
                  <a:lnTo>
                    <a:pt x="2" y="16"/>
                  </a:lnTo>
                  <a:lnTo>
                    <a:pt x="2" y="17"/>
                  </a:lnTo>
                  <a:lnTo>
                    <a:pt x="2" y="18"/>
                  </a:lnTo>
                  <a:lnTo>
                    <a:pt x="2" y="20"/>
                  </a:lnTo>
                  <a:lnTo>
                    <a:pt x="3" y="21"/>
                  </a:lnTo>
                  <a:lnTo>
                    <a:pt x="3" y="22"/>
                  </a:lnTo>
                  <a:lnTo>
                    <a:pt x="3" y="23"/>
                  </a:lnTo>
                  <a:lnTo>
                    <a:pt x="3" y="25"/>
                  </a:lnTo>
                  <a:lnTo>
                    <a:pt x="3" y="26"/>
                  </a:lnTo>
                  <a:lnTo>
                    <a:pt x="4" y="27"/>
                  </a:lnTo>
                  <a:lnTo>
                    <a:pt x="4" y="29"/>
                  </a:lnTo>
                  <a:lnTo>
                    <a:pt x="4" y="30"/>
                  </a:lnTo>
                  <a:lnTo>
                    <a:pt x="4" y="31"/>
                  </a:lnTo>
                  <a:lnTo>
                    <a:pt x="4" y="33"/>
                  </a:lnTo>
                  <a:lnTo>
                    <a:pt x="529" y="33"/>
                  </a:lnTo>
                  <a:lnTo>
                    <a:pt x="529" y="31"/>
                  </a:lnTo>
                  <a:lnTo>
                    <a:pt x="529" y="30"/>
                  </a:lnTo>
                  <a:lnTo>
                    <a:pt x="530" y="29"/>
                  </a:lnTo>
                  <a:lnTo>
                    <a:pt x="530" y="27"/>
                  </a:lnTo>
                  <a:lnTo>
                    <a:pt x="530" y="26"/>
                  </a:lnTo>
                  <a:lnTo>
                    <a:pt x="530" y="25"/>
                  </a:lnTo>
                  <a:lnTo>
                    <a:pt x="531" y="25"/>
                  </a:lnTo>
                  <a:lnTo>
                    <a:pt x="531" y="23"/>
                  </a:lnTo>
                  <a:lnTo>
                    <a:pt x="531" y="22"/>
                  </a:lnTo>
                  <a:lnTo>
                    <a:pt x="531" y="21"/>
                  </a:lnTo>
                  <a:lnTo>
                    <a:pt x="533" y="20"/>
                  </a:lnTo>
                  <a:lnTo>
                    <a:pt x="533" y="18"/>
                  </a:lnTo>
                  <a:lnTo>
                    <a:pt x="533" y="17"/>
                  </a:lnTo>
                  <a:lnTo>
                    <a:pt x="533" y="16"/>
                  </a:lnTo>
                  <a:lnTo>
                    <a:pt x="534" y="14"/>
                  </a:lnTo>
                  <a:lnTo>
                    <a:pt x="534" y="13"/>
                  </a:lnTo>
                  <a:lnTo>
                    <a:pt x="534" y="12"/>
                  </a:lnTo>
                  <a:lnTo>
                    <a:pt x="534" y="10"/>
                  </a:lnTo>
                  <a:lnTo>
                    <a:pt x="534" y="9"/>
                  </a:lnTo>
                  <a:lnTo>
                    <a:pt x="535" y="8"/>
                  </a:lnTo>
                  <a:lnTo>
                    <a:pt x="535" y="7"/>
                  </a:lnTo>
                  <a:lnTo>
                    <a:pt x="535" y="5"/>
                  </a:lnTo>
                  <a:lnTo>
                    <a:pt x="535" y="4"/>
                  </a:lnTo>
                  <a:lnTo>
                    <a:pt x="535" y="3"/>
                  </a:lnTo>
                  <a:lnTo>
                    <a:pt x="536" y="1"/>
                  </a:lnTo>
                  <a:lnTo>
                    <a:pt x="536" y="0"/>
                  </a:lnTo>
                  <a:lnTo>
                    <a:pt x="0" y="0"/>
                  </a:lnTo>
                  <a:close/>
                </a:path>
              </a:pathLst>
            </a:custGeom>
            <a:solidFill>
              <a:srgbClr val="F2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1" name="Freeform 74"/>
            <p:cNvSpPr>
              <a:spLocks/>
            </p:cNvSpPr>
            <p:nvPr/>
          </p:nvSpPr>
          <p:spPr bwMode="auto">
            <a:xfrm>
              <a:off x="4354" y="3582"/>
              <a:ext cx="265" cy="16"/>
            </a:xfrm>
            <a:custGeom>
              <a:avLst/>
              <a:gdLst>
                <a:gd name="T0" fmla="*/ 0 w 531"/>
                <a:gd name="T1" fmla="*/ 1 h 32"/>
                <a:gd name="T2" fmla="*/ 0 w 531"/>
                <a:gd name="T3" fmla="*/ 1 h 32"/>
                <a:gd name="T4" fmla="*/ 0 w 531"/>
                <a:gd name="T5" fmla="*/ 1 h 32"/>
                <a:gd name="T6" fmla="*/ 0 w 531"/>
                <a:gd name="T7" fmla="*/ 1 h 32"/>
                <a:gd name="T8" fmla="*/ 0 w 531"/>
                <a:gd name="T9" fmla="*/ 1 h 32"/>
                <a:gd name="T10" fmla="*/ 0 w 531"/>
                <a:gd name="T11" fmla="*/ 1 h 32"/>
                <a:gd name="T12" fmla="*/ 0 w 531"/>
                <a:gd name="T13" fmla="*/ 1 h 32"/>
                <a:gd name="T14" fmla="*/ 0 w 531"/>
                <a:gd name="T15" fmla="*/ 1 h 32"/>
                <a:gd name="T16" fmla="*/ 0 w 531"/>
                <a:gd name="T17" fmla="*/ 1 h 32"/>
                <a:gd name="T18" fmla="*/ 0 w 531"/>
                <a:gd name="T19" fmla="*/ 1 h 32"/>
                <a:gd name="T20" fmla="*/ 0 w 531"/>
                <a:gd name="T21" fmla="*/ 1 h 32"/>
                <a:gd name="T22" fmla="*/ 0 w 531"/>
                <a:gd name="T23" fmla="*/ 1 h 32"/>
                <a:gd name="T24" fmla="*/ 0 w 531"/>
                <a:gd name="T25" fmla="*/ 1 h 32"/>
                <a:gd name="T26" fmla="*/ 0 w 531"/>
                <a:gd name="T27" fmla="*/ 1 h 32"/>
                <a:gd name="T28" fmla="*/ 0 w 531"/>
                <a:gd name="T29" fmla="*/ 1 h 32"/>
                <a:gd name="T30" fmla="*/ 0 w 531"/>
                <a:gd name="T31" fmla="*/ 1 h 32"/>
                <a:gd name="T32" fmla="*/ 0 w 531"/>
                <a:gd name="T33" fmla="*/ 1 h 32"/>
                <a:gd name="T34" fmla="*/ 0 w 531"/>
                <a:gd name="T35" fmla="*/ 1 h 32"/>
                <a:gd name="T36" fmla="*/ 0 w 531"/>
                <a:gd name="T37" fmla="*/ 1 h 32"/>
                <a:gd name="T38" fmla="*/ 0 w 531"/>
                <a:gd name="T39" fmla="*/ 1 h 32"/>
                <a:gd name="T40" fmla="*/ 0 w 531"/>
                <a:gd name="T41" fmla="*/ 1 h 32"/>
                <a:gd name="T42" fmla="*/ 0 w 531"/>
                <a:gd name="T43" fmla="*/ 1 h 32"/>
                <a:gd name="T44" fmla="*/ 0 w 531"/>
                <a:gd name="T45" fmla="*/ 1 h 32"/>
                <a:gd name="T46" fmla="*/ 0 w 531"/>
                <a:gd name="T47" fmla="*/ 1 h 32"/>
                <a:gd name="T48" fmla="*/ 0 w 531"/>
                <a:gd name="T49" fmla="*/ 1 h 32"/>
                <a:gd name="T50" fmla="*/ 0 w 531"/>
                <a:gd name="T51" fmla="*/ 1 h 32"/>
                <a:gd name="T52" fmla="*/ 0 w 531"/>
                <a:gd name="T53" fmla="*/ 1 h 32"/>
                <a:gd name="T54" fmla="*/ 0 w 531"/>
                <a:gd name="T55" fmla="*/ 0 h 32"/>
                <a:gd name="T56" fmla="*/ 2 w 531"/>
                <a:gd name="T57" fmla="*/ 0 h 32"/>
                <a:gd name="T58" fmla="*/ 2 w 531"/>
                <a:gd name="T59" fmla="*/ 1 h 32"/>
                <a:gd name="T60" fmla="*/ 2 w 531"/>
                <a:gd name="T61" fmla="*/ 1 h 32"/>
                <a:gd name="T62" fmla="*/ 2 w 531"/>
                <a:gd name="T63" fmla="*/ 1 h 32"/>
                <a:gd name="T64" fmla="*/ 2 w 531"/>
                <a:gd name="T65" fmla="*/ 1 h 32"/>
                <a:gd name="T66" fmla="*/ 2 w 531"/>
                <a:gd name="T67" fmla="*/ 1 h 32"/>
                <a:gd name="T68" fmla="*/ 2 w 531"/>
                <a:gd name="T69" fmla="*/ 1 h 32"/>
                <a:gd name="T70" fmla="*/ 2 w 531"/>
                <a:gd name="T71" fmla="*/ 1 h 32"/>
                <a:gd name="T72" fmla="*/ 2 w 531"/>
                <a:gd name="T73" fmla="*/ 1 h 32"/>
                <a:gd name="T74" fmla="*/ 2 w 531"/>
                <a:gd name="T75" fmla="*/ 1 h 32"/>
                <a:gd name="T76" fmla="*/ 2 w 531"/>
                <a:gd name="T77" fmla="*/ 1 h 32"/>
                <a:gd name="T78" fmla="*/ 2 w 531"/>
                <a:gd name="T79" fmla="*/ 1 h 32"/>
                <a:gd name="T80" fmla="*/ 2 w 531"/>
                <a:gd name="T81" fmla="*/ 1 h 32"/>
                <a:gd name="T82" fmla="*/ 2 w 531"/>
                <a:gd name="T83" fmla="*/ 1 h 32"/>
                <a:gd name="T84" fmla="*/ 2 w 531"/>
                <a:gd name="T85" fmla="*/ 1 h 32"/>
                <a:gd name="T86" fmla="*/ 2 w 531"/>
                <a:gd name="T87" fmla="*/ 1 h 32"/>
                <a:gd name="T88" fmla="*/ 2 w 531"/>
                <a:gd name="T89" fmla="*/ 1 h 32"/>
                <a:gd name="T90" fmla="*/ 2 w 531"/>
                <a:gd name="T91" fmla="*/ 1 h 32"/>
                <a:gd name="T92" fmla="*/ 2 w 531"/>
                <a:gd name="T93" fmla="*/ 1 h 32"/>
                <a:gd name="T94" fmla="*/ 2 w 531"/>
                <a:gd name="T95" fmla="*/ 1 h 32"/>
                <a:gd name="T96" fmla="*/ 2 w 531"/>
                <a:gd name="T97" fmla="*/ 1 h 32"/>
                <a:gd name="T98" fmla="*/ 2 w 531"/>
                <a:gd name="T99" fmla="*/ 1 h 32"/>
                <a:gd name="T100" fmla="*/ 2 w 531"/>
                <a:gd name="T101" fmla="*/ 1 h 32"/>
                <a:gd name="T102" fmla="*/ 2 w 531"/>
                <a:gd name="T103" fmla="*/ 1 h 32"/>
                <a:gd name="T104" fmla="*/ 2 w 531"/>
                <a:gd name="T105" fmla="*/ 1 h 32"/>
                <a:gd name="T106" fmla="*/ 2 w 531"/>
                <a:gd name="T107" fmla="*/ 1 h 32"/>
                <a:gd name="T108" fmla="*/ 2 w 531"/>
                <a:gd name="T109" fmla="*/ 1 h 32"/>
                <a:gd name="T110" fmla="*/ 2 w 531"/>
                <a:gd name="T111" fmla="*/ 1 h 32"/>
                <a:gd name="T112" fmla="*/ 0 w 531"/>
                <a:gd name="T113" fmla="*/ 1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1" h="32">
                  <a:moveTo>
                    <a:pt x="8" y="32"/>
                  </a:moveTo>
                  <a:lnTo>
                    <a:pt x="7" y="32"/>
                  </a:lnTo>
                  <a:lnTo>
                    <a:pt x="7" y="31"/>
                  </a:lnTo>
                  <a:lnTo>
                    <a:pt x="7" y="30"/>
                  </a:lnTo>
                  <a:lnTo>
                    <a:pt x="6" y="28"/>
                  </a:lnTo>
                  <a:lnTo>
                    <a:pt x="6" y="27"/>
                  </a:lnTo>
                  <a:lnTo>
                    <a:pt x="6" y="26"/>
                  </a:lnTo>
                  <a:lnTo>
                    <a:pt x="5" y="26"/>
                  </a:lnTo>
                  <a:lnTo>
                    <a:pt x="5" y="24"/>
                  </a:lnTo>
                  <a:lnTo>
                    <a:pt x="5" y="23"/>
                  </a:lnTo>
                  <a:lnTo>
                    <a:pt x="5" y="22"/>
                  </a:lnTo>
                  <a:lnTo>
                    <a:pt x="4" y="20"/>
                  </a:lnTo>
                  <a:lnTo>
                    <a:pt x="4" y="19"/>
                  </a:lnTo>
                  <a:lnTo>
                    <a:pt x="4" y="18"/>
                  </a:lnTo>
                  <a:lnTo>
                    <a:pt x="4" y="17"/>
                  </a:lnTo>
                  <a:lnTo>
                    <a:pt x="2" y="15"/>
                  </a:lnTo>
                  <a:lnTo>
                    <a:pt x="2" y="14"/>
                  </a:lnTo>
                  <a:lnTo>
                    <a:pt x="2" y="13"/>
                  </a:lnTo>
                  <a:lnTo>
                    <a:pt x="2" y="11"/>
                  </a:lnTo>
                  <a:lnTo>
                    <a:pt x="1" y="10"/>
                  </a:lnTo>
                  <a:lnTo>
                    <a:pt x="1" y="9"/>
                  </a:lnTo>
                  <a:lnTo>
                    <a:pt x="1" y="7"/>
                  </a:lnTo>
                  <a:lnTo>
                    <a:pt x="1" y="6"/>
                  </a:lnTo>
                  <a:lnTo>
                    <a:pt x="1" y="5"/>
                  </a:lnTo>
                  <a:lnTo>
                    <a:pt x="0" y="4"/>
                  </a:lnTo>
                  <a:lnTo>
                    <a:pt x="0" y="2"/>
                  </a:lnTo>
                  <a:lnTo>
                    <a:pt x="0" y="1"/>
                  </a:lnTo>
                  <a:lnTo>
                    <a:pt x="0" y="0"/>
                  </a:lnTo>
                  <a:lnTo>
                    <a:pt x="531" y="0"/>
                  </a:lnTo>
                  <a:lnTo>
                    <a:pt x="531" y="1"/>
                  </a:lnTo>
                  <a:lnTo>
                    <a:pt x="531" y="2"/>
                  </a:lnTo>
                  <a:lnTo>
                    <a:pt x="531" y="4"/>
                  </a:lnTo>
                  <a:lnTo>
                    <a:pt x="529" y="5"/>
                  </a:lnTo>
                  <a:lnTo>
                    <a:pt x="529" y="6"/>
                  </a:lnTo>
                  <a:lnTo>
                    <a:pt x="529" y="7"/>
                  </a:lnTo>
                  <a:lnTo>
                    <a:pt x="529" y="9"/>
                  </a:lnTo>
                  <a:lnTo>
                    <a:pt x="528" y="9"/>
                  </a:lnTo>
                  <a:lnTo>
                    <a:pt x="528" y="10"/>
                  </a:lnTo>
                  <a:lnTo>
                    <a:pt x="528" y="11"/>
                  </a:lnTo>
                  <a:lnTo>
                    <a:pt x="528" y="13"/>
                  </a:lnTo>
                  <a:lnTo>
                    <a:pt x="528" y="14"/>
                  </a:lnTo>
                  <a:lnTo>
                    <a:pt x="527" y="14"/>
                  </a:lnTo>
                  <a:lnTo>
                    <a:pt x="527" y="15"/>
                  </a:lnTo>
                  <a:lnTo>
                    <a:pt x="527" y="17"/>
                  </a:lnTo>
                  <a:lnTo>
                    <a:pt x="527" y="18"/>
                  </a:lnTo>
                  <a:lnTo>
                    <a:pt x="526" y="19"/>
                  </a:lnTo>
                  <a:lnTo>
                    <a:pt x="526" y="20"/>
                  </a:lnTo>
                  <a:lnTo>
                    <a:pt x="526" y="22"/>
                  </a:lnTo>
                  <a:lnTo>
                    <a:pt x="525" y="23"/>
                  </a:lnTo>
                  <a:lnTo>
                    <a:pt x="525" y="24"/>
                  </a:lnTo>
                  <a:lnTo>
                    <a:pt x="525" y="26"/>
                  </a:lnTo>
                  <a:lnTo>
                    <a:pt x="524" y="27"/>
                  </a:lnTo>
                  <a:lnTo>
                    <a:pt x="524" y="28"/>
                  </a:lnTo>
                  <a:lnTo>
                    <a:pt x="522" y="30"/>
                  </a:lnTo>
                  <a:lnTo>
                    <a:pt x="522" y="31"/>
                  </a:lnTo>
                  <a:lnTo>
                    <a:pt x="522" y="32"/>
                  </a:lnTo>
                  <a:lnTo>
                    <a:pt x="8" y="32"/>
                  </a:lnTo>
                  <a:close/>
                </a:path>
              </a:pathLst>
            </a:custGeom>
            <a:solidFill>
              <a:srgbClr val="F0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2" name="Freeform 75"/>
            <p:cNvSpPr>
              <a:spLocks/>
            </p:cNvSpPr>
            <p:nvPr/>
          </p:nvSpPr>
          <p:spPr bwMode="auto">
            <a:xfrm>
              <a:off x="4356" y="3590"/>
              <a:ext cx="262" cy="16"/>
            </a:xfrm>
            <a:custGeom>
              <a:avLst/>
              <a:gdLst>
                <a:gd name="T0" fmla="*/ 1 w 523"/>
                <a:gd name="T1" fmla="*/ 1 h 32"/>
                <a:gd name="T2" fmla="*/ 1 w 523"/>
                <a:gd name="T3" fmla="*/ 1 h 32"/>
                <a:gd name="T4" fmla="*/ 1 w 523"/>
                <a:gd name="T5" fmla="*/ 1 h 32"/>
                <a:gd name="T6" fmla="*/ 1 w 523"/>
                <a:gd name="T7" fmla="*/ 1 h 32"/>
                <a:gd name="T8" fmla="*/ 1 w 523"/>
                <a:gd name="T9" fmla="*/ 1 h 32"/>
                <a:gd name="T10" fmla="*/ 1 w 523"/>
                <a:gd name="T11" fmla="*/ 1 h 32"/>
                <a:gd name="T12" fmla="*/ 1 w 523"/>
                <a:gd name="T13" fmla="*/ 1 h 32"/>
                <a:gd name="T14" fmla="*/ 1 w 523"/>
                <a:gd name="T15" fmla="*/ 1 h 32"/>
                <a:gd name="T16" fmla="*/ 1 w 523"/>
                <a:gd name="T17" fmla="*/ 1 h 32"/>
                <a:gd name="T18" fmla="*/ 1 w 523"/>
                <a:gd name="T19" fmla="*/ 1 h 32"/>
                <a:gd name="T20" fmla="*/ 1 w 523"/>
                <a:gd name="T21" fmla="*/ 1 h 32"/>
                <a:gd name="T22" fmla="*/ 1 w 523"/>
                <a:gd name="T23" fmla="*/ 1 h 32"/>
                <a:gd name="T24" fmla="*/ 1 w 523"/>
                <a:gd name="T25" fmla="*/ 1 h 32"/>
                <a:gd name="T26" fmla="*/ 1 w 523"/>
                <a:gd name="T27" fmla="*/ 1 h 32"/>
                <a:gd name="T28" fmla="*/ 1 w 523"/>
                <a:gd name="T29" fmla="*/ 1 h 32"/>
                <a:gd name="T30" fmla="*/ 1 w 523"/>
                <a:gd name="T31" fmla="*/ 1 h 32"/>
                <a:gd name="T32" fmla="*/ 1 w 523"/>
                <a:gd name="T33" fmla="*/ 1 h 32"/>
                <a:gd name="T34" fmla="*/ 1 w 523"/>
                <a:gd name="T35" fmla="*/ 1 h 32"/>
                <a:gd name="T36" fmla="*/ 1 w 523"/>
                <a:gd name="T37" fmla="*/ 1 h 32"/>
                <a:gd name="T38" fmla="*/ 1 w 523"/>
                <a:gd name="T39" fmla="*/ 1 h 32"/>
                <a:gd name="T40" fmla="*/ 1 w 523"/>
                <a:gd name="T41" fmla="*/ 1 h 32"/>
                <a:gd name="T42" fmla="*/ 1 w 523"/>
                <a:gd name="T43" fmla="*/ 1 h 32"/>
                <a:gd name="T44" fmla="*/ 1 w 523"/>
                <a:gd name="T45" fmla="*/ 1 h 32"/>
                <a:gd name="T46" fmla="*/ 1 w 523"/>
                <a:gd name="T47" fmla="*/ 1 h 32"/>
                <a:gd name="T48" fmla="*/ 0 w 523"/>
                <a:gd name="T49" fmla="*/ 1 h 32"/>
                <a:gd name="T50" fmla="*/ 0 w 523"/>
                <a:gd name="T51" fmla="*/ 1 h 32"/>
                <a:gd name="T52" fmla="*/ 0 w 523"/>
                <a:gd name="T53" fmla="*/ 1 h 32"/>
                <a:gd name="T54" fmla="*/ 0 w 523"/>
                <a:gd name="T55" fmla="*/ 1 h 32"/>
                <a:gd name="T56" fmla="*/ 0 w 523"/>
                <a:gd name="T57" fmla="*/ 0 h 32"/>
                <a:gd name="T58" fmla="*/ 3 w 523"/>
                <a:gd name="T59" fmla="*/ 0 h 32"/>
                <a:gd name="T60" fmla="*/ 3 w 523"/>
                <a:gd name="T61" fmla="*/ 1 h 32"/>
                <a:gd name="T62" fmla="*/ 3 w 523"/>
                <a:gd name="T63" fmla="*/ 1 h 32"/>
                <a:gd name="T64" fmla="*/ 3 w 523"/>
                <a:gd name="T65" fmla="*/ 1 h 32"/>
                <a:gd name="T66" fmla="*/ 3 w 523"/>
                <a:gd name="T67" fmla="*/ 1 h 32"/>
                <a:gd name="T68" fmla="*/ 3 w 523"/>
                <a:gd name="T69" fmla="*/ 1 h 32"/>
                <a:gd name="T70" fmla="*/ 3 w 523"/>
                <a:gd name="T71" fmla="*/ 1 h 32"/>
                <a:gd name="T72" fmla="*/ 3 w 523"/>
                <a:gd name="T73" fmla="*/ 1 h 32"/>
                <a:gd name="T74" fmla="*/ 3 w 523"/>
                <a:gd name="T75" fmla="*/ 1 h 32"/>
                <a:gd name="T76" fmla="*/ 3 w 523"/>
                <a:gd name="T77" fmla="*/ 1 h 32"/>
                <a:gd name="T78" fmla="*/ 3 w 523"/>
                <a:gd name="T79" fmla="*/ 1 h 32"/>
                <a:gd name="T80" fmla="*/ 3 w 523"/>
                <a:gd name="T81" fmla="*/ 1 h 32"/>
                <a:gd name="T82" fmla="*/ 3 w 523"/>
                <a:gd name="T83" fmla="*/ 1 h 32"/>
                <a:gd name="T84" fmla="*/ 3 w 523"/>
                <a:gd name="T85" fmla="*/ 1 h 32"/>
                <a:gd name="T86" fmla="*/ 3 w 523"/>
                <a:gd name="T87" fmla="*/ 1 h 32"/>
                <a:gd name="T88" fmla="*/ 3 w 523"/>
                <a:gd name="T89" fmla="*/ 1 h 32"/>
                <a:gd name="T90" fmla="*/ 3 w 523"/>
                <a:gd name="T91" fmla="*/ 1 h 32"/>
                <a:gd name="T92" fmla="*/ 3 w 523"/>
                <a:gd name="T93" fmla="*/ 1 h 32"/>
                <a:gd name="T94" fmla="*/ 3 w 523"/>
                <a:gd name="T95" fmla="*/ 1 h 32"/>
                <a:gd name="T96" fmla="*/ 3 w 523"/>
                <a:gd name="T97" fmla="*/ 1 h 32"/>
                <a:gd name="T98" fmla="*/ 3 w 523"/>
                <a:gd name="T99" fmla="*/ 1 h 32"/>
                <a:gd name="T100" fmla="*/ 3 w 523"/>
                <a:gd name="T101" fmla="*/ 1 h 32"/>
                <a:gd name="T102" fmla="*/ 3 w 523"/>
                <a:gd name="T103" fmla="*/ 1 h 32"/>
                <a:gd name="T104" fmla="*/ 3 w 523"/>
                <a:gd name="T105" fmla="*/ 1 h 32"/>
                <a:gd name="T106" fmla="*/ 3 w 523"/>
                <a:gd name="T107" fmla="*/ 1 h 32"/>
                <a:gd name="T108" fmla="*/ 3 w 523"/>
                <a:gd name="T109" fmla="*/ 1 h 32"/>
                <a:gd name="T110" fmla="*/ 3 w 523"/>
                <a:gd name="T111" fmla="*/ 1 h 32"/>
                <a:gd name="T112" fmla="*/ 2 w 523"/>
                <a:gd name="T113" fmla="*/ 1 h 32"/>
                <a:gd name="T114" fmla="*/ 2 w 523"/>
                <a:gd name="T115" fmla="*/ 1 h 32"/>
                <a:gd name="T116" fmla="*/ 1 w 523"/>
                <a:gd name="T117" fmla="*/ 1 h 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3" h="32">
                  <a:moveTo>
                    <a:pt x="10" y="32"/>
                  </a:moveTo>
                  <a:lnTo>
                    <a:pt x="10" y="31"/>
                  </a:lnTo>
                  <a:lnTo>
                    <a:pt x="9" y="31"/>
                  </a:lnTo>
                  <a:lnTo>
                    <a:pt x="9" y="29"/>
                  </a:lnTo>
                  <a:lnTo>
                    <a:pt x="9" y="28"/>
                  </a:lnTo>
                  <a:lnTo>
                    <a:pt x="8" y="27"/>
                  </a:lnTo>
                  <a:lnTo>
                    <a:pt x="8" y="26"/>
                  </a:lnTo>
                  <a:lnTo>
                    <a:pt x="7" y="24"/>
                  </a:lnTo>
                  <a:lnTo>
                    <a:pt x="7" y="23"/>
                  </a:lnTo>
                  <a:lnTo>
                    <a:pt x="7" y="22"/>
                  </a:lnTo>
                  <a:lnTo>
                    <a:pt x="5" y="22"/>
                  </a:lnTo>
                  <a:lnTo>
                    <a:pt x="5" y="20"/>
                  </a:lnTo>
                  <a:lnTo>
                    <a:pt x="5" y="19"/>
                  </a:lnTo>
                  <a:lnTo>
                    <a:pt x="4" y="18"/>
                  </a:lnTo>
                  <a:lnTo>
                    <a:pt x="4" y="16"/>
                  </a:lnTo>
                  <a:lnTo>
                    <a:pt x="3" y="15"/>
                  </a:lnTo>
                  <a:lnTo>
                    <a:pt x="3" y="14"/>
                  </a:lnTo>
                  <a:lnTo>
                    <a:pt x="3" y="13"/>
                  </a:lnTo>
                  <a:lnTo>
                    <a:pt x="2" y="11"/>
                  </a:lnTo>
                  <a:lnTo>
                    <a:pt x="2" y="10"/>
                  </a:lnTo>
                  <a:lnTo>
                    <a:pt x="1" y="9"/>
                  </a:lnTo>
                  <a:lnTo>
                    <a:pt x="1" y="7"/>
                  </a:lnTo>
                  <a:lnTo>
                    <a:pt x="1" y="6"/>
                  </a:lnTo>
                  <a:lnTo>
                    <a:pt x="1" y="5"/>
                  </a:lnTo>
                  <a:lnTo>
                    <a:pt x="0" y="5"/>
                  </a:lnTo>
                  <a:lnTo>
                    <a:pt x="0" y="3"/>
                  </a:lnTo>
                  <a:lnTo>
                    <a:pt x="0" y="2"/>
                  </a:lnTo>
                  <a:lnTo>
                    <a:pt x="0" y="1"/>
                  </a:lnTo>
                  <a:lnTo>
                    <a:pt x="0" y="0"/>
                  </a:lnTo>
                  <a:lnTo>
                    <a:pt x="523" y="0"/>
                  </a:lnTo>
                  <a:lnTo>
                    <a:pt x="523" y="1"/>
                  </a:lnTo>
                  <a:lnTo>
                    <a:pt x="522" y="1"/>
                  </a:lnTo>
                  <a:lnTo>
                    <a:pt x="522" y="2"/>
                  </a:lnTo>
                  <a:lnTo>
                    <a:pt x="522" y="3"/>
                  </a:lnTo>
                  <a:lnTo>
                    <a:pt x="522" y="5"/>
                  </a:lnTo>
                  <a:lnTo>
                    <a:pt x="521" y="6"/>
                  </a:lnTo>
                  <a:lnTo>
                    <a:pt x="521" y="7"/>
                  </a:lnTo>
                  <a:lnTo>
                    <a:pt x="521" y="9"/>
                  </a:lnTo>
                  <a:lnTo>
                    <a:pt x="520" y="10"/>
                  </a:lnTo>
                  <a:lnTo>
                    <a:pt x="520" y="11"/>
                  </a:lnTo>
                  <a:lnTo>
                    <a:pt x="520" y="13"/>
                  </a:lnTo>
                  <a:lnTo>
                    <a:pt x="518" y="13"/>
                  </a:lnTo>
                  <a:lnTo>
                    <a:pt x="518" y="14"/>
                  </a:lnTo>
                  <a:lnTo>
                    <a:pt x="518" y="15"/>
                  </a:lnTo>
                  <a:lnTo>
                    <a:pt x="517" y="16"/>
                  </a:lnTo>
                  <a:lnTo>
                    <a:pt x="517" y="18"/>
                  </a:lnTo>
                  <a:lnTo>
                    <a:pt x="516" y="19"/>
                  </a:lnTo>
                  <a:lnTo>
                    <a:pt x="516" y="20"/>
                  </a:lnTo>
                  <a:lnTo>
                    <a:pt x="516" y="22"/>
                  </a:lnTo>
                  <a:lnTo>
                    <a:pt x="515" y="23"/>
                  </a:lnTo>
                  <a:lnTo>
                    <a:pt x="515" y="24"/>
                  </a:lnTo>
                  <a:lnTo>
                    <a:pt x="515" y="26"/>
                  </a:lnTo>
                  <a:lnTo>
                    <a:pt x="514" y="26"/>
                  </a:lnTo>
                  <a:lnTo>
                    <a:pt x="514" y="27"/>
                  </a:lnTo>
                  <a:lnTo>
                    <a:pt x="513" y="28"/>
                  </a:lnTo>
                  <a:lnTo>
                    <a:pt x="513" y="29"/>
                  </a:lnTo>
                  <a:lnTo>
                    <a:pt x="511" y="31"/>
                  </a:lnTo>
                  <a:lnTo>
                    <a:pt x="511" y="32"/>
                  </a:lnTo>
                  <a:lnTo>
                    <a:pt x="10" y="32"/>
                  </a:lnTo>
                  <a:close/>
                </a:path>
              </a:pathLst>
            </a:custGeom>
            <a:solidFill>
              <a:srgbClr val="ED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3" name="Freeform 76"/>
            <p:cNvSpPr>
              <a:spLocks/>
            </p:cNvSpPr>
            <p:nvPr/>
          </p:nvSpPr>
          <p:spPr bwMode="auto">
            <a:xfrm>
              <a:off x="4358" y="3598"/>
              <a:ext cx="257" cy="17"/>
            </a:xfrm>
            <a:custGeom>
              <a:avLst/>
              <a:gdLst>
                <a:gd name="T0" fmla="*/ 0 w 514"/>
                <a:gd name="T1" fmla="*/ 0 h 34"/>
                <a:gd name="T2" fmla="*/ 0 w 514"/>
                <a:gd name="T3" fmla="*/ 1 h 34"/>
                <a:gd name="T4" fmla="*/ 0 w 514"/>
                <a:gd name="T5" fmla="*/ 1 h 34"/>
                <a:gd name="T6" fmla="*/ 1 w 514"/>
                <a:gd name="T7" fmla="*/ 1 h 34"/>
                <a:gd name="T8" fmla="*/ 1 w 514"/>
                <a:gd name="T9" fmla="*/ 1 h 34"/>
                <a:gd name="T10" fmla="*/ 1 w 514"/>
                <a:gd name="T11" fmla="*/ 1 h 34"/>
                <a:gd name="T12" fmla="*/ 1 w 514"/>
                <a:gd name="T13" fmla="*/ 1 h 34"/>
                <a:gd name="T14" fmla="*/ 1 w 514"/>
                <a:gd name="T15" fmla="*/ 1 h 34"/>
                <a:gd name="T16" fmla="*/ 1 w 514"/>
                <a:gd name="T17" fmla="*/ 1 h 34"/>
                <a:gd name="T18" fmla="*/ 1 w 514"/>
                <a:gd name="T19" fmla="*/ 1 h 34"/>
                <a:gd name="T20" fmla="*/ 1 w 514"/>
                <a:gd name="T21" fmla="*/ 1 h 34"/>
                <a:gd name="T22" fmla="*/ 1 w 514"/>
                <a:gd name="T23" fmla="*/ 1 h 34"/>
                <a:gd name="T24" fmla="*/ 1 w 514"/>
                <a:gd name="T25" fmla="*/ 1 h 34"/>
                <a:gd name="T26" fmla="*/ 1 w 514"/>
                <a:gd name="T27" fmla="*/ 1 h 34"/>
                <a:gd name="T28" fmla="*/ 1 w 514"/>
                <a:gd name="T29" fmla="*/ 1 h 34"/>
                <a:gd name="T30" fmla="*/ 1 w 514"/>
                <a:gd name="T31" fmla="*/ 1 h 34"/>
                <a:gd name="T32" fmla="*/ 1 w 514"/>
                <a:gd name="T33" fmla="*/ 1 h 34"/>
                <a:gd name="T34" fmla="*/ 1 w 514"/>
                <a:gd name="T35" fmla="*/ 1 h 34"/>
                <a:gd name="T36" fmla="*/ 1 w 514"/>
                <a:gd name="T37" fmla="*/ 1 h 34"/>
                <a:gd name="T38" fmla="*/ 1 w 514"/>
                <a:gd name="T39" fmla="*/ 1 h 34"/>
                <a:gd name="T40" fmla="*/ 1 w 514"/>
                <a:gd name="T41" fmla="*/ 1 h 34"/>
                <a:gd name="T42" fmla="*/ 1 w 514"/>
                <a:gd name="T43" fmla="*/ 1 h 34"/>
                <a:gd name="T44" fmla="*/ 1 w 514"/>
                <a:gd name="T45" fmla="*/ 1 h 34"/>
                <a:gd name="T46" fmla="*/ 1 w 514"/>
                <a:gd name="T47" fmla="*/ 1 h 34"/>
                <a:gd name="T48" fmla="*/ 1 w 514"/>
                <a:gd name="T49" fmla="*/ 1 h 34"/>
                <a:gd name="T50" fmla="*/ 1 w 514"/>
                <a:gd name="T51" fmla="*/ 1 h 34"/>
                <a:gd name="T52" fmla="*/ 1 w 514"/>
                <a:gd name="T53" fmla="*/ 1 h 34"/>
                <a:gd name="T54" fmla="*/ 1 w 514"/>
                <a:gd name="T55" fmla="*/ 1 h 34"/>
                <a:gd name="T56" fmla="*/ 1 w 514"/>
                <a:gd name="T57" fmla="*/ 1 h 34"/>
                <a:gd name="T58" fmla="*/ 2 w 514"/>
                <a:gd name="T59" fmla="*/ 1 h 34"/>
                <a:gd name="T60" fmla="*/ 2 w 514"/>
                <a:gd name="T61" fmla="*/ 1 h 34"/>
                <a:gd name="T62" fmla="*/ 2 w 514"/>
                <a:gd name="T63" fmla="*/ 1 h 34"/>
                <a:gd name="T64" fmla="*/ 2 w 514"/>
                <a:gd name="T65" fmla="*/ 1 h 34"/>
                <a:gd name="T66" fmla="*/ 2 w 514"/>
                <a:gd name="T67" fmla="*/ 1 h 34"/>
                <a:gd name="T68" fmla="*/ 2 w 514"/>
                <a:gd name="T69" fmla="*/ 1 h 34"/>
                <a:gd name="T70" fmla="*/ 2 w 514"/>
                <a:gd name="T71" fmla="*/ 1 h 34"/>
                <a:gd name="T72" fmla="*/ 2 w 514"/>
                <a:gd name="T73" fmla="*/ 1 h 34"/>
                <a:gd name="T74" fmla="*/ 2 w 514"/>
                <a:gd name="T75" fmla="*/ 1 h 34"/>
                <a:gd name="T76" fmla="*/ 2 w 514"/>
                <a:gd name="T77" fmla="*/ 1 h 34"/>
                <a:gd name="T78" fmla="*/ 2 w 514"/>
                <a:gd name="T79" fmla="*/ 1 h 34"/>
                <a:gd name="T80" fmla="*/ 2 w 514"/>
                <a:gd name="T81" fmla="*/ 1 h 34"/>
                <a:gd name="T82" fmla="*/ 2 w 514"/>
                <a:gd name="T83" fmla="*/ 1 h 34"/>
                <a:gd name="T84" fmla="*/ 2 w 514"/>
                <a:gd name="T85" fmla="*/ 1 h 34"/>
                <a:gd name="T86" fmla="*/ 2 w 514"/>
                <a:gd name="T87" fmla="*/ 1 h 34"/>
                <a:gd name="T88" fmla="*/ 2 w 514"/>
                <a:gd name="T89" fmla="*/ 1 h 34"/>
                <a:gd name="T90" fmla="*/ 2 w 514"/>
                <a:gd name="T91" fmla="*/ 1 h 34"/>
                <a:gd name="T92" fmla="*/ 2 w 514"/>
                <a:gd name="T93" fmla="*/ 1 h 34"/>
                <a:gd name="T94" fmla="*/ 2 w 514"/>
                <a:gd name="T95" fmla="*/ 1 h 34"/>
                <a:gd name="T96" fmla="*/ 2 w 514"/>
                <a:gd name="T97" fmla="*/ 1 h 34"/>
                <a:gd name="T98" fmla="*/ 2 w 514"/>
                <a:gd name="T99" fmla="*/ 1 h 34"/>
                <a:gd name="T100" fmla="*/ 2 w 514"/>
                <a:gd name="T101" fmla="*/ 1 h 34"/>
                <a:gd name="T102" fmla="*/ 2 w 514"/>
                <a:gd name="T103" fmla="*/ 1 h 34"/>
                <a:gd name="T104" fmla="*/ 2 w 514"/>
                <a:gd name="T105" fmla="*/ 1 h 34"/>
                <a:gd name="T106" fmla="*/ 2 w 514"/>
                <a:gd name="T107" fmla="*/ 1 h 34"/>
                <a:gd name="T108" fmla="*/ 3 w 514"/>
                <a:gd name="T109" fmla="*/ 1 h 34"/>
                <a:gd name="T110" fmla="*/ 3 w 514"/>
                <a:gd name="T111" fmla="*/ 1 h 34"/>
                <a:gd name="T112" fmla="*/ 3 w 514"/>
                <a:gd name="T113" fmla="*/ 1 h 34"/>
                <a:gd name="T114" fmla="*/ 3 w 514"/>
                <a:gd name="T115" fmla="*/ 0 h 34"/>
                <a:gd name="T116" fmla="*/ 0 w 514"/>
                <a:gd name="T117" fmla="*/ 0 h 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4" h="34">
                  <a:moveTo>
                    <a:pt x="0" y="0"/>
                  </a:moveTo>
                  <a:lnTo>
                    <a:pt x="0" y="1"/>
                  </a:lnTo>
                  <a:lnTo>
                    <a:pt x="0" y="3"/>
                  </a:lnTo>
                  <a:lnTo>
                    <a:pt x="1" y="4"/>
                  </a:lnTo>
                  <a:lnTo>
                    <a:pt x="1" y="5"/>
                  </a:lnTo>
                  <a:lnTo>
                    <a:pt x="1" y="7"/>
                  </a:lnTo>
                  <a:lnTo>
                    <a:pt x="3" y="7"/>
                  </a:lnTo>
                  <a:lnTo>
                    <a:pt x="3" y="8"/>
                  </a:lnTo>
                  <a:lnTo>
                    <a:pt x="3" y="9"/>
                  </a:lnTo>
                  <a:lnTo>
                    <a:pt x="4" y="11"/>
                  </a:lnTo>
                  <a:lnTo>
                    <a:pt x="4" y="12"/>
                  </a:lnTo>
                  <a:lnTo>
                    <a:pt x="5" y="13"/>
                  </a:lnTo>
                  <a:lnTo>
                    <a:pt x="5" y="14"/>
                  </a:lnTo>
                  <a:lnTo>
                    <a:pt x="5" y="16"/>
                  </a:lnTo>
                  <a:lnTo>
                    <a:pt x="6" y="17"/>
                  </a:lnTo>
                  <a:lnTo>
                    <a:pt x="7" y="18"/>
                  </a:lnTo>
                  <a:lnTo>
                    <a:pt x="7" y="20"/>
                  </a:lnTo>
                  <a:lnTo>
                    <a:pt x="7" y="21"/>
                  </a:lnTo>
                  <a:lnTo>
                    <a:pt x="8" y="21"/>
                  </a:lnTo>
                  <a:lnTo>
                    <a:pt x="8" y="22"/>
                  </a:lnTo>
                  <a:lnTo>
                    <a:pt x="8" y="23"/>
                  </a:lnTo>
                  <a:lnTo>
                    <a:pt x="10" y="25"/>
                  </a:lnTo>
                  <a:lnTo>
                    <a:pt x="10" y="26"/>
                  </a:lnTo>
                  <a:lnTo>
                    <a:pt x="11" y="27"/>
                  </a:lnTo>
                  <a:lnTo>
                    <a:pt x="11" y="29"/>
                  </a:lnTo>
                  <a:lnTo>
                    <a:pt x="12" y="30"/>
                  </a:lnTo>
                  <a:lnTo>
                    <a:pt x="12" y="31"/>
                  </a:lnTo>
                  <a:lnTo>
                    <a:pt x="13" y="33"/>
                  </a:lnTo>
                  <a:lnTo>
                    <a:pt x="13" y="34"/>
                  </a:lnTo>
                  <a:lnTo>
                    <a:pt x="499" y="34"/>
                  </a:lnTo>
                  <a:lnTo>
                    <a:pt x="500" y="33"/>
                  </a:lnTo>
                  <a:lnTo>
                    <a:pt x="500" y="31"/>
                  </a:lnTo>
                  <a:lnTo>
                    <a:pt x="502" y="30"/>
                  </a:lnTo>
                  <a:lnTo>
                    <a:pt x="502" y="29"/>
                  </a:lnTo>
                  <a:lnTo>
                    <a:pt x="503" y="27"/>
                  </a:lnTo>
                  <a:lnTo>
                    <a:pt x="503" y="26"/>
                  </a:lnTo>
                  <a:lnTo>
                    <a:pt x="504" y="26"/>
                  </a:lnTo>
                  <a:lnTo>
                    <a:pt x="504" y="25"/>
                  </a:lnTo>
                  <a:lnTo>
                    <a:pt x="505" y="23"/>
                  </a:lnTo>
                  <a:lnTo>
                    <a:pt x="505" y="22"/>
                  </a:lnTo>
                  <a:lnTo>
                    <a:pt x="505" y="21"/>
                  </a:lnTo>
                  <a:lnTo>
                    <a:pt x="506" y="21"/>
                  </a:lnTo>
                  <a:lnTo>
                    <a:pt x="506" y="20"/>
                  </a:lnTo>
                  <a:lnTo>
                    <a:pt x="506" y="18"/>
                  </a:lnTo>
                  <a:lnTo>
                    <a:pt x="507" y="17"/>
                  </a:lnTo>
                  <a:lnTo>
                    <a:pt x="509" y="16"/>
                  </a:lnTo>
                  <a:lnTo>
                    <a:pt x="509" y="14"/>
                  </a:lnTo>
                  <a:lnTo>
                    <a:pt x="509" y="13"/>
                  </a:lnTo>
                  <a:lnTo>
                    <a:pt x="510" y="12"/>
                  </a:lnTo>
                  <a:lnTo>
                    <a:pt x="510" y="11"/>
                  </a:lnTo>
                  <a:lnTo>
                    <a:pt x="511" y="9"/>
                  </a:lnTo>
                  <a:lnTo>
                    <a:pt x="511" y="8"/>
                  </a:lnTo>
                  <a:lnTo>
                    <a:pt x="512" y="7"/>
                  </a:lnTo>
                  <a:lnTo>
                    <a:pt x="512" y="5"/>
                  </a:lnTo>
                  <a:lnTo>
                    <a:pt x="513" y="4"/>
                  </a:lnTo>
                  <a:lnTo>
                    <a:pt x="513" y="3"/>
                  </a:lnTo>
                  <a:lnTo>
                    <a:pt x="513" y="1"/>
                  </a:lnTo>
                  <a:lnTo>
                    <a:pt x="514" y="0"/>
                  </a:lnTo>
                  <a:lnTo>
                    <a:pt x="0" y="0"/>
                  </a:lnTo>
                  <a:close/>
                </a:path>
              </a:pathLst>
            </a:custGeom>
            <a:solidFill>
              <a:srgbClr val="ED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4" name="Freeform 77"/>
            <p:cNvSpPr>
              <a:spLocks/>
            </p:cNvSpPr>
            <p:nvPr/>
          </p:nvSpPr>
          <p:spPr bwMode="auto">
            <a:xfrm>
              <a:off x="4361" y="3606"/>
              <a:ext cx="251" cy="17"/>
            </a:xfrm>
            <a:custGeom>
              <a:avLst/>
              <a:gdLst>
                <a:gd name="T0" fmla="*/ 0 w 501"/>
                <a:gd name="T1" fmla="*/ 0 h 32"/>
                <a:gd name="T2" fmla="*/ 0 w 501"/>
                <a:gd name="T3" fmla="*/ 1 h 32"/>
                <a:gd name="T4" fmla="*/ 1 w 501"/>
                <a:gd name="T5" fmla="*/ 1 h 32"/>
                <a:gd name="T6" fmla="*/ 1 w 501"/>
                <a:gd name="T7" fmla="*/ 1 h 32"/>
                <a:gd name="T8" fmla="*/ 1 w 501"/>
                <a:gd name="T9" fmla="*/ 1 h 32"/>
                <a:gd name="T10" fmla="*/ 1 w 501"/>
                <a:gd name="T11" fmla="*/ 1 h 32"/>
                <a:gd name="T12" fmla="*/ 1 w 501"/>
                <a:gd name="T13" fmla="*/ 1 h 32"/>
                <a:gd name="T14" fmla="*/ 1 w 501"/>
                <a:gd name="T15" fmla="*/ 1 h 32"/>
                <a:gd name="T16" fmla="*/ 1 w 501"/>
                <a:gd name="T17" fmla="*/ 1 h 32"/>
                <a:gd name="T18" fmla="*/ 1 w 501"/>
                <a:gd name="T19" fmla="*/ 1 h 32"/>
                <a:gd name="T20" fmla="*/ 1 w 501"/>
                <a:gd name="T21" fmla="*/ 1 h 32"/>
                <a:gd name="T22" fmla="*/ 1 w 501"/>
                <a:gd name="T23" fmla="*/ 1 h 32"/>
                <a:gd name="T24" fmla="*/ 1 w 501"/>
                <a:gd name="T25" fmla="*/ 1 h 32"/>
                <a:gd name="T26" fmla="*/ 1 w 501"/>
                <a:gd name="T27" fmla="*/ 1 h 32"/>
                <a:gd name="T28" fmla="*/ 1 w 501"/>
                <a:gd name="T29" fmla="*/ 1 h 32"/>
                <a:gd name="T30" fmla="*/ 1 w 501"/>
                <a:gd name="T31" fmla="*/ 1 h 32"/>
                <a:gd name="T32" fmla="*/ 1 w 501"/>
                <a:gd name="T33" fmla="*/ 1 h 32"/>
                <a:gd name="T34" fmla="*/ 1 w 501"/>
                <a:gd name="T35" fmla="*/ 1 h 32"/>
                <a:gd name="T36" fmla="*/ 1 w 501"/>
                <a:gd name="T37" fmla="*/ 1 h 32"/>
                <a:gd name="T38" fmla="*/ 1 w 501"/>
                <a:gd name="T39" fmla="*/ 1 h 32"/>
                <a:gd name="T40" fmla="*/ 1 w 501"/>
                <a:gd name="T41" fmla="*/ 1 h 32"/>
                <a:gd name="T42" fmla="*/ 1 w 501"/>
                <a:gd name="T43" fmla="*/ 1 h 32"/>
                <a:gd name="T44" fmla="*/ 1 w 501"/>
                <a:gd name="T45" fmla="*/ 1 h 32"/>
                <a:gd name="T46" fmla="*/ 1 w 501"/>
                <a:gd name="T47" fmla="*/ 1 h 32"/>
                <a:gd name="T48" fmla="*/ 1 w 501"/>
                <a:gd name="T49" fmla="*/ 1 h 32"/>
                <a:gd name="T50" fmla="*/ 1 w 501"/>
                <a:gd name="T51" fmla="*/ 1 h 32"/>
                <a:gd name="T52" fmla="*/ 1 w 501"/>
                <a:gd name="T53" fmla="*/ 1 h 32"/>
                <a:gd name="T54" fmla="*/ 2 w 501"/>
                <a:gd name="T55" fmla="*/ 1 h 32"/>
                <a:gd name="T56" fmla="*/ 2 w 501"/>
                <a:gd name="T57" fmla="*/ 1 h 32"/>
                <a:gd name="T58" fmla="*/ 2 w 501"/>
                <a:gd name="T59" fmla="*/ 1 h 32"/>
                <a:gd name="T60" fmla="*/ 2 w 501"/>
                <a:gd name="T61" fmla="*/ 1 h 32"/>
                <a:gd name="T62" fmla="*/ 2 w 501"/>
                <a:gd name="T63" fmla="*/ 1 h 32"/>
                <a:gd name="T64" fmla="*/ 2 w 501"/>
                <a:gd name="T65" fmla="*/ 1 h 32"/>
                <a:gd name="T66" fmla="*/ 2 w 501"/>
                <a:gd name="T67" fmla="*/ 1 h 32"/>
                <a:gd name="T68" fmla="*/ 2 w 501"/>
                <a:gd name="T69" fmla="*/ 1 h 32"/>
                <a:gd name="T70" fmla="*/ 2 w 501"/>
                <a:gd name="T71" fmla="*/ 1 h 32"/>
                <a:gd name="T72" fmla="*/ 2 w 501"/>
                <a:gd name="T73" fmla="*/ 1 h 32"/>
                <a:gd name="T74" fmla="*/ 2 w 501"/>
                <a:gd name="T75" fmla="*/ 1 h 32"/>
                <a:gd name="T76" fmla="*/ 2 w 501"/>
                <a:gd name="T77" fmla="*/ 1 h 32"/>
                <a:gd name="T78" fmla="*/ 2 w 501"/>
                <a:gd name="T79" fmla="*/ 1 h 32"/>
                <a:gd name="T80" fmla="*/ 2 w 501"/>
                <a:gd name="T81" fmla="*/ 1 h 32"/>
                <a:gd name="T82" fmla="*/ 2 w 501"/>
                <a:gd name="T83" fmla="*/ 1 h 32"/>
                <a:gd name="T84" fmla="*/ 2 w 501"/>
                <a:gd name="T85" fmla="*/ 1 h 32"/>
                <a:gd name="T86" fmla="*/ 2 w 501"/>
                <a:gd name="T87" fmla="*/ 1 h 32"/>
                <a:gd name="T88" fmla="*/ 2 w 501"/>
                <a:gd name="T89" fmla="*/ 1 h 32"/>
                <a:gd name="T90" fmla="*/ 2 w 501"/>
                <a:gd name="T91" fmla="*/ 1 h 32"/>
                <a:gd name="T92" fmla="*/ 2 w 501"/>
                <a:gd name="T93" fmla="*/ 1 h 32"/>
                <a:gd name="T94" fmla="*/ 2 w 501"/>
                <a:gd name="T95" fmla="*/ 1 h 32"/>
                <a:gd name="T96" fmla="*/ 2 w 501"/>
                <a:gd name="T97" fmla="*/ 1 h 32"/>
                <a:gd name="T98" fmla="*/ 2 w 501"/>
                <a:gd name="T99" fmla="*/ 1 h 32"/>
                <a:gd name="T100" fmla="*/ 2 w 501"/>
                <a:gd name="T101" fmla="*/ 1 h 32"/>
                <a:gd name="T102" fmla="*/ 2 w 501"/>
                <a:gd name="T103" fmla="*/ 1 h 32"/>
                <a:gd name="T104" fmla="*/ 2 w 501"/>
                <a:gd name="T105" fmla="*/ 1 h 32"/>
                <a:gd name="T106" fmla="*/ 2 w 501"/>
                <a:gd name="T107" fmla="*/ 0 h 32"/>
                <a:gd name="T108" fmla="*/ 0 w 501"/>
                <a:gd name="T109" fmla="*/ 0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1" h="32">
                  <a:moveTo>
                    <a:pt x="0" y="0"/>
                  </a:moveTo>
                  <a:lnTo>
                    <a:pt x="0" y="1"/>
                  </a:lnTo>
                  <a:lnTo>
                    <a:pt x="1" y="3"/>
                  </a:lnTo>
                  <a:lnTo>
                    <a:pt x="2" y="4"/>
                  </a:lnTo>
                  <a:lnTo>
                    <a:pt x="2" y="5"/>
                  </a:lnTo>
                  <a:lnTo>
                    <a:pt x="2" y="6"/>
                  </a:lnTo>
                  <a:lnTo>
                    <a:pt x="4" y="8"/>
                  </a:lnTo>
                  <a:lnTo>
                    <a:pt x="4" y="9"/>
                  </a:lnTo>
                  <a:lnTo>
                    <a:pt x="5" y="10"/>
                  </a:lnTo>
                  <a:lnTo>
                    <a:pt x="5" y="12"/>
                  </a:lnTo>
                  <a:lnTo>
                    <a:pt x="6" y="13"/>
                  </a:lnTo>
                  <a:lnTo>
                    <a:pt x="6" y="14"/>
                  </a:lnTo>
                  <a:lnTo>
                    <a:pt x="7" y="16"/>
                  </a:lnTo>
                  <a:lnTo>
                    <a:pt x="7" y="17"/>
                  </a:lnTo>
                  <a:lnTo>
                    <a:pt x="8" y="18"/>
                  </a:lnTo>
                  <a:lnTo>
                    <a:pt x="8" y="19"/>
                  </a:lnTo>
                  <a:lnTo>
                    <a:pt x="9" y="21"/>
                  </a:lnTo>
                  <a:lnTo>
                    <a:pt x="9" y="22"/>
                  </a:lnTo>
                  <a:lnTo>
                    <a:pt x="11" y="23"/>
                  </a:lnTo>
                  <a:lnTo>
                    <a:pt x="12" y="25"/>
                  </a:lnTo>
                  <a:lnTo>
                    <a:pt x="12" y="26"/>
                  </a:lnTo>
                  <a:lnTo>
                    <a:pt x="12" y="27"/>
                  </a:lnTo>
                  <a:lnTo>
                    <a:pt x="13" y="27"/>
                  </a:lnTo>
                  <a:lnTo>
                    <a:pt x="13" y="29"/>
                  </a:lnTo>
                  <a:lnTo>
                    <a:pt x="14" y="30"/>
                  </a:lnTo>
                  <a:lnTo>
                    <a:pt x="14" y="31"/>
                  </a:lnTo>
                  <a:lnTo>
                    <a:pt x="15" y="32"/>
                  </a:lnTo>
                  <a:lnTo>
                    <a:pt x="484" y="32"/>
                  </a:lnTo>
                  <a:lnTo>
                    <a:pt x="485" y="31"/>
                  </a:lnTo>
                  <a:lnTo>
                    <a:pt x="486" y="30"/>
                  </a:lnTo>
                  <a:lnTo>
                    <a:pt x="486" y="29"/>
                  </a:lnTo>
                  <a:lnTo>
                    <a:pt x="487" y="27"/>
                  </a:lnTo>
                  <a:lnTo>
                    <a:pt x="489" y="26"/>
                  </a:lnTo>
                  <a:lnTo>
                    <a:pt x="489" y="25"/>
                  </a:lnTo>
                  <a:lnTo>
                    <a:pt x="490" y="23"/>
                  </a:lnTo>
                  <a:lnTo>
                    <a:pt x="491" y="22"/>
                  </a:lnTo>
                  <a:lnTo>
                    <a:pt x="491" y="21"/>
                  </a:lnTo>
                  <a:lnTo>
                    <a:pt x="492" y="19"/>
                  </a:lnTo>
                  <a:lnTo>
                    <a:pt x="493" y="18"/>
                  </a:lnTo>
                  <a:lnTo>
                    <a:pt x="493" y="17"/>
                  </a:lnTo>
                  <a:lnTo>
                    <a:pt x="494" y="16"/>
                  </a:lnTo>
                  <a:lnTo>
                    <a:pt x="494" y="14"/>
                  </a:lnTo>
                  <a:lnTo>
                    <a:pt x="496" y="13"/>
                  </a:lnTo>
                  <a:lnTo>
                    <a:pt x="496" y="12"/>
                  </a:lnTo>
                  <a:lnTo>
                    <a:pt x="497" y="10"/>
                  </a:lnTo>
                  <a:lnTo>
                    <a:pt x="497" y="9"/>
                  </a:lnTo>
                  <a:lnTo>
                    <a:pt x="498" y="9"/>
                  </a:lnTo>
                  <a:lnTo>
                    <a:pt x="498" y="8"/>
                  </a:lnTo>
                  <a:lnTo>
                    <a:pt x="499" y="6"/>
                  </a:lnTo>
                  <a:lnTo>
                    <a:pt x="499" y="5"/>
                  </a:lnTo>
                  <a:lnTo>
                    <a:pt x="499" y="4"/>
                  </a:lnTo>
                  <a:lnTo>
                    <a:pt x="500" y="3"/>
                  </a:lnTo>
                  <a:lnTo>
                    <a:pt x="501" y="1"/>
                  </a:lnTo>
                  <a:lnTo>
                    <a:pt x="501" y="0"/>
                  </a:lnTo>
                  <a:lnTo>
                    <a:pt x="0" y="0"/>
                  </a:lnTo>
                  <a:close/>
                </a:path>
              </a:pathLst>
            </a:custGeom>
            <a:solidFill>
              <a:srgbClr val="ED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5" name="Freeform 78"/>
            <p:cNvSpPr>
              <a:spLocks/>
            </p:cNvSpPr>
            <p:nvPr/>
          </p:nvSpPr>
          <p:spPr bwMode="auto">
            <a:xfrm>
              <a:off x="4365" y="3615"/>
              <a:ext cx="243" cy="16"/>
            </a:xfrm>
            <a:custGeom>
              <a:avLst/>
              <a:gdLst>
                <a:gd name="T0" fmla="*/ 0 w 486"/>
                <a:gd name="T1" fmla="*/ 0 h 32"/>
                <a:gd name="T2" fmla="*/ 1 w 486"/>
                <a:gd name="T3" fmla="*/ 1 h 32"/>
                <a:gd name="T4" fmla="*/ 1 w 486"/>
                <a:gd name="T5" fmla="*/ 1 h 32"/>
                <a:gd name="T6" fmla="*/ 1 w 486"/>
                <a:gd name="T7" fmla="*/ 1 h 32"/>
                <a:gd name="T8" fmla="*/ 1 w 486"/>
                <a:gd name="T9" fmla="*/ 1 h 32"/>
                <a:gd name="T10" fmla="*/ 1 w 486"/>
                <a:gd name="T11" fmla="*/ 1 h 32"/>
                <a:gd name="T12" fmla="*/ 1 w 486"/>
                <a:gd name="T13" fmla="*/ 1 h 32"/>
                <a:gd name="T14" fmla="*/ 1 w 486"/>
                <a:gd name="T15" fmla="*/ 1 h 32"/>
                <a:gd name="T16" fmla="*/ 1 w 486"/>
                <a:gd name="T17" fmla="*/ 1 h 32"/>
                <a:gd name="T18" fmla="*/ 1 w 486"/>
                <a:gd name="T19" fmla="*/ 1 h 32"/>
                <a:gd name="T20" fmla="*/ 1 w 486"/>
                <a:gd name="T21" fmla="*/ 1 h 32"/>
                <a:gd name="T22" fmla="*/ 1 w 486"/>
                <a:gd name="T23" fmla="*/ 1 h 32"/>
                <a:gd name="T24" fmla="*/ 1 w 486"/>
                <a:gd name="T25" fmla="*/ 1 h 32"/>
                <a:gd name="T26" fmla="*/ 1 w 486"/>
                <a:gd name="T27" fmla="*/ 1 h 32"/>
                <a:gd name="T28" fmla="*/ 1 w 486"/>
                <a:gd name="T29" fmla="*/ 1 h 32"/>
                <a:gd name="T30" fmla="*/ 1 w 486"/>
                <a:gd name="T31" fmla="*/ 1 h 32"/>
                <a:gd name="T32" fmla="*/ 1 w 486"/>
                <a:gd name="T33" fmla="*/ 1 h 32"/>
                <a:gd name="T34" fmla="*/ 1 w 486"/>
                <a:gd name="T35" fmla="*/ 1 h 32"/>
                <a:gd name="T36" fmla="*/ 1 w 486"/>
                <a:gd name="T37" fmla="*/ 1 h 32"/>
                <a:gd name="T38" fmla="*/ 1 w 486"/>
                <a:gd name="T39" fmla="*/ 1 h 32"/>
                <a:gd name="T40" fmla="*/ 1 w 486"/>
                <a:gd name="T41" fmla="*/ 1 h 32"/>
                <a:gd name="T42" fmla="*/ 1 w 486"/>
                <a:gd name="T43" fmla="*/ 1 h 32"/>
                <a:gd name="T44" fmla="*/ 1 w 486"/>
                <a:gd name="T45" fmla="*/ 1 h 32"/>
                <a:gd name="T46" fmla="*/ 1 w 486"/>
                <a:gd name="T47" fmla="*/ 1 h 32"/>
                <a:gd name="T48" fmla="*/ 1 w 486"/>
                <a:gd name="T49" fmla="*/ 1 h 32"/>
                <a:gd name="T50" fmla="*/ 1 w 486"/>
                <a:gd name="T51" fmla="*/ 1 h 32"/>
                <a:gd name="T52" fmla="*/ 1 w 486"/>
                <a:gd name="T53" fmla="*/ 1 h 32"/>
                <a:gd name="T54" fmla="*/ 1 w 486"/>
                <a:gd name="T55" fmla="*/ 1 h 32"/>
                <a:gd name="T56" fmla="*/ 1 w 486"/>
                <a:gd name="T57" fmla="*/ 1 h 32"/>
                <a:gd name="T58" fmla="*/ 1 w 486"/>
                <a:gd name="T59" fmla="*/ 1 h 32"/>
                <a:gd name="T60" fmla="*/ 2 w 486"/>
                <a:gd name="T61" fmla="*/ 1 h 32"/>
                <a:gd name="T62" fmla="*/ 2 w 486"/>
                <a:gd name="T63" fmla="*/ 1 h 32"/>
                <a:gd name="T64" fmla="*/ 2 w 486"/>
                <a:gd name="T65" fmla="*/ 1 h 32"/>
                <a:gd name="T66" fmla="*/ 2 w 486"/>
                <a:gd name="T67" fmla="*/ 1 h 32"/>
                <a:gd name="T68" fmla="*/ 2 w 486"/>
                <a:gd name="T69" fmla="*/ 1 h 32"/>
                <a:gd name="T70" fmla="*/ 2 w 486"/>
                <a:gd name="T71" fmla="*/ 1 h 32"/>
                <a:gd name="T72" fmla="*/ 2 w 486"/>
                <a:gd name="T73" fmla="*/ 1 h 32"/>
                <a:gd name="T74" fmla="*/ 2 w 486"/>
                <a:gd name="T75" fmla="*/ 1 h 32"/>
                <a:gd name="T76" fmla="*/ 2 w 486"/>
                <a:gd name="T77" fmla="*/ 1 h 32"/>
                <a:gd name="T78" fmla="*/ 2 w 486"/>
                <a:gd name="T79" fmla="*/ 1 h 32"/>
                <a:gd name="T80" fmla="*/ 2 w 486"/>
                <a:gd name="T81" fmla="*/ 1 h 32"/>
                <a:gd name="T82" fmla="*/ 2 w 486"/>
                <a:gd name="T83" fmla="*/ 1 h 32"/>
                <a:gd name="T84" fmla="*/ 2 w 486"/>
                <a:gd name="T85" fmla="*/ 1 h 32"/>
                <a:gd name="T86" fmla="*/ 2 w 486"/>
                <a:gd name="T87" fmla="*/ 1 h 32"/>
                <a:gd name="T88" fmla="*/ 2 w 486"/>
                <a:gd name="T89" fmla="*/ 1 h 32"/>
                <a:gd name="T90" fmla="*/ 2 w 486"/>
                <a:gd name="T91" fmla="*/ 1 h 32"/>
                <a:gd name="T92" fmla="*/ 2 w 486"/>
                <a:gd name="T93" fmla="*/ 1 h 32"/>
                <a:gd name="T94" fmla="*/ 2 w 486"/>
                <a:gd name="T95" fmla="*/ 1 h 32"/>
                <a:gd name="T96" fmla="*/ 2 w 486"/>
                <a:gd name="T97" fmla="*/ 1 h 32"/>
                <a:gd name="T98" fmla="*/ 2 w 486"/>
                <a:gd name="T99" fmla="*/ 1 h 32"/>
                <a:gd name="T100" fmla="*/ 2 w 486"/>
                <a:gd name="T101" fmla="*/ 1 h 32"/>
                <a:gd name="T102" fmla="*/ 2 w 486"/>
                <a:gd name="T103" fmla="*/ 1 h 32"/>
                <a:gd name="T104" fmla="*/ 2 w 486"/>
                <a:gd name="T105" fmla="*/ 1 h 32"/>
                <a:gd name="T106" fmla="*/ 2 w 486"/>
                <a:gd name="T107" fmla="*/ 1 h 32"/>
                <a:gd name="T108" fmla="*/ 2 w 486"/>
                <a:gd name="T109" fmla="*/ 1 h 32"/>
                <a:gd name="T110" fmla="*/ 2 w 486"/>
                <a:gd name="T111" fmla="*/ 1 h 32"/>
                <a:gd name="T112" fmla="*/ 2 w 486"/>
                <a:gd name="T113" fmla="*/ 1 h 32"/>
                <a:gd name="T114" fmla="*/ 2 w 486"/>
                <a:gd name="T115" fmla="*/ 1 h 32"/>
                <a:gd name="T116" fmla="*/ 2 w 486"/>
                <a:gd name="T117" fmla="*/ 0 h 32"/>
                <a:gd name="T118" fmla="*/ 0 w 486"/>
                <a:gd name="T119" fmla="*/ 0 h 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6" h="32">
                  <a:moveTo>
                    <a:pt x="0" y="0"/>
                  </a:moveTo>
                  <a:lnTo>
                    <a:pt x="1" y="1"/>
                  </a:lnTo>
                  <a:lnTo>
                    <a:pt x="1" y="2"/>
                  </a:lnTo>
                  <a:lnTo>
                    <a:pt x="2" y="4"/>
                  </a:lnTo>
                  <a:lnTo>
                    <a:pt x="2" y="5"/>
                  </a:lnTo>
                  <a:lnTo>
                    <a:pt x="4" y="6"/>
                  </a:lnTo>
                  <a:lnTo>
                    <a:pt x="5" y="8"/>
                  </a:lnTo>
                  <a:lnTo>
                    <a:pt x="5" y="9"/>
                  </a:lnTo>
                  <a:lnTo>
                    <a:pt x="5" y="10"/>
                  </a:lnTo>
                  <a:lnTo>
                    <a:pt x="6" y="12"/>
                  </a:lnTo>
                  <a:lnTo>
                    <a:pt x="6" y="13"/>
                  </a:lnTo>
                  <a:lnTo>
                    <a:pt x="7" y="13"/>
                  </a:lnTo>
                  <a:lnTo>
                    <a:pt x="7" y="14"/>
                  </a:lnTo>
                  <a:lnTo>
                    <a:pt x="8" y="15"/>
                  </a:lnTo>
                  <a:lnTo>
                    <a:pt x="8" y="17"/>
                  </a:lnTo>
                  <a:lnTo>
                    <a:pt x="9" y="17"/>
                  </a:lnTo>
                  <a:lnTo>
                    <a:pt x="9" y="18"/>
                  </a:lnTo>
                  <a:lnTo>
                    <a:pt x="11" y="19"/>
                  </a:lnTo>
                  <a:lnTo>
                    <a:pt x="11" y="21"/>
                  </a:lnTo>
                  <a:lnTo>
                    <a:pt x="12" y="22"/>
                  </a:lnTo>
                  <a:lnTo>
                    <a:pt x="12" y="23"/>
                  </a:lnTo>
                  <a:lnTo>
                    <a:pt x="13" y="25"/>
                  </a:lnTo>
                  <a:lnTo>
                    <a:pt x="13" y="26"/>
                  </a:lnTo>
                  <a:lnTo>
                    <a:pt x="14" y="26"/>
                  </a:lnTo>
                  <a:lnTo>
                    <a:pt x="14" y="27"/>
                  </a:lnTo>
                  <a:lnTo>
                    <a:pt x="15" y="28"/>
                  </a:lnTo>
                  <a:lnTo>
                    <a:pt x="15" y="30"/>
                  </a:lnTo>
                  <a:lnTo>
                    <a:pt x="16" y="30"/>
                  </a:lnTo>
                  <a:lnTo>
                    <a:pt x="16" y="31"/>
                  </a:lnTo>
                  <a:lnTo>
                    <a:pt x="18" y="32"/>
                  </a:lnTo>
                  <a:lnTo>
                    <a:pt x="467" y="32"/>
                  </a:lnTo>
                  <a:lnTo>
                    <a:pt x="467" y="31"/>
                  </a:lnTo>
                  <a:lnTo>
                    <a:pt x="468" y="30"/>
                  </a:lnTo>
                  <a:lnTo>
                    <a:pt x="469" y="28"/>
                  </a:lnTo>
                  <a:lnTo>
                    <a:pt x="470" y="27"/>
                  </a:lnTo>
                  <a:lnTo>
                    <a:pt x="470" y="26"/>
                  </a:lnTo>
                  <a:lnTo>
                    <a:pt x="471" y="26"/>
                  </a:lnTo>
                  <a:lnTo>
                    <a:pt x="471" y="25"/>
                  </a:lnTo>
                  <a:lnTo>
                    <a:pt x="472" y="23"/>
                  </a:lnTo>
                  <a:lnTo>
                    <a:pt x="473" y="22"/>
                  </a:lnTo>
                  <a:lnTo>
                    <a:pt x="475" y="21"/>
                  </a:lnTo>
                  <a:lnTo>
                    <a:pt x="475" y="19"/>
                  </a:lnTo>
                  <a:lnTo>
                    <a:pt x="476" y="18"/>
                  </a:lnTo>
                  <a:lnTo>
                    <a:pt x="476" y="17"/>
                  </a:lnTo>
                  <a:lnTo>
                    <a:pt x="477" y="17"/>
                  </a:lnTo>
                  <a:lnTo>
                    <a:pt x="477" y="15"/>
                  </a:lnTo>
                  <a:lnTo>
                    <a:pt x="478" y="14"/>
                  </a:lnTo>
                  <a:lnTo>
                    <a:pt x="479" y="13"/>
                  </a:lnTo>
                  <a:lnTo>
                    <a:pt x="479" y="12"/>
                  </a:lnTo>
                  <a:lnTo>
                    <a:pt x="480" y="12"/>
                  </a:lnTo>
                  <a:lnTo>
                    <a:pt x="480" y="10"/>
                  </a:lnTo>
                  <a:lnTo>
                    <a:pt x="482" y="9"/>
                  </a:lnTo>
                  <a:lnTo>
                    <a:pt x="482" y="8"/>
                  </a:lnTo>
                  <a:lnTo>
                    <a:pt x="483" y="6"/>
                  </a:lnTo>
                  <a:lnTo>
                    <a:pt x="484" y="5"/>
                  </a:lnTo>
                  <a:lnTo>
                    <a:pt x="484" y="4"/>
                  </a:lnTo>
                  <a:lnTo>
                    <a:pt x="485" y="2"/>
                  </a:lnTo>
                  <a:lnTo>
                    <a:pt x="485" y="1"/>
                  </a:lnTo>
                  <a:lnTo>
                    <a:pt x="486" y="0"/>
                  </a:lnTo>
                  <a:lnTo>
                    <a:pt x="0" y="0"/>
                  </a:lnTo>
                  <a:close/>
                </a:path>
              </a:pathLst>
            </a:custGeom>
            <a:solidFill>
              <a:srgbClr val="ED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6" name="Freeform 79"/>
            <p:cNvSpPr>
              <a:spLocks/>
            </p:cNvSpPr>
            <p:nvPr/>
          </p:nvSpPr>
          <p:spPr bwMode="auto">
            <a:xfrm>
              <a:off x="4369" y="3623"/>
              <a:ext cx="234" cy="16"/>
            </a:xfrm>
            <a:custGeom>
              <a:avLst/>
              <a:gdLst>
                <a:gd name="T0" fmla="*/ 0 w 469"/>
                <a:gd name="T1" fmla="*/ 0 h 33"/>
                <a:gd name="T2" fmla="*/ 0 w 469"/>
                <a:gd name="T3" fmla="*/ 0 h 33"/>
                <a:gd name="T4" fmla="*/ 0 w 469"/>
                <a:gd name="T5" fmla="*/ 0 h 33"/>
                <a:gd name="T6" fmla="*/ 0 w 469"/>
                <a:gd name="T7" fmla="*/ 0 h 33"/>
                <a:gd name="T8" fmla="*/ 0 w 469"/>
                <a:gd name="T9" fmla="*/ 0 h 33"/>
                <a:gd name="T10" fmla="*/ 0 w 469"/>
                <a:gd name="T11" fmla="*/ 0 h 33"/>
                <a:gd name="T12" fmla="*/ 0 w 469"/>
                <a:gd name="T13" fmla="*/ 0 h 33"/>
                <a:gd name="T14" fmla="*/ 0 w 469"/>
                <a:gd name="T15" fmla="*/ 0 h 33"/>
                <a:gd name="T16" fmla="*/ 0 w 469"/>
                <a:gd name="T17" fmla="*/ 0 h 33"/>
                <a:gd name="T18" fmla="*/ 0 w 469"/>
                <a:gd name="T19" fmla="*/ 0 h 33"/>
                <a:gd name="T20" fmla="*/ 0 w 469"/>
                <a:gd name="T21" fmla="*/ 0 h 33"/>
                <a:gd name="T22" fmla="*/ 0 w 469"/>
                <a:gd name="T23" fmla="*/ 0 h 33"/>
                <a:gd name="T24" fmla="*/ 0 w 469"/>
                <a:gd name="T25" fmla="*/ 0 h 33"/>
                <a:gd name="T26" fmla="*/ 0 w 469"/>
                <a:gd name="T27" fmla="*/ 0 h 33"/>
                <a:gd name="T28" fmla="*/ 0 w 469"/>
                <a:gd name="T29" fmla="*/ 0 h 33"/>
                <a:gd name="T30" fmla="*/ 0 w 469"/>
                <a:gd name="T31" fmla="*/ 0 h 33"/>
                <a:gd name="T32" fmla="*/ 0 w 469"/>
                <a:gd name="T33" fmla="*/ 0 h 33"/>
                <a:gd name="T34" fmla="*/ 0 w 469"/>
                <a:gd name="T35" fmla="*/ 0 h 33"/>
                <a:gd name="T36" fmla="*/ 0 w 469"/>
                <a:gd name="T37" fmla="*/ 0 h 33"/>
                <a:gd name="T38" fmla="*/ 0 w 469"/>
                <a:gd name="T39" fmla="*/ 0 h 33"/>
                <a:gd name="T40" fmla="*/ 0 w 469"/>
                <a:gd name="T41" fmla="*/ 0 h 33"/>
                <a:gd name="T42" fmla="*/ 0 w 469"/>
                <a:gd name="T43" fmla="*/ 0 h 33"/>
                <a:gd name="T44" fmla="*/ 0 w 469"/>
                <a:gd name="T45" fmla="*/ 0 h 33"/>
                <a:gd name="T46" fmla="*/ 0 w 469"/>
                <a:gd name="T47" fmla="*/ 0 h 33"/>
                <a:gd name="T48" fmla="*/ 0 w 469"/>
                <a:gd name="T49" fmla="*/ 0 h 33"/>
                <a:gd name="T50" fmla="*/ 0 w 469"/>
                <a:gd name="T51" fmla="*/ 0 h 33"/>
                <a:gd name="T52" fmla="*/ 0 w 469"/>
                <a:gd name="T53" fmla="*/ 0 h 33"/>
                <a:gd name="T54" fmla="*/ 0 w 469"/>
                <a:gd name="T55" fmla="*/ 0 h 33"/>
                <a:gd name="T56" fmla="*/ 1 w 469"/>
                <a:gd name="T57" fmla="*/ 0 h 33"/>
                <a:gd name="T58" fmla="*/ 1 w 469"/>
                <a:gd name="T59" fmla="*/ 0 h 33"/>
                <a:gd name="T60" fmla="*/ 1 w 469"/>
                <a:gd name="T61" fmla="*/ 0 h 33"/>
                <a:gd name="T62" fmla="*/ 1 w 469"/>
                <a:gd name="T63" fmla="*/ 0 h 33"/>
                <a:gd name="T64" fmla="*/ 1 w 469"/>
                <a:gd name="T65" fmla="*/ 0 h 33"/>
                <a:gd name="T66" fmla="*/ 1 w 469"/>
                <a:gd name="T67" fmla="*/ 0 h 33"/>
                <a:gd name="T68" fmla="*/ 1 w 469"/>
                <a:gd name="T69" fmla="*/ 0 h 33"/>
                <a:gd name="T70" fmla="*/ 1 w 469"/>
                <a:gd name="T71" fmla="*/ 0 h 33"/>
                <a:gd name="T72" fmla="*/ 1 w 469"/>
                <a:gd name="T73" fmla="*/ 0 h 33"/>
                <a:gd name="T74" fmla="*/ 1 w 469"/>
                <a:gd name="T75" fmla="*/ 0 h 33"/>
                <a:gd name="T76" fmla="*/ 1 w 469"/>
                <a:gd name="T77" fmla="*/ 0 h 33"/>
                <a:gd name="T78" fmla="*/ 1 w 469"/>
                <a:gd name="T79" fmla="*/ 0 h 33"/>
                <a:gd name="T80" fmla="*/ 1 w 469"/>
                <a:gd name="T81" fmla="*/ 0 h 33"/>
                <a:gd name="T82" fmla="*/ 1 w 469"/>
                <a:gd name="T83" fmla="*/ 0 h 33"/>
                <a:gd name="T84" fmla="*/ 1 w 469"/>
                <a:gd name="T85" fmla="*/ 0 h 33"/>
                <a:gd name="T86" fmla="*/ 1 w 469"/>
                <a:gd name="T87" fmla="*/ 0 h 33"/>
                <a:gd name="T88" fmla="*/ 1 w 469"/>
                <a:gd name="T89" fmla="*/ 0 h 33"/>
                <a:gd name="T90" fmla="*/ 1 w 469"/>
                <a:gd name="T91" fmla="*/ 0 h 33"/>
                <a:gd name="T92" fmla="*/ 1 w 469"/>
                <a:gd name="T93" fmla="*/ 0 h 33"/>
                <a:gd name="T94" fmla="*/ 1 w 469"/>
                <a:gd name="T95" fmla="*/ 0 h 33"/>
                <a:gd name="T96" fmla="*/ 1 w 469"/>
                <a:gd name="T97" fmla="*/ 0 h 33"/>
                <a:gd name="T98" fmla="*/ 1 w 469"/>
                <a:gd name="T99" fmla="*/ 0 h 33"/>
                <a:gd name="T100" fmla="*/ 1 w 469"/>
                <a:gd name="T101" fmla="*/ 0 h 33"/>
                <a:gd name="T102" fmla="*/ 1 w 469"/>
                <a:gd name="T103" fmla="*/ 0 h 33"/>
                <a:gd name="T104" fmla="*/ 1 w 469"/>
                <a:gd name="T105" fmla="*/ 0 h 33"/>
                <a:gd name="T106" fmla="*/ 1 w 469"/>
                <a:gd name="T107" fmla="*/ 0 h 33"/>
                <a:gd name="T108" fmla="*/ 1 w 469"/>
                <a:gd name="T109" fmla="*/ 0 h 33"/>
                <a:gd name="T110" fmla="*/ 1 w 469"/>
                <a:gd name="T111" fmla="*/ 0 h 33"/>
                <a:gd name="T112" fmla="*/ 1 w 469"/>
                <a:gd name="T113" fmla="*/ 0 h 33"/>
                <a:gd name="T114" fmla="*/ 1 w 469"/>
                <a:gd name="T115" fmla="*/ 0 h 33"/>
                <a:gd name="T116" fmla="*/ 1 w 469"/>
                <a:gd name="T117" fmla="*/ 0 h 33"/>
                <a:gd name="T118" fmla="*/ 0 w 469"/>
                <a:gd name="T119" fmla="*/ 0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9" h="33">
                  <a:moveTo>
                    <a:pt x="0" y="0"/>
                  </a:moveTo>
                  <a:lnTo>
                    <a:pt x="0" y="2"/>
                  </a:lnTo>
                  <a:lnTo>
                    <a:pt x="1" y="3"/>
                  </a:lnTo>
                  <a:lnTo>
                    <a:pt x="1" y="4"/>
                  </a:lnTo>
                  <a:lnTo>
                    <a:pt x="3" y="6"/>
                  </a:lnTo>
                  <a:lnTo>
                    <a:pt x="4" y="7"/>
                  </a:lnTo>
                  <a:lnTo>
                    <a:pt x="4" y="8"/>
                  </a:lnTo>
                  <a:lnTo>
                    <a:pt x="5" y="10"/>
                  </a:lnTo>
                  <a:lnTo>
                    <a:pt x="5" y="11"/>
                  </a:lnTo>
                  <a:lnTo>
                    <a:pt x="6" y="12"/>
                  </a:lnTo>
                  <a:lnTo>
                    <a:pt x="7" y="13"/>
                  </a:lnTo>
                  <a:lnTo>
                    <a:pt x="8" y="15"/>
                  </a:lnTo>
                  <a:lnTo>
                    <a:pt x="8" y="16"/>
                  </a:lnTo>
                  <a:lnTo>
                    <a:pt x="10" y="17"/>
                  </a:lnTo>
                  <a:lnTo>
                    <a:pt x="11" y="19"/>
                  </a:lnTo>
                  <a:lnTo>
                    <a:pt x="11" y="20"/>
                  </a:lnTo>
                  <a:lnTo>
                    <a:pt x="12" y="21"/>
                  </a:lnTo>
                  <a:lnTo>
                    <a:pt x="13" y="22"/>
                  </a:lnTo>
                  <a:lnTo>
                    <a:pt x="13" y="24"/>
                  </a:lnTo>
                  <a:lnTo>
                    <a:pt x="14" y="25"/>
                  </a:lnTo>
                  <a:lnTo>
                    <a:pt x="15" y="26"/>
                  </a:lnTo>
                  <a:lnTo>
                    <a:pt x="15" y="28"/>
                  </a:lnTo>
                  <a:lnTo>
                    <a:pt x="16" y="29"/>
                  </a:lnTo>
                  <a:lnTo>
                    <a:pt x="18" y="29"/>
                  </a:lnTo>
                  <a:lnTo>
                    <a:pt x="18" y="30"/>
                  </a:lnTo>
                  <a:lnTo>
                    <a:pt x="19" y="32"/>
                  </a:lnTo>
                  <a:lnTo>
                    <a:pt x="19" y="33"/>
                  </a:lnTo>
                  <a:lnTo>
                    <a:pt x="20" y="33"/>
                  </a:lnTo>
                  <a:lnTo>
                    <a:pt x="445" y="33"/>
                  </a:lnTo>
                  <a:lnTo>
                    <a:pt x="446" y="33"/>
                  </a:lnTo>
                  <a:lnTo>
                    <a:pt x="447" y="32"/>
                  </a:lnTo>
                  <a:lnTo>
                    <a:pt x="447" y="30"/>
                  </a:lnTo>
                  <a:lnTo>
                    <a:pt x="448" y="29"/>
                  </a:lnTo>
                  <a:lnTo>
                    <a:pt x="449" y="29"/>
                  </a:lnTo>
                  <a:lnTo>
                    <a:pt x="449" y="28"/>
                  </a:lnTo>
                  <a:lnTo>
                    <a:pt x="450" y="26"/>
                  </a:lnTo>
                  <a:lnTo>
                    <a:pt x="452" y="25"/>
                  </a:lnTo>
                  <a:lnTo>
                    <a:pt x="453" y="24"/>
                  </a:lnTo>
                  <a:lnTo>
                    <a:pt x="454" y="22"/>
                  </a:lnTo>
                  <a:lnTo>
                    <a:pt x="454" y="21"/>
                  </a:lnTo>
                  <a:lnTo>
                    <a:pt x="455" y="21"/>
                  </a:lnTo>
                  <a:lnTo>
                    <a:pt x="456" y="20"/>
                  </a:lnTo>
                  <a:lnTo>
                    <a:pt x="456" y="19"/>
                  </a:lnTo>
                  <a:lnTo>
                    <a:pt x="457" y="17"/>
                  </a:lnTo>
                  <a:lnTo>
                    <a:pt x="459" y="16"/>
                  </a:lnTo>
                  <a:lnTo>
                    <a:pt x="460" y="15"/>
                  </a:lnTo>
                  <a:lnTo>
                    <a:pt x="461" y="13"/>
                  </a:lnTo>
                  <a:lnTo>
                    <a:pt x="461" y="12"/>
                  </a:lnTo>
                  <a:lnTo>
                    <a:pt x="462" y="11"/>
                  </a:lnTo>
                  <a:lnTo>
                    <a:pt x="463" y="11"/>
                  </a:lnTo>
                  <a:lnTo>
                    <a:pt x="463" y="10"/>
                  </a:lnTo>
                  <a:lnTo>
                    <a:pt x="464" y="8"/>
                  </a:lnTo>
                  <a:lnTo>
                    <a:pt x="465" y="7"/>
                  </a:lnTo>
                  <a:lnTo>
                    <a:pt x="465" y="6"/>
                  </a:lnTo>
                  <a:lnTo>
                    <a:pt x="467" y="6"/>
                  </a:lnTo>
                  <a:lnTo>
                    <a:pt x="467" y="4"/>
                  </a:lnTo>
                  <a:lnTo>
                    <a:pt x="468" y="3"/>
                  </a:lnTo>
                  <a:lnTo>
                    <a:pt x="469" y="2"/>
                  </a:lnTo>
                  <a:lnTo>
                    <a:pt x="469" y="0"/>
                  </a:lnTo>
                  <a:lnTo>
                    <a:pt x="0" y="0"/>
                  </a:lnTo>
                  <a:close/>
                </a:path>
              </a:pathLst>
            </a:custGeom>
            <a:solidFill>
              <a:srgbClr val="ED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7" name="Freeform 80"/>
            <p:cNvSpPr>
              <a:spLocks/>
            </p:cNvSpPr>
            <p:nvPr/>
          </p:nvSpPr>
          <p:spPr bwMode="auto">
            <a:xfrm>
              <a:off x="4373" y="3631"/>
              <a:ext cx="225" cy="16"/>
            </a:xfrm>
            <a:custGeom>
              <a:avLst/>
              <a:gdLst>
                <a:gd name="T0" fmla="*/ 0 w 449"/>
                <a:gd name="T1" fmla="*/ 0 h 33"/>
                <a:gd name="T2" fmla="*/ 1 w 449"/>
                <a:gd name="T3" fmla="*/ 0 h 33"/>
                <a:gd name="T4" fmla="*/ 1 w 449"/>
                <a:gd name="T5" fmla="*/ 0 h 33"/>
                <a:gd name="T6" fmla="*/ 1 w 449"/>
                <a:gd name="T7" fmla="*/ 0 h 33"/>
                <a:gd name="T8" fmla="*/ 1 w 449"/>
                <a:gd name="T9" fmla="*/ 0 h 33"/>
                <a:gd name="T10" fmla="*/ 1 w 449"/>
                <a:gd name="T11" fmla="*/ 0 h 33"/>
                <a:gd name="T12" fmla="*/ 1 w 449"/>
                <a:gd name="T13" fmla="*/ 0 h 33"/>
                <a:gd name="T14" fmla="*/ 1 w 449"/>
                <a:gd name="T15" fmla="*/ 0 h 33"/>
                <a:gd name="T16" fmla="*/ 1 w 449"/>
                <a:gd name="T17" fmla="*/ 0 h 33"/>
                <a:gd name="T18" fmla="*/ 1 w 449"/>
                <a:gd name="T19" fmla="*/ 0 h 33"/>
                <a:gd name="T20" fmla="*/ 1 w 449"/>
                <a:gd name="T21" fmla="*/ 0 h 33"/>
                <a:gd name="T22" fmla="*/ 1 w 449"/>
                <a:gd name="T23" fmla="*/ 0 h 33"/>
                <a:gd name="T24" fmla="*/ 1 w 449"/>
                <a:gd name="T25" fmla="*/ 0 h 33"/>
                <a:gd name="T26" fmla="*/ 1 w 449"/>
                <a:gd name="T27" fmla="*/ 0 h 33"/>
                <a:gd name="T28" fmla="*/ 1 w 449"/>
                <a:gd name="T29" fmla="*/ 0 h 33"/>
                <a:gd name="T30" fmla="*/ 2 w 449"/>
                <a:gd name="T31" fmla="*/ 0 h 33"/>
                <a:gd name="T32" fmla="*/ 2 w 449"/>
                <a:gd name="T33" fmla="*/ 0 h 33"/>
                <a:gd name="T34" fmla="*/ 2 w 449"/>
                <a:gd name="T35" fmla="*/ 0 h 33"/>
                <a:gd name="T36" fmla="*/ 2 w 449"/>
                <a:gd name="T37" fmla="*/ 0 h 33"/>
                <a:gd name="T38" fmla="*/ 2 w 449"/>
                <a:gd name="T39" fmla="*/ 0 h 33"/>
                <a:gd name="T40" fmla="*/ 2 w 449"/>
                <a:gd name="T41" fmla="*/ 0 h 33"/>
                <a:gd name="T42" fmla="*/ 2 w 449"/>
                <a:gd name="T43" fmla="*/ 0 h 33"/>
                <a:gd name="T44" fmla="*/ 2 w 449"/>
                <a:gd name="T45" fmla="*/ 0 h 33"/>
                <a:gd name="T46" fmla="*/ 2 w 449"/>
                <a:gd name="T47" fmla="*/ 0 h 33"/>
                <a:gd name="T48" fmla="*/ 2 w 449"/>
                <a:gd name="T49" fmla="*/ 0 h 33"/>
                <a:gd name="T50" fmla="*/ 2 w 449"/>
                <a:gd name="T51" fmla="*/ 0 h 33"/>
                <a:gd name="T52" fmla="*/ 2 w 449"/>
                <a:gd name="T53" fmla="*/ 0 h 33"/>
                <a:gd name="T54" fmla="*/ 2 w 449"/>
                <a:gd name="T55" fmla="*/ 0 h 33"/>
                <a:gd name="T56" fmla="*/ 2 w 449"/>
                <a:gd name="T57" fmla="*/ 0 h 33"/>
                <a:gd name="T58" fmla="*/ 2 w 449"/>
                <a:gd name="T59" fmla="*/ 0 h 33"/>
                <a:gd name="T60" fmla="*/ 2 w 449"/>
                <a:gd name="T61" fmla="*/ 0 h 33"/>
                <a:gd name="T62" fmla="*/ 2 w 449"/>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9" h="33">
                  <a:moveTo>
                    <a:pt x="0" y="0"/>
                  </a:moveTo>
                  <a:lnTo>
                    <a:pt x="0" y="2"/>
                  </a:lnTo>
                  <a:lnTo>
                    <a:pt x="1" y="2"/>
                  </a:lnTo>
                  <a:lnTo>
                    <a:pt x="1" y="3"/>
                  </a:lnTo>
                  <a:lnTo>
                    <a:pt x="2" y="4"/>
                  </a:lnTo>
                  <a:lnTo>
                    <a:pt x="3" y="5"/>
                  </a:lnTo>
                  <a:lnTo>
                    <a:pt x="3" y="7"/>
                  </a:lnTo>
                  <a:lnTo>
                    <a:pt x="4" y="8"/>
                  </a:lnTo>
                  <a:lnTo>
                    <a:pt x="4" y="9"/>
                  </a:lnTo>
                  <a:lnTo>
                    <a:pt x="5" y="9"/>
                  </a:lnTo>
                  <a:lnTo>
                    <a:pt x="6" y="11"/>
                  </a:lnTo>
                  <a:lnTo>
                    <a:pt x="6" y="12"/>
                  </a:lnTo>
                  <a:lnTo>
                    <a:pt x="8" y="13"/>
                  </a:lnTo>
                  <a:lnTo>
                    <a:pt x="8" y="15"/>
                  </a:lnTo>
                  <a:lnTo>
                    <a:pt x="9" y="15"/>
                  </a:lnTo>
                  <a:lnTo>
                    <a:pt x="10" y="16"/>
                  </a:lnTo>
                  <a:lnTo>
                    <a:pt x="10" y="17"/>
                  </a:lnTo>
                  <a:lnTo>
                    <a:pt x="11" y="18"/>
                  </a:lnTo>
                  <a:lnTo>
                    <a:pt x="12" y="20"/>
                  </a:lnTo>
                  <a:lnTo>
                    <a:pt x="13" y="21"/>
                  </a:lnTo>
                  <a:lnTo>
                    <a:pt x="13" y="22"/>
                  </a:lnTo>
                  <a:lnTo>
                    <a:pt x="15" y="24"/>
                  </a:lnTo>
                  <a:lnTo>
                    <a:pt x="16" y="24"/>
                  </a:lnTo>
                  <a:lnTo>
                    <a:pt x="16" y="25"/>
                  </a:lnTo>
                  <a:lnTo>
                    <a:pt x="17" y="26"/>
                  </a:lnTo>
                  <a:lnTo>
                    <a:pt x="18" y="28"/>
                  </a:lnTo>
                  <a:lnTo>
                    <a:pt x="19" y="29"/>
                  </a:lnTo>
                  <a:lnTo>
                    <a:pt x="19" y="30"/>
                  </a:lnTo>
                  <a:lnTo>
                    <a:pt x="20" y="31"/>
                  </a:lnTo>
                  <a:lnTo>
                    <a:pt x="22" y="31"/>
                  </a:lnTo>
                  <a:lnTo>
                    <a:pt x="22" y="33"/>
                  </a:lnTo>
                  <a:lnTo>
                    <a:pt x="419" y="33"/>
                  </a:lnTo>
                  <a:lnTo>
                    <a:pt x="419" y="31"/>
                  </a:lnTo>
                  <a:lnTo>
                    <a:pt x="421" y="30"/>
                  </a:lnTo>
                  <a:lnTo>
                    <a:pt x="422" y="30"/>
                  </a:lnTo>
                  <a:lnTo>
                    <a:pt x="423" y="29"/>
                  </a:lnTo>
                  <a:lnTo>
                    <a:pt x="424" y="28"/>
                  </a:lnTo>
                  <a:lnTo>
                    <a:pt x="425" y="28"/>
                  </a:lnTo>
                  <a:lnTo>
                    <a:pt x="425" y="26"/>
                  </a:lnTo>
                  <a:lnTo>
                    <a:pt x="426" y="25"/>
                  </a:lnTo>
                  <a:lnTo>
                    <a:pt x="428" y="24"/>
                  </a:lnTo>
                  <a:lnTo>
                    <a:pt x="429" y="24"/>
                  </a:lnTo>
                  <a:lnTo>
                    <a:pt x="430" y="22"/>
                  </a:lnTo>
                  <a:lnTo>
                    <a:pt x="430" y="21"/>
                  </a:lnTo>
                  <a:lnTo>
                    <a:pt x="431" y="20"/>
                  </a:lnTo>
                  <a:lnTo>
                    <a:pt x="432" y="20"/>
                  </a:lnTo>
                  <a:lnTo>
                    <a:pt x="433" y="18"/>
                  </a:lnTo>
                  <a:lnTo>
                    <a:pt x="435" y="17"/>
                  </a:lnTo>
                  <a:lnTo>
                    <a:pt x="435" y="16"/>
                  </a:lnTo>
                  <a:lnTo>
                    <a:pt x="436" y="15"/>
                  </a:lnTo>
                  <a:lnTo>
                    <a:pt x="437" y="15"/>
                  </a:lnTo>
                  <a:lnTo>
                    <a:pt x="438" y="13"/>
                  </a:lnTo>
                  <a:lnTo>
                    <a:pt x="438" y="12"/>
                  </a:lnTo>
                  <a:lnTo>
                    <a:pt x="439" y="11"/>
                  </a:lnTo>
                  <a:lnTo>
                    <a:pt x="440" y="9"/>
                  </a:lnTo>
                  <a:lnTo>
                    <a:pt x="442" y="9"/>
                  </a:lnTo>
                  <a:lnTo>
                    <a:pt x="442" y="8"/>
                  </a:lnTo>
                  <a:lnTo>
                    <a:pt x="443" y="7"/>
                  </a:lnTo>
                  <a:lnTo>
                    <a:pt x="444" y="5"/>
                  </a:lnTo>
                  <a:lnTo>
                    <a:pt x="445" y="4"/>
                  </a:lnTo>
                  <a:lnTo>
                    <a:pt x="445" y="3"/>
                  </a:lnTo>
                  <a:lnTo>
                    <a:pt x="446" y="2"/>
                  </a:lnTo>
                  <a:lnTo>
                    <a:pt x="447" y="2"/>
                  </a:lnTo>
                  <a:lnTo>
                    <a:pt x="449" y="0"/>
                  </a:lnTo>
                  <a:lnTo>
                    <a:pt x="0" y="0"/>
                  </a:lnTo>
                  <a:close/>
                </a:path>
              </a:pathLst>
            </a:custGeom>
            <a:solidFill>
              <a:srgbClr val="EB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8" name="Freeform 81"/>
            <p:cNvSpPr>
              <a:spLocks/>
            </p:cNvSpPr>
            <p:nvPr/>
          </p:nvSpPr>
          <p:spPr bwMode="auto">
            <a:xfrm>
              <a:off x="4378" y="3639"/>
              <a:ext cx="213" cy="16"/>
            </a:xfrm>
            <a:custGeom>
              <a:avLst/>
              <a:gdLst>
                <a:gd name="T0" fmla="*/ 0 w 425"/>
                <a:gd name="T1" fmla="*/ 1 h 32"/>
                <a:gd name="T2" fmla="*/ 1 w 425"/>
                <a:gd name="T3" fmla="*/ 1 h 32"/>
                <a:gd name="T4" fmla="*/ 1 w 425"/>
                <a:gd name="T5" fmla="*/ 1 h 32"/>
                <a:gd name="T6" fmla="*/ 1 w 425"/>
                <a:gd name="T7" fmla="*/ 1 h 32"/>
                <a:gd name="T8" fmla="*/ 1 w 425"/>
                <a:gd name="T9" fmla="*/ 1 h 32"/>
                <a:gd name="T10" fmla="*/ 1 w 425"/>
                <a:gd name="T11" fmla="*/ 1 h 32"/>
                <a:gd name="T12" fmla="*/ 1 w 425"/>
                <a:gd name="T13" fmla="*/ 1 h 32"/>
                <a:gd name="T14" fmla="*/ 1 w 425"/>
                <a:gd name="T15" fmla="*/ 1 h 32"/>
                <a:gd name="T16" fmla="*/ 1 w 425"/>
                <a:gd name="T17" fmla="*/ 1 h 32"/>
                <a:gd name="T18" fmla="*/ 1 w 425"/>
                <a:gd name="T19" fmla="*/ 1 h 32"/>
                <a:gd name="T20" fmla="*/ 1 w 425"/>
                <a:gd name="T21" fmla="*/ 1 h 32"/>
                <a:gd name="T22" fmla="*/ 1 w 425"/>
                <a:gd name="T23" fmla="*/ 1 h 32"/>
                <a:gd name="T24" fmla="*/ 1 w 425"/>
                <a:gd name="T25" fmla="*/ 1 h 32"/>
                <a:gd name="T26" fmla="*/ 1 w 425"/>
                <a:gd name="T27" fmla="*/ 1 h 32"/>
                <a:gd name="T28" fmla="*/ 1 w 425"/>
                <a:gd name="T29" fmla="*/ 1 h 32"/>
                <a:gd name="T30" fmla="*/ 1 w 425"/>
                <a:gd name="T31" fmla="*/ 1 h 32"/>
                <a:gd name="T32" fmla="*/ 2 w 425"/>
                <a:gd name="T33" fmla="*/ 1 h 32"/>
                <a:gd name="T34" fmla="*/ 2 w 425"/>
                <a:gd name="T35" fmla="*/ 1 h 32"/>
                <a:gd name="T36" fmla="*/ 2 w 425"/>
                <a:gd name="T37" fmla="*/ 1 h 32"/>
                <a:gd name="T38" fmla="*/ 2 w 425"/>
                <a:gd name="T39" fmla="*/ 1 h 32"/>
                <a:gd name="T40" fmla="*/ 2 w 425"/>
                <a:gd name="T41" fmla="*/ 1 h 32"/>
                <a:gd name="T42" fmla="*/ 2 w 425"/>
                <a:gd name="T43" fmla="*/ 1 h 32"/>
                <a:gd name="T44" fmla="*/ 2 w 425"/>
                <a:gd name="T45" fmla="*/ 1 h 32"/>
                <a:gd name="T46" fmla="*/ 2 w 425"/>
                <a:gd name="T47" fmla="*/ 1 h 32"/>
                <a:gd name="T48" fmla="*/ 2 w 425"/>
                <a:gd name="T49" fmla="*/ 1 h 32"/>
                <a:gd name="T50" fmla="*/ 2 w 425"/>
                <a:gd name="T51" fmla="*/ 1 h 32"/>
                <a:gd name="T52" fmla="*/ 2 w 425"/>
                <a:gd name="T53" fmla="*/ 1 h 32"/>
                <a:gd name="T54" fmla="*/ 2 w 425"/>
                <a:gd name="T55" fmla="*/ 1 h 32"/>
                <a:gd name="T56" fmla="*/ 2 w 425"/>
                <a:gd name="T57" fmla="*/ 1 h 32"/>
                <a:gd name="T58" fmla="*/ 2 w 425"/>
                <a:gd name="T59" fmla="*/ 1 h 32"/>
                <a:gd name="T60" fmla="*/ 2 w 425"/>
                <a:gd name="T61" fmla="*/ 1 h 32"/>
                <a:gd name="T62" fmla="*/ 2 w 425"/>
                <a:gd name="T63" fmla="*/ 1 h 32"/>
                <a:gd name="T64" fmla="*/ 0 w 425"/>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5" h="32">
                  <a:moveTo>
                    <a:pt x="0" y="0"/>
                  </a:moveTo>
                  <a:lnTo>
                    <a:pt x="0" y="1"/>
                  </a:lnTo>
                  <a:lnTo>
                    <a:pt x="1" y="2"/>
                  </a:lnTo>
                  <a:lnTo>
                    <a:pt x="2" y="4"/>
                  </a:lnTo>
                  <a:lnTo>
                    <a:pt x="3" y="5"/>
                  </a:lnTo>
                  <a:lnTo>
                    <a:pt x="3" y="6"/>
                  </a:lnTo>
                  <a:lnTo>
                    <a:pt x="5" y="8"/>
                  </a:lnTo>
                  <a:lnTo>
                    <a:pt x="6" y="8"/>
                  </a:lnTo>
                  <a:lnTo>
                    <a:pt x="6" y="9"/>
                  </a:lnTo>
                  <a:lnTo>
                    <a:pt x="7" y="10"/>
                  </a:lnTo>
                  <a:lnTo>
                    <a:pt x="8" y="12"/>
                  </a:lnTo>
                  <a:lnTo>
                    <a:pt x="9" y="13"/>
                  </a:lnTo>
                  <a:lnTo>
                    <a:pt x="9" y="14"/>
                  </a:lnTo>
                  <a:lnTo>
                    <a:pt x="10" y="14"/>
                  </a:lnTo>
                  <a:lnTo>
                    <a:pt x="12" y="15"/>
                  </a:lnTo>
                  <a:lnTo>
                    <a:pt x="12" y="17"/>
                  </a:lnTo>
                  <a:lnTo>
                    <a:pt x="13" y="18"/>
                  </a:lnTo>
                  <a:lnTo>
                    <a:pt x="14" y="19"/>
                  </a:lnTo>
                  <a:lnTo>
                    <a:pt x="15" y="19"/>
                  </a:lnTo>
                  <a:lnTo>
                    <a:pt x="15" y="21"/>
                  </a:lnTo>
                  <a:lnTo>
                    <a:pt x="16" y="22"/>
                  </a:lnTo>
                  <a:lnTo>
                    <a:pt x="17" y="23"/>
                  </a:lnTo>
                  <a:lnTo>
                    <a:pt x="19" y="23"/>
                  </a:lnTo>
                  <a:lnTo>
                    <a:pt x="19" y="25"/>
                  </a:lnTo>
                  <a:lnTo>
                    <a:pt x="20" y="26"/>
                  </a:lnTo>
                  <a:lnTo>
                    <a:pt x="21" y="27"/>
                  </a:lnTo>
                  <a:lnTo>
                    <a:pt x="22" y="27"/>
                  </a:lnTo>
                  <a:lnTo>
                    <a:pt x="22" y="28"/>
                  </a:lnTo>
                  <a:lnTo>
                    <a:pt x="23" y="30"/>
                  </a:lnTo>
                  <a:lnTo>
                    <a:pt x="24" y="30"/>
                  </a:lnTo>
                  <a:lnTo>
                    <a:pt x="26" y="31"/>
                  </a:lnTo>
                  <a:lnTo>
                    <a:pt x="26" y="32"/>
                  </a:lnTo>
                  <a:lnTo>
                    <a:pt x="27" y="32"/>
                  </a:lnTo>
                  <a:lnTo>
                    <a:pt x="391" y="32"/>
                  </a:lnTo>
                  <a:lnTo>
                    <a:pt x="392" y="31"/>
                  </a:lnTo>
                  <a:lnTo>
                    <a:pt x="393" y="30"/>
                  </a:lnTo>
                  <a:lnTo>
                    <a:pt x="394" y="30"/>
                  </a:lnTo>
                  <a:lnTo>
                    <a:pt x="395" y="28"/>
                  </a:lnTo>
                  <a:lnTo>
                    <a:pt x="397" y="27"/>
                  </a:lnTo>
                  <a:lnTo>
                    <a:pt x="398" y="27"/>
                  </a:lnTo>
                  <a:lnTo>
                    <a:pt x="399" y="26"/>
                  </a:lnTo>
                  <a:lnTo>
                    <a:pt x="400" y="25"/>
                  </a:lnTo>
                  <a:lnTo>
                    <a:pt x="401" y="23"/>
                  </a:lnTo>
                  <a:lnTo>
                    <a:pt x="402" y="23"/>
                  </a:lnTo>
                  <a:lnTo>
                    <a:pt x="404" y="22"/>
                  </a:lnTo>
                  <a:lnTo>
                    <a:pt x="405" y="21"/>
                  </a:lnTo>
                  <a:lnTo>
                    <a:pt x="406" y="19"/>
                  </a:lnTo>
                  <a:lnTo>
                    <a:pt x="407" y="18"/>
                  </a:lnTo>
                  <a:lnTo>
                    <a:pt x="408" y="18"/>
                  </a:lnTo>
                  <a:lnTo>
                    <a:pt x="409" y="17"/>
                  </a:lnTo>
                  <a:lnTo>
                    <a:pt x="411" y="15"/>
                  </a:lnTo>
                  <a:lnTo>
                    <a:pt x="411" y="14"/>
                  </a:lnTo>
                  <a:lnTo>
                    <a:pt x="412" y="14"/>
                  </a:lnTo>
                  <a:lnTo>
                    <a:pt x="413" y="13"/>
                  </a:lnTo>
                  <a:lnTo>
                    <a:pt x="414" y="12"/>
                  </a:lnTo>
                  <a:lnTo>
                    <a:pt x="415" y="10"/>
                  </a:lnTo>
                  <a:lnTo>
                    <a:pt x="416" y="9"/>
                  </a:lnTo>
                  <a:lnTo>
                    <a:pt x="418" y="8"/>
                  </a:lnTo>
                  <a:lnTo>
                    <a:pt x="419" y="8"/>
                  </a:lnTo>
                  <a:lnTo>
                    <a:pt x="420" y="6"/>
                  </a:lnTo>
                  <a:lnTo>
                    <a:pt x="421" y="5"/>
                  </a:lnTo>
                  <a:lnTo>
                    <a:pt x="422" y="4"/>
                  </a:lnTo>
                  <a:lnTo>
                    <a:pt x="422" y="2"/>
                  </a:lnTo>
                  <a:lnTo>
                    <a:pt x="423" y="1"/>
                  </a:lnTo>
                  <a:lnTo>
                    <a:pt x="425" y="0"/>
                  </a:lnTo>
                  <a:lnTo>
                    <a:pt x="0" y="0"/>
                  </a:lnTo>
                  <a:close/>
                </a:path>
              </a:pathLst>
            </a:custGeom>
            <a:solidFill>
              <a:srgbClr val="EB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9" name="Freeform 82"/>
            <p:cNvSpPr>
              <a:spLocks/>
            </p:cNvSpPr>
            <p:nvPr/>
          </p:nvSpPr>
          <p:spPr bwMode="auto">
            <a:xfrm>
              <a:off x="4384" y="3647"/>
              <a:ext cx="199" cy="17"/>
            </a:xfrm>
            <a:custGeom>
              <a:avLst/>
              <a:gdLst>
                <a:gd name="T0" fmla="*/ 1 w 397"/>
                <a:gd name="T1" fmla="*/ 1 h 32"/>
                <a:gd name="T2" fmla="*/ 1 w 397"/>
                <a:gd name="T3" fmla="*/ 1 h 32"/>
                <a:gd name="T4" fmla="*/ 1 w 397"/>
                <a:gd name="T5" fmla="*/ 1 h 32"/>
                <a:gd name="T6" fmla="*/ 1 w 397"/>
                <a:gd name="T7" fmla="*/ 1 h 32"/>
                <a:gd name="T8" fmla="*/ 1 w 397"/>
                <a:gd name="T9" fmla="*/ 1 h 32"/>
                <a:gd name="T10" fmla="*/ 1 w 397"/>
                <a:gd name="T11" fmla="*/ 1 h 32"/>
                <a:gd name="T12" fmla="*/ 1 w 397"/>
                <a:gd name="T13" fmla="*/ 1 h 32"/>
                <a:gd name="T14" fmla="*/ 1 w 397"/>
                <a:gd name="T15" fmla="*/ 1 h 32"/>
                <a:gd name="T16" fmla="*/ 1 w 397"/>
                <a:gd name="T17" fmla="*/ 1 h 32"/>
                <a:gd name="T18" fmla="*/ 1 w 397"/>
                <a:gd name="T19" fmla="*/ 1 h 32"/>
                <a:gd name="T20" fmla="*/ 1 w 397"/>
                <a:gd name="T21" fmla="*/ 1 h 32"/>
                <a:gd name="T22" fmla="*/ 1 w 397"/>
                <a:gd name="T23" fmla="*/ 1 h 32"/>
                <a:gd name="T24" fmla="*/ 1 w 397"/>
                <a:gd name="T25" fmla="*/ 1 h 32"/>
                <a:gd name="T26" fmla="*/ 1 w 397"/>
                <a:gd name="T27" fmla="*/ 1 h 32"/>
                <a:gd name="T28" fmla="*/ 1 w 397"/>
                <a:gd name="T29" fmla="*/ 1 h 32"/>
                <a:gd name="T30" fmla="*/ 1 w 397"/>
                <a:gd name="T31" fmla="*/ 1 h 32"/>
                <a:gd name="T32" fmla="*/ 2 w 397"/>
                <a:gd name="T33" fmla="*/ 1 h 32"/>
                <a:gd name="T34" fmla="*/ 2 w 397"/>
                <a:gd name="T35" fmla="*/ 1 h 32"/>
                <a:gd name="T36" fmla="*/ 2 w 397"/>
                <a:gd name="T37" fmla="*/ 1 h 32"/>
                <a:gd name="T38" fmla="*/ 2 w 397"/>
                <a:gd name="T39" fmla="*/ 1 h 32"/>
                <a:gd name="T40" fmla="*/ 2 w 397"/>
                <a:gd name="T41" fmla="*/ 1 h 32"/>
                <a:gd name="T42" fmla="*/ 2 w 397"/>
                <a:gd name="T43" fmla="*/ 1 h 32"/>
                <a:gd name="T44" fmla="*/ 2 w 397"/>
                <a:gd name="T45" fmla="*/ 1 h 32"/>
                <a:gd name="T46" fmla="*/ 2 w 397"/>
                <a:gd name="T47" fmla="*/ 1 h 32"/>
                <a:gd name="T48" fmla="*/ 2 w 397"/>
                <a:gd name="T49" fmla="*/ 1 h 32"/>
                <a:gd name="T50" fmla="*/ 2 w 397"/>
                <a:gd name="T51" fmla="*/ 1 h 32"/>
                <a:gd name="T52" fmla="*/ 2 w 397"/>
                <a:gd name="T53" fmla="*/ 1 h 32"/>
                <a:gd name="T54" fmla="*/ 2 w 397"/>
                <a:gd name="T55" fmla="*/ 1 h 32"/>
                <a:gd name="T56" fmla="*/ 2 w 397"/>
                <a:gd name="T57" fmla="*/ 1 h 32"/>
                <a:gd name="T58" fmla="*/ 2 w 397"/>
                <a:gd name="T59" fmla="*/ 1 h 32"/>
                <a:gd name="T60" fmla="*/ 2 w 397"/>
                <a:gd name="T61" fmla="*/ 1 h 32"/>
                <a:gd name="T62" fmla="*/ 2 w 397"/>
                <a:gd name="T63" fmla="*/ 1 h 32"/>
                <a:gd name="T64" fmla="*/ 2 w 39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7" h="32">
                  <a:moveTo>
                    <a:pt x="0" y="0"/>
                  </a:moveTo>
                  <a:lnTo>
                    <a:pt x="1" y="1"/>
                  </a:lnTo>
                  <a:lnTo>
                    <a:pt x="2" y="2"/>
                  </a:lnTo>
                  <a:lnTo>
                    <a:pt x="3" y="4"/>
                  </a:lnTo>
                  <a:lnTo>
                    <a:pt x="4" y="5"/>
                  </a:lnTo>
                  <a:lnTo>
                    <a:pt x="5" y="5"/>
                  </a:lnTo>
                  <a:lnTo>
                    <a:pt x="7" y="6"/>
                  </a:lnTo>
                  <a:lnTo>
                    <a:pt x="7" y="8"/>
                  </a:lnTo>
                  <a:lnTo>
                    <a:pt x="8" y="9"/>
                  </a:lnTo>
                  <a:lnTo>
                    <a:pt x="9" y="10"/>
                  </a:lnTo>
                  <a:lnTo>
                    <a:pt x="10" y="11"/>
                  </a:lnTo>
                  <a:lnTo>
                    <a:pt x="11" y="13"/>
                  </a:lnTo>
                  <a:lnTo>
                    <a:pt x="12" y="14"/>
                  </a:lnTo>
                  <a:lnTo>
                    <a:pt x="14" y="14"/>
                  </a:lnTo>
                  <a:lnTo>
                    <a:pt x="15" y="15"/>
                  </a:lnTo>
                  <a:lnTo>
                    <a:pt x="16" y="17"/>
                  </a:lnTo>
                  <a:lnTo>
                    <a:pt x="17" y="18"/>
                  </a:lnTo>
                  <a:lnTo>
                    <a:pt x="17" y="19"/>
                  </a:lnTo>
                  <a:lnTo>
                    <a:pt x="18" y="19"/>
                  </a:lnTo>
                  <a:lnTo>
                    <a:pt x="19" y="21"/>
                  </a:lnTo>
                  <a:lnTo>
                    <a:pt x="21" y="22"/>
                  </a:lnTo>
                  <a:lnTo>
                    <a:pt x="22" y="23"/>
                  </a:lnTo>
                  <a:lnTo>
                    <a:pt x="23" y="23"/>
                  </a:lnTo>
                  <a:lnTo>
                    <a:pt x="24" y="24"/>
                  </a:lnTo>
                  <a:lnTo>
                    <a:pt x="25" y="26"/>
                  </a:lnTo>
                  <a:lnTo>
                    <a:pt x="26" y="26"/>
                  </a:lnTo>
                  <a:lnTo>
                    <a:pt x="28" y="27"/>
                  </a:lnTo>
                  <a:lnTo>
                    <a:pt x="29" y="28"/>
                  </a:lnTo>
                  <a:lnTo>
                    <a:pt x="30" y="28"/>
                  </a:lnTo>
                  <a:lnTo>
                    <a:pt x="30" y="30"/>
                  </a:lnTo>
                  <a:lnTo>
                    <a:pt x="31" y="31"/>
                  </a:lnTo>
                  <a:lnTo>
                    <a:pt x="32" y="31"/>
                  </a:lnTo>
                  <a:lnTo>
                    <a:pt x="33" y="32"/>
                  </a:lnTo>
                  <a:lnTo>
                    <a:pt x="356" y="32"/>
                  </a:lnTo>
                  <a:lnTo>
                    <a:pt x="357" y="31"/>
                  </a:lnTo>
                  <a:lnTo>
                    <a:pt x="358" y="31"/>
                  </a:lnTo>
                  <a:lnTo>
                    <a:pt x="360" y="30"/>
                  </a:lnTo>
                  <a:lnTo>
                    <a:pt x="361" y="28"/>
                  </a:lnTo>
                  <a:lnTo>
                    <a:pt x="363" y="28"/>
                  </a:lnTo>
                  <a:lnTo>
                    <a:pt x="364" y="27"/>
                  </a:lnTo>
                  <a:lnTo>
                    <a:pt x="365" y="26"/>
                  </a:lnTo>
                  <a:lnTo>
                    <a:pt x="366" y="26"/>
                  </a:lnTo>
                  <a:lnTo>
                    <a:pt x="367" y="24"/>
                  </a:lnTo>
                  <a:lnTo>
                    <a:pt x="368" y="23"/>
                  </a:lnTo>
                  <a:lnTo>
                    <a:pt x="371" y="22"/>
                  </a:lnTo>
                  <a:lnTo>
                    <a:pt x="372" y="22"/>
                  </a:lnTo>
                  <a:lnTo>
                    <a:pt x="373" y="21"/>
                  </a:lnTo>
                  <a:lnTo>
                    <a:pt x="374" y="19"/>
                  </a:lnTo>
                  <a:lnTo>
                    <a:pt x="375" y="18"/>
                  </a:lnTo>
                  <a:lnTo>
                    <a:pt x="376" y="18"/>
                  </a:lnTo>
                  <a:lnTo>
                    <a:pt x="378" y="17"/>
                  </a:lnTo>
                  <a:lnTo>
                    <a:pt x="379" y="15"/>
                  </a:lnTo>
                  <a:lnTo>
                    <a:pt x="380" y="14"/>
                  </a:lnTo>
                  <a:lnTo>
                    <a:pt x="382" y="13"/>
                  </a:lnTo>
                  <a:lnTo>
                    <a:pt x="383" y="11"/>
                  </a:lnTo>
                  <a:lnTo>
                    <a:pt x="385" y="11"/>
                  </a:lnTo>
                  <a:lnTo>
                    <a:pt x="386" y="10"/>
                  </a:lnTo>
                  <a:lnTo>
                    <a:pt x="387" y="9"/>
                  </a:lnTo>
                  <a:lnTo>
                    <a:pt x="388" y="8"/>
                  </a:lnTo>
                  <a:lnTo>
                    <a:pt x="389" y="6"/>
                  </a:lnTo>
                  <a:lnTo>
                    <a:pt x="390" y="5"/>
                  </a:lnTo>
                  <a:lnTo>
                    <a:pt x="392" y="4"/>
                  </a:lnTo>
                  <a:lnTo>
                    <a:pt x="393" y="4"/>
                  </a:lnTo>
                  <a:lnTo>
                    <a:pt x="394" y="2"/>
                  </a:lnTo>
                  <a:lnTo>
                    <a:pt x="396" y="1"/>
                  </a:lnTo>
                  <a:lnTo>
                    <a:pt x="397" y="0"/>
                  </a:lnTo>
                  <a:lnTo>
                    <a:pt x="0" y="0"/>
                  </a:lnTo>
                  <a:close/>
                </a:path>
              </a:pathLst>
            </a:custGeom>
            <a:solidFill>
              <a:srgbClr val="EB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0" name="Freeform 83"/>
            <p:cNvSpPr>
              <a:spLocks/>
            </p:cNvSpPr>
            <p:nvPr/>
          </p:nvSpPr>
          <p:spPr bwMode="auto">
            <a:xfrm>
              <a:off x="4392" y="3655"/>
              <a:ext cx="182" cy="17"/>
            </a:xfrm>
            <a:custGeom>
              <a:avLst/>
              <a:gdLst>
                <a:gd name="T0" fmla="*/ 1 w 364"/>
                <a:gd name="T1" fmla="*/ 1 h 34"/>
                <a:gd name="T2" fmla="*/ 1 w 364"/>
                <a:gd name="T3" fmla="*/ 1 h 34"/>
                <a:gd name="T4" fmla="*/ 1 w 364"/>
                <a:gd name="T5" fmla="*/ 1 h 34"/>
                <a:gd name="T6" fmla="*/ 1 w 364"/>
                <a:gd name="T7" fmla="*/ 1 h 34"/>
                <a:gd name="T8" fmla="*/ 1 w 364"/>
                <a:gd name="T9" fmla="*/ 1 h 34"/>
                <a:gd name="T10" fmla="*/ 1 w 364"/>
                <a:gd name="T11" fmla="*/ 1 h 34"/>
                <a:gd name="T12" fmla="*/ 1 w 364"/>
                <a:gd name="T13" fmla="*/ 1 h 34"/>
                <a:gd name="T14" fmla="*/ 1 w 364"/>
                <a:gd name="T15" fmla="*/ 1 h 34"/>
                <a:gd name="T16" fmla="*/ 1 w 364"/>
                <a:gd name="T17" fmla="*/ 1 h 34"/>
                <a:gd name="T18" fmla="*/ 1 w 364"/>
                <a:gd name="T19" fmla="*/ 1 h 34"/>
                <a:gd name="T20" fmla="*/ 1 w 364"/>
                <a:gd name="T21" fmla="*/ 1 h 34"/>
                <a:gd name="T22" fmla="*/ 1 w 364"/>
                <a:gd name="T23" fmla="*/ 1 h 34"/>
                <a:gd name="T24" fmla="*/ 1 w 364"/>
                <a:gd name="T25" fmla="*/ 1 h 34"/>
                <a:gd name="T26" fmla="*/ 1 w 364"/>
                <a:gd name="T27" fmla="*/ 1 h 34"/>
                <a:gd name="T28" fmla="*/ 1 w 364"/>
                <a:gd name="T29" fmla="*/ 1 h 34"/>
                <a:gd name="T30" fmla="*/ 1 w 364"/>
                <a:gd name="T31" fmla="*/ 1 h 34"/>
                <a:gd name="T32" fmla="*/ 2 w 364"/>
                <a:gd name="T33" fmla="*/ 1 h 34"/>
                <a:gd name="T34" fmla="*/ 2 w 364"/>
                <a:gd name="T35" fmla="*/ 1 h 34"/>
                <a:gd name="T36" fmla="*/ 2 w 364"/>
                <a:gd name="T37" fmla="*/ 1 h 34"/>
                <a:gd name="T38" fmla="*/ 2 w 364"/>
                <a:gd name="T39" fmla="*/ 1 h 34"/>
                <a:gd name="T40" fmla="*/ 2 w 364"/>
                <a:gd name="T41" fmla="*/ 1 h 34"/>
                <a:gd name="T42" fmla="*/ 2 w 364"/>
                <a:gd name="T43" fmla="*/ 1 h 34"/>
                <a:gd name="T44" fmla="*/ 2 w 364"/>
                <a:gd name="T45" fmla="*/ 1 h 34"/>
                <a:gd name="T46" fmla="*/ 2 w 364"/>
                <a:gd name="T47" fmla="*/ 1 h 34"/>
                <a:gd name="T48" fmla="*/ 2 w 364"/>
                <a:gd name="T49" fmla="*/ 1 h 34"/>
                <a:gd name="T50" fmla="*/ 2 w 364"/>
                <a:gd name="T51" fmla="*/ 1 h 34"/>
                <a:gd name="T52" fmla="*/ 2 w 364"/>
                <a:gd name="T53" fmla="*/ 1 h 34"/>
                <a:gd name="T54" fmla="*/ 2 w 364"/>
                <a:gd name="T55" fmla="*/ 1 h 34"/>
                <a:gd name="T56" fmla="*/ 2 w 364"/>
                <a:gd name="T57" fmla="*/ 1 h 34"/>
                <a:gd name="T58" fmla="*/ 2 w 364"/>
                <a:gd name="T59" fmla="*/ 1 h 34"/>
                <a:gd name="T60" fmla="*/ 2 w 364"/>
                <a:gd name="T61" fmla="*/ 1 h 34"/>
                <a:gd name="T62" fmla="*/ 2 w 364"/>
                <a:gd name="T63" fmla="*/ 1 h 34"/>
                <a:gd name="T64" fmla="*/ 2 w 364"/>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4" h="34">
                  <a:moveTo>
                    <a:pt x="0" y="0"/>
                  </a:moveTo>
                  <a:lnTo>
                    <a:pt x="1" y="3"/>
                  </a:lnTo>
                  <a:lnTo>
                    <a:pt x="2" y="3"/>
                  </a:lnTo>
                  <a:lnTo>
                    <a:pt x="4" y="4"/>
                  </a:lnTo>
                  <a:lnTo>
                    <a:pt x="6" y="6"/>
                  </a:lnTo>
                  <a:lnTo>
                    <a:pt x="7" y="7"/>
                  </a:lnTo>
                  <a:lnTo>
                    <a:pt x="8" y="8"/>
                  </a:lnTo>
                  <a:lnTo>
                    <a:pt x="9" y="9"/>
                  </a:lnTo>
                  <a:lnTo>
                    <a:pt x="10" y="11"/>
                  </a:lnTo>
                  <a:lnTo>
                    <a:pt x="13" y="12"/>
                  </a:lnTo>
                  <a:lnTo>
                    <a:pt x="14" y="13"/>
                  </a:lnTo>
                  <a:lnTo>
                    <a:pt x="15" y="15"/>
                  </a:lnTo>
                  <a:lnTo>
                    <a:pt x="16" y="16"/>
                  </a:lnTo>
                  <a:lnTo>
                    <a:pt x="17" y="16"/>
                  </a:lnTo>
                  <a:lnTo>
                    <a:pt x="18" y="17"/>
                  </a:lnTo>
                  <a:lnTo>
                    <a:pt x="21" y="18"/>
                  </a:lnTo>
                  <a:lnTo>
                    <a:pt x="22" y="20"/>
                  </a:lnTo>
                  <a:lnTo>
                    <a:pt x="23" y="21"/>
                  </a:lnTo>
                  <a:lnTo>
                    <a:pt x="24" y="21"/>
                  </a:lnTo>
                  <a:lnTo>
                    <a:pt x="25" y="22"/>
                  </a:lnTo>
                  <a:lnTo>
                    <a:pt x="28" y="24"/>
                  </a:lnTo>
                  <a:lnTo>
                    <a:pt x="29" y="25"/>
                  </a:lnTo>
                  <a:lnTo>
                    <a:pt x="30" y="25"/>
                  </a:lnTo>
                  <a:lnTo>
                    <a:pt x="31" y="26"/>
                  </a:lnTo>
                  <a:lnTo>
                    <a:pt x="32" y="28"/>
                  </a:lnTo>
                  <a:lnTo>
                    <a:pt x="35" y="28"/>
                  </a:lnTo>
                  <a:lnTo>
                    <a:pt x="36" y="29"/>
                  </a:lnTo>
                  <a:lnTo>
                    <a:pt x="37" y="30"/>
                  </a:lnTo>
                  <a:lnTo>
                    <a:pt x="38" y="30"/>
                  </a:lnTo>
                  <a:lnTo>
                    <a:pt x="39" y="31"/>
                  </a:lnTo>
                  <a:lnTo>
                    <a:pt x="42" y="31"/>
                  </a:lnTo>
                  <a:lnTo>
                    <a:pt x="43" y="33"/>
                  </a:lnTo>
                  <a:lnTo>
                    <a:pt x="44" y="34"/>
                  </a:lnTo>
                  <a:lnTo>
                    <a:pt x="313" y="34"/>
                  </a:lnTo>
                  <a:lnTo>
                    <a:pt x="315" y="33"/>
                  </a:lnTo>
                  <a:lnTo>
                    <a:pt x="316" y="31"/>
                  </a:lnTo>
                  <a:lnTo>
                    <a:pt x="317" y="31"/>
                  </a:lnTo>
                  <a:lnTo>
                    <a:pt x="320" y="30"/>
                  </a:lnTo>
                  <a:lnTo>
                    <a:pt x="321" y="29"/>
                  </a:lnTo>
                  <a:lnTo>
                    <a:pt x="322" y="29"/>
                  </a:lnTo>
                  <a:lnTo>
                    <a:pt x="324" y="28"/>
                  </a:lnTo>
                  <a:lnTo>
                    <a:pt x="325" y="26"/>
                  </a:lnTo>
                  <a:lnTo>
                    <a:pt x="327" y="26"/>
                  </a:lnTo>
                  <a:lnTo>
                    <a:pt x="329" y="25"/>
                  </a:lnTo>
                  <a:lnTo>
                    <a:pt x="330" y="24"/>
                  </a:lnTo>
                  <a:lnTo>
                    <a:pt x="331" y="24"/>
                  </a:lnTo>
                  <a:lnTo>
                    <a:pt x="334" y="22"/>
                  </a:lnTo>
                  <a:lnTo>
                    <a:pt x="335" y="21"/>
                  </a:lnTo>
                  <a:lnTo>
                    <a:pt x="336" y="20"/>
                  </a:lnTo>
                  <a:lnTo>
                    <a:pt x="338" y="18"/>
                  </a:lnTo>
                  <a:lnTo>
                    <a:pt x="339" y="18"/>
                  </a:lnTo>
                  <a:lnTo>
                    <a:pt x="342" y="17"/>
                  </a:lnTo>
                  <a:lnTo>
                    <a:pt x="343" y="16"/>
                  </a:lnTo>
                  <a:lnTo>
                    <a:pt x="344" y="15"/>
                  </a:lnTo>
                  <a:lnTo>
                    <a:pt x="346" y="13"/>
                  </a:lnTo>
                  <a:lnTo>
                    <a:pt x="348" y="13"/>
                  </a:lnTo>
                  <a:lnTo>
                    <a:pt x="349" y="12"/>
                  </a:lnTo>
                  <a:lnTo>
                    <a:pt x="351" y="11"/>
                  </a:lnTo>
                  <a:lnTo>
                    <a:pt x="352" y="9"/>
                  </a:lnTo>
                  <a:lnTo>
                    <a:pt x="353" y="8"/>
                  </a:lnTo>
                  <a:lnTo>
                    <a:pt x="356" y="7"/>
                  </a:lnTo>
                  <a:lnTo>
                    <a:pt x="357" y="6"/>
                  </a:lnTo>
                  <a:lnTo>
                    <a:pt x="358" y="4"/>
                  </a:lnTo>
                  <a:lnTo>
                    <a:pt x="360" y="3"/>
                  </a:lnTo>
                  <a:lnTo>
                    <a:pt x="361" y="2"/>
                  </a:lnTo>
                  <a:lnTo>
                    <a:pt x="364" y="0"/>
                  </a:lnTo>
                  <a:lnTo>
                    <a:pt x="0" y="0"/>
                  </a:lnTo>
                  <a:close/>
                </a:path>
              </a:pathLst>
            </a:custGeom>
            <a:solidFill>
              <a:srgbClr val="E8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1" name="Freeform 84"/>
            <p:cNvSpPr>
              <a:spLocks/>
            </p:cNvSpPr>
            <p:nvPr/>
          </p:nvSpPr>
          <p:spPr bwMode="auto">
            <a:xfrm>
              <a:off x="4401" y="3664"/>
              <a:ext cx="161" cy="16"/>
            </a:xfrm>
            <a:custGeom>
              <a:avLst/>
              <a:gdLst>
                <a:gd name="T0" fmla="*/ 0 w 323"/>
                <a:gd name="T1" fmla="*/ 0 h 33"/>
                <a:gd name="T2" fmla="*/ 0 w 323"/>
                <a:gd name="T3" fmla="*/ 0 h 33"/>
                <a:gd name="T4" fmla="*/ 0 w 323"/>
                <a:gd name="T5" fmla="*/ 0 h 33"/>
                <a:gd name="T6" fmla="*/ 0 w 323"/>
                <a:gd name="T7" fmla="*/ 0 h 33"/>
                <a:gd name="T8" fmla="*/ 0 w 323"/>
                <a:gd name="T9" fmla="*/ 0 h 33"/>
                <a:gd name="T10" fmla="*/ 0 w 323"/>
                <a:gd name="T11" fmla="*/ 0 h 33"/>
                <a:gd name="T12" fmla="*/ 0 w 323"/>
                <a:gd name="T13" fmla="*/ 0 h 33"/>
                <a:gd name="T14" fmla="*/ 0 w 323"/>
                <a:gd name="T15" fmla="*/ 0 h 33"/>
                <a:gd name="T16" fmla="*/ 0 w 323"/>
                <a:gd name="T17" fmla="*/ 0 h 33"/>
                <a:gd name="T18" fmla="*/ 0 w 323"/>
                <a:gd name="T19" fmla="*/ 0 h 33"/>
                <a:gd name="T20" fmla="*/ 0 w 323"/>
                <a:gd name="T21" fmla="*/ 0 h 33"/>
                <a:gd name="T22" fmla="*/ 0 w 323"/>
                <a:gd name="T23" fmla="*/ 0 h 33"/>
                <a:gd name="T24" fmla="*/ 0 w 323"/>
                <a:gd name="T25" fmla="*/ 0 h 33"/>
                <a:gd name="T26" fmla="*/ 0 w 323"/>
                <a:gd name="T27" fmla="*/ 0 h 33"/>
                <a:gd name="T28" fmla="*/ 0 w 323"/>
                <a:gd name="T29" fmla="*/ 0 h 33"/>
                <a:gd name="T30" fmla="*/ 0 w 323"/>
                <a:gd name="T31" fmla="*/ 0 h 33"/>
                <a:gd name="T32" fmla="*/ 1 w 323"/>
                <a:gd name="T33" fmla="*/ 0 h 33"/>
                <a:gd name="T34" fmla="*/ 1 w 323"/>
                <a:gd name="T35" fmla="*/ 0 h 33"/>
                <a:gd name="T36" fmla="*/ 1 w 323"/>
                <a:gd name="T37" fmla="*/ 0 h 33"/>
                <a:gd name="T38" fmla="*/ 1 w 323"/>
                <a:gd name="T39" fmla="*/ 0 h 33"/>
                <a:gd name="T40" fmla="*/ 1 w 323"/>
                <a:gd name="T41" fmla="*/ 0 h 33"/>
                <a:gd name="T42" fmla="*/ 1 w 323"/>
                <a:gd name="T43" fmla="*/ 0 h 33"/>
                <a:gd name="T44" fmla="*/ 1 w 323"/>
                <a:gd name="T45" fmla="*/ 0 h 33"/>
                <a:gd name="T46" fmla="*/ 1 w 323"/>
                <a:gd name="T47" fmla="*/ 0 h 33"/>
                <a:gd name="T48" fmla="*/ 1 w 323"/>
                <a:gd name="T49" fmla="*/ 0 h 33"/>
                <a:gd name="T50" fmla="*/ 1 w 323"/>
                <a:gd name="T51" fmla="*/ 0 h 33"/>
                <a:gd name="T52" fmla="*/ 1 w 323"/>
                <a:gd name="T53" fmla="*/ 0 h 33"/>
                <a:gd name="T54" fmla="*/ 1 w 323"/>
                <a:gd name="T55" fmla="*/ 0 h 33"/>
                <a:gd name="T56" fmla="*/ 1 w 323"/>
                <a:gd name="T57" fmla="*/ 0 h 33"/>
                <a:gd name="T58" fmla="*/ 1 w 323"/>
                <a:gd name="T59" fmla="*/ 0 h 33"/>
                <a:gd name="T60" fmla="*/ 1 w 323"/>
                <a:gd name="T61" fmla="*/ 0 h 33"/>
                <a:gd name="T62" fmla="*/ 1 w 323"/>
                <a:gd name="T63" fmla="*/ 0 h 33"/>
                <a:gd name="T64" fmla="*/ 1 w 323"/>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3" h="33">
                  <a:moveTo>
                    <a:pt x="0" y="0"/>
                  </a:moveTo>
                  <a:lnTo>
                    <a:pt x="3" y="1"/>
                  </a:lnTo>
                  <a:lnTo>
                    <a:pt x="5" y="3"/>
                  </a:lnTo>
                  <a:lnTo>
                    <a:pt x="6" y="5"/>
                  </a:lnTo>
                  <a:lnTo>
                    <a:pt x="8" y="7"/>
                  </a:lnTo>
                  <a:lnTo>
                    <a:pt x="11" y="8"/>
                  </a:lnTo>
                  <a:lnTo>
                    <a:pt x="13" y="9"/>
                  </a:lnTo>
                  <a:lnTo>
                    <a:pt x="14" y="11"/>
                  </a:lnTo>
                  <a:lnTo>
                    <a:pt x="17" y="12"/>
                  </a:lnTo>
                  <a:lnTo>
                    <a:pt x="19" y="13"/>
                  </a:lnTo>
                  <a:lnTo>
                    <a:pt x="21" y="14"/>
                  </a:lnTo>
                  <a:lnTo>
                    <a:pt x="22" y="14"/>
                  </a:lnTo>
                  <a:lnTo>
                    <a:pt x="25" y="16"/>
                  </a:lnTo>
                  <a:lnTo>
                    <a:pt x="27" y="17"/>
                  </a:lnTo>
                  <a:lnTo>
                    <a:pt x="29" y="18"/>
                  </a:lnTo>
                  <a:lnTo>
                    <a:pt x="32" y="20"/>
                  </a:lnTo>
                  <a:lnTo>
                    <a:pt x="33" y="21"/>
                  </a:lnTo>
                  <a:lnTo>
                    <a:pt x="35" y="21"/>
                  </a:lnTo>
                  <a:lnTo>
                    <a:pt x="38" y="22"/>
                  </a:lnTo>
                  <a:lnTo>
                    <a:pt x="40" y="24"/>
                  </a:lnTo>
                  <a:lnTo>
                    <a:pt x="41" y="25"/>
                  </a:lnTo>
                  <a:lnTo>
                    <a:pt x="43" y="25"/>
                  </a:lnTo>
                  <a:lnTo>
                    <a:pt x="46" y="26"/>
                  </a:lnTo>
                  <a:lnTo>
                    <a:pt x="48" y="26"/>
                  </a:lnTo>
                  <a:lnTo>
                    <a:pt x="50" y="27"/>
                  </a:lnTo>
                  <a:lnTo>
                    <a:pt x="52" y="29"/>
                  </a:lnTo>
                  <a:lnTo>
                    <a:pt x="54" y="29"/>
                  </a:lnTo>
                  <a:lnTo>
                    <a:pt x="56" y="30"/>
                  </a:lnTo>
                  <a:lnTo>
                    <a:pt x="58" y="30"/>
                  </a:lnTo>
                  <a:lnTo>
                    <a:pt x="60" y="31"/>
                  </a:lnTo>
                  <a:lnTo>
                    <a:pt x="62" y="31"/>
                  </a:lnTo>
                  <a:lnTo>
                    <a:pt x="64" y="33"/>
                  </a:lnTo>
                  <a:lnTo>
                    <a:pt x="67" y="33"/>
                  </a:lnTo>
                  <a:lnTo>
                    <a:pt x="260" y="33"/>
                  </a:lnTo>
                  <a:lnTo>
                    <a:pt x="261" y="33"/>
                  </a:lnTo>
                  <a:lnTo>
                    <a:pt x="263" y="31"/>
                  </a:lnTo>
                  <a:lnTo>
                    <a:pt x="264" y="31"/>
                  </a:lnTo>
                  <a:lnTo>
                    <a:pt x="267" y="30"/>
                  </a:lnTo>
                  <a:lnTo>
                    <a:pt x="268" y="29"/>
                  </a:lnTo>
                  <a:lnTo>
                    <a:pt x="270" y="29"/>
                  </a:lnTo>
                  <a:lnTo>
                    <a:pt x="273" y="27"/>
                  </a:lnTo>
                  <a:lnTo>
                    <a:pt x="274" y="27"/>
                  </a:lnTo>
                  <a:lnTo>
                    <a:pt x="276" y="26"/>
                  </a:lnTo>
                  <a:lnTo>
                    <a:pt x="277" y="25"/>
                  </a:lnTo>
                  <a:lnTo>
                    <a:pt x="280" y="25"/>
                  </a:lnTo>
                  <a:lnTo>
                    <a:pt x="282" y="24"/>
                  </a:lnTo>
                  <a:lnTo>
                    <a:pt x="284" y="22"/>
                  </a:lnTo>
                  <a:lnTo>
                    <a:pt x="285" y="21"/>
                  </a:lnTo>
                  <a:lnTo>
                    <a:pt x="288" y="21"/>
                  </a:lnTo>
                  <a:lnTo>
                    <a:pt x="290" y="20"/>
                  </a:lnTo>
                  <a:lnTo>
                    <a:pt x="291" y="18"/>
                  </a:lnTo>
                  <a:lnTo>
                    <a:pt x="293" y="17"/>
                  </a:lnTo>
                  <a:lnTo>
                    <a:pt x="296" y="16"/>
                  </a:lnTo>
                  <a:lnTo>
                    <a:pt x="298" y="16"/>
                  </a:lnTo>
                  <a:lnTo>
                    <a:pt x="299" y="14"/>
                  </a:lnTo>
                  <a:lnTo>
                    <a:pt x="302" y="13"/>
                  </a:lnTo>
                  <a:lnTo>
                    <a:pt x="304" y="12"/>
                  </a:lnTo>
                  <a:lnTo>
                    <a:pt x="306" y="11"/>
                  </a:lnTo>
                  <a:lnTo>
                    <a:pt x="309" y="9"/>
                  </a:lnTo>
                  <a:lnTo>
                    <a:pt x="310" y="8"/>
                  </a:lnTo>
                  <a:lnTo>
                    <a:pt x="312" y="7"/>
                  </a:lnTo>
                  <a:lnTo>
                    <a:pt x="314" y="5"/>
                  </a:lnTo>
                  <a:lnTo>
                    <a:pt x="317" y="4"/>
                  </a:lnTo>
                  <a:lnTo>
                    <a:pt x="319" y="3"/>
                  </a:lnTo>
                  <a:lnTo>
                    <a:pt x="320" y="1"/>
                  </a:lnTo>
                  <a:lnTo>
                    <a:pt x="323" y="0"/>
                  </a:lnTo>
                  <a:lnTo>
                    <a:pt x="0" y="0"/>
                  </a:lnTo>
                  <a:close/>
                </a:path>
              </a:pathLst>
            </a:custGeom>
            <a:solidFill>
              <a:srgbClr val="E8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2" name="Freeform 85"/>
            <p:cNvSpPr>
              <a:spLocks/>
            </p:cNvSpPr>
            <p:nvPr/>
          </p:nvSpPr>
          <p:spPr bwMode="auto">
            <a:xfrm>
              <a:off x="4414" y="3672"/>
              <a:ext cx="134" cy="16"/>
            </a:xfrm>
            <a:custGeom>
              <a:avLst/>
              <a:gdLst>
                <a:gd name="T0" fmla="*/ 0 w 269"/>
                <a:gd name="T1" fmla="*/ 0 h 33"/>
                <a:gd name="T2" fmla="*/ 0 w 269"/>
                <a:gd name="T3" fmla="*/ 0 h 33"/>
                <a:gd name="T4" fmla="*/ 0 w 269"/>
                <a:gd name="T5" fmla="*/ 0 h 33"/>
                <a:gd name="T6" fmla="*/ 0 w 269"/>
                <a:gd name="T7" fmla="*/ 0 h 33"/>
                <a:gd name="T8" fmla="*/ 0 w 269"/>
                <a:gd name="T9" fmla="*/ 0 h 33"/>
                <a:gd name="T10" fmla="*/ 0 w 269"/>
                <a:gd name="T11" fmla="*/ 0 h 33"/>
                <a:gd name="T12" fmla="*/ 0 w 269"/>
                <a:gd name="T13" fmla="*/ 0 h 33"/>
                <a:gd name="T14" fmla="*/ 0 w 269"/>
                <a:gd name="T15" fmla="*/ 0 h 33"/>
                <a:gd name="T16" fmla="*/ 0 w 269"/>
                <a:gd name="T17" fmla="*/ 0 h 33"/>
                <a:gd name="T18" fmla="*/ 0 w 269"/>
                <a:gd name="T19" fmla="*/ 0 h 33"/>
                <a:gd name="T20" fmla="*/ 0 w 269"/>
                <a:gd name="T21" fmla="*/ 0 h 33"/>
                <a:gd name="T22" fmla="*/ 0 w 269"/>
                <a:gd name="T23" fmla="*/ 0 h 33"/>
                <a:gd name="T24" fmla="*/ 0 w 269"/>
                <a:gd name="T25" fmla="*/ 0 h 33"/>
                <a:gd name="T26" fmla="*/ 0 w 269"/>
                <a:gd name="T27" fmla="*/ 0 h 33"/>
                <a:gd name="T28" fmla="*/ 0 w 269"/>
                <a:gd name="T29" fmla="*/ 0 h 33"/>
                <a:gd name="T30" fmla="*/ 0 w 269"/>
                <a:gd name="T31" fmla="*/ 0 h 33"/>
                <a:gd name="T32" fmla="*/ 0 w 269"/>
                <a:gd name="T33" fmla="*/ 0 h 33"/>
                <a:gd name="T34" fmla="*/ 0 w 269"/>
                <a:gd name="T35" fmla="*/ 0 h 33"/>
                <a:gd name="T36" fmla="*/ 1 w 269"/>
                <a:gd name="T37" fmla="*/ 0 h 33"/>
                <a:gd name="T38" fmla="*/ 1 w 269"/>
                <a:gd name="T39" fmla="*/ 0 h 33"/>
                <a:gd name="T40" fmla="*/ 1 w 269"/>
                <a:gd name="T41" fmla="*/ 0 h 33"/>
                <a:gd name="T42" fmla="*/ 0 w 269"/>
                <a:gd name="T43" fmla="*/ 0 h 33"/>
                <a:gd name="T44" fmla="*/ 0 w 269"/>
                <a:gd name="T45" fmla="*/ 0 h 33"/>
                <a:gd name="T46" fmla="*/ 0 w 269"/>
                <a:gd name="T47" fmla="*/ 0 h 33"/>
                <a:gd name="T48" fmla="*/ 0 w 269"/>
                <a:gd name="T49" fmla="*/ 0 h 33"/>
                <a:gd name="T50" fmla="*/ 0 w 269"/>
                <a:gd name="T51" fmla="*/ 0 h 33"/>
                <a:gd name="T52" fmla="*/ 0 w 269"/>
                <a:gd name="T53" fmla="*/ 0 h 33"/>
                <a:gd name="T54" fmla="*/ 0 w 269"/>
                <a:gd name="T55" fmla="*/ 0 h 33"/>
                <a:gd name="T56" fmla="*/ 0 w 269"/>
                <a:gd name="T57" fmla="*/ 0 h 33"/>
                <a:gd name="T58" fmla="*/ 0 w 269"/>
                <a:gd name="T59" fmla="*/ 0 h 33"/>
                <a:gd name="T60" fmla="*/ 0 w 269"/>
                <a:gd name="T61" fmla="*/ 0 h 33"/>
                <a:gd name="T62" fmla="*/ 0 w 269"/>
                <a:gd name="T63" fmla="*/ 0 h 33"/>
                <a:gd name="T64" fmla="*/ 0 w 269"/>
                <a:gd name="T65" fmla="*/ 0 h 33"/>
                <a:gd name="T66" fmla="*/ 0 w 269"/>
                <a:gd name="T67" fmla="*/ 0 h 33"/>
                <a:gd name="T68" fmla="*/ 0 w 269"/>
                <a:gd name="T69" fmla="*/ 0 h 33"/>
                <a:gd name="T70" fmla="*/ 0 w 269"/>
                <a:gd name="T71" fmla="*/ 0 h 33"/>
                <a:gd name="T72" fmla="*/ 0 w 269"/>
                <a:gd name="T73" fmla="*/ 0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33">
                  <a:moveTo>
                    <a:pt x="119" y="33"/>
                  </a:moveTo>
                  <a:lnTo>
                    <a:pt x="119" y="31"/>
                  </a:lnTo>
                  <a:lnTo>
                    <a:pt x="117" y="31"/>
                  </a:lnTo>
                  <a:lnTo>
                    <a:pt x="117" y="30"/>
                  </a:lnTo>
                  <a:lnTo>
                    <a:pt x="117" y="29"/>
                  </a:lnTo>
                  <a:lnTo>
                    <a:pt x="114" y="29"/>
                  </a:lnTo>
                  <a:lnTo>
                    <a:pt x="112" y="27"/>
                  </a:lnTo>
                  <a:lnTo>
                    <a:pt x="108" y="27"/>
                  </a:lnTo>
                  <a:lnTo>
                    <a:pt x="105" y="27"/>
                  </a:lnTo>
                  <a:lnTo>
                    <a:pt x="101" y="27"/>
                  </a:lnTo>
                  <a:lnTo>
                    <a:pt x="98" y="26"/>
                  </a:lnTo>
                  <a:lnTo>
                    <a:pt x="94" y="26"/>
                  </a:lnTo>
                  <a:lnTo>
                    <a:pt x="91" y="26"/>
                  </a:lnTo>
                  <a:lnTo>
                    <a:pt x="87" y="25"/>
                  </a:lnTo>
                  <a:lnTo>
                    <a:pt x="84" y="25"/>
                  </a:lnTo>
                  <a:lnTo>
                    <a:pt x="80" y="25"/>
                  </a:lnTo>
                  <a:lnTo>
                    <a:pt x="76" y="23"/>
                  </a:lnTo>
                  <a:lnTo>
                    <a:pt x="72" y="23"/>
                  </a:lnTo>
                  <a:lnTo>
                    <a:pt x="69" y="22"/>
                  </a:lnTo>
                  <a:lnTo>
                    <a:pt x="65" y="22"/>
                  </a:lnTo>
                  <a:lnTo>
                    <a:pt x="62" y="21"/>
                  </a:lnTo>
                  <a:lnTo>
                    <a:pt x="57" y="21"/>
                  </a:lnTo>
                  <a:lnTo>
                    <a:pt x="53" y="20"/>
                  </a:lnTo>
                  <a:lnTo>
                    <a:pt x="50" y="18"/>
                  </a:lnTo>
                  <a:lnTo>
                    <a:pt x="46" y="17"/>
                  </a:lnTo>
                  <a:lnTo>
                    <a:pt x="42" y="17"/>
                  </a:lnTo>
                  <a:lnTo>
                    <a:pt x="38" y="16"/>
                  </a:lnTo>
                  <a:lnTo>
                    <a:pt x="35" y="14"/>
                  </a:lnTo>
                  <a:lnTo>
                    <a:pt x="30" y="13"/>
                  </a:lnTo>
                  <a:lnTo>
                    <a:pt x="27" y="12"/>
                  </a:lnTo>
                  <a:lnTo>
                    <a:pt x="23" y="10"/>
                  </a:lnTo>
                  <a:lnTo>
                    <a:pt x="19" y="9"/>
                  </a:lnTo>
                  <a:lnTo>
                    <a:pt x="15" y="7"/>
                  </a:lnTo>
                  <a:lnTo>
                    <a:pt x="12" y="5"/>
                  </a:lnTo>
                  <a:lnTo>
                    <a:pt x="8" y="4"/>
                  </a:lnTo>
                  <a:lnTo>
                    <a:pt x="3" y="1"/>
                  </a:lnTo>
                  <a:lnTo>
                    <a:pt x="0" y="0"/>
                  </a:lnTo>
                  <a:lnTo>
                    <a:pt x="269" y="0"/>
                  </a:lnTo>
                  <a:lnTo>
                    <a:pt x="266" y="1"/>
                  </a:lnTo>
                  <a:lnTo>
                    <a:pt x="263" y="3"/>
                  </a:lnTo>
                  <a:lnTo>
                    <a:pt x="259" y="4"/>
                  </a:lnTo>
                  <a:lnTo>
                    <a:pt x="256" y="7"/>
                  </a:lnTo>
                  <a:lnTo>
                    <a:pt x="254" y="8"/>
                  </a:lnTo>
                  <a:lnTo>
                    <a:pt x="250" y="9"/>
                  </a:lnTo>
                  <a:lnTo>
                    <a:pt x="247" y="10"/>
                  </a:lnTo>
                  <a:lnTo>
                    <a:pt x="244" y="12"/>
                  </a:lnTo>
                  <a:lnTo>
                    <a:pt x="241" y="13"/>
                  </a:lnTo>
                  <a:lnTo>
                    <a:pt x="238" y="14"/>
                  </a:lnTo>
                  <a:lnTo>
                    <a:pt x="235" y="16"/>
                  </a:lnTo>
                  <a:lnTo>
                    <a:pt x="233" y="17"/>
                  </a:lnTo>
                  <a:lnTo>
                    <a:pt x="230" y="17"/>
                  </a:lnTo>
                  <a:lnTo>
                    <a:pt x="227" y="18"/>
                  </a:lnTo>
                  <a:lnTo>
                    <a:pt x="224" y="20"/>
                  </a:lnTo>
                  <a:lnTo>
                    <a:pt x="222" y="21"/>
                  </a:lnTo>
                  <a:lnTo>
                    <a:pt x="220" y="21"/>
                  </a:lnTo>
                  <a:lnTo>
                    <a:pt x="217" y="22"/>
                  </a:lnTo>
                  <a:lnTo>
                    <a:pt x="215" y="22"/>
                  </a:lnTo>
                  <a:lnTo>
                    <a:pt x="213" y="23"/>
                  </a:lnTo>
                  <a:lnTo>
                    <a:pt x="210" y="23"/>
                  </a:lnTo>
                  <a:lnTo>
                    <a:pt x="208" y="25"/>
                  </a:lnTo>
                  <a:lnTo>
                    <a:pt x="207" y="25"/>
                  </a:lnTo>
                  <a:lnTo>
                    <a:pt x="205" y="26"/>
                  </a:lnTo>
                  <a:lnTo>
                    <a:pt x="202" y="26"/>
                  </a:lnTo>
                  <a:lnTo>
                    <a:pt x="201" y="27"/>
                  </a:lnTo>
                  <a:lnTo>
                    <a:pt x="200" y="27"/>
                  </a:lnTo>
                  <a:lnTo>
                    <a:pt x="198" y="27"/>
                  </a:lnTo>
                  <a:lnTo>
                    <a:pt x="197" y="27"/>
                  </a:lnTo>
                  <a:lnTo>
                    <a:pt x="195" y="29"/>
                  </a:lnTo>
                  <a:lnTo>
                    <a:pt x="194" y="29"/>
                  </a:lnTo>
                  <a:lnTo>
                    <a:pt x="193" y="29"/>
                  </a:lnTo>
                  <a:lnTo>
                    <a:pt x="193" y="30"/>
                  </a:lnTo>
                  <a:lnTo>
                    <a:pt x="193" y="31"/>
                  </a:lnTo>
                  <a:lnTo>
                    <a:pt x="193" y="33"/>
                  </a:lnTo>
                  <a:lnTo>
                    <a:pt x="119" y="33"/>
                  </a:lnTo>
                  <a:close/>
                </a:path>
              </a:pathLst>
            </a:custGeom>
            <a:solidFill>
              <a:srgbClr val="E8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3" name="Freeform 86"/>
            <p:cNvSpPr>
              <a:spLocks/>
            </p:cNvSpPr>
            <p:nvPr/>
          </p:nvSpPr>
          <p:spPr bwMode="auto">
            <a:xfrm>
              <a:off x="4434" y="3680"/>
              <a:ext cx="97" cy="16"/>
            </a:xfrm>
            <a:custGeom>
              <a:avLst/>
              <a:gdLst>
                <a:gd name="T0" fmla="*/ 1 w 193"/>
                <a:gd name="T1" fmla="*/ 1 h 32"/>
                <a:gd name="T2" fmla="*/ 1 w 193"/>
                <a:gd name="T3" fmla="*/ 1 h 32"/>
                <a:gd name="T4" fmla="*/ 1 w 193"/>
                <a:gd name="T5" fmla="*/ 1 h 32"/>
                <a:gd name="T6" fmla="*/ 1 w 193"/>
                <a:gd name="T7" fmla="*/ 1 h 32"/>
                <a:gd name="T8" fmla="*/ 1 w 193"/>
                <a:gd name="T9" fmla="*/ 1 h 32"/>
                <a:gd name="T10" fmla="*/ 1 w 193"/>
                <a:gd name="T11" fmla="*/ 1 h 32"/>
                <a:gd name="T12" fmla="*/ 1 w 193"/>
                <a:gd name="T13" fmla="*/ 1 h 32"/>
                <a:gd name="T14" fmla="*/ 1 w 193"/>
                <a:gd name="T15" fmla="*/ 1 h 32"/>
                <a:gd name="T16" fmla="*/ 1 w 193"/>
                <a:gd name="T17" fmla="*/ 1 h 32"/>
                <a:gd name="T18" fmla="*/ 1 w 193"/>
                <a:gd name="T19" fmla="*/ 1 h 32"/>
                <a:gd name="T20" fmla="*/ 1 w 193"/>
                <a:gd name="T21" fmla="*/ 1 h 32"/>
                <a:gd name="T22" fmla="*/ 1 w 193"/>
                <a:gd name="T23" fmla="*/ 1 h 32"/>
                <a:gd name="T24" fmla="*/ 1 w 193"/>
                <a:gd name="T25" fmla="*/ 1 h 32"/>
                <a:gd name="T26" fmla="*/ 1 w 193"/>
                <a:gd name="T27" fmla="*/ 1 h 32"/>
                <a:gd name="T28" fmla="*/ 1 w 193"/>
                <a:gd name="T29" fmla="*/ 1 h 32"/>
                <a:gd name="T30" fmla="*/ 1 w 193"/>
                <a:gd name="T31" fmla="*/ 1 h 32"/>
                <a:gd name="T32" fmla="*/ 1 w 193"/>
                <a:gd name="T33" fmla="*/ 1 h 32"/>
                <a:gd name="T34" fmla="*/ 1 w 193"/>
                <a:gd name="T35" fmla="*/ 1 h 32"/>
                <a:gd name="T36" fmla="*/ 1 w 193"/>
                <a:gd name="T37" fmla="*/ 1 h 32"/>
                <a:gd name="T38" fmla="*/ 1 w 193"/>
                <a:gd name="T39" fmla="*/ 1 h 32"/>
                <a:gd name="T40" fmla="*/ 1 w 193"/>
                <a:gd name="T41" fmla="*/ 1 h 32"/>
                <a:gd name="T42" fmla="*/ 1 w 193"/>
                <a:gd name="T43" fmla="*/ 1 h 32"/>
                <a:gd name="T44" fmla="*/ 1 w 193"/>
                <a:gd name="T45" fmla="*/ 1 h 32"/>
                <a:gd name="T46" fmla="*/ 1 w 193"/>
                <a:gd name="T47" fmla="*/ 1 h 32"/>
                <a:gd name="T48" fmla="*/ 0 w 193"/>
                <a:gd name="T49" fmla="*/ 0 h 32"/>
                <a:gd name="T50" fmla="*/ 1 w 193"/>
                <a:gd name="T51" fmla="*/ 1 h 32"/>
                <a:gd name="T52" fmla="*/ 1 w 193"/>
                <a:gd name="T53" fmla="*/ 1 h 32"/>
                <a:gd name="T54" fmla="*/ 1 w 193"/>
                <a:gd name="T55" fmla="*/ 1 h 32"/>
                <a:gd name="T56" fmla="*/ 1 w 193"/>
                <a:gd name="T57" fmla="*/ 1 h 32"/>
                <a:gd name="T58" fmla="*/ 1 w 193"/>
                <a:gd name="T59" fmla="*/ 1 h 32"/>
                <a:gd name="T60" fmla="*/ 1 w 193"/>
                <a:gd name="T61" fmla="*/ 1 h 32"/>
                <a:gd name="T62" fmla="*/ 1 w 193"/>
                <a:gd name="T63" fmla="*/ 1 h 32"/>
                <a:gd name="T64" fmla="*/ 1 w 193"/>
                <a:gd name="T65" fmla="*/ 1 h 32"/>
                <a:gd name="T66" fmla="*/ 1 w 193"/>
                <a:gd name="T67" fmla="*/ 1 h 32"/>
                <a:gd name="T68" fmla="*/ 1 w 193"/>
                <a:gd name="T69" fmla="*/ 1 h 32"/>
                <a:gd name="T70" fmla="*/ 1 w 193"/>
                <a:gd name="T71" fmla="*/ 1 h 32"/>
                <a:gd name="T72" fmla="*/ 1 w 193"/>
                <a:gd name="T73" fmla="*/ 1 h 32"/>
                <a:gd name="T74" fmla="*/ 1 w 193"/>
                <a:gd name="T75" fmla="*/ 1 h 32"/>
                <a:gd name="T76" fmla="*/ 1 w 193"/>
                <a:gd name="T77" fmla="*/ 1 h 32"/>
                <a:gd name="T78" fmla="*/ 1 w 193"/>
                <a:gd name="T79" fmla="*/ 1 h 32"/>
                <a:gd name="T80" fmla="*/ 1 w 193"/>
                <a:gd name="T81" fmla="*/ 1 h 32"/>
                <a:gd name="T82" fmla="*/ 1 w 193"/>
                <a:gd name="T83" fmla="*/ 1 h 32"/>
                <a:gd name="T84" fmla="*/ 1 w 193"/>
                <a:gd name="T85" fmla="*/ 1 h 32"/>
                <a:gd name="T86" fmla="*/ 1 w 193"/>
                <a:gd name="T87" fmla="*/ 1 h 32"/>
                <a:gd name="T88" fmla="*/ 1 w 193"/>
                <a:gd name="T89" fmla="*/ 1 h 32"/>
                <a:gd name="T90" fmla="*/ 1 w 193"/>
                <a:gd name="T91" fmla="*/ 1 h 32"/>
                <a:gd name="T92" fmla="*/ 1 w 193"/>
                <a:gd name="T93" fmla="*/ 1 h 32"/>
                <a:gd name="T94" fmla="*/ 1 w 193"/>
                <a:gd name="T95" fmla="*/ 1 h 32"/>
                <a:gd name="T96" fmla="*/ 1 w 193"/>
                <a:gd name="T97" fmla="*/ 1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32">
                  <a:moveTo>
                    <a:pt x="79" y="32"/>
                  </a:moveTo>
                  <a:lnTo>
                    <a:pt x="79" y="31"/>
                  </a:lnTo>
                  <a:lnTo>
                    <a:pt x="79" y="29"/>
                  </a:lnTo>
                  <a:lnTo>
                    <a:pt x="79" y="28"/>
                  </a:lnTo>
                  <a:lnTo>
                    <a:pt x="79" y="27"/>
                  </a:lnTo>
                  <a:lnTo>
                    <a:pt x="78" y="27"/>
                  </a:lnTo>
                  <a:lnTo>
                    <a:pt x="78" y="26"/>
                  </a:lnTo>
                  <a:lnTo>
                    <a:pt x="78" y="24"/>
                  </a:lnTo>
                  <a:lnTo>
                    <a:pt x="78" y="23"/>
                  </a:lnTo>
                  <a:lnTo>
                    <a:pt x="78" y="22"/>
                  </a:lnTo>
                  <a:lnTo>
                    <a:pt x="78" y="20"/>
                  </a:lnTo>
                  <a:lnTo>
                    <a:pt x="78" y="19"/>
                  </a:lnTo>
                  <a:lnTo>
                    <a:pt x="78" y="18"/>
                  </a:lnTo>
                  <a:lnTo>
                    <a:pt x="78" y="17"/>
                  </a:lnTo>
                  <a:lnTo>
                    <a:pt x="78" y="15"/>
                  </a:lnTo>
                  <a:lnTo>
                    <a:pt x="76" y="15"/>
                  </a:lnTo>
                  <a:lnTo>
                    <a:pt x="76" y="14"/>
                  </a:lnTo>
                  <a:lnTo>
                    <a:pt x="76" y="13"/>
                  </a:lnTo>
                  <a:lnTo>
                    <a:pt x="74" y="13"/>
                  </a:lnTo>
                  <a:lnTo>
                    <a:pt x="72" y="13"/>
                  </a:lnTo>
                  <a:lnTo>
                    <a:pt x="71" y="11"/>
                  </a:lnTo>
                  <a:lnTo>
                    <a:pt x="68" y="11"/>
                  </a:lnTo>
                  <a:lnTo>
                    <a:pt x="66" y="11"/>
                  </a:lnTo>
                  <a:lnTo>
                    <a:pt x="64" y="11"/>
                  </a:lnTo>
                  <a:lnTo>
                    <a:pt x="61" y="11"/>
                  </a:lnTo>
                  <a:lnTo>
                    <a:pt x="59" y="11"/>
                  </a:lnTo>
                  <a:lnTo>
                    <a:pt x="57" y="10"/>
                  </a:lnTo>
                  <a:lnTo>
                    <a:pt x="54" y="10"/>
                  </a:lnTo>
                  <a:lnTo>
                    <a:pt x="52" y="10"/>
                  </a:lnTo>
                  <a:lnTo>
                    <a:pt x="50" y="10"/>
                  </a:lnTo>
                  <a:lnTo>
                    <a:pt x="47" y="9"/>
                  </a:lnTo>
                  <a:lnTo>
                    <a:pt x="44" y="9"/>
                  </a:lnTo>
                  <a:lnTo>
                    <a:pt x="42" y="9"/>
                  </a:lnTo>
                  <a:lnTo>
                    <a:pt x="39" y="9"/>
                  </a:lnTo>
                  <a:lnTo>
                    <a:pt x="37" y="7"/>
                  </a:lnTo>
                  <a:lnTo>
                    <a:pt x="35" y="7"/>
                  </a:lnTo>
                  <a:lnTo>
                    <a:pt x="32" y="7"/>
                  </a:lnTo>
                  <a:lnTo>
                    <a:pt x="30" y="7"/>
                  </a:lnTo>
                  <a:lnTo>
                    <a:pt x="28" y="6"/>
                  </a:lnTo>
                  <a:lnTo>
                    <a:pt x="25" y="6"/>
                  </a:lnTo>
                  <a:lnTo>
                    <a:pt x="22" y="5"/>
                  </a:lnTo>
                  <a:lnTo>
                    <a:pt x="19" y="5"/>
                  </a:lnTo>
                  <a:lnTo>
                    <a:pt x="17" y="5"/>
                  </a:lnTo>
                  <a:lnTo>
                    <a:pt x="15" y="4"/>
                  </a:lnTo>
                  <a:lnTo>
                    <a:pt x="12" y="4"/>
                  </a:lnTo>
                  <a:lnTo>
                    <a:pt x="10" y="2"/>
                  </a:lnTo>
                  <a:lnTo>
                    <a:pt x="7" y="2"/>
                  </a:lnTo>
                  <a:lnTo>
                    <a:pt x="4" y="1"/>
                  </a:lnTo>
                  <a:lnTo>
                    <a:pt x="2" y="1"/>
                  </a:lnTo>
                  <a:lnTo>
                    <a:pt x="0" y="0"/>
                  </a:lnTo>
                  <a:lnTo>
                    <a:pt x="193" y="0"/>
                  </a:lnTo>
                  <a:lnTo>
                    <a:pt x="190" y="1"/>
                  </a:lnTo>
                  <a:lnTo>
                    <a:pt x="189" y="1"/>
                  </a:lnTo>
                  <a:lnTo>
                    <a:pt x="187" y="2"/>
                  </a:lnTo>
                  <a:lnTo>
                    <a:pt x="186" y="2"/>
                  </a:lnTo>
                  <a:lnTo>
                    <a:pt x="183" y="4"/>
                  </a:lnTo>
                  <a:lnTo>
                    <a:pt x="182" y="4"/>
                  </a:lnTo>
                  <a:lnTo>
                    <a:pt x="181" y="5"/>
                  </a:lnTo>
                  <a:lnTo>
                    <a:pt x="179" y="5"/>
                  </a:lnTo>
                  <a:lnTo>
                    <a:pt x="178" y="5"/>
                  </a:lnTo>
                  <a:lnTo>
                    <a:pt x="176" y="6"/>
                  </a:lnTo>
                  <a:lnTo>
                    <a:pt x="175" y="6"/>
                  </a:lnTo>
                  <a:lnTo>
                    <a:pt x="173" y="7"/>
                  </a:lnTo>
                  <a:lnTo>
                    <a:pt x="172" y="7"/>
                  </a:lnTo>
                  <a:lnTo>
                    <a:pt x="171" y="7"/>
                  </a:lnTo>
                  <a:lnTo>
                    <a:pt x="169" y="9"/>
                  </a:lnTo>
                  <a:lnTo>
                    <a:pt x="168" y="9"/>
                  </a:lnTo>
                  <a:lnTo>
                    <a:pt x="167" y="9"/>
                  </a:lnTo>
                  <a:lnTo>
                    <a:pt x="165" y="9"/>
                  </a:lnTo>
                  <a:lnTo>
                    <a:pt x="164" y="10"/>
                  </a:lnTo>
                  <a:lnTo>
                    <a:pt x="162" y="10"/>
                  </a:lnTo>
                  <a:lnTo>
                    <a:pt x="161" y="10"/>
                  </a:lnTo>
                  <a:lnTo>
                    <a:pt x="160" y="10"/>
                  </a:lnTo>
                  <a:lnTo>
                    <a:pt x="160" y="11"/>
                  </a:lnTo>
                  <a:lnTo>
                    <a:pt x="159" y="11"/>
                  </a:lnTo>
                  <a:lnTo>
                    <a:pt x="158" y="11"/>
                  </a:lnTo>
                  <a:lnTo>
                    <a:pt x="157" y="11"/>
                  </a:lnTo>
                  <a:lnTo>
                    <a:pt x="156" y="11"/>
                  </a:lnTo>
                  <a:lnTo>
                    <a:pt x="154" y="13"/>
                  </a:lnTo>
                  <a:lnTo>
                    <a:pt x="153" y="13"/>
                  </a:lnTo>
                  <a:lnTo>
                    <a:pt x="152" y="13"/>
                  </a:lnTo>
                  <a:lnTo>
                    <a:pt x="152" y="14"/>
                  </a:lnTo>
                  <a:lnTo>
                    <a:pt x="152" y="15"/>
                  </a:lnTo>
                  <a:lnTo>
                    <a:pt x="152" y="17"/>
                  </a:lnTo>
                  <a:lnTo>
                    <a:pt x="152" y="18"/>
                  </a:lnTo>
                  <a:lnTo>
                    <a:pt x="151" y="19"/>
                  </a:lnTo>
                  <a:lnTo>
                    <a:pt x="151" y="20"/>
                  </a:lnTo>
                  <a:lnTo>
                    <a:pt x="151" y="22"/>
                  </a:lnTo>
                  <a:lnTo>
                    <a:pt x="151" y="23"/>
                  </a:lnTo>
                  <a:lnTo>
                    <a:pt x="151" y="24"/>
                  </a:lnTo>
                  <a:lnTo>
                    <a:pt x="151" y="26"/>
                  </a:lnTo>
                  <a:lnTo>
                    <a:pt x="151" y="27"/>
                  </a:lnTo>
                  <a:lnTo>
                    <a:pt x="151" y="28"/>
                  </a:lnTo>
                  <a:lnTo>
                    <a:pt x="151" y="29"/>
                  </a:lnTo>
                  <a:lnTo>
                    <a:pt x="151" y="31"/>
                  </a:lnTo>
                  <a:lnTo>
                    <a:pt x="150" y="31"/>
                  </a:lnTo>
                  <a:lnTo>
                    <a:pt x="150" y="32"/>
                  </a:lnTo>
                  <a:lnTo>
                    <a:pt x="79" y="32"/>
                  </a:lnTo>
                  <a:close/>
                </a:path>
              </a:pathLst>
            </a:custGeom>
            <a:solidFill>
              <a:srgbClr val="E8F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4" name="Freeform 87"/>
            <p:cNvSpPr>
              <a:spLocks/>
            </p:cNvSpPr>
            <p:nvPr/>
          </p:nvSpPr>
          <p:spPr bwMode="auto">
            <a:xfrm>
              <a:off x="4473" y="3688"/>
              <a:ext cx="38" cy="16"/>
            </a:xfrm>
            <a:custGeom>
              <a:avLst/>
              <a:gdLst>
                <a:gd name="T0" fmla="*/ 0 w 74"/>
                <a:gd name="T1" fmla="*/ 0 h 32"/>
                <a:gd name="T2" fmla="*/ 0 w 74"/>
                <a:gd name="T3" fmla="*/ 1 h 32"/>
                <a:gd name="T4" fmla="*/ 0 w 74"/>
                <a:gd name="T5" fmla="*/ 1 h 32"/>
                <a:gd name="T6" fmla="*/ 0 w 74"/>
                <a:gd name="T7" fmla="*/ 1 h 32"/>
                <a:gd name="T8" fmla="*/ 0 w 74"/>
                <a:gd name="T9" fmla="*/ 1 h 32"/>
                <a:gd name="T10" fmla="*/ 0 w 74"/>
                <a:gd name="T11" fmla="*/ 1 h 32"/>
                <a:gd name="T12" fmla="*/ 0 w 74"/>
                <a:gd name="T13" fmla="*/ 1 h 32"/>
                <a:gd name="T14" fmla="*/ 0 w 74"/>
                <a:gd name="T15" fmla="*/ 1 h 32"/>
                <a:gd name="T16" fmla="*/ 0 w 74"/>
                <a:gd name="T17" fmla="*/ 1 h 32"/>
                <a:gd name="T18" fmla="*/ 1 w 74"/>
                <a:gd name="T19" fmla="*/ 1 h 32"/>
                <a:gd name="T20" fmla="*/ 1 w 74"/>
                <a:gd name="T21" fmla="*/ 1 h 32"/>
                <a:gd name="T22" fmla="*/ 1 w 74"/>
                <a:gd name="T23" fmla="*/ 1 h 32"/>
                <a:gd name="T24" fmla="*/ 1 w 74"/>
                <a:gd name="T25" fmla="*/ 1 h 32"/>
                <a:gd name="T26" fmla="*/ 1 w 74"/>
                <a:gd name="T27" fmla="*/ 1 h 32"/>
                <a:gd name="T28" fmla="*/ 1 w 74"/>
                <a:gd name="T29" fmla="*/ 1 h 32"/>
                <a:gd name="T30" fmla="*/ 1 w 74"/>
                <a:gd name="T31" fmla="*/ 1 h 32"/>
                <a:gd name="T32" fmla="*/ 1 w 74"/>
                <a:gd name="T33" fmla="*/ 1 h 32"/>
                <a:gd name="T34" fmla="*/ 1 w 74"/>
                <a:gd name="T35" fmla="*/ 1 h 32"/>
                <a:gd name="T36" fmla="*/ 1 w 74"/>
                <a:gd name="T37" fmla="*/ 1 h 32"/>
                <a:gd name="T38" fmla="*/ 1 w 74"/>
                <a:gd name="T39" fmla="*/ 1 h 32"/>
                <a:gd name="T40" fmla="*/ 1 w 74"/>
                <a:gd name="T41" fmla="*/ 1 h 32"/>
                <a:gd name="T42" fmla="*/ 1 w 74"/>
                <a:gd name="T43" fmla="*/ 1 h 32"/>
                <a:gd name="T44" fmla="*/ 1 w 74"/>
                <a:gd name="T45" fmla="*/ 1 h 32"/>
                <a:gd name="T46" fmla="*/ 1 w 74"/>
                <a:gd name="T47" fmla="*/ 1 h 32"/>
                <a:gd name="T48" fmla="*/ 1 w 74"/>
                <a:gd name="T49" fmla="*/ 1 h 32"/>
                <a:gd name="T50" fmla="*/ 1 w 74"/>
                <a:gd name="T51" fmla="*/ 1 h 32"/>
                <a:gd name="T52" fmla="*/ 1 w 74"/>
                <a:gd name="T53" fmla="*/ 1 h 32"/>
                <a:gd name="T54" fmla="*/ 1 w 74"/>
                <a:gd name="T55" fmla="*/ 1 h 32"/>
                <a:gd name="T56" fmla="*/ 1 w 74"/>
                <a:gd name="T57" fmla="*/ 1 h 32"/>
                <a:gd name="T58" fmla="*/ 1 w 74"/>
                <a:gd name="T59" fmla="*/ 1 h 32"/>
                <a:gd name="T60" fmla="*/ 1 w 74"/>
                <a:gd name="T61" fmla="*/ 1 h 32"/>
                <a:gd name="T62" fmla="*/ 1 w 74"/>
                <a:gd name="T63" fmla="*/ 1 h 32"/>
                <a:gd name="T64" fmla="*/ 1 w 74"/>
                <a:gd name="T65" fmla="*/ 1 h 32"/>
                <a:gd name="T66" fmla="*/ 1 w 74"/>
                <a:gd name="T67" fmla="*/ 1 h 32"/>
                <a:gd name="T68" fmla="*/ 1 w 74"/>
                <a:gd name="T69" fmla="*/ 1 h 32"/>
                <a:gd name="T70" fmla="*/ 1 w 74"/>
                <a:gd name="T71" fmla="*/ 1 h 32"/>
                <a:gd name="T72" fmla="*/ 1 w 74"/>
                <a:gd name="T73" fmla="*/ 1 h 32"/>
                <a:gd name="T74" fmla="*/ 1 w 74"/>
                <a:gd name="T75" fmla="*/ 1 h 32"/>
                <a:gd name="T76" fmla="*/ 1 w 74"/>
                <a:gd name="T77" fmla="*/ 1 h 32"/>
                <a:gd name="T78" fmla="*/ 1 w 74"/>
                <a:gd name="T79" fmla="*/ 1 h 32"/>
                <a:gd name="T80" fmla="*/ 1 w 74"/>
                <a:gd name="T81" fmla="*/ 1 h 32"/>
                <a:gd name="T82" fmla="*/ 1 w 74"/>
                <a:gd name="T83" fmla="*/ 1 h 32"/>
                <a:gd name="T84" fmla="*/ 1 w 74"/>
                <a:gd name="T85" fmla="*/ 1 h 32"/>
                <a:gd name="T86" fmla="*/ 1 w 74"/>
                <a:gd name="T87" fmla="*/ 1 h 32"/>
                <a:gd name="T88" fmla="*/ 1 w 74"/>
                <a:gd name="T89" fmla="*/ 1 h 32"/>
                <a:gd name="T90" fmla="*/ 1 w 74"/>
                <a:gd name="T91" fmla="*/ 1 h 32"/>
                <a:gd name="T92" fmla="*/ 1 w 74"/>
                <a:gd name="T93" fmla="*/ 1 h 32"/>
                <a:gd name="T94" fmla="*/ 1 w 74"/>
                <a:gd name="T95" fmla="*/ 1 h 32"/>
                <a:gd name="T96" fmla="*/ 1 w 74"/>
                <a:gd name="T97" fmla="*/ 1 h 32"/>
                <a:gd name="T98" fmla="*/ 1 w 74"/>
                <a:gd name="T99" fmla="*/ 1 h 32"/>
                <a:gd name="T100" fmla="*/ 1 w 74"/>
                <a:gd name="T101" fmla="*/ 1 h 32"/>
                <a:gd name="T102" fmla="*/ 1 w 74"/>
                <a:gd name="T103" fmla="*/ 1 h 32"/>
                <a:gd name="T104" fmla="*/ 1 w 74"/>
                <a:gd name="T105" fmla="*/ 0 h 32"/>
                <a:gd name="T106" fmla="*/ 0 w 74"/>
                <a:gd name="T107" fmla="*/ 0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32">
                  <a:moveTo>
                    <a:pt x="0" y="0"/>
                  </a:moveTo>
                  <a:lnTo>
                    <a:pt x="0" y="1"/>
                  </a:lnTo>
                  <a:lnTo>
                    <a:pt x="0" y="2"/>
                  </a:lnTo>
                  <a:lnTo>
                    <a:pt x="0" y="3"/>
                  </a:lnTo>
                  <a:lnTo>
                    <a:pt x="0" y="5"/>
                  </a:lnTo>
                  <a:lnTo>
                    <a:pt x="0" y="6"/>
                  </a:lnTo>
                  <a:lnTo>
                    <a:pt x="0" y="7"/>
                  </a:lnTo>
                  <a:lnTo>
                    <a:pt x="0" y="9"/>
                  </a:lnTo>
                  <a:lnTo>
                    <a:pt x="0" y="10"/>
                  </a:lnTo>
                  <a:lnTo>
                    <a:pt x="1" y="11"/>
                  </a:lnTo>
                  <a:lnTo>
                    <a:pt x="1" y="12"/>
                  </a:lnTo>
                  <a:lnTo>
                    <a:pt x="1" y="14"/>
                  </a:lnTo>
                  <a:lnTo>
                    <a:pt x="1" y="15"/>
                  </a:lnTo>
                  <a:lnTo>
                    <a:pt x="1" y="16"/>
                  </a:lnTo>
                  <a:lnTo>
                    <a:pt x="1" y="18"/>
                  </a:lnTo>
                  <a:lnTo>
                    <a:pt x="1" y="19"/>
                  </a:lnTo>
                  <a:lnTo>
                    <a:pt x="1" y="20"/>
                  </a:lnTo>
                  <a:lnTo>
                    <a:pt x="1" y="22"/>
                  </a:lnTo>
                  <a:lnTo>
                    <a:pt x="1" y="23"/>
                  </a:lnTo>
                  <a:lnTo>
                    <a:pt x="2" y="24"/>
                  </a:lnTo>
                  <a:lnTo>
                    <a:pt x="2" y="25"/>
                  </a:lnTo>
                  <a:lnTo>
                    <a:pt x="2" y="27"/>
                  </a:lnTo>
                  <a:lnTo>
                    <a:pt x="2" y="28"/>
                  </a:lnTo>
                  <a:lnTo>
                    <a:pt x="2" y="29"/>
                  </a:lnTo>
                  <a:lnTo>
                    <a:pt x="2" y="31"/>
                  </a:lnTo>
                  <a:lnTo>
                    <a:pt x="2" y="32"/>
                  </a:lnTo>
                  <a:lnTo>
                    <a:pt x="71" y="32"/>
                  </a:lnTo>
                  <a:lnTo>
                    <a:pt x="71" y="31"/>
                  </a:lnTo>
                  <a:lnTo>
                    <a:pt x="71" y="29"/>
                  </a:lnTo>
                  <a:lnTo>
                    <a:pt x="71" y="28"/>
                  </a:lnTo>
                  <a:lnTo>
                    <a:pt x="72" y="27"/>
                  </a:lnTo>
                  <a:lnTo>
                    <a:pt x="72" y="25"/>
                  </a:lnTo>
                  <a:lnTo>
                    <a:pt x="72" y="24"/>
                  </a:lnTo>
                  <a:lnTo>
                    <a:pt x="72" y="23"/>
                  </a:lnTo>
                  <a:lnTo>
                    <a:pt x="72" y="22"/>
                  </a:lnTo>
                  <a:lnTo>
                    <a:pt x="72" y="20"/>
                  </a:lnTo>
                  <a:lnTo>
                    <a:pt x="72" y="19"/>
                  </a:lnTo>
                  <a:lnTo>
                    <a:pt x="72" y="18"/>
                  </a:lnTo>
                  <a:lnTo>
                    <a:pt x="72" y="16"/>
                  </a:lnTo>
                  <a:lnTo>
                    <a:pt x="72" y="15"/>
                  </a:lnTo>
                  <a:lnTo>
                    <a:pt x="72" y="14"/>
                  </a:lnTo>
                  <a:lnTo>
                    <a:pt x="73" y="12"/>
                  </a:lnTo>
                  <a:lnTo>
                    <a:pt x="73" y="11"/>
                  </a:lnTo>
                  <a:lnTo>
                    <a:pt x="73" y="10"/>
                  </a:lnTo>
                  <a:lnTo>
                    <a:pt x="73" y="9"/>
                  </a:lnTo>
                  <a:lnTo>
                    <a:pt x="73" y="7"/>
                  </a:lnTo>
                  <a:lnTo>
                    <a:pt x="73" y="6"/>
                  </a:lnTo>
                  <a:lnTo>
                    <a:pt x="73" y="5"/>
                  </a:lnTo>
                  <a:lnTo>
                    <a:pt x="73" y="3"/>
                  </a:lnTo>
                  <a:lnTo>
                    <a:pt x="73" y="2"/>
                  </a:lnTo>
                  <a:lnTo>
                    <a:pt x="74" y="2"/>
                  </a:lnTo>
                  <a:lnTo>
                    <a:pt x="74" y="1"/>
                  </a:lnTo>
                  <a:lnTo>
                    <a:pt x="74" y="0"/>
                  </a:lnTo>
                  <a:lnTo>
                    <a:pt x="0" y="0"/>
                  </a:lnTo>
                  <a:close/>
                </a:path>
              </a:pathLst>
            </a:custGeom>
            <a:solidFill>
              <a:srgbClr val="E8F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5" name="Freeform 88"/>
            <p:cNvSpPr>
              <a:spLocks/>
            </p:cNvSpPr>
            <p:nvPr/>
          </p:nvSpPr>
          <p:spPr bwMode="auto">
            <a:xfrm>
              <a:off x="4474" y="3696"/>
              <a:ext cx="35" cy="17"/>
            </a:xfrm>
            <a:custGeom>
              <a:avLst/>
              <a:gdLst>
                <a:gd name="T0" fmla="*/ 0 w 71"/>
                <a:gd name="T1" fmla="*/ 0 h 34"/>
                <a:gd name="T2" fmla="*/ 0 w 71"/>
                <a:gd name="T3" fmla="*/ 1 h 34"/>
                <a:gd name="T4" fmla="*/ 0 w 71"/>
                <a:gd name="T5" fmla="*/ 1 h 34"/>
                <a:gd name="T6" fmla="*/ 0 w 71"/>
                <a:gd name="T7" fmla="*/ 1 h 34"/>
                <a:gd name="T8" fmla="*/ 0 w 71"/>
                <a:gd name="T9" fmla="*/ 1 h 34"/>
                <a:gd name="T10" fmla="*/ 0 w 71"/>
                <a:gd name="T11" fmla="*/ 1 h 34"/>
                <a:gd name="T12" fmla="*/ 0 w 71"/>
                <a:gd name="T13" fmla="*/ 1 h 34"/>
                <a:gd name="T14" fmla="*/ 0 w 71"/>
                <a:gd name="T15" fmla="*/ 1 h 34"/>
                <a:gd name="T16" fmla="*/ 0 w 71"/>
                <a:gd name="T17" fmla="*/ 1 h 34"/>
                <a:gd name="T18" fmla="*/ 0 w 71"/>
                <a:gd name="T19" fmla="*/ 1 h 34"/>
                <a:gd name="T20" fmla="*/ 0 w 71"/>
                <a:gd name="T21" fmla="*/ 1 h 34"/>
                <a:gd name="T22" fmla="*/ 0 w 71"/>
                <a:gd name="T23" fmla="*/ 1 h 34"/>
                <a:gd name="T24" fmla="*/ 0 w 71"/>
                <a:gd name="T25" fmla="*/ 1 h 34"/>
                <a:gd name="T26" fmla="*/ 0 w 71"/>
                <a:gd name="T27" fmla="*/ 1 h 34"/>
                <a:gd name="T28" fmla="*/ 0 w 71"/>
                <a:gd name="T29" fmla="*/ 1 h 34"/>
                <a:gd name="T30" fmla="*/ 0 w 71"/>
                <a:gd name="T31" fmla="*/ 1 h 34"/>
                <a:gd name="T32" fmla="*/ 0 w 71"/>
                <a:gd name="T33" fmla="*/ 1 h 34"/>
                <a:gd name="T34" fmla="*/ 0 w 71"/>
                <a:gd name="T35" fmla="*/ 1 h 34"/>
                <a:gd name="T36" fmla="*/ 0 w 71"/>
                <a:gd name="T37" fmla="*/ 1 h 34"/>
                <a:gd name="T38" fmla="*/ 0 w 71"/>
                <a:gd name="T39" fmla="*/ 1 h 34"/>
                <a:gd name="T40" fmla="*/ 0 w 71"/>
                <a:gd name="T41" fmla="*/ 1 h 34"/>
                <a:gd name="T42" fmla="*/ 0 w 71"/>
                <a:gd name="T43" fmla="*/ 1 h 34"/>
                <a:gd name="T44" fmla="*/ 0 w 71"/>
                <a:gd name="T45" fmla="*/ 1 h 34"/>
                <a:gd name="T46" fmla="*/ 0 w 71"/>
                <a:gd name="T47" fmla="*/ 1 h 34"/>
                <a:gd name="T48" fmla="*/ 0 w 71"/>
                <a:gd name="T49" fmla="*/ 1 h 34"/>
                <a:gd name="T50" fmla="*/ 0 w 71"/>
                <a:gd name="T51" fmla="*/ 1 h 34"/>
                <a:gd name="T52" fmla="*/ 0 w 71"/>
                <a:gd name="T53" fmla="*/ 1 h 34"/>
                <a:gd name="T54" fmla="*/ 0 w 71"/>
                <a:gd name="T55" fmla="*/ 1 h 34"/>
                <a:gd name="T56" fmla="*/ 0 w 71"/>
                <a:gd name="T57" fmla="*/ 1 h 34"/>
                <a:gd name="T58" fmla="*/ 0 w 71"/>
                <a:gd name="T59" fmla="*/ 1 h 34"/>
                <a:gd name="T60" fmla="*/ 0 w 71"/>
                <a:gd name="T61" fmla="*/ 1 h 34"/>
                <a:gd name="T62" fmla="*/ 0 w 71"/>
                <a:gd name="T63" fmla="*/ 1 h 34"/>
                <a:gd name="T64" fmla="*/ 0 w 71"/>
                <a:gd name="T65" fmla="*/ 1 h 34"/>
                <a:gd name="T66" fmla="*/ 0 w 71"/>
                <a:gd name="T67" fmla="*/ 1 h 34"/>
                <a:gd name="T68" fmla="*/ 0 w 71"/>
                <a:gd name="T69" fmla="*/ 1 h 34"/>
                <a:gd name="T70" fmla="*/ 0 w 71"/>
                <a:gd name="T71" fmla="*/ 1 h 34"/>
                <a:gd name="T72" fmla="*/ 0 w 71"/>
                <a:gd name="T73" fmla="*/ 1 h 34"/>
                <a:gd name="T74" fmla="*/ 0 w 71"/>
                <a:gd name="T75" fmla="*/ 1 h 34"/>
                <a:gd name="T76" fmla="*/ 0 w 71"/>
                <a:gd name="T77" fmla="*/ 1 h 34"/>
                <a:gd name="T78" fmla="*/ 0 w 71"/>
                <a:gd name="T79" fmla="*/ 1 h 34"/>
                <a:gd name="T80" fmla="*/ 0 w 71"/>
                <a:gd name="T81" fmla="*/ 1 h 34"/>
                <a:gd name="T82" fmla="*/ 0 w 71"/>
                <a:gd name="T83" fmla="*/ 1 h 34"/>
                <a:gd name="T84" fmla="*/ 0 w 71"/>
                <a:gd name="T85" fmla="*/ 1 h 34"/>
                <a:gd name="T86" fmla="*/ 0 w 71"/>
                <a:gd name="T87" fmla="*/ 1 h 34"/>
                <a:gd name="T88" fmla="*/ 0 w 71"/>
                <a:gd name="T89" fmla="*/ 1 h 34"/>
                <a:gd name="T90" fmla="*/ 0 w 71"/>
                <a:gd name="T91" fmla="*/ 1 h 34"/>
                <a:gd name="T92" fmla="*/ 0 w 71"/>
                <a:gd name="T93" fmla="*/ 1 h 34"/>
                <a:gd name="T94" fmla="*/ 0 w 71"/>
                <a:gd name="T95" fmla="*/ 1 h 34"/>
                <a:gd name="T96" fmla="*/ 0 w 71"/>
                <a:gd name="T97" fmla="*/ 1 h 34"/>
                <a:gd name="T98" fmla="*/ 0 w 71"/>
                <a:gd name="T99" fmla="*/ 1 h 34"/>
                <a:gd name="T100" fmla="*/ 0 w 71"/>
                <a:gd name="T101" fmla="*/ 1 h 34"/>
                <a:gd name="T102" fmla="*/ 0 w 71"/>
                <a:gd name="T103" fmla="*/ 1 h 34"/>
                <a:gd name="T104" fmla="*/ 0 w 71"/>
                <a:gd name="T105" fmla="*/ 1 h 34"/>
                <a:gd name="T106" fmla="*/ 0 w 71"/>
                <a:gd name="T107" fmla="*/ 0 h 34"/>
                <a:gd name="T108" fmla="*/ 0 w 71"/>
                <a:gd name="T109" fmla="*/ 0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1" h="34">
                  <a:moveTo>
                    <a:pt x="0" y="0"/>
                  </a:moveTo>
                  <a:lnTo>
                    <a:pt x="0" y="1"/>
                  </a:lnTo>
                  <a:lnTo>
                    <a:pt x="0" y="3"/>
                  </a:lnTo>
                  <a:lnTo>
                    <a:pt x="0" y="4"/>
                  </a:lnTo>
                  <a:lnTo>
                    <a:pt x="0" y="5"/>
                  </a:lnTo>
                  <a:lnTo>
                    <a:pt x="0" y="7"/>
                  </a:lnTo>
                  <a:lnTo>
                    <a:pt x="0" y="8"/>
                  </a:lnTo>
                  <a:lnTo>
                    <a:pt x="1" y="9"/>
                  </a:lnTo>
                  <a:lnTo>
                    <a:pt x="1" y="10"/>
                  </a:lnTo>
                  <a:lnTo>
                    <a:pt x="1" y="12"/>
                  </a:lnTo>
                  <a:lnTo>
                    <a:pt x="1" y="13"/>
                  </a:lnTo>
                  <a:lnTo>
                    <a:pt x="1" y="14"/>
                  </a:lnTo>
                  <a:lnTo>
                    <a:pt x="1" y="16"/>
                  </a:lnTo>
                  <a:lnTo>
                    <a:pt x="1" y="17"/>
                  </a:lnTo>
                  <a:lnTo>
                    <a:pt x="1" y="18"/>
                  </a:lnTo>
                  <a:lnTo>
                    <a:pt x="1" y="20"/>
                  </a:lnTo>
                  <a:lnTo>
                    <a:pt x="1" y="21"/>
                  </a:lnTo>
                  <a:lnTo>
                    <a:pt x="1" y="22"/>
                  </a:lnTo>
                  <a:lnTo>
                    <a:pt x="1" y="23"/>
                  </a:lnTo>
                  <a:lnTo>
                    <a:pt x="2" y="25"/>
                  </a:lnTo>
                  <a:lnTo>
                    <a:pt x="2" y="26"/>
                  </a:lnTo>
                  <a:lnTo>
                    <a:pt x="2" y="27"/>
                  </a:lnTo>
                  <a:lnTo>
                    <a:pt x="2" y="29"/>
                  </a:lnTo>
                  <a:lnTo>
                    <a:pt x="2" y="30"/>
                  </a:lnTo>
                  <a:lnTo>
                    <a:pt x="2" y="31"/>
                  </a:lnTo>
                  <a:lnTo>
                    <a:pt x="2" y="33"/>
                  </a:lnTo>
                  <a:lnTo>
                    <a:pt x="2" y="34"/>
                  </a:lnTo>
                  <a:lnTo>
                    <a:pt x="68" y="34"/>
                  </a:lnTo>
                  <a:lnTo>
                    <a:pt x="68" y="33"/>
                  </a:lnTo>
                  <a:lnTo>
                    <a:pt x="68" y="31"/>
                  </a:lnTo>
                  <a:lnTo>
                    <a:pt x="68" y="30"/>
                  </a:lnTo>
                  <a:lnTo>
                    <a:pt x="70" y="29"/>
                  </a:lnTo>
                  <a:lnTo>
                    <a:pt x="70" y="27"/>
                  </a:lnTo>
                  <a:lnTo>
                    <a:pt x="70" y="26"/>
                  </a:lnTo>
                  <a:lnTo>
                    <a:pt x="70" y="25"/>
                  </a:lnTo>
                  <a:lnTo>
                    <a:pt x="70" y="23"/>
                  </a:lnTo>
                  <a:lnTo>
                    <a:pt x="70" y="22"/>
                  </a:lnTo>
                  <a:lnTo>
                    <a:pt x="70" y="21"/>
                  </a:lnTo>
                  <a:lnTo>
                    <a:pt x="70" y="20"/>
                  </a:lnTo>
                  <a:lnTo>
                    <a:pt x="70" y="18"/>
                  </a:lnTo>
                  <a:lnTo>
                    <a:pt x="70" y="17"/>
                  </a:lnTo>
                  <a:lnTo>
                    <a:pt x="70" y="16"/>
                  </a:lnTo>
                  <a:lnTo>
                    <a:pt x="70" y="14"/>
                  </a:lnTo>
                  <a:lnTo>
                    <a:pt x="70" y="13"/>
                  </a:lnTo>
                  <a:lnTo>
                    <a:pt x="71" y="12"/>
                  </a:lnTo>
                  <a:lnTo>
                    <a:pt x="71" y="10"/>
                  </a:lnTo>
                  <a:lnTo>
                    <a:pt x="71" y="9"/>
                  </a:lnTo>
                  <a:lnTo>
                    <a:pt x="71" y="8"/>
                  </a:lnTo>
                  <a:lnTo>
                    <a:pt x="71" y="7"/>
                  </a:lnTo>
                  <a:lnTo>
                    <a:pt x="71" y="5"/>
                  </a:lnTo>
                  <a:lnTo>
                    <a:pt x="71" y="4"/>
                  </a:lnTo>
                  <a:lnTo>
                    <a:pt x="71" y="3"/>
                  </a:lnTo>
                  <a:lnTo>
                    <a:pt x="71" y="1"/>
                  </a:lnTo>
                  <a:lnTo>
                    <a:pt x="71" y="0"/>
                  </a:lnTo>
                  <a:lnTo>
                    <a:pt x="0" y="0"/>
                  </a:lnTo>
                  <a:close/>
                </a:path>
              </a:pathLst>
            </a:custGeom>
            <a:solidFill>
              <a:srgbClr val="E6F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6" name="Freeform 89"/>
            <p:cNvSpPr>
              <a:spLocks/>
            </p:cNvSpPr>
            <p:nvPr/>
          </p:nvSpPr>
          <p:spPr bwMode="auto">
            <a:xfrm>
              <a:off x="4474" y="3704"/>
              <a:ext cx="35" cy="17"/>
            </a:xfrm>
            <a:custGeom>
              <a:avLst/>
              <a:gdLst>
                <a:gd name="T0" fmla="*/ 0 w 69"/>
                <a:gd name="T1" fmla="*/ 0 h 32"/>
                <a:gd name="T2" fmla="*/ 0 w 69"/>
                <a:gd name="T3" fmla="*/ 1 h 32"/>
                <a:gd name="T4" fmla="*/ 0 w 69"/>
                <a:gd name="T5" fmla="*/ 1 h 32"/>
                <a:gd name="T6" fmla="*/ 0 w 69"/>
                <a:gd name="T7" fmla="*/ 1 h 32"/>
                <a:gd name="T8" fmla="*/ 0 w 69"/>
                <a:gd name="T9" fmla="*/ 1 h 32"/>
                <a:gd name="T10" fmla="*/ 0 w 69"/>
                <a:gd name="T11" fmla="*/ 1 h 32"/>
                <a:gd name="T12" fmla="*/ 1 w 69"/>
                <a:gd name="T13" fmla="*/ 1 h 32"/>
                <a:gd name="T14" fmla="*/ 1 w 69"/>
                <a:gd name="T15" fmla="*/ 1 h 32"/>
                <a:gd name="T16" fmla="*/ 1 w 69"/>
                <a:gd name="T17" fmla="*/ 1 h 32"/>
                <a:gd name="T18" fmla="*/ 1 w 69"/>
                <a:gd name="T19" fmla="*/ 1 h 32"/>
                <a:gd name="T20" fmla="*/ 1 w 69"/>
                <a:gd name="T21" fmla="*/ 1 h 32"/>
                <a:gd name="T22" fmla="*/ 1 w 69"/>
                <a:gd name="T23" fmla="*/ 1 h 32"/>
                <a:gd name="T24" fmla="*/ 1 w 69"/>
                <a:gd name="T25" fmla="*/ 1 h 32"/>
                <a:gd name="T26" fmla="*/ 1 w 69"/>
                <a:gd name="T27" fmla="*/ 1 h 32"/>
                <a:gd name="T28" fmla="*/ 1 w 69"/>
                <a:gd name="T29" fmla="*/ 1 h 32"/>
                <a:gd name="T30" fmla="*/ 1 w 69"/>
                <a:gd name="T31" fmla="*/ 1 h 32"/>
                <a:gd name="T32" fmla="*/ 1 w 69"/>
                <a:gd name="T33" fmla="*/ 1 h 32"/>
                <a:gd name="T34" fmla="*/ 1 w 69"/>
                <a:gd name="T35" fmla="*/ 1 h 32"/>
                <a:gd name="T36" fmla="*/ 1 w 69"/>
                <a:gd name="T37" fmla="*/ 1 h 32"/>
                <a:gd name="T38" fmla="*/ 1 w 69"/>
                <a:gd name="T39" fmla="*/ 1 h 32"/>
                <a:gd name="T40" fmla="*/ 1 w 69"/>
                <a:gd name="T41" fmla="*/ 1 h 32"/>
                <a:gd name="T42" fmla="*/ 1 w 69"/>
                <a:gd name="T43" fmla="*/ 1 h 32"/>
                <a:gd name="T44" fmla="*/ 1 w 69"/>
                <a:gd name="T45" fmla="*/ 1 h 32"/>
                <a:gd name="T46" fmla="*/ 1 w 69"/>
                <a:gd name="T47" fmla="*/ 1 h 32"/>
                <a:gd name="T48" fmla="*/ 1 w 69"/>
                <a:gd name="T49" fmla="*/ 1 h 32"/>
                <a:gd name="T50" fmla="*/ 1 w 69"/>
                <a:gd name="T51" fmla="*/ 1 h 32"/>
                <a:gd name="T52" fmla="*/ 1 w 69"/>
                <a:gd name="T53" fmla="*/ 1 h 32"/>
                <a:gd name="T54" fmla="*/ 1 w 69"/>
                <a:gd name="T55" fmla="*/ 1 h 32"/>
                <a:gd name="T56" fmla="*/ 1 w 69"/>
                <a:gd name="T57" fmla="*/ 1 h 32"/>
                <a:gd name="T58" fmla="*/ 1 w 69"/>
                <a:gd name="T59" fmla="*/ 1 h 32"/>
                <a:gd name="T60" fmla="*/ 1 w 69"/>
                <a:gd name="T61" fmla="*/ 1 h 32"/>
                <a:gd name="T62" fmla="*/ 1 w 69"/>
                <a:gd name="T63" fmla="*/ 1 h 32"/>
                <a:gd name="T64" fmla="*/ 1 w 69"/>
                <a:gd name="T65" fmla="*/ 1 h 32"/>
                <a:gd name="T66" fmla="*/ 1 w 69"/>
                <a:gd name="T67" fmla="*/ 1 h 32"/>
                <a:gd name="T68" fmla="*/ 1 w 69"/>
                <a:gd name="T69" fmla="*/ 1 h 32"/>
                <a:gd name="T70" fmla="*/ 1 w 69"/>
                <a:gd name="T71" fmla="*/ 1 h 32"/>
                <a:gd name="T72" fmla="*/ 1 w 69"/>
                <a:gd name="T73" fmla="*/ 1 h 32"/>
                <a:gd name="T74" fmla="*/ 1 w 69"/>
                <a:gd name="T75" fmla="*/ 1 h 32"/>
                <a:gd name="T76" fmla="*/ 1 w 69"/>
                <a:gd name="T77" fmla="*/ 1 h 32"/>
                <a:gd name="T78" fmla="*/ 1 w 69"/>
                <a:gd name="T79" fmla="*/ 1 h 32"/>
                <a:gd name="T80" fmla="*/ 1 w 69"/>
                <a:gd name="T81" fmla="*/ 1 h 32"/>
                <a:gd name="T82" fmla="*/ 1 w 69"/>
                <a:gd name="T83" fmla="*/ 1 h 32"/>
                <a:gd name="T84" fmla="*/ 1 w 69"/>
                <a:gd name="T85" fmla="*/ 1 h 32"/>
                <a:gd name="T86" fmla="*/ 1 w 69"/>
                <a:gd name="T87" fmla="*/ 1 h 32"/>
                <a:gd name="T88" fmla="*/ 1 w 69"/>
                <a:gd name="T89" fmla="*/ 1 h 32"/>
                <a:gd name="T90" fmla="*/ 1 w 69"/>
                <a:gd name="T91" fmla="*/ 1 h 32"/>
                <a:gd name="T92" fmla="*/ 1 w 69"/>
                <a:gd name="T93" fmla="*/ 1 h 32"/>
                <a:gd name="T94" fmla="*/ 1 w 69"/>
                <a:gd name="T95" fmla="*/ 1 h 32"/>
                <a:gd name="T96" fmla="*/ 1 w 69"/>
                <a:gd name="T97" fmla="*/ 1 h 32"/>
                <a:gd name="T98" fmla="*/ 1 w 69"/>
                <a:gd name="T99" fmla="*/ 1 h 32"/>
                <a:gd name="T100" fmla="*/ 1 w 69"/>
                <a:gd name="T101" fmla="*/ 1 h 32"/>
                <a:gd name="T102" fmla="*/ 1 w 69"/>
                <a:gd name="T103" fmla="*/ 0 h 32"/>
                <a:gd name="T104" fmla="*/ 0 w 69"/>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9" h="32">
                  <a:moveTo>
                    <a:pt x="0" y="0"/>
                  </a:moveTo>
                  <a:lnTo>
                    <a:pt x="0" y="1"/>
                  </a:lnTo>
                  <a:lnTo>
                    <a:pt x="0" y="3"/>
                  </a:lnTo>
                  <a:lnTo>
                    <a:pt x="0" y="4"/>
                  </a:lnTo>
                  <a:lnTo>
                    <a:pt x="0" y="5"/>
                  </a:lnTo>
                  <a:lnTo>
                    <a:pt x="0" y="6"/>
                  </a:lnTo>
                  <a:lnTo>
                    <a:pt x="1" y="8"/>
                  </a:lnTo>
                  <a:lnTo>
                    <a:pt x="1" y="9"/>
                  </a:lnTo>
                  <a:lnTo>
                    <a:pt x="1" y="10"/>
                  </a:lnTo>
                  <a:lnTo>
                    <a:pt x="1" y="12"/>
                  </a:lnTo>
                  <a:lnTo>
                    <a:pt x="1" y="13"/>
                  </a:lnTo>
                  <a:lnTo>
                    <a:pt x="1" y="14"/>
                  </a:lnTo>
                  <a:lnTo>
                    <a:pt x="1" y="16"/>
                  </a:lnTo>
                  <a:lnTo>
                    <a:pt x="1" y="17"/>
                  </a:lnTo>
                  <a:lnTo>
                    <a:pt x="1" y="18"/>
                  </a:lnTo>
                  <a:lnTo>
                    <a:pt x="1" y="19"/>
                  </a:lnTo>
                  <a:lnTo>
                    <a:pt x="1" y="21"/>
                  </a:lnTo>
                  <a:lnTo>
                    <a:pt x="1" y="22"/>
                  </a:lnTo>
                  <a:lnTo>
                    <a:pt x="1" y="23"/>
                  </a:lnTo>
                  <a:lnTo>
                    <a:pt x="1" y="25"/>
                  </a:lnTo>
                  <a:lnTo>
                    <a:pt x="1" y="26"/>
                  </a:lnTo>
                  <a:lnTo>
                    <a:pt x="2" y="27"/>
                  </a:lnTo>
                  <a:lnTo>
                    <a:pt x="2" y="28"/>
                  </a:lnTo>
                  <a:lnTo>
                    <a:pt x="2" y="30"/>
                  </a:lnTo>
                  <a:lnTo>
                    <a:pt x="2" y="31"/>
                  </a:lnTo>
                  <a:lnTo>
                    <a:pt x="2" y="32"/>
                  </a:lnTo>
                  <a:lnTo>
                    <a:pt x="67" y="32"/>
                  </a:lnTo>
                  <a:lnTo>
                    <a:pt x="67" y="31"/>
                  </a:lnTo>
                  <a:lnTo>
                    <a:pt x="67" y="30"/>
                  </a:lnTo>
                  <a:lnTo>
                    <a:pt x="67" y="28"/>
                  </a:lnTo>
                  <a:lnTo>
                    <a:pt x="67" y="27"/>
                  </a:lnTo>
                  <a:lnTo>
                    <a:pt x="67" y="26"/>
                  </a:lnTo>
                  <a:lnTo>
                    <a:pt x="67" y="25"/>
                  </a:lnTo>
                  <a:lnTo>
                    <a:pt x="67" y="23"/>
                  </a:lnTo>
                  <a:lnTo>
                    <a:pt x="67" y="22"/>
                  </a:lnTo>
                  <a:lnTo>
                    <a:pt x="67" y="21"/>
                  </a:lnTo>
                  <a:lnTo>
                    <a:pt x="67" y="19"/>
                  </a:lnTo>
                  <a:lnTo>
                    <a:pt x="67" y="18"/>
                  </a:lnTo>
                  <a:lnTo>
                    <a:pt x="67" y="17"/>
                  </a:lnTo>
                  <a:lnTo>
                    <a:pt x="67" y="16"/>
                  </a:lnTo>
                  <a:lnTo>
                    <a:pt x="67" y="14"/>
                  </a:lnTo>
                  <a:lnTo>
                    <a:pt x="67" y="13"/>
                  </a:lnTo>
                  <a:lnTo>
                    <a:pt x="69" y="12"/>
                  </a:lnTo>
                  <a:lnTo>
                    <a:pt x="69" y="10"/>
                  </a:lnTo>
                  <a:lnTo>
                    <a:pt x="69" y="9"/>
                  </a:lnTo>
                  <a:lnTo>
                    <a:pt x="69" y="8"/>
                  </a:lnTo>
                  <a:lnTo>
                    <a:pt x="69" y="6"/>
                  </a:lnTo>
                  <a:lnTo>
                    <a:pt x="69" y="5"/>
                  </a:lnTo>
                  <a:lnTo>
                    <a:pt x="69" y="4"/>
                  </a:lnTo>
                  <a:lnTo>
                    <a:pt x="69" y="3"/>
                  </a:lnTo>
                  <a:lnTo>
                    <a:pt x="69" y="1"/>
                  </a:lnTo>
                  <a:lnTo>
                    <a:pt x="69" y="0"/>
                  </a:lnTo>
                  <a:lnTo>
                    <a:pt x="0" y="0"/>
                  </a:lnTo>
                  <a:close/>
                </a:path>
              </a:pathLst>
            </a:custGeom>
            <a:solidFill>
              <a:srgbClr val="E3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7" name="Freeform 90"/>
            <p:cNvSpPr>
              <a:spLocks/>
            </p:cNvSpPr>
            <p:nvPr/>
          </p:nvSpPr>
          <p:spPr bwMode="auto">
            <a:xfrm>
              <a:off x="4475" y="3713"/>
              <a:ext cx="33" cy="16"/>
            </a:xfrm>
            <a:custGeom>
              <a:avLst/>
              <a:gdLst>
                <a:gd name="T0" fmla="*/ 0 w 66"/>
                <a:gd name="T1" fmla="*/ 0 h 32"/>
                <a:gd name="T2" fmla="*/ 0 w 66"/>
                <a:gd name="T3" fmla="*/ 1 h 32"/>
                <a:gd name="T4" fmla="*/ 0 w 66"/>
                <a:gd name="T5" fmla="*/ 1 h 32"/>
                <a:gd name="T6" fmla="*/ 0 w 66"/>
                <a:gd name="T7" fmla="*/ 1 h 32"/>
                <a:gd name="T8" fmla="*/ 0 w 66"/>
                <a:gd name="T9" fmla="*/ 1 h 32"/>
                <a:gd name="T10" fmla="*/ 0 w 66"/>
                <a:gd name="T11" fmla="*/ 1 h 32"/>
                <a:gd name="T12" fmla="*/ 0 w 66"/>
                <a:gd name="T13" fmla="*/ 1 h 32"/>
                <a:gd name="T14" fmla="*/ 0 w 66"/>
                <a:gd name="T15" fmla="*/ 1 h 32"/>
                <a:gd name="T16" fmla="*/ 1 w 66"/>
                <a:gd name="T17" fmla="*/ 1 h 32"/>
                <a:gd name="T18" fmla="*/ 1 w 66"/>
                <a:gd name="T19" fmla="*/ 1 h 32"/>
                <a:gd name="T20" fmla="*/ 1 w 66"/>
                <a:gd name="T21" fmla="*/ 1 h 32"/>
                <a:gd name="T22" fmla="*/ 1 w 66"/>
                <a:gd name="T23" fmla="*/ 1 h 32"/>
                <a:gd name="T24" fmla="*/ 1 w 66"/>
                <a:gd name="T25" fmla="*/ 1 h 32"/>
                <a:gd name="T26" fmla="*/ 1 w 66"/>
                <a:gd name="T27" fmla="*/ 1 h 32"/>
                <a:gd name="T28" fmla="*/ 1 w 66"/>
                <a:gd name="T29" fmla="*/ 1 h 32"/>
                <a:gd name="T30" fmla="*/ 1 w 66"/>
                <a:gd name="T31" fmla="*/ 1 h 32"/>
                <a:gd name="T32" fmla="*/ 1 w 66"/>
                <a:gd name="T33" fmla="*/ 1 h 32"/>
                <a:gd name="T34" fmla="*/ 1 w 66"/>
                <a:gd name="T35" fmla="*/ 1 h 32"/>
                <a:gd name="T36" fmla="*/ 1 w 66"/>
                <a:gd name="T37" fmla="*/ 1 h 32"/>
                <a:gd name="T38" fmla="*/ 1 w 66"/>
                <a:gd name="T39" fmla="*/ 1 h 32"/>
                <a:gd name="T40" fmla="*/ 1 w 66"/>
                <a:gd name="T41" fmla="*/ 1 h 32"/>
                <a:gd name="T42" fmla="*/ 1 w 66"/>
                <a:gd name="T43" fmla="*/ 1 h 32"/>
                <a:gd name="T44" fmla="*/ 1 w 66"/>
                <a:gd name="T45" fmla="*/ 1 h 32"/>
                <a:gd name="T46" fmla="*/ 1 w 66"/>
                <a:gd name="T47" fmla="*/ 1 h 32"/>
                <a:gd name="T48" fmla="*/ 1 w 66"/>
                <a:gd name="T49" fmla="*/ 1 h 32"/>
                <a:gd name="T50" fmla="*/ 1 w 66"/>
                <a:gd name="T51" fmla="*/ 1 h 32"/>
                <a:gd name="T52" fmla="*/ 1 w 66"/>
                <a:gd name="T53" fmla="*/ 1 h 32"/>
                <a:gd name="T54" fmla="*/ 1 w 66"/>
                <a:gd name="T55" fmla="*/ 1 h 32"/>
                <a:gd name="T56" fmla="*/ 1 w 66"/>
                <a:gd name="T57" fmla="*/ 1 h 32"/>
                <a:gd name="T58" fmla="*/ 1 w 66"/>
                <a:gd name="T59" fmla="*/ 1 h 32"/>
                <a:gd name="T60" fmla="*/ 1 w 66"/>
                <a:gd name="T61" fmla="*/ 1 h 32"/>
                <a:gd name="T62" fmla="*/ 1 w 66"/>
                <a:gd name="T63" fmla="*/ 1 h 32"/>
                <a:gd name="T64" fmla="*/ 1 w 66"/>
                <a:gd name="T65" fmla="*/ 1 h 32"/>
                <a:gd name="T66" fmla="*/ 1 w 66"/>
                <a:gd name="T67" fmla="*/ 1 h 32"/>
                <a:gd name="T68" fmla="*/ 1 w 66"/>
                <a:gd name="T69" fmla="*/ 1 h 32"/>
                <a:gd name="T70" fmla="*/ 1 w 66"/>
                <a:gd name="T71" fmla="*/ 1 h 32"/>
                <a:gd name="T72" fmla="*/ 1 w 66"/>
                <a:gd name="T73" fmla="*/ 1 h 32"/>
                <a:gd name="T74" fmla="*/ 1 w 66"/>
                <a:gd name="T75" fmla="*/ 1 h 32"/>
                <a:gd name="T76" fmla="*/ 1 w 66"/>
                <a:gd name="T77" fmla="*/ 1 h 32"/>
                <a:gd name="T78" fmla="*/ 1 w 66"/>
                <a:gd name="T79" fmla="*/ 1 h 32"/>
                <a:gd name="T80" fmla="*/ 1 w 66"/>
                <a:gd name="T81" fmla="*/ 1 h 32"/>
                <a:gd name="T82" fmla="*/ 1 w 66"/>
                <a:gd name="T83" fmla="*/ 1 h 32"/>
                <a:gd name="T84" fmla="*/ 1 w 66"/>
                <a:gd name="T85" fmla="*/ 1 h 32"/>
                <a:gd name="T86" fmla="*/ 1 w 66"/>
                <a:gd name="T87" fmla="*/ 1 h 32"/>
                <a:gd name="T88" fmla="*/ 1 w 66"/>
                <a:gd name="T89" fmla="*/ 1 h 32"/>
                <a:gd name="T90" fmla="*/ 1 w 66"/>
                <a:gd name="T91" fmla="*/ 1 h 32"/>
                <a:gd name="T92" fmla="*/ 1 w 66"/>
                <a:gd name="T93" fmla="*/ 1 h 32"/>
                <a:gd name="T94" fmla="*/ 1 w 66"/>
                <a:gd name="T95" fmla="*/ 1 h 32"/>
                <a:gd name="T96" fmla="*/ 1 w 66"/>
                <a:gd name="T97" fmla="*/ 1 h 32"/>
                <a:gd name="T98" fmla="*/ 1 w 66"/>
                <a:gd name="T99" fmla="*/ 1 h 32"/>
                <a:gd name="T100" fmla="*/ 1 w 66"/>
                <a:gd name="T101" fmla="*/ 1 h 32"/>
                <a:gd name="T102" fmla="*/ 1 w 66"/>
                <a:gd name="T103" fmla="*/ 0 h 32"/>
                <a:gd name="T104" fmla="*/ 0 w 66"/>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 h="32">
                  <a:moveTo>
                    <a:pt x="0" y="0"/>
                  </a:moveTo>
                  <a:lnTo>
                    <a:pt x="0" y="1"/>
                  </a:lnTo>
                  <a:lnTo>
                    <a:pt x="0" y="2"/>
                  </a:lnTo>
                  <a:lnTo>
                    <a:pt x="0" y="4"/>
                  </a:lnTo>
                  <a:lnTo>
                    <a:pt x="0" y="5"/>
                  </a:lnTo>
                  <a:lnTo>
                    <a:pt x="0" y="6"/>
                  </a:lnTo>
                  <a:lnTo>
                    <a:pt x="0" y="8"/>
                  </a:lnTo>
                  <a:lnTo>
                    <a:pt x="0" y="9"/>
                  </a:lnTo>
                  <a:lnTo>
                    <a:pt x="1" y="10"/>
                  </a:lnTo>
                  <a:lnTo>
                    <a:pt x="1" y="11"/>
                  </a:lnTo>
                  <a:lnTo>
                    <a:pt x="1" y="13"/>
                  </a:lnTo>
                  <a:lnTo>
                    <a:pt x="1" y="14"/>
                  </a:lnTo>
                  <a:lnTo>
                    <a:pt x="1" y="15"/>
                  </a:lnTo>
                  <a:lnTo>
                    <a:pt x="1" y="17"/>
                  </a:lnTo>
                  <a:lnTo>
                    <a:pt x="1" y="18"/>
                  </a:lnTo>
                  <a:lnTo>
                    <a:pt x="1" y="19"/>
                  </a:lnTo>
                  <a:lnTo>
                    <a:pt x="1" y="21"/>
                  </a:lnTo>
                  <a:lnTo>
                    <a:pt x="1" y="22"/>
                  </a:lnTo>
                  <a:lnTo>
                    <a:pt x="1" y="23"/>
                  </a:lnTo>
                  <a:lnTo>
                    <a:pt x="1" y="24"/>
                  </a:lnTo>
                  <a:lnTo>
                    <a:pt x="1" y="26"/>
                  </a:lnTo>
                  <a:lnTo>
                    <a:pt x="1" y="27"/>
                  </a:lnTo>
                  <a:lnTo>
                    <a:pt x="1" y="28"/>
                  </a:lnTo>
                  <a:lnTo>
                    <a:pt x="1" y="30"/>
                  </a:lnTo>
                  <a:lnTo>
                    <a:pt x="1" y="31"/>
                  </a:lnTo>
                  <a:lnTo>
                    <a:pt x="1" y="32"/>
                  </a:lnTo>
                  <a:lnTo>
                    <a:pt x="65" y="32"/>
                  </a:lnTo>
                  <a:lnTo>
                    <a:pt x="65" y="31"/>
                  </a:lnTo>
                  <a:lnTo>
                    <a:pt x="65" y="30"/>
                  </a:lnTo>
                  <a:lnTo>
                    <a:pt x="65" y="28"/>
                  </a:lnTo>
                  <a:lnTo>
                    <a:pt x="65" y="27"/>
                  </a:lnTo>
                  <a:lnTo>
                    <a:pt x="65" y="26"/>
                  </a:lnTo>
                  <a:lnTo>
                    <a:pt x="65" y="24"/>
                  </a:lnTo>
                  <a:lnTo>
                    <a:pt x="65" y="23"/>
                  </a:lnTo>
                  <a:lnTo>
                    <a:pt x="65" y="22"/>
                  </a:lnTo>
                  <a:lnTo>
                    <a:pt x="65" y="21"/>
                  </a:lnTo>
                  <a:lnTo>
                    <a:pt x="65" y="19"/>
                  </a:lnTo>
                  <a:lnTo>
                    <a:pt x="65" y="18"/>
                  </a:lnTo>
                  <a:lnTo>
                    <a:pt x="65" y="17"/>
                  </a:lnTo>
                  <a:lnTo>
                    <a:pt x="66" y="15"/>
                  </a:lnTo>
                  <a:lnTo>
                    <a:pt x="66" y="14"/>
                  </a:lnTo>
                  <a:lnTo>
                    <a:pt x="66" y="13"/>
                  </a:lnTo>
                  <a:lnTo>
                    <a:pt x="66" y="11"/>
                  </a:lnTo>
                  <a:lnTo>
                    <a:pt x="66" y="10"/>
                  </a:lnTo>
                  <a:lnTo>
                    <a:pt x="66" y="9"/>
                  </a:lnTo>
                  <a:lnTo>
                    <a:pt x="66" y="8"/>
                  </a:lnTo>
                  <a:lnTo>
                    <a:pt x="66" y="6"/>
                  </a:lnTo>
                  <a:lnTo>
                    <a:pt x="66" y="5"/>
                  </a:lnTo>
                  <a:lnTo>
                    <a:pt x="66" y="4"/>
                  </a:lnTo>
                  <a:lnTo>
                    <a:pt x="66" y="2"/>
                  </a:lnTo>
                  <a:lnTo>
                    <a:pt x="66" y="1"/>
                  </a:lnTo>
                  <a:lnTo>
                    <a:pt x="66" y="0"/>
                  </a:lnTo>
                  <a:lnTo>
                    <a:pt x="0" y="0"/>
                  </a:lnTo>
                  <a:close/>
                </a:path>
              </a:pathLst>
            </a:custGeom>
            <a:solidFill>
              <a:srgbClr val="E3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8" name="Freeform 91"/>
            <p:cNvSpPr>
              <a:spLocks/>
            </p:cNvSpPr>
            <p:nvPr/>
          </p:nvSpPr>
          <p:spPr bwMode="auto">
            <a:xfrm>
              <a:off x="4476" y="3721"/>
              <a:ext cx="32" cy="16"/>
            </a:xfrm>
            <a:custGeom>
              <a:avLst/>
              <a:gdLst>
                <a:gd name="T0" fmla="*/ 0 w 65"/>
                <a:gd name="T1" fmla="*/ 0 h 33"/>
                <a:gd name="T2" fmla="*/ 0 w 65"/>
                <a:gd name="T3" fmla="*/ 0 h 33"/>
                <a:gd name="T4" fmla="*/ 0 w 65"/>
                <a:gd name="T5" fmla="*/ 0 h 33"/>
                <a:gd name="T6" fmla="*/ 0 w 65"/>
                <a:gd name="T7" fmla="*/ 0 h 33"/>
                <a:gd name="T8" fmla="*/ 0 w 65"/>
                <a:gd name="T9" fmla="*/ 0 h 33"/>
                <a:gd name="T10" fmla="*/ 0 w 65"/>
                <a:gd name="T11" fmla="*/ 0 h 33"/>
                <a:gd name="T12" fmla="*/ 0 w 65"/>
                <a:gd name="T13" fmla="*/ 0 h 33"/>
                <a:gd name="T14" fmla="*/ 0 w 65"/>
                <a:gd name="T15" fmla="*/ 0 h 33"/>
                <a:gd name="T16" fmla="*/ 0 w 65"/>
                <a:gd name="T17" fmla="*/ 0 h 33"/>
                <a:gd name="T18" fmla="*/ 0 w 65"/>
                <a:gd name="T19" fmla="*/ 0 h 33"/>
                <a:gd name="T20" fmla="*/ 0 w 65"/>
                <a:gd name="T21" fmla="*/ 0 h 33"/>
                <a:gd name="T22" fmla="*/ 0 w 65"/>
                <a:gd name="T23" fmla="*/ 0 h 33"/>
                <a:gd name="T24" fmla="*/ 0 w 65"/>
                <a:gd name="T25" fmla="*/ 0 h 33"/>
                <a:gd name="T26" fmla="*/ 0 w 65"/>
                <a:gd name="T27" fmla="*/ 0 h 33"/>
                <a:gd name="T28" fmla="*/ 0 w 65"/>
                <a:gd name="T29" fmla="*/ 0 h 33"/>
                <a:gd name="T30" fmla="*/ 0 w 65"/>
                <a:gd name="T31" fmla="*/ 0 h 33"/>
                <a:gd name="T32" fmla="*/ 0 w 65"/>
                <a:gd name="T33" fmla="*/ 0 h 33"/>
                <a:gd name="T34" fmla="*/ 0 w 65"/>
                <a:gd name="T35" fmla="*/ 0 h 33"/>
                <a:gd name="T36" fmla="*/ 0 w 65"/>
                <a:gd name="T37" fmla="*/ 0 h 33"/>
                <a:gd name="T38" fmla="*/ 0 w 65"/>
                <a:gd name="T39" fmla="*/ 0 h 33"/>
                <a:gd name="T40" fmla="*/ 0 w 65"/>
                <a:gd name="T41" fmla="*/ 0 h 33"/>
                <a:gd name="T42" fmla="*/ 0 w 65"/>
                <a:gd name="T43" fmla="*/ 0 h 33"/>
                <a:gd name="T44" fmla="*/ 0 w 65"/>
                <a:gd name="T45" fmla="*/ 0 h 33"/>
                <a:gd name="T46" fmla="*/ 0 w 65"/>
                <a:gd name="T47" fmla="*/ 0 h 33"/>
                <a:gd name="T48" fmla="*/ 0 w 65"/>
                <a:gd name="T49" fmla="*/ 0 h 33"/>
                <a:gd name="T50" fmla="*/ 0 w 65"/>
                <a:gd name="T51" fmla="*/ 0 h 33"/>
                <a:gd name="T52" fmla="*/ 0 w 65"/>
                <a:gd name="T53" fmla="*/ 0 h 33"/>
                <a:gd name="T54" fmla="*/ 0 w 65"/>
                <a:gd name="T55" fmla="*/ 0 h 33"/>
                <a:gd name="T56" fmla="*/ 0 w 65"/>
                <a:gd name="T57" fmla="*/ 0 h 33"/>
                <a:gd name="T58" fmla="*/ 0 w 65"/>
                <a:gd name="T59" fmla="*/ 0 h 33"/>
                <a:gd name="T60" fmla="*/ 0 w 65"/>
                <a:gd name="T61" fmla="*/ 0 h 33"/>
                <a:gd name="T62" fmla="*/ 0 w 65"/>
                <a:gd name="T63" fmla="*/ 0 h 33"/>
                <a:gd name="T64" fmla="*/ 0 w 65"/>
                <a:gd name="T65" fmla="*/ 0 h 33"/>
                <a:gd name="T66" fmla="*/ 0 w 65"/>
                <a:gd name="T67" fmla="*/ 0 h 33"/>
                <a:gd name="T68" fmla="*/ 0 w 65"/>
                <a:gd name="T69" fmla="*/ 0 h 33"/>
                <a:gd name="T70" fmla="*/ 0 w 65"/>
                <a:gd name="T71" fmla="*/ 0 h 33"/>
                <a:gd name="T72" fmla="*/ 0 w 65"/>
                <a:gd name="T73" fmla="*/ 0 h 33"/>
                <a:gd name="T74" fmla="*/ 0 w 65"/>
                <a:gd name="T75" fmla="*/ 0 h 33"/>
                <a:gd name="T76" fmla="*/ 0 w 65"/>
                <a:gd name="T77" fmla="*/ 0 h 33"/>
                <a:gd name="T78" fmla="*/ 0 w 65"/>
                <a:gd name="T79" fmla="*/ 0 h 33"/>
                <a:gd name="T80" fmla="*/ 0 w 65"/>
                <a:gd name="T81" fmla="*/ 0 h 33"/>
                <a:gd name="T82" fmla="*/ 0 w 65"/>
                <a:gd name="T83" fmla="*/ 0 h 33"/>
                <a:gd name="T84" fmla="*/ 0 w 65"/>
                <a:gd name="T85" fmla="*/ 0 h 33"/>
                <a:gd name="T86" fmla="*/ 0 w 65"/>
                <a:gd name="T87" fmla="*/ 0 h 33"/>
                <a:gd name="T88" fmla="*/ 0 w 65"/>
                <a:gd name="T89" fmla="*/ 0 h 33"/>
                <a:gd name="T90" fmla="*/ 0 w 65"/>
                <a:gd name="T91" fmla="*/ 0 h 33"/>
                <a:gd name="T92" fmla="*/ 0 w 65"/>
                <a:gd name="T93" fmla="*/ 0 h 33"/>
                <a:gd name="T94" fmla="*/ 0 w 65"/>
                <a:gd name="T95" fmla="*/ 0 h 33"/>
                <a:gd name="T96" fmla="*/ 0 w 65"/>
                <a:gd name="T97" fmla="*/ 0 h 33"/>
                <a:gd name="T98" fmla="*/ 0 w 65"/>
                <a:gd name="T99" fmla="*/ 0 h 33"/>
                <a:gd name="T100" fmla="*/ 0 w 65"/>
                <a:gd name="T101" fmla="*/ 0 h 33"/>
                <a:gd name="T102" fmla="*/ 0 w 65"/>
                <a:gd name="T103" fmla="*/ 0 h 33"/>
                <a:gd name="T104" fmla="*/ 0 w 65"/>
                <a:gd name="T105" fmla="*/ 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 h="33">
                  <a:moveTo>
                    <a:pt x="0" y="0"/>
                  </a:moveTo>
                  <a:lnTo>
                    <a:pt x="0" y="2"/>
                  </a:lnTo>
                  <a:lnTo>
                    <a:pt x="0" y="3"/>
                  </a:lnTo>
                  <a:lnTo>
                    <a:pt x="0" y="4"/>
                  </a:lnTo>
                  <a:lnTo>
                    <a:pt x="0" y="6"/>
                  </a:lnTo>
                  <a:lnTo>
                    <a:pt x="0" y="7"/>
                  </a:lnTo>
                  <a:lnTo>
                    <a:pt x="0" y="8"/>
                  </a:lnTo>
                  <a:lnTo>
                    <a:pt x="0" y="9"/>
                  </a:lnTo>
                  <a:lnTo>
                    <a:pt x="0" y="11"/>
                  </a:lnTo>
                  <a:lnTo>
                    <a:pt x="0" y="12"/>
                  </a:lnTo>
                  <a:lnTo>
                    <a:pt x="0" y="13"/>
                  </a:lnTo>
                  <a:lnTo>
                    <a:pt x="0" y="15"/>
                  </a:lnTo>
                  <a:lnTo>
                    <a:pt x="0" y="16"/>
                  </a:lnTo>
                  <a:lnTo>
                    <a:pt x="0" y="17"/>
                  </a:lnTo>
                  <a:lnTo>
                    <a:pt x="0" y="19"/>
                  </a:lnTo>
                  <a:lnTo>
                    <a:pt x="0" y="20"/>
                  </a:lnTo>
                  <a:lnTo>
                    <a:pt x="0" y="21"/>
                  </a:lnTo>
                  <a:lnTo>
                    <a:pt x="0" y="22"/>
                  </a:lnTo>
                  <a:lnTo>
                    <a:pt x="0" y="24"/>
                  </a:lnTo>
                  <a:lnTo>
                    <a:pt x="0" y="25"/>
                  </a:lnTo>
                  <a:lnTo>
                    <a:pt x="0" y="26"/>
                  </a:lnTo>
                  <a:lnTo>
                    <a:pt x="1" y="28"/>
                  </a:lnTo>
                  <a:lnTo>
                    <a:pt x="1" y="29"/>
                  </a:lnTo>
                  <a:lnTo>
                    <a:pt x="1" y="30"/>
                  </a:lnTo>
                  <a:lnTo>
                    <a:pt x="1" y="32"/>
                  </a:lnTo>
                  <a:lnTo>
                    <a:pt x="1" y="33"/>
                  </a:lnTo>
                  <a:lnTo>
                    <a:pt x="64" y="33"/>
                  </a:lnTo>
                  <a:lnTo>
                    <a:pt x="64" y="32"/>
                  </a:lnTo>
                  <a:lnTo>
                    <a:pt x="64" y="30"/>
                  </a:lnTo>
                  <a:lnTo>
                    <a:pt x="64" y="29"/>
                  </a:lnTo>
                  <a:lnTo>
                    <a:pt x="64" y="28"/>
                  </a:lnTo>
                  <a:lnTo>
                    <a:pt x="64" y="26"/>
                  </a:lnTo>
                  <a:lnTo>
                    <a:pt x="64" y="25"/>
                  </a:lnTo>
                  <a:lnTo>
                    <a:pt x="64" y="24"/>
                  </a:lnTo>
                  <a:lnTo>
                    <a:pt x="64" y="22"/>
                  </a:lnTo>
                  <a:lnTo>
                    <a:pt x="64" y="21"/>
                  </a:lnTo>
                  <a:lnTo>
                    <a:pt x="64" y="20"/>
                  </a:lnTo>
                  <a:lnTo>
                    <a:pt x="64" y="19"/>
                  </a:lnTo>
                  <a:lnTo>
                    <a:pt x="64" y="17"/>
                  </a:lnTo>
                  <a:lnTo>
                    <a:pt x="64" y="16"/>
                  </a:lnTo>
                  <a:lnTo>
                    <a:pt x="64" y="15"/>
                  </a:lnTo>
                  <a:lnTo>
                    <a:pt x="64" y="13"/>
                  </a:lnTo>
                  <a:lnTo>
                    <a:pt x="64" y="12"/>
                  </a:lnTo>
                  <a:lnTo>
                    <a:pt x="64" y="11"/>
                  </a:lnTo>
                  <a:lnTo>
                    <a:pt x="64" y="9"/>
                  </a:lnTo>
                  <a:lnTo>
                    <a:pt x="64" y="8"/>
                  </a:lnTo>
                  <a:lnTo>
                    <a:pt x="64" y="7"/>
                  </a:lnTo>
                  <a:lnTo>
                    <a:pt x="64" y="6"/>
                  </a:lnTo>
                  <a:lnTo>
                    <a:pt x="64" y="4"/>
                  </a:lnTo>
                  <a:lnTo>
                    <a:pt x="64" y="3"/>
                  </a:lnTo>
                  <a:lnTo>
                    <a:pt x="65" y="2"/>
                  </a:lnTo>
                  <a:lnTo>
                    <a:pt x="65" y="0"/>
                  </a:lnTo>
                  <a:lnTo>
                    <a:pt x="0" y="0"/>
                  </a:lnTo>
                  <a:close/>
                </a:path>
              </a:pathLst>
            </a:custGeom>
            <a:solidFill>
              <a:srgbClr val="E3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9" name="Freeform 92"/>
            <p:cNvSpPr>
              <a:spLocks/>
            </p:cNvSpPr>
            <p:nvPr/>
          </p:nvSpPr>
          <p:spPr bwMode="auto">
            <a:xfrm>
              <a:off x="4476" y="3729"/>
              <a:ext cx="32" cy="16"/>
            </a:xfrm>
            <a:custGeom>
              <a:avLst/>
              <a:gdLst>
                <a:gd name="T0" fmla="*/ 0 w 64"/>
                <a:gd name="T1" fmla="*/ 0 h 33"/>
                <a:gd name="T2" fmla="*/ 0 w 64"/>
                <a:gd name="T3" fmla="*/ 0 h 33"/>
                <a:gd name="T4" fmla="*/ 0 w 64"/>
                <a:gd name="T5" fmla="*/ 0 h 33"/>
                <a:gd name="T6" fmla="*/ 0 w 64"/>
                <a:gd name="T7" fmla="*/ 0 h 33"/>
                <a:gd name="T8" fmla="*/ 0 w 64"/>
                <a:gd name="T9" fmla="*/ 0 h 33"/>
                <a:gd name="T10" fmla="*/ 0 w 64"/>
                <a:gd name="T11" fmla="*/ 0 h 33"/>
                <a:gd name="T12" fmla="*/ 0 w 64"/>
                <a:gd name="T13" fmla="*/ 0 h 33"/>
                <a:gd name="T14" fmla="*/ 0 w 64"/>
                <a:gd name="T15" fmla="*/ 0 h 33"/>
                <a:gd name="T16" fmla="*/ 1 w 64"/>
                <a:gd name="T17" fmla="*/ 0 h 33"/>
                <a:gd name="T18" fmla="*/ 1 w 64"/>
                <a:gd name="T19" fmla="*/ 0 h 33"/>
                <a:gd name="T20" fmla="*/ 1 w 64"/>
                <a:gd name="T21" fmla="*/ 0 h 33"/>
                <a:gd name="T22" fmla="*/ 1 w 64"/>
                <a:gd name="T23" fmla="*/ 0 h 33"/>
                <a:gd name="T24" fmla="*/ 1 w 64"/>
                <a:gd name="T25" fmla="*/ 0 h 33"/>
                <a:gd name="T26" fmla="*/ 1 w 64"/>
                <a:gd name="T27" fmla="*/ 0 h 33"/>
                <a:gd name="T28" fmla="*/ 1 w 64"/>
                <a:gd name="T29" fmla="*/ 0 h 33"/>
                <a:gd name="T30" fmla="*/ 1 w 64"/>
                <a:gd name="T31" fmla="*/ 0 h 33"/>
                <a:gd name="T32" fmla="*/ 1 w 64"/>
                <a:gd name="T33" fmla="*/ 0 h 33"/>
                <a:gd name="T34" fmla="*/ 1 w 64"/>
                <a:gd name="T35" fmla="*/ 0 h 33"/>
                <a:gd name="T36" fmla="*/ 1 w 64"/>
                <a:gd name="T37" fmla="*/ 0 h 33"/>
                <a:gd name="T38" fmla="*/ 1 w 64"/>
                <a:gd name="T39" fmla="*/ 0 h 33"/>
                <a:gd name="T40" fmla="*/ 1 w 64"/>
                <a:gd name="T41" fmla="*/ 0 h 33"/>
                <a:gd name="T42" fmla="*/ 1 w 64"/>
                <a:gd name="T43" fmla="*/ 0 h 33"/>
                <a:gd name="T44" fmla="*/ 1 w 64"/>
                <a:gd name="T45" fmla="*/ 0 h 33"/>
                <a:gd name="T46" fmla="*/ 1 w 64"/>
                <a:gd name="T47" fmla="*/ 0 h 33"/>
                <a:gd name="T48" fmla="*/ 1 w 64"/>
                <a:gd name="T49" fmla="*/ 0 h 33"/>
                <a:gd name="T50" fmla="*/ 1 w 64"/>
                <a:gd name="T51" fmla="*/ 0 h 33"/>
                <a:gd name="T52" fmla="*/ 1 w 64"/>
                <a:gd name="T53" fmla="*/ 0 h 33"/>
                <a:gd name="T54" fmla="*/ 1 w 64"/>
                <a:gd name="T55" fmla="*/ 0 h 33"/>
                <a:gd name="T56" fmla="*/ 1 w 64"/>
                <a:gd name="T57" fmla="*/ 0 h 33"/>
                <a:gd name="T58" fmla="*/ 1 w 64"/>
                <a:gd name="T59" fmla="*/ 0 h 33"/>
                <a:gd name="T60" fmla="*/ 1 w 64"/>
                <a:gd name="T61" fmla="*/ 0 h 33"/>
                <a:gd name="T62" fmla="*/ 1 w 64"/>
                <a:gd name="T63" fmla="*/ 0 h 33"/>
                <a:gd name="T64" fmla="*/ 1 w 64"/>
                <a:gd name="T65" fmla="*/ 0 h 33"/>
                <a:gd name="T66" fmla="*/ 1 w 64"/>
                <a:gd name="T67" fmla="*/ 0 h 33"/>
                <a:gd name="T68" fmla="*/ 1 w 64"/>
                <a:gd name="T69" fmla="*/ 0 h 33"/>
                <a:gd name="T70" fmla="*/ 1 w 64"/>
                <a:gd name="T71" fmla="*/ 0 h 33"/>
                <a:gd name="T72" fmla="*/ 1 w 64"/>
                <a:gd name="T73" fmla="*/ 0 h 33"/>
                <a:gd name="T74" fmla="*/ 1 w 64"/>
                <a:gd name="T75" fmla="*/ 0 h 33"/>
                <a:gd name="T76" fmla="*/ 1 w 64"/>
                <a:gd name="T77" fmla="*/ 0 h 33"/>
                <a:gd name="T78" fmla="*/ 1 w 64"/>
                <a:gd name="T79" fmla="*/ 0 h 33"/>
                <a:gd name="T80" fmla="*/ 1 w 64"/>
                <a:gd name="T81" fmla="*/ 0 h 33"/>
                <a:gd name="T82" fmla="*/ 1 w 64"/>
                <a:gd name="T83" fmla="*/ 0 h 33"/>
                <a:gd name="T84" fmla="*/ 1 w 64"/>
                <a:gd name="T85" fmla="*/ 0 h 33"/>
                <a:gd name="T86" fmla="*/ 1 w 64"/>
                <a:gd name="T87" fmla="*/ 0 h 33"/>
                <a:gd name="T88" fmla="*/ 1 w 64"/>
                <a:gd name="T89" fmla="*/ 0 h 33"/>
                <a:gd name="T90" fmla="*/ 1 w 64"/>
                <a:gd name="T91" fmla="*/ 0 h 33"/>
                <a:gd name="T92" fmla="*/ 1 w 64"/>
                <a:gd name="T93" fmla="*/ 0 h 33"/>
                <a:gd name="T94" fmla="*/ 1 w 64"/>
                <a:gd name="T95" fmla="*/ 0 h 33"/>
                <a:gd name="T96" fmla="*/ 1 w 64"/>
                <a:gd name="T97" fmla="*/ 0 h 33"/>
                <a:gd name="T98" fmla="*/ 1 w 64"/>
                <a:gd name="T99" fmla="*/ 0 h 33"/>
                <a:gd name="T100" fmla="*/ 1 w 64"/>
                <a:gd name="T101" fmla="*/ 0 h 33"/>
                <a:gd name="T102" fmla="*/ 1 w 64"/>
                <a:gd name="T103" fmla="*/ 0 h 33"/>
                <a:gd name="T104" fmla="*/ 0 w 64"/>
                <a:gd name="T105" fmla="*/ 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4" h="33">
                  <a:moveTo>
                    <a:pt x="0" y="0"/>
                  </a:moveTo>
                  <a:lnTo>
                    <a:pt x="0" y="2"/>
                  </a:lnTo>
                  <a:lnTo>
                    <a:pt x="0" y="3"/>
                  </a:lnTo>
                  <a:lnTo>
                    <a:pt x="0" y="4"/>
                  </a:lnTo>
                  <a:lnTo>
                    <a:pt x="0" y="5"/>
                  </a:lnTo>
                  <a:lnTo>
                    <a:pt x="0" y="7"/>
                  </a:lnTo>
                  <a:lnTo>
                    <a:pt x="0" y="8"/>
                  </a:lnTo>
                  <a:lnTo>
                    <a:pt x="0" y="9"/>
                  </a:lnTo>
                  <a:lnTo>
                    <a:pt x="1" y="11"/>
                  </a:lnTo>
                  <a:lnTo>
                    <a:pt x="1" y="12"/>
                  </a:lnTo>
                  <a:lnTo>
                    <a:pt x="1" y="13"/>
                  </a:lnTo>
                  <a:lnTo>
                    <a:pt x="1" y="15"/>
                  </a:lnTo>
                  <a:lnTo>
                    <a:pt x="1" y="16"/>
                  </a:lnTo>
                  <a:lnTo>
                    <a:pt x="1" y="17"/>
                  </a:lnTo>
                  <a:lnTo>
                    <a:pt x="1" y="18"/>
                  </a:lnTo>
                  <a:lnTo>
                    <a:pt x="1" y="20"/>
                  </a:lnTo>
                  <a:lnTo>
                    <a:pt x="1" y="21"/>
                  </a:lnTo>
                  <a:lnTo>
                    <a:pt x="1" y="22"/>
                  </a:lnTo>
                  <a:lnTo>
                    <a:pt x="1" y="24"/>
                  </a:lnTo>
                  <a:lnTo>
                    <a:pt x="1" y="25"/>
                  </a:lnTo>
                  <a:lnTo>
                    <a:pt x="1" y="26"/>
                  </a:lnTo>
                  <a:lnTo>
                    <a:pt x="1" y="28"/>
                  </a:lnTo>
                  <a:lnTo>
                    <a:pt x="1" y="29"/>
                  </a:lnTo>
                  <a:lnTo>
                    <a:pt x="1" y="30"/>
                  </a:lnTo>
                  <a:lnTo>
                    <a:pt x="1" y="31"/>
                  </a:lnTo>
                  <a:lnTo>
                    <a:pt x="1" y="33"/>
                  </a:lnTo>
                  <a:lnTo>
                    <a:pt x="64" y="33"/>
                  </a:lnTo>
                  <a:lnTo>
                    <a:pt x="64" y="31"/>
                  </a:lnTo>
                  <a:lnTo>
                    <a:pt x="64" y="30"/>
                  </a:lnTo>
                  <a:lnTo>
                    <a:pt x="64" y="29"/>
                  </a:lnTo>
                  <a:lnTo>
                    <a:pt x="64" y="28"/>
                  </a:lnTo>
                  <a:lnTo>
                    <a:pt x="64" y="26"/>
                  </a:lnTo>
                  <a:lnTo>
                    <a:pt x="64" y="25"/>
                  </a:lnTo>
                  <a:lnTo>
                    <a:pt x="64" y="24"/>
                  </a:lnTo>
                  <a:lnTo>
                    <a:pt x="64" y="22"/>
                  </a:lnTo>
                  <a:lnTo>
                    <a:pt x="64" y="21"/>
                  </a:lnTo>
                  <a:lnTo>
                    <a:pt x="64" y="20"/>
                  </a:lnTo>
                  <a:lnTo>
                    <a:pt x="64" y="18"/>
                  </a:lnTo>
                  <a:lnTo>
                    <a:pt x="64" y="17"/>
                  </a:lnTo>
                  <a:lnTo>
                    <a:pt x="64" y="16"/>
                  </a:lnTo>
                  <a:lnTo>
                    <a:pt x="64" y="15"/>
                  </a:lnTo>
                  <a:lnTo>
                    <a:pt x="64" y="13"/>
                  </a:lnTo>
                  <a:lnTo>
                    <a:pt x="64" y="12"/>
                  </a:lnTo>
                  <a:lnTo>
                    <a:pt x="64" y="11"/>
                  </a:lnTo>
                  <a:lnTo>
                    <a:pt x="64" y="9"/>
                  </a:lnTo>
                  <a:lnTo>
                    <a:pt x="64" y="8"/>
                  </a:lnTo>
                  <a:lnTo>
                    <a:pt x="64" y="7"/>
                  </a:lnTo>
                  <a:lnTo>
                    <a:pt x="64" y="5"/>
                  </a:lnTo>
                  <a:lnTo>
                    <a:pt x="64" y="4"/>
                  </a:lnTo>
                  <a:lnTo>
                    <a:pt x="64" y="3"/>
                  </a:lnTo>
                  <a:lnTo>
                    <a:pt x="64" y="2"/>
                  </a:lnTo>
                  <a:lnTo>
                    <a:pt x="64" y="0"/>
                  </a:lnTo>
                  <a:lnTo>
                    <a:pt x="0" y="0"/>
                  </a:lnTo>
                  <a:close/>
                </a:path>
              </a:pathLst>
            </a:custGeom>
            <a:solidFill>
              <a:srgbClr val="E0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0" name="Freeform 93"/>
            <p:cNvSpPr>
              <a:spLocks/>
            </p:cNvSpPr>
            <p:nvPr/>
          </p:nvSpPr>
          <p:spPr bwMode="auto">
            <a:xfrm>
              <a:off x="4476" y="3737"/>
              <a:ext cx="32" cy="17"/>
            </a:xfrm>
            <a:custGeom>
              <a:avLst/>
              <a:gdLst>
                <a:gd name="T0" fmla="*/ 0 w 63"/>
                <a:gd name="T1" fmla="*/ 0 h 34"/>
                <a:gd name="T2" fmla="*/ 0 w 63"/>
                <a:gd name="T3" fmla="*/ 1 h 34"/>
                <a:gd name="T4" fmla="*/ 0 w 63"/>
                <a:gd name="T5" fmla="*/ 1 h 34"/>
                <a:gd name="T6" fmla="*/ 0 w 63"/>
                <a:gd name="T7" fmla="*/ 1 h 34"/>
                <a:gd name="T8" fmla="*/ 0 w 63"/>
                <a:gd name="T9" fmla="*/ 1 h 34"/>
                <a:gd name="T10" fmla="*/ 0 w 63"/>
                <a:gd name="T11" fmla="*/ 1 h 34"/>
                <a:gd name="T12" fmla="*/ 0 w 63"/>
                <a:gd name="T13" fmla="*/ 1 h 34"/>
                <a:gd name="T14" fmla="*/ 0 w 63"/>
                <a:gd name="T15" fmla="*/ 1 h 34"/>
                <a:gd name="T16" fmla="*/ 0 w 63"/>
                <a:gd name="T17" fmla="*/ 1 h 34"/>
                <a:gd name="T18" fmla="*/ 0 w 63"/>
                <a:gd name="T19" fmla="*/ 1 h 34"/>
                <a:gd name="T20" fmla="*/ 0 w 63"/>
                <a:gd name="T21" fmla="*/ 1 h 34"/>
                <a:gd name="T22" fmla="*/ 0 w 63"/>
                <a:gd name="T23" fmla="*/ 1 h 34"/>
                <a:gd name="T24" fmla="*/ 0 w 63"/>
                <a:gd name="T25" fmla="*/ 1 h 34"/>
                <a:gd name="T26" fmla="*/ 0 w 63"/>
                <a:gd name="T27" fmla="*/ 1 h 34"/>
                <a:gd name="T28" fmla="*/ 0 w 63"/>
                <a:gd name="T29" fmla="*/ 1 h 34"/>
                <a:gd name="T30" fmla="*/ 0 w 63"/>
                <a:gd name="T31" fmla="*/ 1 h 34"/>
                <a:gd name="T32" fmla="*/ 0 w 63"/>
                <a:gd name="T33" fmla="*/ 1 h 34"/>
                <a:gd name="T34" fmla="*/ 0 w 63"/>
                <a:gd name="T35" fmla="*/ 1 h 34"/>
                <a:gd name="T36" fmla="*/ 0 w 63"/>
                <a:gd name="T37" fmla="*/ 1 h 34"/>
                <a:gd name="T38" fmla="*/ 0 w 63"/>
                <a:gd name="T39" fmla="*/ 1 h 34"/>
                <a:gd name="T40" fmla="*/ 0 w 63"/>
                <a:gd name="T41" fmla="*/ 1 h 34"/>
                <a:gd name="T42" fmla="*/ 0 w 63"/>
                <a:gd name="T43" fmla="*/ 1 h 34"/>
                <a:gd name="T44" fmla="*/ 0 w 63"/>
                <a:gd name="T45" fmla="*/ 1 h 34"/>
                <a:gd name="T46" fmla="*/ 0 w 63"/>
                <a:gd name="T47" fmla="*/ 1 h 34"/>
                <a:gd name="T48" fmla="*/ 0 w 63"/>
                <a:gd name="T49" fmla="*/ 1 h 34"/>
                <a:gd name="T50" fmla="*/ 0 w 63"/>
                <a:gd name="T51" fmla="*/ 1 h 34"/>
                <a:gd name="T52" fmla="*/ 0 w 63"/>
                <a:gd name="T53" fmla="*/ 1 h 34"/>
                <a:gd name="T54" fmla="*/ 1 w 63"/>
                <a:gd name="T55" fmla="*/ 1 h 34"/>
                <a:gd name="T56" fmla="*/ 1 w 63"/>
                <a:gd name="T57" fmla="*/ 1 h 34"/>
                <a:gd name="T58" fmla="*/ 1 w 63"/>
                <a:gd name="T59" fmla="*/ 1 h 34"/>
                <a:gd name="T60" fmla="*/ 1 w 63"/>
                <a:gd name="T61" fmla="*/ 1 h 34"/>
                <a:gd name="T62" fmla="*/ 1 w 63"/>
                <a:gd name="T63" fmla="*/ 1 h 34"/>
                <a:gd name="T64" fmla="*/ 1 w 63"/>
                <a:gd name="T65" fmla="*/ 1 h 34"/>
                <a:gd name="T66" fmla="*/ 1 w 63"/>
                <a:gd name="T67" fmla="*/ 1 h 34"/>
                <a:gd name="T68" fmla="*/ 1 w 63"/>
                <a:gd name="T69" fmla="*/ 1 h 34"/>
                <a:gd name="T70" fmla="*/ 1 w 63"/>
                <a:gd name="T71" fmla="*/ 1 h 34"/>
                <a:gd name="T72" fmla="*/ 1 w 63"/>
                <a:gd name="T73" fmla="*/ 1 h 34"/>
                <a:gd name="T74" fmla="*/ 1 w 63"/>
                <a:gd name="T75" fmla="*/ 1 h 34"/>
                <a:gd name="T76" fmla="*/ 1 w 63"/>
                <a:gd name="T77" fmla="*/ 1 h 34"/>
                <a:gd name="T78" fmla="*/ 1 w 63"/>
                <a:gd name="T79" fmla="*/ 1 h 34"/>
                <a:gd name="T80" fmla="*/ 1 w 63"/>
                <a:gd name="T81" fmla="*/ 1 h 34"/>
                <a:gd name="T82" fmla="*/ 1 w 63"/>
                <a:gd name="T83" fmla="*/ 1 h 34"/>
                <a:gd name="T84" fmla="*/ 1 w 63"/>
                <a:gd name="T85" fmla="*/ 1 h 34"/>
                <a:gd name="T86" fmla="*/ 1 w 63"/>
                <a:gd name="T87" fmla="*/ 1 h 34"/>
                <a:gd name="T88" fmla="*/ 1 w 63"/>
                <a:gd name="T89" fmla="*/ 1 h 34"/>
                <a:gd name="T90" fmla="*/ 1 w 63"/>
                <a:gd name="T91" fmla="*/ 1 h 34"/>
                <a:gd name="T92" fmla="*/ 1 w 63"/>
                <a:gd name="T93" fmla="*/ 1 h 34"/>
                <a:gd name="T94" fmla="*/ 1 w 63"/>
                <a:gd name="T95" fmla="*/ 1 h 34"/>
                <a:gd name="T96" fmla="*/ 1 w 63"/>
                <a:gd name="T97" fmla="*/ 1 h 34"/>
                <a:gd name="T98" fmla="*/ 1 w 63"/>
                <a:gd name="T99" fmla="*/ 1 h 34"/>
                <a:gd name="T100" fmla="*/ 1 w 63"/>
                <a:gd name="T101" fmla="*/ 1 h 34"/>
                <a:gd name="T102" fmla="*/ 1 w 63"/>
                <a:gd name="T103" fmla="*/ 1 h 34"/>
                <a:gd name="T104" fmla="*/ 1 w 63"/>
                <a:gd name="T105" fmla="*/ 1 h 34"/>
                <a:gd name="T106" fmla="*/ 1 w 63"/>
                <a:gd name="T107" fmla="*/ 0 h 34"/>
                <a:gd name="T108" fmla="*/ 0 w 63"/>
                <a:gd name="T109" fmla="*/ 0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34">
                  <a:moveTo>
                    <a:pt x="0" y="0"/>
                  </a:moveTo>
                  <a:lnTo>
                    <a:pt x="0" y="1"/>
                  </a:lnTo>
                  <a:lnTo>
                    <a:pt x="0" y="2"/>
                  </a:lnTo>
                  <a:lnTo>
                    <a:pt x="0" y="4"/>
                  </a:lnTo>
                  <a:lnTo>
                    <a:pt x="0" y="5"/>
                  </a:lnTo>
                  <a:lnTo>
                    <a:pt x="0" y="6"/>
                  </a:lnTo>
                  <a:lnTo>
                    <a:pt x="0" y="8"/>
                  </a:lnTo>
                  <a:lnTo>
                    <a:pt x="0" y="9"/>
                  </a:lnTo>
                  <a:lnTo>
                    <a:pt x="0" y="10"/>
                  </a:lnTo>
                  <a:lnTo>
                    <a:pt x="0" y="12"/>
                  </a:lnTo>
                  <a:lnTo>
                    <a:pt x="0" y="13"/>
                  </a:lnTo>
                  <a:lnTo>
                    <a:pt x="0" y="14"/>
                  </a:lnTo>
                  <a:lnTo>
                    <a:pt x="0" y="15"/>
                  </a:lnTo>
                  <a:lnTo>
                    <a:pt x="0" y="17"/>
                  </a:lnTo>
                  <a:lnTo>
                    <a:pt x="0" y="18"/>
                  </a:lnTo>
                  <a:lnTo>
                    <a:pt x="0" y="19"/>
                  </a:lnTo>
                  <a:lnTo>
                    <a:pt x="0" y="21"/>
                  </a:lnTo>
                  <a:lnTo>
                    <a:pt x="0" y="22"/>
                  </a:lnTo>
                  <a:lnTo>
                    <a:pt x="0" y="23"/>
                  </a:lnTo>
                  <a:lnTo>
                    <a:pt x="0" y="24"/>
                  </a:lnTo>
                  <a:lnTo>
                    <a:pt x="0" y="26"/>
                  </a:lnTo>
                  <a:lnTo>
                    <a:pt x="0" y="27"/>
                  </a:lnTo>
                  <a:lnTo>
                    <a:pt x="0" y="28"/>
                  </a:lnTo>
                  <a:lnTo>
                    <a:pt x="0" y="30"/>
                  </a:lnTo>
                  <a:lnTo>
                    <a:pt x="0" y="31"/>
                  </a:lnTo>
                  <a:lnTo>
                    <a:pt x="0" y="32"/>
                  </a:lnTo>
                  <a:lnTo>
                    <a:pt x="0" y="34"/>
                  </a:lnTo>
                  <a:lnTo>
                    <a:pt x="63" y="34"/>
                  </a:lnTo>
                  <a:lnTo>
                    <a:pt x="63" y="32"/>
                  </a:lnTo>
                  <a:lnTo>
                    <a:pt x="63" y="31"/>
                  </a:lnTo>
                  <a:lnTo>
                    <a:pt x="63" y="30"/>
                  </a:lnTo>
                  <a:lnTo>
                    <a:pt x="63" y="28"/>
                  </a:lnTo>
                  <a:lnTo>
                    <a:pt x="63" y="27"/>
                  </a:lnTo>
                  <a:lnTo>
                    <a:pt x="63" y="26"/>
                  </a:lnTo>
                  <a:lnTo>
                    <a:pt x="63" y="24"/>
                  </a:lnTo>
                  <a:lnTo>
                    <a:pt x="63" y="23"/>
                  </a:lnTo>
                  <a:lnTo>
                    <a:pt x="63" y="22"/>
                  </a:lnTo>
                  <a:lnTo>
                    <a:pt x="63" y="21"/>
                  </a:lnTo>
                  <a:lnTo>
                    <a:pt x="63" y="19"/>
                  </a:lnTo>
                  <a:lnTo>
                    <a:pt x="63" y="18"/>
                  </a:lnTo>
                  <a:lnTo>
                    <a:pt x="63" y="17"/>
                  </a:lnTo>
                  <a:lnTo>
                    <a:pt x="63" y="15"/>
                  </a:lnTo>
                  <a:lnTo>
                    <a:pt x="63" y="14"/>
                  </a:lnTo>
                  <a:lnTo>
                    <a:pt x="63" y="13"/>
                  </a:lnTo>
                  <a:lnTo>
                    <a:pt x="63" y="12"/>
                  </a:lnTo>
                  <a:lnTo>
                    <a:pt x="63" y="10"/>
                  </a:lnTo>
                  <a:lnTo>
                    <a:pt x="63" y="9"/>
                  </a:lnTo>
                  <a:lnTo>
                    <a:pt x="63" y="8"/>
                  </a:lnTo>
                  <a:lnTo>
                    <a:pt x="63" y="6"/>
                  </a:lnTo>
                  <a:lnTo>
                    <a:pt x="63" y="5"/>
                  </a:lnTo>
                  <a:lnTo>
                    <a:pt x="63" y="4"/>
                  </a:lnTo>
                  <a:lnTo>
                    <a:pt x="63" y="2"/>
                  </a:lnTo>
                  <a:lnTo>
                    <a:pt x="63" y="1"/>
                  </a:lnTo>
                  <a:lnTo>
                    <a:pt x="63" y="0"/>
                  </a:lnTo>
                  <a:lnTo>
                    <a:pt x="0" y="0"/>
                  </a:lnTo>
                  <a:close/>
                </a:path>
              </a:pathLst>
            </a:custGeom>
            <a:solidFill>
              <a:srgbClr val="E0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1" name="Freeform 94"/>
            <p:cNvSpPr>
              <a:spLocks/>
            </p:cNvSpPr>
            <p:nvPr/>
          </p:nvSpPr>
          <p:spPr bwMode="auto">
            <a:xfrm>
              <a:off x="4476" y="3745"/>
              <a:ext cx="32" cy="17"/>
            </a:xfrm>
            <a:custGeom>
              <a:avLst/>
              <a:gdLst>
                <a:gd name="T0" fmla="*/ 0 w 63"/>
                <a:gd name="T1" fmla="*/ 0 h 32"/>
                <a:gd name="T2" fmla="*/ 0 w 63"/>
                <a:gd name="T3" fmla="*/ 1 h 32"/>
                <a:gd name="T4" fmla="*/ 0 w 63"/>
                <a:gd name="T5" fmla="*/ 1 h 32"/>
                <a:gd name="T6" fmla="*/ 0 w 63"/>
                <a:gd name="T7" fmla="*/ 1 h 32"/>
                <a:gd name="T8" fmla="*/ 0 w 63"/>
                <a:gd name="T9" fmla="*/ 1 h 32"/>
                <a:gd name="T10" fmla="*/ 0 w 63"/>
                <a:gd name="T11" fmla="*/ 1 h 32"/>
                <a:gd name="T12" fmla="*/ 0 w 63"/>
                <a:gd name="T13" fmla="*/ 1 h 32"/>
                <a:gd name="T14" fmla="*/ 0 w 63"/>
                <a:gd name="T15" fmla="*/ 1 h 32"/>
                <a:gd name="T16" fmla="*/ 0 w 63"/>
                <a:gd name="T17" fmla="*/ 1 h 32"/>
                <a:gd name="T18" fmla="*/ 0 w 63"/>
                <a:gd name="T19" fmla="*/ 1 h 32"/>
                <a:gd name="T20" fmla="*/ 0 w 63"/>
                <a:gd name="T21" fmla="*/ 1 h 32"/>
                <a:gd name="T22" fmla="*/ 0 w 63"/>
                <a:gd name="T23" fmla="*/ 1 h 32"/>
                <a:gd name="T24" fmla="*/ 0 w 63"/>
                <a:gd name="T25" fmla="*/ 1 h 32"/>
                <a:gd name="T26" fmla="*/ 0 w 63"/>
                <a:gd name="T27" fmla="*/ 1 h 32"/>
                <a:gd name="T28" fmla="*/ 0 w 63"/>
                <a:gd name="T29" fmla="*/ 1 h 32"/>
                <a:gd name="T30" fmla="*/ 0 w 63"/>
                <a:gd name="T31" fmla="*/ 1 h 32"/>
                <a:gd name="T32" fmla="*/ 0 w 63"/>
                <a:gd name="T33" fmla="*/ 1 h 32"/>
                <a:gd name="T34" fmla="*/ 0 w 63"/>
                <a:gd name="T35" fmla="*/ 1 h 32"/>
                <a:gd name="T36" fmla="*/ 0 w 63"/>
                <a:gd name="T37" fmla="*/ 1 h 32"/>
                <a:gd name="T38" fmla="*/ 0 w 63"/>
                <a:gd name="T39" fmla="*/ 1 h 32"/>
                <a:gd name="T40" fmla="*/ 0 w 63"/>
                <a:gd name="T41" fmla="*/ 1 h 32"/>
                <a:gd name="T42" fmla="*/ 0 w 63"/>
                <a:gd name="T43" fmla="*/ 1 h 32"/>
                <a:gd name="T44" fmla="*/ 0 w 63"/>
                <a:gd name="T45" fmla="*/ 1 h 32"/>
                <a:gd name="T46" fmla="*/ 0 w 63"/>
                <a:gd name="T47" fmla="*/ 1 h 32"/>
                <a:gd name="T48" fmla="*/ 0 w 63"/>
                <a:gd name="T49" fmla="*/ 1 h 32"/>
                <a:gd name="T50" fmla="*/ 0 w 63"/>
                <a:gd name="T51" fmla="*/ 1 h 32"/>
                <a:gd name="T52" fmla="*/ 1 w 63"/>
                <a:gd name="T53" fmla="*/ 1 h 32"/>
                <a:gd name="T54" fmla="*/ 1 w 63"/>
                <a:gd name="T55" fmla="*/ 1 h 32"/>
                <a:gd name="T56" fmla="*/ 1 w 63"/>
                <a:gd name="T57" fmla="*/ 1 h 32"/>
                <a:gd name="T58" fmla="*/ 1 w 63"/>
                <a:gd name="T59" fmla="*/ 1 h 32"/>
                <a:gd name="T60" fmla="*/ 1 w 63"/>
                <a:gd name="T61" fmla="*/ 1 h 32"/>
                <a:gd name="T62" fmla="*/ 1 w 63"/>
                <a:gd name="T63" fmla="*/ 1 h 32"/>
                <a:gd name="T64" fmla="*/ 1 w 63"/>
                <a:gd name="T65" fmla="*/ 1 h 32"/>
                <a:gd name="T66" fmla="*/ 1 w 63"/>
                <a:gd name="T67" fmla="*/ 1 h 32"/>
                <a:gd name="T68" fmla="*/ 1 w 63"/>
                <a:gd name="T69" fmla="*/ 1 h 32"/>
                <a:gd name="T70" fmla="*/ 1 w 63"/>
                <a:gd name="T71" fmla="*/ 1 h 32"/>
                <a:gd name="T72" fmla="*/ 1 w 63"/>
                <a:gd name="T73" fmla="*/ 1 h 32"/>
                <a:gd name="T74" fmla="*/ 1 w 63"/>
                <a:gd name="T75" fmla="*/ 1 h 32"/>
                <a:gd name="T76" fmla="*/ 1 w 63"/>
                <a:gd name="T77" fmla="*/ 1 h 32"/>
                <a:gd name="T78" fmla="*/ 1 w 63"/>
                <a:gd name="T79" fmla="*/ 1 h 32"/>
                <a:gd name="T80" fmla="*/ 1 w 63"/>
                <a:gd name="T81" fmla="*/ 1 h 32"/>
                <a:gd name="T82" fmla="*/ 1 w 63"/>
                <a:gd name="T83" fmla="*/ 1 h 32"/>
                <a:gd name="T84" fmla="*/ 1 w 63"/>
                <a:gd name="T85" fmla="*/ 1 h 32"/>
                <a:gd name="T86" fmla="*/ 1 w 63"/>
                <a:gd name="T87" fmla="*/ 1 h 32"/>
                <a:gd name="T88" fmla="*/ 1 w 63"/>
                <a:gd name="T89" fmla="*/ 1 h 32"/>
                <a:gd name="T90" fmla="*/ 1 w 63"/>
                <a:gd name="T91" fmla="*/ 1 h 32"/>
                <a:gd name="T92" fmla="*/ 1 w 63"/>
                <a:gd name="T93" fmla="*/ 1 h 32"/>
                <a:gd name="T94" fmla="*/ 1 w 63"/>
                <a:gd name="T95" fmla="*/ 1 h 32"/>
                <a:gd name="T96" fmla="*/ 1 w 63"/>
                <a:gd name="T97" fmla="*/ 1 h 32"/>
                <a:gd name="T98" fmla="*/ 1 w 63"/>
                <a:gd name="T99" fmla="*/ 1 h 32"/>
                <a:gd name="T100" fmla="*/ 1 w 63"/>
                <a:gd name="T101" fmla="*/ 1 h 32"/>
                <a:gd name="T102" fmla="*/ 1 w 63"/>
                <a:gd name="T103" fmla="*/ 0 h 32"/>
                <a:gd name="T104" fmla="*/ 0 w 63"/>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 h="32">
                  <a:moveTo>
                    <a:pt x="0" y="0"/>
                  </a:moveTo>
                  <a:lnTo>
                    <a:pt x="0" y="1"/>
                  </a:lnTo>
                  <a:lnTo>
                    <a:pt x="0" y="2"/>
                  </a:lnTo>
                  <a:lnTo>
                    <a:pt x="0" y="4"/>
                  </a:lnTo>
                  <a:lnTo>
                    <a:pt x="0" y="5"/>
                  </a:lnTo>
                  <a:lnTo>
                    <a:pt x="0" y="6"/>
                  </a:lnTo>
                  <a:lnTo>
                    <a:pt x="0" y="7"/>
                  </a:lnTo>
                  <a:lnTo>
                    <a:pt x="0" y="9"/>
                  </a:lnTo>
                  <a:lnTo>
                    <a:pt x="0" y="10"/>
                  </a:lnTo>
                  <a:lnTo>
                    <a:pt x="0" y="11"/>
                  </a:lnTo>
                  <a:lnTo>
                    <a:pt x="0" y="13"/>
                  </a:lnTo>
                  <a:lnTo>
                    <a:pt x="0" y="14"/>
                  </a:lnTo>
                  <a:lnTo>
                    <a:pt x="0" y="15"/>
                  </a:lnTo>
                  <a:lnTo>
                    <a:pt x="0" y="17"/>
                  </a:lnTo>
                  <a:lnTo>
                    <a:pt x="0" y="18"/>
                  </a:lnTo>
                  <a:lnTo>
                    <a:pt x="0" y="19"/>
                  </a:lnTo>
                  <a:lnTo>
                    <a:pt x="0" y="20"/>
                  </a:lnTo>
                  <a:lnTo>
                    <a:pt x="0" y="22"/>
                  </a:lnTo>
                  <a:lnTo>
                    <a:pt x="0" y="23"/>
                  </a:lnTo>
                  <a:lnTo>
                    <a:pt x="0" y="24"/>
                  </a:lnTo>
                  <a:lnTo>
                    <a:pt x="0" y="26"/>
                  </a:lnTo>
                  <a:lnTo>
                    <a:pt x="0" y="27"/>
                  </a:lnTo>
                  <a:lnTo>
                    <a:pt x="0" y="28"/>
                  </a:lnTo>
                  <a:lnTo>
                    <a:pt x="0" y="30"/>
                  </a:lnTo>
                  <a:lnTo>
                    <a:pt x="0" y="31"/>
                  </a:lnTo>
                  <a:lnTo>
                    <a:pt x="0" y="32"/>
                  </a:lnTo>
                  <a:lnTo>
                    <a:pt x="63" y="32"/>
                  </a:lnTo>
                  <a:lnTo>
                    <a:pt x="63" y="31"/>
                  </a:lnTo>
                  <a:lnTo>
                    <a:pt x="63" y="30"/>
                  </a:lnTo>
                  <a:lnTo>
                    <a:pt x="63" y="28"/>
                  </a:lnTo>
                  <a:lnTo>
                    <a:pt x="63" y="27"/>
                  </a:lnTo>
                  <a:lnTo>
                    <a:pt x="63" y="26"/>
                  </a:lnTo>
                  <a:lnTo>
                    <a:pt x="63" y="24"/>
                  </a:lnTo>
                  <a:lnTo>
                    <a:pt x="63" y="23"/>
                  </a:lnTo>
                  <a:lnTo>
                    <a:pt x="63" y="22"/>
                  </a:lnTo>
                  <a:lnTo>
                    <a:pt x="63" y="20"/>
                  </a:lnTo>
                  <a:lnTo>
                    <a:pt x="63" y="19"/>
                  </a:lnTo>
                  <a:lnTo>
                    <a:pt x="63" y="18"/>
                  </a:lnTo>
                  <a:lnTo>
                    <a:pt x="63" y="17"/>
                  </a:lnTo>
                  <a:lnTo>
                    <a:pt x="63" y="15"/>
                  </a:lnTo>
                  <a:lnTo>
                    <a:pt x="63" y="14"/>
                  </a:lnTo>
                  <a:lnTo>
                    <a:pt x="63" y="13"/>
                  </a:lnTo>
                  <a:lnTo>
                    <a:pt x="63" y="11"/>
                  </a:lnTo>
                  <a:lnTo>
                    <a:pt x="63" y="10"/>
                  </a:lnTo>
                  <a:lnTo>
                    <a:pt x="63" y="9"/>
                  </a:lnTo>
                  <a:lnTo>
                    <a:pt x="63" y="7"/>
                  </a:lnTo>
                  <a:lnTo>
                    <a:pt x="63" y="6"/>
                  </a:lnTo>
                  <a:lnTo>
                    <a:pt x="63" y="5"/>
                  </a:lnTo>
                  <a:lnTo>
                    <a:pt x="63" y="4"/>
                  </a:lnTo>
                  <a:lnTo>
                    <a:pt x="63" y="2"/>
                  </a:lnTo>
                  <a:lnTo>
                    <a:pt x="63" y="1"/>
                  </a:lnTo>
                  <a:lnTo>
                    <a:pt x="63" y="0"/>
                  </a:lnTo>
                  <a:lnTo>
                    <a:pt x="0" y="0"/>
                  </a:lnTo>
                  <a:close/>
                </a:path>
              </a:pathLst>
            </a:custGeom>
            <a:solidFill>
              <a:srgbClr val="E0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2" name="Freeform 95"/>
            <p:cNvSpPr>
              <a:spLocks/>
            </p:cNvSpPr>
            <p:nvPr/>
          </p:nvSpPr>
          <p:spPr bwMode="auto">
            <a:xfrm>
              <a:off x="4476" y="3754"/>
              <a:ext cx="32" cy="16"/>
            </a:xfrm>
            <a:custGeom>
              <a:avLst/>
              <a:gdLst>
                <a:gd name="T0" fmla="*/ 0 w 63"/>
                <a:gd name="T1" fmla="*/ 0 h 32"/>
                <a:gd name="T2" fmla="*/ 0 w 63"/>
                <a:gd name="T3" fmla="*/ 1 h 32"/>
                <a:gd name="T4" fmla="*/ 0 w 63"/>
                <a:gd name="T5" fmla="*/ 1 h 32"/>
                <a:gd name="T6" fmla="*/ 0 w 63"/>
                <a:gd name="T7" fmla="*/ 1 h 32"/>
                <a:gd name="T8" fmla="*/ 0 w 63"/>
                <a:gd name="T9" fmla="*/ 1 h 32"/>
                <a:gd name="T10" fmla="*/ 0 w 63"/>
                <a:gd name="T11" fmla="*/ 1 h 32"/>
                <a:gd name="T12" fmla="*/ 0 w 63"/>
                <a:gd name="T13" fmla="*/ 1 h 32"/>
                <a:gd name="T14" fmla="*/ 0 w 63"/>
                <a:gd name="T15" fmla="*/ 1 h 32"/>
                <a:gd name="T16" fmla="*/ 0 w 63"/>
                <a:gd name="T17" fmla="*/ 1 h 32"/>
                <a:gd name="T18" fmla="*/ 0 w 63"/>
                <a:gd name="T19" fmla="*/ 1 h 32"/>
                <a:gd name="T20" fmla="*/ 0 w 63"/>
                <a:gd name="T21" fmla="*/ 1 h 32"/>
                <a:gd name="T22" fmla="*/ 0 w 63"/>
                <a:gd name="T23" fmla="*/ 1 h 32"/>
                <a:gd name="T24" fmla="*/ 0 w 63"/>
                <a:gd name="T25" fmla="*/ 1 h 32"/>
                <a:gd name="T26" fmla="*/ 0 w 63"/>
                <a:gd name="T27" fmla="*/ 1 h 32"/>
                <a:gd name="T28" fmla="*/ 0 w 63"/>
                <a:gd name="T29" fmla="*/ 1 h 32"/>
                <a:gd name="T30" fmla="*/ 0 w 63"/>
                <a:gd name="T31" fmla="*/ 1 h 32"/>
                <a:gd name="T32" fmla="*/ 0 w 63"/>
                <a:gd name="T33" fmla="*/ 1 h 32"/>
                <a:gd name="T34" fmla="*/ 0 w 63"/>
                <a:gd name="T35" fmla="*/ 1 h 32"/>
                <a:gd name="T36" fmla="*/ 0 w 63"/>
                <a:gd name="T37" fmla="*/ 1 h 32"/>
                <a:gd name="T38" fmla="*/ 0 w 63"/>
                <a:gd name="T39" fmla="*/ 1 h 32"/>
                <a:gd name="T40" fmla="*/ 0 w 63"/>
                <a:gd name="T41" fmla="*/ 1 h 32"/>
                <a:gd name="T42" fmla="*/ 0 w 63"/>
                <a:gd name="T43" fmla="*/ 1 h 32"/>
                <a:gd name="T44" fmla="*/ 0 w 63"/>
                <a:gd name="T45" fmla="*/ 1 h 32"/>
                <a:gd name="T46" fmla="*/ 0 w 63"/>
                <a:gd name="T47" fmla="*/ 1 h 32"/>
                <a:gd name="T48" fmla="*/ 0 w 63"/>
                <a:gd name="T49" fmla="*/ 1 h 32"/>
                <a:gd name="T50" fmla="*/ 0 w 63"/>
                <a:gd name="T51" fmla="*/ 1 h 32"/>
                <a:gd name="T52" fmla="*/ 1 w 63"/>
                <a:gd name="T53" fmla="*/ 1 h 32"/>
                <a:gd name="T54" fmla="*/ 1 w 63"/>
                <a:gd name="T55" fmla="*/ 1 h 32"/>
                <a:gd name="T56" fmla="*/ 1 w 63"/>
                <a:gd name="T57" fmla="*/ 1 h 32"/>
                <a:gd name="T58" fmla="*/ 1 w 63"/>
                <a:gd name="T59" fmla="*/ 1 h 32"/>
                <a:gd name="T60" fmla="*/ 1 w 63"/>
                <a:gd name="T61" fmla="*/ 1 h 32"/>
                <a:gd name="T62" fmla="*/ 1 w 63"/>
                <a:gd name="T63" fmla="*/ 1 h 32"/>
                <a:gd name="T64" fmla="*/ 1 w 63"/>
                <a:gd name="T65" fmla="*/ 1 h 32"/>
                <a:gd name="T66" fmla="*/ 1 w 63"/>
                <a:gd name="T67" fmla="*/ 1 h 32"/>
                <a:gd name="T68" fmla="*/ 1 w 63"/>
                <a:gd name="T69" fmla="*/ 1 h 32"/>
                <a:gd name="T70" fmla="*/ 1 w 63"/>
                <a:gd name="T71" fmla="*/ 1 h 32"/>
                <a:gd name="T72" fmla="*/ 1 w 63"/>
                <a:gd name="T73" fmla="*/ 1 h 32"/>
                <a:gd name="T74" fmla="*/ 1 w 63"/>
                <a:gd name="T75" fmla="*/ 1 h 32"/>
                <a:gd name="T76" fmla="*/ 1 w 63"/>
                <a:gd name="T77" fmla="*/ 1 h 32"/>
                <a:gd name="T78" fmla="*/ 1 w 63"/>
                <a:gd name="T79" fmla="*/ 1 h 32"/>
                <a:gd name="T80" fmla="*/ 1 w 63"/>
                <a:gd name="T81" fmla="*/ 1 h 32"/>
                <a:gd name="T82" fmla="*/ 1 w 63"/>
                <a:gd name="T83" fmla="*/ 1 h 32"/>
                <a:gd name="T84" fmla="*/ 1 w 63"/>
                <a:gd name="T85" fmla="*/ 1 h 32"/>
                <a:gd name="T86" fmla="*/ 1 w 63"/>
                <a:gd name="T87" fmla="*/ 1 h 32"/>
                <a:gd name="T88" fmla="*/ 1 w 63"/>
                <a:gd name="T89" fmla="*/ 1 h 32"/>
                <a:gd name="T90" fmla="*/ 1 w 63"/>
                <a:gd name="T91" fmla="*/ 1 h 32"/>
                <a:gd name="T92" fmla="*/ 1 w 63"/>
                <a:gd name="T93" fmla="*/ 1 h 32"/>
                <a:gd name="T94" fmla="*/ 1 w 63"/>
                <a:gd name="T95" fmla="*/ 1 h 32"/>
                <a:gd name="T96" fmla="*/ 1 w 63"/>
                <a:gd name="T97" fmla="*/ 1 h 32"/>
                <a:gd name="T98" fmla="*/ 1 w 63"/>
                <a:gd name="T99" fmla="*/ 1 h 32"/>
                <a:gd name="T100" fmla="*/ 1 w 63"/>
                <a:gd name="T101" fmla="*/ 1 h 32"/>
                <a:gd name="T102" fmla="*/ 1 w 63"/>
                <a:gd name="T103" fmla="*/ 0 h 32"/>
                <a:gd name="T104" fmla="*/ 0 w 63"/>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 h="32">
                  <a:moveTo>
                    <a:pt x="0" y="0"/>
                  </a:moveTo>
                  <a:lnTo>
                    <a:pt x="0" y="1"/>
                  </a:lnTo>
                  <a:lnTo>
                    <a:pt x="0" y="2"/>
                  </a:lnTo>
                  <a:lnTo>
                    <a:pt x="0" y="3"/>
                  </a:lnTo>
                  <a:lnTo>
                    <a:pt x="0" y="5"/>
                  </a:lnTo>
                  <a:lnTo>
                    <a:pt x="0" y="6"/>
                  </a:lnTo>
                  <a:lnTo>
                    <a:pt x="0" y="7"/>
                  </a:lnTo>
                  <a:lnTo>
                    <a:pt x="0" y="9"/>
                  </a:lnTo>
                  <a:lnTo>
                    <a:pt x="0" y="10"/>
                  </a:lnTo>
                  <a:lnTo>
                    <a:pt x="0" y="11"/>
                  </a:lnTo>
                  <a:lnTo>
                    <a:pt x="0" y="13"/>
                  </a:lnTo>
                  <a:lnTo>
                    <a:pt x="0" y="14"/>
                  </a:lnTo>
                  <a:lnTo>
                    <a:pt x="0" y="15"/>
                  </a:lnTo>
                  <a:lnTo>
                    <a:pt x="0" y="16"/>
                  </a:lnTo>
                  <a:lnTo>
                    <a:pt x="0" y="18"/>
                  </a:lnTo>
                  <a:lnTo>
                    <a:pt x="0" y="19"/>
                  </a:lnTo>
                  <a:lnTo>
                    <a:pt x="0" y="20"/>
                  </a:lnTo>
                  <a:lnTo>
                    <a:pt x="0" y="22"/>
                  </a:lnTo>
                  <a:lnTo>
                    <a:pt x="0" y="23"/>
                  </a:lnTo>
                  <a:lnTo>
                    <a:pt x="0" y="24"/>
                  </a:lnTo>
                  <a:lnTo>
                    <a:pt x="0" y="26"/>
                  </a:lnTo>
                  <a:lnTo>
                    <a:pt x="0" y="27"/>
                  </a:lnTo>
                  <a:lnTo>
                    <a:pt x="0" y="28"/>
                  </a:lnTo>
                  <a:lnTo>
                    <a:pt x="0" y="29"/>
                  </a:lnTo>
                  <a:lnTo>
                    <a:pt x="0" y="31"/>
                  </a:lnTo>
                  <a:lnTo>
                    <a:pt x="0" y="32"/>
                  </a:lnTo>
                  <a:lnTo>
                    <a:pt x="63" y="32"/>
                  </a:lnTo>
                  <a:lnTo>
                    <a:pt x="63" y="31"/>
                  </a:lnTo>
                  <a:lnTo>
                    <a:pt x="63" y="29"/>
                  </a:lnTo>
                  <a:lnTo>
                    <a:pt x="63" y="28"/>
                  </a:lnTo>
                  <a:lnTo>
                    <a:pt x="63" y="27"/>
                  </a:lnTo>
                  <a:lnTo>
                    <a:pt x="63" y="26"/>
                  </a:lnTo>
                  <a:lnTo>
                    <a:pt x="63" y="24"/>
                  </a:lnTo>
                  <a:lnTo>
                    <a:pt x="63" y="23"/>
                  </a:lnTo>
                  <a:lnTo>
                    <a:pt x="63" y="22"/>
                  </a:lnTo>
                  <a:lnTo>
                    <a:pt x="63" y="20"/>
                  </a:lnTo>
                  <a:lnTo>
                    <a:pt x="63" y="19"/>
                  </a:lnTo>
                  <a:lnTo>
                    <a:pt x="63" y="18"/>
                  </a:lnTo>
                  <a:lnTo>
                    <a:pt x="63" y="16"/>
                  </a:lnTo>
                  <a:lnTo>
                    <a:pt x="63" y="15"/>
                  </a:lnTo>
                  <a:lnTo>
                    <a:pt x="63" y="14"/>
                  </a:lnTo>
                  <a:lnTo>
                    <a:pt x="63" y="13"/>
                  </a:lnTo>
                  <a:lnTo>
                    <a:pt x="63" y="11"/>
                  </a:lnTo>
                  <a:lnTo>
                    <a:pt x="63" y="10"/>
                  </a:lnTo>
                  <a:lnTo>
                    <a:pt x="63" y="9"/>
                  </a:lnTo>
                  <a:lnTo>
                    <a:pt x="63" y="7"/>
                  </a:lnTo>
                  <a:lnTo>
                    <a:pt x="63" y="6"/>
                  </a:lnTo>
                  <a:lnTo>
                    <a:pt x="63" y="5"/>
                  </a:lnTo>
                  <a:lnTo>
                    <a:pt x="63" y="3"/>
                  </a:lnTo>
                  <a:lnTo>
                    <a:pt x="63" y="2"/>
                  </a:lnTo>
                  <a:lnTo>
                    <a:pt x="63" y="1"/>
                  </a:lnTo>
                  <a:lnTo>
                    <a:pt x="63" y="0"/>
                  </a:lnTo>
                  <a:lnTo>
                    <a:pt x="0" y="0"/>
                  </a:lnTo>
                  <a:close/>
                </a:path>
              </a:pathLst>
            </a:custGeom>
            <a:solidFill>
              <a:srgbClr val="E0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3" name="Freeform 96"/>
            <p:cNvSpPr>
              <a:spLocks/>
            </p:cNvSpPr>
            <p:nvPr/>
          </p:nvSpPr>
          <p:spPr bwMode="auto">
            <a:xfrm>
              <a:off x="4476" y="3762"/>
              <a:ext cx="32" cy="16"/>
            </a:xfrm>
            <a:custGeom>
              <a:avLst/>
              <a:gdLst>
                <a:gd name="T0" fmla="*/ 0 w 65"/>
                <a:gd name="T1" fmla="*/ 0 h 33"/>
                <a:gd name="T2" fmla="*/ 0 w 65"/>
                <a:gd name="T3" fmla="*/ 0 h 33"/>
                <a:gd name="T4" fmla="*/ 0 w 65"/>
                <a:gd name="T5" fmla="*/ 0 h 33"/>
                <a:gd name="T6" fmla="*/ 0 w 65"/>
                <a:gd name="T7" fmla="*/ 0 h 33"/>
                <a:gd name="T8" fmla="*/ 0 w 65"/>
                <a:gd name="T9" fmla="*/ 0 h 33"/>
                <a:gd name="T10" fmla="*/ 0 w 65"/>
                <a:gd name="T11" fmla="*/ 0 h 33"/>
                <a:gd name="T12" fmla="*/ 0 w 65"/>
                <a:gd name="T13" fmla="*/ 0 h 33"/>
                <a:gd name="T14" fmla="*/ 0 w 65"/>
                <a:gd name="T15" fmla="*/ 0 h 33"/>
                <a:gd name="T16" fmla="*/ 0 w 65"/>
                <a:gd name="T17" fmla="*/ 0 h 33"/>
                <a:gd name="T18" fmla="*/ 0 w 65"/>
                <a:gd name="T19" fmla="*/ 0 h 33"/>
                <a:gd name="T20" fmla="*/ 0 w 65"/>
                <a:gd name="T21" fmla="*/ 0 h 33"/>
                <a:gd name="T22" fmla="*/ 0 w 65"/>
                <a:gd name="T23" fmla="*/ 0 h 33"/>
                <a:gd name="T24" fmla="*/ 0 w 65"/>
                <a:gd name="T25" fmla="*/ 0 h 33"/>
                <a:gd name="T26" fmla="*/ 0 w 65"/>
                <a:gd name="T27" fmla="*/ 0 h 33"/>
                <a:gd name="T28" fmla="*/ 0 w 65"/>
                <a:gd name="T29" fmla="*/ 0 h 33"/>
                <a:gd name="T30" fmla="*/ 0 w 65"/>
                <a:gd name="T31" fmla="*/ 0 h 33"/>
                <a:gd name="T32" fmla="*/ 0 w 65"/>
                <a:gd name="T33" fmla="*/ 0 h 33"/>
                <a:gd name="T34" fmla="*/ 0 w 65"/>
                <a:gd name="T35" fmla="*/ 0 h 33"/>
                <a:gd name="T36" fmla="*/ 0 w 65"/>
                <a:gd name="T37" fmla="*/ 0 h 33"/>
                <a:gd name="T38" fmla="*/ 0 w 65"/>
                <a:gd name="T39" fmla="*/ 0 h 33"/>
                <a:gd name="T40" fmla="*/ 0 w 65"/>
                <a:gd name="T41" fmla="*/ 0 h 33"/>
                <a:gd name="T42" fmla="*/ 0 w 65"/>
                <a:gd name="T43" fmla="*/ 0 h 33"/>
                <a:gd name="T44" fmla="*/ 0 w 65"/>
                <a:gd name="T45" fmla="*/ 0 h 33"/>
                <a:gd name="T46" fmla="*/ 0 w 65"/>
                <a:gd name="T47" fmla="*/ 0 h 33"/>
                <a:gd name="T48" fmla="*/ 0 w 65"/>
                <a:gd name="T49" fmla="*/ 0 h 33"/>
                <a:gd name="T50" fmla="*/ 0 w 65"/>
                <a:gd name="T51" fmla="*/ 0 h 33"/>
                <a:gd name="T52" fmla="*/ 0 w 65"/>
                <a:gd name="T53" fmla="*/ 0 h 33"/>
                <a:gd name="T54" fmla="*/ 0 w 65"/>
                <a:gd name="T55" fmla="*/ 0 h 33"/>
                <a:gd name="T56" fmla="*/ 0 w 65"/>
                <a:gd name="T57" fmla="*/ 0 h 33"/>
                <a:gd name="T58" fmla="*/ 0 w 65"/>
                <a:gd name="T59" fmla="*/ 0 h 33"/>
                <a:gd name="T60" fmla="*/ 0 w 65"/>
                <a:gd name="T61" fmla="*/ 0 h 33"/>
                <a:gd name="T62" fmla="*/ 0 w 65"/>
                <a:gd name="T63" fmla="*/ 0 h 33"/>
                <a:gd name="T64" fmla="*/ 0 w 65"/>
                <a:gd name="T65" fmla="*/ 0 h 33"/>
                <a:gd name="T66" fmla="*/ 0 w 65"/>
                <a:gd name="T67" fmla="*/ 0 h 33"/>
                <a:gd name="T68" fmla="*/ 0 w 65"/>
                <a:gd name="T69" fmla="*/ 0 h 33"/>
                <a:gd name="T70" fmla="*/ 0 w 65"/>
                <a:gd name="T71" fmla="*/ 0 h 33"/>
                <a:gd name="T72" fmla="*/ 0 w 65"/>
                <a:gd name="T73" fmla="*/ 0 h 33"/>
                <a:gd name="T74" fmla="*/ 0 w 65"/>
                <a:gd name="T75" fmla="*/ 0 h 33"/>
                <a:gd name="T76" fmla="*/ 0 w 65"/>
                <a:gd name="T77" fmla="*/ 0 h 33"/>
                <a:gd name="T78" fmla="*/ 0 w 65"/>
                <a:gd name="T79" fmla="*/ 0 h 33"/>
                <a:gd name="T80" fmla="*/ 0 w 65"/>
                <a:gd name="T81" fmla="*/ 0 h 33"/>
                <a:gd name="T82" fmla="*/ 0 w 65"/>
                <a:gd name="T83" fmla="*/ 0 h 33"/>
                <a:gd name="T84" fmla="*/ 0 w 65"/>
                <a:gd name="T85" fmla="*/ 0 h 33"/>
                <a:gd name="T86" fmla="*/ 0 w 65"/>
                <a:gd name="T87" fmla="*/ 0 h 33"/>
                <a:gd name="T88" fmla="*/ 0 w 65"/>
                <a:gd name="T89" fmla="*/ 0 h 33"/>
                <a:gd name="T90" fmla="*/ 0 w 65"/>
                <a:gd name="T91" fmla="*/ 0 h 33"/>
                <a:gd name="T92" fmla="*/ 0 w 65"/>
                <a:gd name="T93" fmla="*/ 0 h 33"/>
                <a:gd name="T94" fmla="*/ 0 w 65"/>
                <a:gd name="T95" fmla="*/ 0 h 33"/>
                <a:gd name="T96" fmla="*/ 0 w 65"/>
                <a:gd name="T97" fmla="*/ 0 h 33"/>
                <a:gd name="T98" fmla="*/ 0 w 65"/>
                <a:gd name="T99" fmla="*/ 0 h 33"/>
                <a:gd name="T100" fmla="*/ 0 w 65"/>
                <a:gd name="T101" fmla="*/ 0 h 33"/>
                <a:gd name="T102" fmla="*/ 0 w 65"/>
                <a:gd name="T103" fmla="*/ 0 h 33"/>
                <a:gd name="T104" fmla="*/ 0 w 65"/>
                <a:gd name="T105" fmla="*/ 0 h 33"/>
                <a:gd name="T106" fmla="*/ 0 w 65"/>
                <a:gd name="T107" fmla="*/ 0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5" h="33">
                  <a:moveTo>
                    <a:pt x="1" y="0"/>
                  </a:moveTo>
                  <a:lnTo>
                    <a:pt x="1" y="1"/>
                  </a:lnTo>
                  <a:lnTo>
                    <a:pt x="1" y="3"/>
                  </a:lnTo>
                  <a:lnTo>
                    <a:pt x="1" y="4"/>
                  </a:lnTo>
                  <a:lnTo>
                    <a:pt x="1" y="5"/>
                  </a:lnTo>
                  <a:lnTo>
                    <a:pt x="1" y="7"/>
                  </a:lnTo>
                  <a:lnTo>
                    <a:pt x="1" y="8"/>
                  </a:lnTo>
                  <a:lnTo>
                    <a:pt x="1" y="9"/>
                  </a:lnTo>
                  <a:lnTo>
                    <a:pt x="1" y="11"/>
                  </a:lnTo>
                  <a:lnTo>
                    <a:pt x="1" y="12"/>
                  </a:lnTo>
                  <a:lnTo>
                    <a:pt x="1" y="13"/>
                  </a:lnTo>
                  <a:lnTo>
                    <a:pt x="1" y="14"/>
                  </a:lnTo>
                  <a:lnTo>
                    <a:pt x="1" y="16"/>
                  </a:lnTo>
                  <a:lnTo>
                    <a:pt x="1" y="17"/>
                  </a:lnTo>
                  <a:lnTo>
                    <a:pt x="1" y="18"/>
                  </a:lnTo>
                  <a:lnTo>
                    <a:pt x="1" y="20"/>
                  </a:lnTo>
                  <a:lnTo>
                    <a:pt x="1" y="21"/>
                  </a:lnTo>
                  <a:lnTo>
                    <a:pt x="1" y="22"/>
                  </a:lnTo>
                  <a:lnTo>
                    <a:pt x="1" y="24"/>
                  </a:lnTo>
                  <a:lnTo>
                    <a:pt x="0" y="24"/>
                  </a:lnTo>
                  <a:lnTo>
                    <a:pt x="0" y="25"/>
                  </a:lnTo>
                  <a:lnTo>
                    <a:pt x="0" y="26"/>
                  </a:lnTo>
                  <a:lnTo>
                    <a:pt x="0" y="27"/>
                  </a:lnTo>
                  <a:lnTo>
                    <a:pt x="0" y="29"/>
                  </a:lnTo>
                  <a:lnTo>
                    <a:pt x="0" y="30"/>
                  </a:lnTo>
                  <a:lnTo>
                    <a:pt x="0" y="31"/>
                  </a:lnTo>
                  <a:lnTo>
                    <a:pt x="0" y="33"/>
                  </a:lnTo>
                  <a:lnTo>
                    <a:pt x="65" y="33"/>
                  </a:lnTo>
                  <a:lnTo>
                    <a:pt x="65" y="31"/>
                  </a:lnTo>
                  <a:lnTo>
                    <a:pt x="65" y="30"/>
                  </a:lnTo>
                  <a:lnTo>
                    <a:pt x="65" y="29"/>
                  </a:lnTo>
                  <a:lnTo>
                    <a:pt x="65" y="27"/>
                  </a:lnTo>
                  <a:lnTo>
                    <a:pt x="65" y="26"/>
                  </a:lnTo>
                  <a:lnTo>
                    <a:pt x="65" y="25"/>
                  </a:lnTo>
                  <a:lnTo>
                    <a:pt x="65" y="24"/>
                  </a:lnTo>
                  <a:lnTo>
                    <a:pt x="65" y="22"/>
                  </a:lnTo>
                  <a:lnTo>
                    <a:pt x="64" y="21"/>
                  </a:lnTo>
                  <a:lnTo>
                    <a:pt x="64" y="20"/>
                  </a:lnTo>
                  <a:lnTo>
                    <a:pt x="64" y="18"/>
                  </a:lnTo>
                  <a:lnTo>
                    <a:pt x="64" y="17"/>
                  </a:lnTo>
                  <a:lnTo>
                    <a:pt x="64" y="16"/>
                  </a:lnTo>
                  <a:lnTo>
                    <a:pt x="64" y="14"/>
                  </a:lnTo>
                  <a:lnTo>
                    <a:pt x="64" y="13"/>
                  </a:lnTo>
                  <a:lnTo>
                    <a:pt x="64" y="12"/>
                  </a:lnTo>
                  <a:lnTo>
                    <a:pt x="64" y="11"/>
                  </a:lnTo>
                  <a:lnTo>
                    <a:pt x="64" y="9"/>
                  </a:lnTo>
                  <a:lnTo>
                    <a:pt x="64" y="8"/>
                  </a:lnTo>
                  <a:lnTo>
                    <a:pt x="64" y="7"/>
                  </a:lnTo>
                  <a:lnTo>
                    <a:pt x="64" y="5"/>
                  </a:lnTo>
                  <a:lnTo>
                    <a:pt x="64" y="4"/>
                  </a:lnTo>
                  <a:lnTo>
                    <a:pt x="64" y="3"/>
                  </a:lnTo>
                  <a:lnTo>
                    <a:pt x="64" y="1"/>
                  </a:lnTo>
                  <a:lnTo>
                    <a:pt x="64" y="0"/>
                  </a:lnTo>
                  <a:lnTo>
                    <a:pt x="1" y="0"/>
                  </a:lnTo>
                  <a:close/>
                </a:path>
              </a:pathLst>
            </a:custGeom>
            <a:solidFill>
              <a:srgbClr val="E0F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4" name="Freeform 97"/>
            <p:cNvSpPr>
              <a:spLocks/>
            </p:cNvSpPr>
            <p:nvPr/>
          </p:nvSpPr>
          <p:spPr bwMode="auto">
            <a:xfrm>
              <a:off x="4476" y="3770"/>
              <a:ext cx="32" cy="16"/>
            </a:xfrm>
            <a:custGeom>
              <a:avLst/>
              <a:gdLst>
                <a:gd name="T0" fmla="*/ 0 w 65"/>
                <a:gd name="T1" fmla="*/ 0 h 32"/>
                <a:gd name="T2" fmla="*/ 0 w 65"/>
                <a:gd name="T3" fmla="*/ 1 h 32"/>
                <a:gd name="T4" fmla="*/ 0 w 65"/>
                <a:gd name="T5" fmla="*/ 1 h 32"/>
                <a:gd name="T6" fmla="*/ 0 w 65"/>
                <a:gd name="T7" fmla="*/ 1 h 32"/>
                <a:gd name="T8" fmla="*/ 0 w 65"/>
                <a:gd name="T9" fmla="*/ 1 h 32"/>
                <a:gd name="T10" fmla="*/ 0 w 65"/>
                <a:gd name="T11" fmla="*/ 1 h 32"/>
                <a:gd name="T12" fmla="*/ 0 w 65"/>
                <a:gd name="T13" fmla="*/ 1 h 32"/>
                <a:gd name="T14" fmla="*/ 0 w 65"/>
                <a:gd name="T15" fmla="*/ 1 h 32"/>
                <a:gd name="T16" fmla="*/ 0 w 65"/>
                <a:gd name="T17" fmla="*/ 1 h 32"/>
                <a:gd name="T18" fmla="*/ 0 w 65"/>
                <a:gd name="T19" fmla="*/ 1 h 32"/>
                <a:gd name="T20" fmla="*/ 0 w 65"/>
                <a:gd name="T21" fmla="*/ 1 h 32"/>
                <a:gd name="T22" fmla="*/ 0 w 65"/>
                <a:gd name="T23" fmla="*/ 1 h 32"/>
                <a:gd name="T24" fmla="*/ 0 w 65"/>
                <a:gd name="T25" fmla="*/ 1 h 32"/>
                <a:gd name="T26" fmla="*/ 0 w 65"/>
                <a:gd name="T27" fmla="*/ 1 h 32"/>
                <a:gd name="T28" fmla="*/ 0 w 65"/>
                <a:gd name="T29" fmla="*/ 1 h 32"/>
                <a:gd name="T30" fmla="*/ 0 w 65"/>
                <a:gd name="T31" fmla="*/ 1 h 32"/>
                <a:gd name="T32" fmla="*/ 0 w 65"/>
                <a:gd name="T33" fmla="*/ 1 h 32"/>
                <a:gd name="T34" fmla="*/ 0 w 65"/>
                <a:gd name="T35" fmla="*/ 1 h 32"/>
                <a:gd name="T36" fmla="*/ 0 w 65"/>
                <a:gd name="T37" fmla="*/ 1 h 32"/>
                <a:gd name="T38" fmla="*/ 0 w 65"/>
                <a:gd name="T39" fmla="*/ 1 h 32"/>
                <a:gd name="T40" fmla="*/ 0 w 65"/>
                <a:gd name="T41" fmla="*/ 1 h 32"/>
                <a:gd name="T42" fmla="*/ 0 w 65"/>
                <a:gd name="T43" fmla="*/ 1 h 32"/>
                <a:gd name="T44" fmla="*/ 0 w 65"/>
                <a:gd name="T45" fmla="*/ 1 h 32"/>
                <a:gd name="T46" fmla="*/ 0 w 65"/>
                <a:gd name="T47" fmla="*/ 1 h 32"/>
                <a:gd name="T48" fmla="*/ 0 w 65"/>
                <a:gd name="T49" fmla="*/ 1 h 32"/>
                <a:gd name="T50" fmla="*/ 0 w 65"/>
                <a:gd name="T51" fmla="*/ 1 h 32"/>
                <a:gd name="T52" fmla="*/ 0 w 65"/>
                <a:gd name="T53" fmla="*/ 1 h 32"/>
                <a:gd name="T54" fmla="*/ 0 w 65"/>
                <a:gd name="T55" fmla="*/ 1 h 32"/>
                <a:gd name="T56" fmla="*/ 0 w 65"/>
                <a:gd name="T57" fmla="*/ 1 h 32"/>
                <a:gd name="T58" fmla="*/ 0 w 65"/>
                <a:gd name="T59" fmla="*/ 1 h 32"/>
                <a:gd name="T60" fmla="*/ 0 w 65"/>
                <a:gd name="T61" fmla="*/ 1 h 32"/>
                <a:gd name="T62" fmla="*/ 0 w 65"/>
                <a:gd name="T63" fmla="*/ 1 h 32"/>
                <a:gd name="T64" fmla="*/ 0 w 65"/>
                <a:gd name="T65" fmla="*/ 1 h 32"/>
                <a:gd name="T66" fmla="*/ 0 w 65"/>
                <a:gd name="T67" fmla="*/ 1 h 32"/>
                <a:gd name="T68" fmla="*/ 0 w 65"/>
                <a:gd name="T69" fmla="*/ 1 h 32"/>
                <a:gd name="T70" fmla="*/ 0 w 65"/>
                <a:gd name="T71" fmla="*/ 1 h 32"/>
                <a:gd name="T72" fmla="*/ 0 w 65"/>
                <a:gd name="T73" fmla="*/ 1 h 32"/>
                <a:gd name="T74" fmla="*/ 0 w 65"/>
                <a:gd name="T75" fmla="*/ 1 h 32"/>
                <a:gd name="T76" fmla="*/ 0 w 65"/>
                <a:gd name="T77" fmla="*/ 1 h 32"/>
                <a:gd name="T78" fmla="*/ 0 w 65"/>
                <a:gd name="T79" fmla="*/ 1 h 32"/>
                <a:gd name="T80" fmla="*/ 0 w 65"/>
                <a:gd name="T81" fmla="*/ 1 h 32"/>
                <a:gd name="T82" fmla="*/ 0 w 65"/>
                <a:gd name="T83" fmla="*/ 1 h 32"/>
                <a:gd name="T84" fmla="*/ 0 w 65"/>
                <a:gd name="T85" fmla="*/ 1 h 32"/>
                <a:gd name="T86" fmla="*/ 0 w 65"/>
                <a:gd name="T87" fmla="*/ 1 h 32"/>
                <a:gd name="T88" fmla="*/ 0 w 65"/>
                <a:gd name="T89" fmla="*/ 1 h 32"/>
                <a:gd name="T90" fmla="*/ 0 w 65"/>
                <a:gd name="T91" fmla="*/ 1 h 32"/>
                <a:gd name="T92" fmla="*/ 0 w 65"/>
                <a:gd name="T93" fmla="*/ 1 h 32"/>
                <a:gd name="T94" fmla="*/ 0 w 65"/>
                <a:gd name="T95" fmla="*/ 1 h 32"/>
                <a:gd name="T96" fmla="*/ 0 w 65"/>
                <a:gd name="T97" fmla="*/ 1 h 32"/>
                <a:gd name="T98" fmla="*/ 0 w 65"/>
                <a:gd name="T99" fmla="*/ 1 h 32"/>
                <a:gd name="T100" fmla="*/ 0 w 65"/>
                <a:gd name="T101" fmla="*/ 1 h 32"/>
                <a:gd name="T102" fmla="*/ 0 w 65"/>
                <a:gd name="T103" fmla="*/ 1 h 32"/>
                <a:gd name="T104" fmla="*/ 0 w 65"/>
                <a:gd name="T105" fmla="*/ 0 h 32"/>
                <a:gd name="T106" fmla="*/ 0 w 65"/>
                <a:gd name="T107" fmla="*/ 0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5" h="32">
                  <a:moveTo>
                    <a:pt x="1" y="0"/>
                  </a:moveTo>
                  <a:lnTo>
                    <a:pt x="1" y="1"/>
                  </a:lnTo>
                  <a:lnTo>
                    <a:pt x="1" y="3"/>
                  </a:lnTo>
                  <a:lnTo>
                    <a:pt x="1" y="4"/>
                  </a:lnTo>
                  <a:lnTo>
                    <a:pt x="1" y="5"/>
                  </a:lnTo>
                  <a:lnTo>
                    <a:pt x="1" y="7"/>
                  </a:lnTo>
                  <a:lnTo>
                    <a:pt x="0" y="7"/>
                  </a:lnTo>
                  <a:lnTo>
                    <a:pt x="0" y="8"/>
                  </a:lnTo>
                  <a:lnTo>
                    <a:pt x="0" y="9"/>
                  </a:lnTo>
                  <a:lnTo>
                    <a:pt x="0" y="10"/>
                  </a:lnTo>
                  <a:lnTo>
                    <a:pt x="0" y="12"/>
                  </a:lnTo>
                  <a:lnTo>
                    <a:pt x="0" y="13"/>
                  </a:lnTo>
                  <a:lnTo>
                    <a:pt x="0" y="14"/>
                  </a:lnTo>
                  <a:lnTo>
                    <a:pt x="0" y="16"/>
                  </a:lnTo>
                  <a:lnTo>
                    <a:pt x="0" y="17"/>
                  </a:lnTo>
                  <a:lnTo>
                    <a:pt x="0" y="18"/>
                  </a:lnTo>
                  <a:lnTo>
                    <a:pt x="0" y="19"/>
                  </a:lnTo>
                  <a:lnTo>
                    <a:pt x="0" y="21"/>
                  </a:lnTo>
                  <a:lnTo>
                    <a:pt x="0" y="22"/>
                  </a:lnTo>
                  <a:lnTo>
                    <a:pt x="0" y="23"/>
                  </a:lnTo>
                  <a:lnTo>
                    <a:pt x="0" y="25"/>
                  </a:lnTo>
                  <a:lnTo>
                    <a:pt x="0" y="26"/>
                  </a:lnTo>
                  <a:lnTo>
                    <a:pt x="0" y="27"/>
                  </a:lnTo>
                  <a:lnTo>
                    <a:pt x="0" y="29"/>
                  </a:lnTo>
                  <a:lnTo>
                    <a:pt x="0" y="30"/>
                  </a:lnTo>
                  <a:lnTo>
                    <a:pt x="0" y="31"/>
                  </a:lnTo>
                  <a:lnTo>
                    <a:pt x="0" y="32"/>
                  </a:lnTo>
                  <a:lnTo>
                    <a:pt x="65" y="32"/>
                  </a:lnTo>
                  <a:lnTo>
                    <a:pt x="65" y="31"/>
                  </a:lnTo>
                  <a:lnTo>
                    <a:pt x="65" y="30"/>
                  </a:lnTo>
                  <a:lnTo>
                    <a:pt x="65" y="29"/>
                  </a:lnTo>
                  <a:lnTo>
                    <a:pt x="65" y="27"/>
                  </a:lnTo>
                  <a:lnTo>
                    <a:pt x="65" y="26"/>
                  </a:lnTo>
                  <a:lnTo>
                    <a:pt x="65" y="25"/>
                  </a:lnTo>
                  <a:lnTo>
                    <a:pt x="65" y="23"/>
                  </a:lnTo>
                  <a:lnTo>
                    <a:pt x="65" y="22"/>
                  </a:lnTo>
                  <a:lnTo>
                    <a:pt x="65" y="21"/>
                  </a:lnTo>
                  <a:lnTo>
                    <a:pt x="65" y="19"/>
                  </a:lnTo>
                  <a:lnTo>
                    <a:pt x="65" y="18"/>
                  </a:lnTo>
                  <a:lnTo>
                    <a:pt x="65" y="17"/>
                  </a:lnTo>
                  <a:lnTo>
                    <a:pt x="65" y="16"/>
                  </a:lnTo>
                  <a:lnTo>
                    <a:pt x="65" y="14"/>
                  </a:lnTo>
                  <a:lnTo>
                    <a:pt x="65" y="13"/>
                  </a:lnTo>
                  <a:lnTo>
                    <a:pt x="65" y="12"/>
                  </a:lnTo>
                  <a:lnTo>
                    <a:pt x="65" y="10"/>
                  </a:lnTo>
                  <a:lnTo>
                    <a:pt x="65" y="9"/>
                  </a:lnTo>
                  <a:lnTo>
                    <a:pt x="65" y="8"/>
                  </a:lnTo>
                  <a:lnTo>
                    <a:pt x="65" y="7"/>
                  </a:lnTo>
                  <a:lnTo>
                    <a:pt x="65" y="5"/>
                  </a:lnTo>
                  <a:lnTo>
                    <a:pt x="64" y="4"/>
                  </a:lnTo>
                  <a:lnTo>
                    <a:pt x="64" y="3"/>
                  </a:lnTo>
                  <a:lnTo>
                    <a:pt x="64" y="1"/>
                  </a:lnTo>
                  <a:lnTo>
                    <a:pt x="64" y="0"/>
                  </a:lnTo>
                  <a:lnTo>
                    <a:pt x="1" y="0"/>
                  </a:lnTo>
                  <a:close/>
                </a:path>
              </a:pathLst>
            </a:custGeom>
            <a:solidFill>
              <a:srgbClr val="DDF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5" name="Freeform 98"/>
            <p:cNvSpPr>
              <a:spLocks/>
            </p:cNvSpPr>
            <p:nvPr/>
          </p:nvSpPr>
          <p:spPr bwMode="auto">
            <a:xfrm>
              <a:off x="4476" y="3778"/>
              <a:ext cx="33" cy="17"/>
            </a:xfrm>
            <a:custGeom>
              <a:avLst/>
              <a:gdLst>
                <a:gd name="T0" fmla="*/ 0 w 67"/>
                <a:gd name="T1" fmla="*/ 0 h 33"/>
                <a:gd name="T2" fmla="*/ 0 w 67"/>
                <a:gd name="T3" fmla="*/ 1 h 33"/>
                <a:gd name="T4" fmla="*/ 0 w 67"/>
                <a:gd name="T5" fmla="*/ 1 h 33"/>
                <a:gd name="T6" fmla="*/ 0 w 67"/>
                <a:gd name="T7" fmla="*/ 1 h 33"/>
                <a:gd name="T8" fmla="*/ 0 w 67"/>
                <a:gd name="T9" fmla="*/ 1 h 33"/>
                <a:gd name="T10" fmla="*/ 0 w 67"/>
                <a:gd name="T11" fmla="*/ 1 h 33"/>
                <a:gd name="T12" fmla="*/ 0 w 67"/>
                <a:gd name="T13" fmla="*/ 1 h 33"/>
                <a:gd name="T14" fmla="*/ 0 w 67"/>
                <a:gd name="T15" fmla="*/ 1 h 33"/>
                <a:gd name="T16" fmla="*/ 0 w 67"/>
                <a:gd name="T17" fmla="*/ 1 h 33"/>
                <a:gd name="T18" fmla="*/ 0 w 67"/>
                <a:gd name="T19" fmla="*/ 1 h 33"/>
                <a:gd name="T20" fmla="*/ 0 w 67"/>
                <a:gd name="T21" fmla="*/ 1 h 33"/>
                <a:gd name="T22" fmla="*/ 0 w 67"/>
                <a:gd name="T23" fmla="*/ 1 h 33"/>
                <a:gd name="T24" fmla="*/ 0 w 67"/>
                <a:gd name="T25" fmla="*/ 1 h 33"/>
                <a:gd name="T26" fmla="*/ 0 w 67"/>
                <a:gd name="T27" fmla="*/ 1 h 33"/>
                <a:gd name="T28" fmla="*/ 0 w 67"/>
                <a:gd name="T29" fmla="*/ 1 h 33"/>
                <a:gd name="T30" fmla="*/ 0 w 67"/>
                <a:gd name="T31" fmla="*/ 1 h 33"/>
                <a:gd name="T32" fmla="*/ 0 w 67"/>
                <a:gd name="T33" fmla="*/ 1 h 33"/>
                <a:gd name="T34" fmla="*/ 0 w 67"/>
                <a:gd name="T35" fmla="*/ 1 h 33"/>
                <a:gd name="T36" fmla="*/ 0 w 67"/>
                <a:gd name="T37" fmla="*/ 1 h 33"/>
                <a:gd name="T38" fmla="*/ 0 w 67"/>
                <a:gd name="T39" fmla="*/ 1 h 33"/>
                <a:gd name="T40" fmla="*/ 0 w 67"/>
                <a:gd name="T41" fmla="*/ 1 h 33"/>
                <a:gd name="T42" fmla="*/ 0 w 67"/>
                <a:gd name="T43" fmla="*/ 1 h 33"/>
                <a:gd name="T44" fmla="*/ 0 w 67"/>
                <a:gd name="T45" fmla="*/ 1 h 33"/>
                <a:gd name="T46" fmla="*/ 0 w 67"/>
                <a:gd name="T47" fmla="*/ 1 h 33"/>
                <a:gd name="T48" fmla="*/ 0 w 67"/>
                <a:gd name="T49" fmla="*/ 1 h 33"/>
                <a:gd name="T50" fmla="*/ 0 w 67"/>
                <a:gd name="T51" fmla="*/ 1 h 33"/>
                <a:gd name="T52" fmla="*/ 0 w 67"/>
                <a:gd name="T53" fmla="*/ 1 h 33"/>
                <a:gd name="T54" fmla="*/ 0 w 67"/>
                <a:gd name="T55" fmla="*/ 1 h 33"/>
                <a:gd name="T56" fmla="*/ 0 w 67"/>
                <a:gd name="T57" fmla="*/ 1 h 33"/>
                <a:gd name="T58" fmla="*/ 0 w 67"/>
                <a:gd name="T59" fmla="*/ 1 h 33"/>
                <a:gd name="T60" fmla="*/ 0 w 67"/>
                <a:gd name="T61" fmla="*/ 1 h 33"/>
                <a:gd name="T62" fmla="*/ 0 w 67"/>
                <a:gd name="T63" fmla="*/ 1 h 33"/>
                <a:gd name="T64" fmla="*/ 0 w 67"/>
                <a:gd name="T65" fmla="*/ 1 h 33"/>
                <a:gd name="T66" fmla="*/ 0 w 67"/>
                <a:gd name="T67" fmla="*/ 1 h 33"/>
                <a:gd name="T68" fmla="*/ 0 w 67"/>
                <a:gd name="T69" fmla="*/ 1 h 33"/>
                <a:gd name="T70" fmla="*/ 0 w 67"/>
                <a:gd name="T71" fmla="*/ 1 h 33"/>
                <a:gd name="T72" fmla="*/ 0 w 67"/>
                <a:gd name="T73" fmla="*/ 1 h 33"/>
                <a:gd name="T74" fmla="*/ 0 w 67"/>
                <a:gd name="T75" fmla="*/ 1 h 33"/>
                <a:gd name="T76" fmla="*/ 0 w 67"/>
                <a:gd name="T77" fmla="*/ 1 h 33"/>
                <a:gd name="T78" fmla="*/ 0 w 67"/>
                <a:gd name="T79" fmla="*/ 1 h 33"/>
                <a:gd name="T80" fmla="*/ 0 w 67"/>
                <a:gd name="T81" fmla="*/ 1 h 33"/>
                <a:gd name="T82" fmla="*/ 0 w 67"/>
                <a:gd name="T83" fmla="*/ 1 h 33"/>
                <a:gd name="T84" fmla="*/ 0 w 67"/>
                <a:gd name="T85" fmla="*/ 1 h 33"/>
                <a:gd name="T86" fmla="*/ 0 w 67"/>
                <a:gd name="T87" fmla="*/ 1 h 33"/>
                <a:gd name="T88" fmla="*/ 0 w 67"/>
                <a:gd name="T89" fmla="*/ 1 h 33"/>
                <a:gd name="T90" fmla="*/ 0 w 67"/>
                <a:gd name="T91" fmla="*/ 1 h 33"/>
                <a:gd name="T92" fmla="*/ 0 w 67"/>
                <a:gd name="T93" fmla="*/ 1 h 33"/>
                <a:gd name="T94" fmla="*/ 0 w 67"/>
                <a:gd name="T95" fmla="*/ 1 h 33"/>
                <a:gd name="T96" fmla="*/ 0 w 67"/>
                <a:gd name="T97" fmla="*/ 1 h 33"/>
                <a:gd name="T98" fmla="*/ 0 w 67"/>
                <a:gd name="T99" fmla="*/ 1 h 33"/>
                <a:gd name="T100" fmla="*/ 0 w 67"/>
                <a:gd name="T101" fmla="*/ 1 h 33"/>
                <a:gd name="T102" fmla="*/ 0 w 67"/>
                <a:gd name="T103" fmla="*/ 1 h 33"/>
                <a:gd name="T104" fmla="*/ 0 w 67"/>
                <a:gd name="T105" fmla="*/ 1 h 33"/>
                <a:gd name="T106" fmla="*/ 0 w 67"/>
                <a:gd name="T107" fmla="*/ 0 h 33"/>
                <a:gd name="T108" fmla="*/ 0 w 67"/>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 h="33">
                  <a:moveTo>
                    <a:pt x="0" y="0"/>
                  </a:moveTo>
                  <a:lnTo>
                    <a:pt x="0" y="1"/>
                  </a:lnTo>
                  <a:lnTo>
                    <a:pt x="0" y="2"/>
                  </a:lnTo>
                  <a:lnTo>
                    <a:pt x="0" y="3"/>
                  </a:lnTo>
                  <a:lnTo>
                    <a:pt x="0" y="5"/>
                  </a:lnTo>
                  <a:lnTo>
                    <a:pt x="0" y="6"/>
                  </a:lnTo>
                  <a:lnTo>
                    <a:pt x="0" y="7"/>
                  </a:lnTo>
                  <a:lnTo>
                    <a:pt x="0" y="9"/>
                  </a:lnTo>
                  <a:lnTo>
                    <a:pt x="0" y="10"/>
                  </a:lnTo>
                  <a:lnTo>
                    <a:pt x="0" y="11"/>
                  </a:lnTo>
                  <a:lnTo>
                    <a:pt x="0" y="13"/>
                  </a:lnTo>
                  <a:lnTo>
                    <a:pt x="0" y="14"/>
                  </a:lnTo>
                  <a:lnTo>
                    <a:pt x="0" y="15"/>
                  </a:lnTo>
                  <a:lnTo>
                    <a:pt x="0" y="16"/>
                  </a:lnTo>
                  <a:lnTo>
                    <a:pt x="0" y="18"/>
                  </a:lnTo>
                  <a:lnTo>
                    <a:pt x="0" y="19"/>
                  </a:lnTo>
                  <a:lnTo>
                    <a:pt x="0" y="20"/>
                  </a:lnTo>
                  <a:lnTo>
                    <a:pt x="0" y="22"/>
                  </a:lnTo>
                  <a:lnTo>
                    <a:pt x="0" y="23"/>
                  </a:lnTo>
                  <a:lnTo>
                    <a:pt x="0" y="24"/>
                  </a:lnTo>
                  <a:lnTo>
                    <a:pt x="0" y="26"/>
                  </a:lnTo>
                  <a:lnTo>
                    <a:pt x="0" y="27"/>
                  </a:lnTo>
                  <a:lnTo>
                    <a:pt x="0" y="28"/>
                  </a:lnTo>
                  <a:lnTo>
                    <a:pt x="0" y="29"/>
                  </a:lnTo>
                  <a:lnTo>
                    <a:pt x="0" y="31"/>
                  </a:lnTo>
                  <a:lnTo>
                    <a:pt x="0" y="32"/>
                  </a:lnTo>
                  <a:lnTo>
                    <a:pt x="0" y="33"/>
                  </a:lnTo>
                  <a:lnTo>
                    <a:pt x="67" y="33"/>
                  </a:lnTo>
                  <a:lnTo>
                    <a:pt x="67" y="32"/>
                  </a:lnTo>
                  <a:lnTo>
                    <a:pt x="67" y="31"/>
                  </a:lnTo>
                  <a:lnTo>
                    <a:pt x="67" y="29"/>
                  </a:lnTo>
                  <a:lnTo>
                    <a:pt x="67" y="28"/>
                  </a:lnTo>
                  <a:lnTo>
                    <a:pt x="67" y="27"/>
                  </a:lnTo>
                  <a:lnTo>
                    <a:pt x="65" y="26"/>
                  </a:lnTo>
                  <a:lnTo>
                    <a:pt x="65" y="24"/>
                  </a:lnTo>
                  <a:lnTo>
                    <a:pt x="65" y="23"/>
                  </a:lnTo>
                  <a:lnTo>
                    <a:pt x="65" y="22"/>
                  </a:lnTo>
                  <a:lnTo>
                    <a:pt x="65" y="20"/>
                  </a:lnTo>
                  <a:lnTo>
                    <a:pt x="65" y="19"/>
                  </a:lnTo>
                  <a:lnTo>
                    <a:pt x="65" y="18"/>
                  </a:lnTo>
                  <a:lnTo>
                    <a:pt x="65" y="16"/>
                  </a:lnTo>
                  <a:lnTo>
                    <a:pt x="65" y="15"/>
                  </a:lnTo>
                  <a:lnTo>
                    <a:pt x="65" y="14"/>
                  </a:lnTo>
                  <a:lnTo>
                    <a:pt x="65" y="13"/>
                  </a:lnTo>
                  <a:lnTo>
                    <a:pt x="65" y="11"/>
                  </a:lnTo>
                  <a:lnTo>
                    <a:pt x="65" y="10"/>
                  </a:lnTo>
                  <a:lnTo>
                    <a:pt x="65" y="9"/>
                  </a:lnTo>
                  <a:lnTo>
                    <a:pt x="65" y="7"/>
                  </a:lnTo>
                  <a:lnTo>
                    <a:pt x="65" y="6"/>
                  </a:lnTo>
                  <a:lnTo>
                    <a:pt x="65" y="5"/>
                  </a:lnTo>
                  <a:lnTo>
                    <a:pt x="65" y="3"/>
                  </a:lnTo>
                  <a:lnTo>
                    <a:pt x="65" y="2"/>
                  </a:lnTo>
                  <a:lnTo>
                    <a:pt x="65" y="1"/>
                  </a:lnTo>
                  <a:lnTo>
                    <a:pt x="65" y="0"/>
                  </a:lnTo>
                  <a:lnTo>
                    <a:pt x="0" y="0"/>
                  </a:lnTo>
                  <a:close/>
                </a:path>
              </a:pathLst>
            </a:custGeom>
            <a:solidFill>
              <a:srgbClr val="DDF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6" name="Freeform 99"/>
            <p:cNvSpPr>
              <a:spLocks/>
            </p:cNvSpPr>
            <p:nvPr/>
          </p:nvSpPr>
          <p:spPr bwMode="auto">
            <a:xfrm>
              <a:off x="4476" y="3786"/>
              <a:ext cx="33" cy="16"/>
            </a:xfrm>
            <a:custGeom>
              <a:avLst/>
              <a:gdLst>
                <a:gd name="T0" fmla="*/ 0 w 67"/>
                <a:gd name="T1" fmla="*/ 0 h 33"/>
                <a:gd name="T2" fmla="*/ 0 w 67"/>
                <a:gd name="T3" fmla="*/ 0 h 33"/>
                <a:gd name="T4" fmla="*/ 0 w 67"/>
                <a:gd name="T5" fmla="*/ 0 h 33"/>
                <a:gd name="T6" fmla="*/ 0 w 67"/>
                <a:gd name="T7" fmla="*/ 0 h 33"/>
                <a:gd name="T8" fmla="*/ 0 w 67"/>
                <a:gd name="T9" fmla="*/ 0 h 33"/>
                <a:gd name="T10" fmla="*/ 0 w 67"/>
                <a:gd name="T11" fmla="*/ 0 h 33"/>
                <a:gd name="T12" fmla="*/ 0 w 67"/>
                <a:gd name="T13" fmla="*/ 0 h 33"/>
                <a:gd name="T14" fmla="*/ 0 w 67"/>
                <a:gd name="T15" fmla="*/ 0 h 33"/>
                <a:gd name="T16" fmla="*/ 0 w 67"/>
                <a:gd name="T17" fmla="*/ 0 h 33"/>
                <a:gd name="T18" fmla="*/ 0 w 67"/>
                <a:gd name="T19" fmla="*/ 0 h 33"/>
                <a:gd name="T20" fmla="*/ 0 w 67"/>
                <a:gd name="T21" fmla="*/ 0 h 33"/>
                <a:gd name="T22" fmla="*/ 0 w 67"/>
                <a:gd name="T23" fmla="*/ 0 h 33"/>
                <a:gd name="T24" fmla="*/ 0 w 67"/>
                <a:gd name="T25" fmla="*/ 0 h 33"/>
                <a:gd name="T26" fmla="*/ 0 w 67"/>
                <a:gd name="T27" fmla="*/ 0 h 33"/>
                <a:gd name="T28" fmla="*/ 0 w 67"/>
                <a:gd name="T29" fmla="*/ 0 h 33"/>
                <a:gd name="T30" fmla="*/ 0 w 67"/>
                <a:gd name="T31" fmla="*/ 0 h 33"/>
                <a:gd name="T32" fmla="*/ 0 w 67"/>
                <a:gd name="T33" fmla="*/ 0 h 33"/>
                <a:gd name="T34" fmla="*/ 0 w 67"/>
                <a:gd name="T35" fmla="*/ 0 h 33"/>
                <a:gd name="T36" fmla="*/ 0 w 67"/>
                <a:gd name="T37" fmla="*/ 0 h 33"/>
                <a:gd name="T38" fmla="*/ 0 w 67"/>
                <a:gd name="T39" fmla="*/ 0 h 33"/>
                <a:gd name="T40" fmla="*/ 0 w 67"/>
                <a:gd name="T41" fmla="*/ 0 h 33"/>
                <a:gd name="T42" fmla="*/ 0 w 67"/>
                <a:gd name="T43" fmla="*/ 0 h 33"/>
                <a:gd name="T44" fmla="*/ 0 w 67"/>
                <a:gd name="T45" fmla="*/ 0 h 33"/>
                <a:gd name="T46" fmla="*/ 0 w 67"/>
                <a:gd name="T47" fmla="*/ 0 h 33"/>
                <a:gd name="T48" fmla="*/ 0 w 67"/>
                <a:gd name="T49" fmla="*/ 0 h 33"/>
                <a:gd name="T50" fmla="*/ 0 w 67"/>
                <a:gd name="T51" fmla="*/ 0 h 33"/>
                <a:gd name="T52" fmla="*/ 0 w 67"/>
                <a:gd name="T53" fmla="*/ 0 h 33"/>
                <a:gd name="T54" fmla="*/ 0 w 67"/>
                <a:gd name="T55" fmla="*/ 0 h 33"/>
                <a:gd name="T56" fmla="*/ 0 w 67"/>
                <a:gd name="T57" fmla="*/ 0 h 33"/>
                <a:gd name="T58" fmla="*/ 0 w 67"/>
                <a:gd name="T59" fmla="*/ 0 h 33"/>
                <a:gd name="T60" fmla="*/ 0 w 67"/>
                <a:gd name="T61" fmla="*/ 0 h 33"/>
                <a:gd name="T62" fmla="*/ 0 w 67"/>
                <a:gd name="T63" fmla="*/ 0 h 33"/>
                <a:gd name="T64" fmla="*/ 0 w 67"/>
                <a:gd name="T65" fmla="*/ 0 h 33"/>
                <a:gd name="T66" fmla="*/ 0 w 67"/>
                <a:gd name="T67" fmla="*/ 0 h 33"/>
                <a:gd name="T68" fmla="*/ 0 w 67"/>
                <a:gd name="T69" fmla="*/ 0 h 33"/>
                <a:gd name="T70" fmla="*/ 0 w 67"/>
                <a:gd name="T71" fmla="*/ 0 h 33"/>
                <a:gd name="T72" fmla="*/ 0 w 67"/>
                <a:gd name="T73" fmla="*/ 0 h 33"/>
                <a:gd name="T74" fmla="*/ 0 w 67"/>
                <a:gd name="T75" fmla="*/ 0 h 33"/>
                <a:gd name="T76" fmla="*/ 0 w 67"/>
                <a:gd name="T77" fmla="*/ 0 h 33"/>
                <a:gd name="T78" fmla="*/ 0 w 67"/>
                <a:gd name="T79" fmla="*/ 0 h 33"/>
                <a:gd name="T80" fmla="*/ 0 w 67"/>
                <a:gd name="T81" fmla="*/ 0 h 33"/>
                <a:gd name="T82" fmla="*/ 0 w 67"/>
                <a:gd name="T83" fmla="*/ 0 h 33"/>
                <a:gd name="T84" fmla="*/ 0 w 67"/>
                <a:gd name="T85" fmla="*/ 0 h 33"/>
                <a:gd name="T86" fmla="*/ 0 w 67"/>
                <a:gd name="T87" fmla="*/ 0 h 33"/>
                <a:gd name="T88" fmla="*/ 0 w 67"/>
                <a:gd name="T89" fmla="*/ 0 h 33"/>
                <a:gd name="T90" fmla="*/ 0 w 67"/>
                <a:gd name="T91" fmla="*/ 0 h 33"/>
                <a:gd name="T92" fmla="*/ 0 w 67"/>
                <a:gd name="T93" fmla="*/ 0 h 33"/>
                <a:gd name="T94" fmla="*/ 0 w 67"/>
                <a:gd name="T95" fmla="*/ 0 h 33"/>
                <a:gd name="T96" fmla="*/ 0 w 67"/>
                <a:gd name="T97" fmla="*/ 0 h 33"/>
                <a:gd name="T98" fmla="*/ 0 w 67"/>
                <a:gd name="T99" fmla="*/ 0 h 33"/>
                <a:gd name="T100" fmla="*/ 0 w 67"/>
                <a:gd name="T101" fmla="*/ 0 h 33"/>
                <a:gd name="T102" fmla="*/ 0 w 67"/>
                <a:gd name="T103" fmla="*/ 0 h 33"/>
                <a:gd name="T104" fmla="*/ 0 w 67"/>
                <a:gd name="T105" fmla="*/ 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 h="33">
                  <a:moveTo>
                    <a:pt x="0" y="0"/>
                  </a:moveTo>
                  <a:lnTo>
                    <a:pt x="0" y="2"/>
                  </a:lnTo>
                  <a:lnTo>
                    <a:pt x="0" y="3"/>
                  </a:lnTo>
                  <a:lnTo>
                    <a:pt x="0" y="4"/>
                  </a:lnTo>
                  <a:lnTo>
                    <a:pt x="0" y="6"/>
                  </a:lnTo>
                  <a:lnTo>
                    <a:pt x="0" y="7"/>
                  </a:lnTo>
                  <a:lnTo>
                    <a:pt x="0" y="8"/>
                  </a:lnTo>
                  <a:lnTo>
                    <a:pt x="0" y="10"/>
                  </a:lnTo>
                  <a:lnTo>
                    <a:pt x="0" y="11"/>
                  </a:lnTo>
                  <a:lnTo>
                    <a:pt x="0" y="12"/>
                  </a:lnTo>
                  <a:lnTo>
                    <a:pt x="0" y="13"/>
                  </a:lnTo>
                  <a:lnTo>
                    <a:pt x="0" y="15"/>
                  </a:lnTo>
                  <a:lnTo>
                    <a:pt x="0" y="16"/>
                  </a:lnTo>
                  <a:lnTo>
                    <a:pt x="0" y="17"/>
                  </a:lnTo>
                  <a:lnTo>
                    <a:pt x="0" y="19"/>
                  </a:lnTo>
                  <a:lnTo>
                    <a:pt x="0" y="20"/>
                  </a:lnTo>
                  <a:lnTo>
                    <a:pt x="0" y="21"/>
                  </a:lnTo>
                  <a:lnTo>
                    <a:pt x="0" y="23"/>
                  </a:lnTo>
                  <a:lnTo>
                    <a:pt x="0" y="24"/>
                  </a:lnTo>
                  <a:lnTo>
                    <a:pt x="0" y="25"/>
                  </a:lnTo>
                  <a:lnTo>
                    <a:pt x="0" y="26"/>
                  </a:lnTo>
                  <a:lnTo>
                    <a:pt x="0" y="28"/>
                  </a:lnTo>
                  <a:lnTo>
                    <a:pt x="0" y="29"/>
                  </a:lnTo>
                  <a:lnTo>
                    <a:pt x="0" y="30"/>
                  </a:lnTo>
                  <a:lnTo>
                    <a:pt x="0" y="32"/>
                  </a:lnTo>
                  <a:lnTo>
                    <a:pt x="0" y="33"/>
                  </a:lnTo>
                  <a:lnTo>
                    <a:pt x="67" y="33"/>
                  </a:lnTo>
                  <a:lnTo>
                    <a:pt x="67" y="32"/>
                  </a:lnTo>
                  <a:lnTo>
                    <a:pt x="67" y="30"/>
                  </a:lnTo>
                  <a:lnTo>
                    <a:pt x="67" y="29"/>
                  </a:lnTo>
                  <a:lnTo>
                    <a:pt x="67" y="28"/>
                  </a:lnTo>
                  <a:lnTo>
                    <a:pt x="67" y="26"/>
                  </a:lnTo>
                  <a:lnTo>
                    <a:pt x="67" y="25"/>
                  </a:lnTo>
                  <a:lnTo>
                    <a:pt x="67" y="24"/>
                  </a:lnTo>
                  <a:lnTo>
                    <a:pt x="67" y="23"/>
                  </a:lnTo>
                  <a:lnTo>
                    <a:pt x="67" y="21"/>
                  </a:lnTo>
                  <a:lnTo>
                    <a:pt x="67" y="20"/>
                  </a:lnTo>
                  <a:lnTo>
                    <a:pt x="67" y="19"/>
                  </a:lnTo>
                  <a:lnTo>
                    <a:pt x="67" y="17"/>
                  </a:lnTo>
                  <a:lnTo>
                    <a:pt x="67" y="16"/>
                  </a:lnTo>
                  <a:lnTo>
                    <a:pt x="67" y="15"/>
                  </a:lnTo>
                  <a:lnTo>
                    <a:pt x="67" y="13"/>
                  </a:lnTo>
                  <a:lnTo>
                    <a:pt x="67" y="12"/>
                  </a:lnTo>
                  <a:lnTo>
                    <a:pt x="67" y="11"/>
                  </a:lnTo>
                  <a:lnTo>
                    <a:pt x="65" y="10"/>
                  </a:lnTo>
                  <a:lnTo>
                    <a:pt x="65" y="8"/>
                  </a:lnTo>
                  <a:lnTo>
                    <a:pt x="65" y="7"/>
                  </a:lnTo>
                  <a:lnTo>
                    <a:pt x="65" y="6"/>
                  </a:lnTo>
                  <a:lnTo>
                    <a:pt x="65" y="4"/>
                  </a:lnTo>
                  <a:lnTo>
                    <a:pt x="65" y="3"/>
                  </a:lnTo>
                  <a:lnTo>
                    <a:pt x="65" y="2"/>
                  </a:lnTo>
                  <a:lnTo>
                    <a:pt x="65" y="0"/>
                  </a:lnTo>
                  <a:lnTo>
                    <a:pt x="0" y="0"/>
                  </a:lnTo>
                  <a:close/>
                </a:path>
              </a:pathLst>
            </a:custGeom>
            <a:solidFill>
              <a:srgbClr val="DBF5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7" name="Freeform 100"/>
            <p:cNvSpPr>
              <a:spLocks/>
            </p:cNvSpPr>
            <p:nvPr/>
          </p:nvSpPr>
          <p:spPr bwMode="auto">
            <a:xfrm>
              <a:off x="4475" y="3795"/>
              <a:ext cx="34" cy="16"/>
            </a:xfrm>
            <a:custGeom>
              <a:avLst/>
              <a:gdLst>
                <a:gd name="T0" fmla="*/ 1 w 68"/>
                <a:gd name="T1" fmla="*/ 0 h 33"/>
                <a:gd name="T2" fmla="*/ 1 w 68"/>
                <a:gd name="T3" fmla="*/ 0 h 33"/>
                <a:gd name="T4" fmla="*/ 1 w 68"/>
                <a:gd name="T5" fmla="*/ 0 h 33"/>
                <a:gd name="T6" fmla="*/ 1 w 68"/>
                <a:gd name="T7" fmla="*/ 0 h 33"/>
                <a:gd name="T8" fmla="*/ 1 w 68"/>
                <a:gd name="T9" fmla="*/ 0 h 33"/>
                <a:gd name="T10" fmla="*/ 1 w 68"/>
                <a:gd name="T11" fmla="*/ 0 h 33"/>
                <a:gd name="T12" fmla="*/ 1 w 68"/>
                <a:gd name="T13" fmla="*/ 0 h 33"/>
                <a:gd name="T14" fmla="*/ 1 w 68"/>
                <a:gd name="T15" fmla="*/ 0 h 33"/>
                <a:gd name="T16" fmla="*/ 1 w 68"/>
                <a:gd name="T17" fmla="*/ 0 h 33"/>
                <a:gd name="T18" fmla="*/ 1 w 68"/>
                <a:gd name="T19" fmla="*/ 0 h 33"/>
                <a:gd name="T20" fmla="*/ 1 w 68"/>
                <a:gd name="T21" fmla="*/ 0 h 33"/>
                <a:gd name="T22" fmla="*/ 1 w 68"/>
                <a:gd name="T23" fmla="*/ 0 h 33"/>
                <a:gd name="T24" fmla="*/ 1 w 68"/>
                <a:gd name="T25" fmla="*/ 0 h 33"/>
                <a:gd name="T26" fmla="*/ 1 w 68"/>
                <a:gd name="T27" fmla="*/ 0 h 33"/>
                <a:gd name="T28" fmla="*/ 1 w 68"/>
                <a:gd name="T29" fmla="*/ 0 h 33"/>
                <a:gd name="T30" fmla="*/ 1 w 68"/>
                <a:gd name="T31" fmla="*/ 0 h 33"/>
                <a:gd name="T32" fmla="*/ 1 w 68"/>
                <a:gd name="T33" fmla="*/ 0 h 33"/>
                <a:gd name="T34" fmla="*/ 1 w 68"/>
                <a:gd name="T35" fmla="*/ 0 h 33"/>
                <a:gd name="T36" fmla="*/ 1 w 68"/>
                <a:gd name="T37" fmla="*/ 0 h 33"/>
                <a:gd name="T38" fmla="*/ 1 w 68"/>
                <a:gd name="T39" fmla="*/ 0 h 33"/>
                <a:gd name="T40" fmla="*/ 1 w 68"/>
                <a:gd name="T41" fmla="*/ 0 h 33"/>
                <a:gd name="T42" fmla="*/ 1 w 68"/>
                <a:gd name="T43" fmla="*/ 0 h 33"/>
                <a:gd name="T44" fmla="*/ 1 w 68"/>
                <a:gd name="T45" fmla="*/ 0 h 33"/>
                <a:gd name="T46" fmla="*/ 1 w 68"/>
                <a:gd name="T47" fmla="*/ 0 h 33"/>
                <a:gd name="T48" fmla="*/ 0 w 68"/>
                <a:gd name="T49" fmla="*/ 0 h 33"/>
                <a:gd name="T50" fmla="*/ 0 w 68"/>
                <a:gd name="T51" fmla="*/ 0 h 33"/>
                <a:gd name="T52" fmla="*/ 1 w 68"/>
                <a:gd name="T53" fmla="*/ 0 h 33"/>
                <a:gd name="T54" fmla="*/ 1 w 68"/>
                <a:gd name="T55" fmla="*/ 0 h 33"/>
                <a:gd name="T56" fmla="*/ 1 w 68"/>
                <a:gd name="T57" fmla="*/ 0 h 33"/>
                <a:gd name="T58" fmla="*/ 1 w 68"/>
                <a:gd name="T59" fmla="*/ 0 h 33"/>
                <a:gd name="T60" fmla="*/ 1 w 68"/>
                <a:gd name="T61" fmla="*/ 0 h 33"/>
                <a:gd name="T62" fmla="*/ 1 w 68"/>
                <a:gd name="T63" fmla="*/ 0 h 33"/>
                <a:gd name="T64" fmla="*/ 1 w 68"/>
                <a:gd name="T65" fmla="*/ 0 h 33"/>
                <a:gd name="T66" fmla="*/ 1 w 68"/>
                <a:gd name="T67" fmla="*/ 0 h 33"/>
                <a:gd name="T68" fmla="*/ 1 w 68"/>
                <a:gd name="T69" fmla="*/ 0 h 33"/>
                <a:gd name="T70" fmla="*/ 1 w 68"/>
                <a:gd name="T71" fmla="*/ 0 h 33"/>
                <a:gd name="T72" fmla="*/ 1 w 68"/>
                <a:gd name="T73" fmla="*/ 0 h 33"/>
                <a:gd name="T74" fmla="*/ 1 w 68"/>
                <a:gd name="T75" fmla="*/ 0 h 33"/>
                <a:gd name="T76" fmla="*/ 1 w 68"/>
                <a:gd name="T77" fmla="*/ 0 h 33"/>
                <a:gd name="T78" fmla="*/ 1 w 68"/>
                <a:gd name="T79" fmla="*/ 0 h 33"/>
                <a:gd name="T80" fmla="*/ 1 w 68"/>
                <a:gd name="T81" fmla="*/ 0 h 33"/>
                <a:gd name="T82" fmla="*/ 1 w 68"/>
                <a:gd name="T83" fmla="*/ 0 h 33"/>
                <a:gd name="T84" fmla="*/ 1 w 68"/>
                <a:gd name="T85" fmla="*/ 0 h 33"/>
                <a:gd name="T86" fmla="*/ 1 w 68"/>
                <a:gd name="T87" fmla="*/ 0 h 33"/>
                <a:gd name="T88" fmla="*/ 1 w 68"/>
                <a:gd name="T89" fmla="*/ 0 h 33"/>
                <a:gd name="T90" fmla="*/ 1 w 68"/>
                <a:gd name="T91" fmla="*/ 0 h 33"/>
                <a:gd name="T92" fmla="*/ 1 w 68"/>
                <a:gd name="T93" fmla="*/ 0 h 33"/>
                <a:gd name="T94" fmla="*/ 1 w 68"/>
                <a:gd name="T95" fmla="*/ 0 h 33"/>
                <a:gd name="T96" fmla="*/ 1 w 68"/>
                <a:gd name="T97" fmla="*/ 0 h 33"/>
                <a:gd name="T98" fmla="*/ 1 w 68"/>
                <a:gd name="T99" fmla="*/ 0 h 33"/>
                <a:gd name="T100" fmla="*/ 1 w 68"/>
                <a:gd name="T101" fmla="*/ 0 h 33"/>
                <a:gd name="T102" fmla="*/ 1 w 68"/>
                <a:gd name="T103" fmla="*/ 0 h 33"/>
                <a:gd name="T104" fmla="*/ 1 w 68"/>
                <a:gd name="T105" fmla="*/ 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33">
                  <a:moveTo>
                    <a:pt x="1" y="0"/>
                  </a:moveTo>
                  <a:lnTo>
                    <a:pt x="1" y="2"/>
                  </a:lnTo>
                  <a:lnTo>
                    <a:pt x="1" y="3"/>
                  </a:lnTo>
                  <a:lnTo>
                    <a:pt x="1" y="4"/>
                  </a:lnTo>
                  <a:lnTo>
                    <a:pt x="1" y="6"/>
                  </a:lnTo>
                  <a:lnTo>
                    <a:pt x="1" y="7"/>
                  </a:lnTo>
                  <a:lnTo>
                    <a:pt x="1" y="8"/>
                  </a:lnTo>
                  <a:lnTo>
                    <a:pt x="1" y="9"/>
                  </a:lnTo>
                  <a:lnTo>
                    <a:pt x="1" y="11"/>
                  </a:lnTo>
                  <a:lnTo>
                    <a:pt x="1" y="12"/>
                  </a:lnTo>
                  <a:lnTo>
                    <a:pt x="1" y="13"/>
                  </a:lnTo>
                  <a:lnTo>
                    <a:pt x="1" y="15"/>
                  </a:lnTo>
                  <a:lnTo>
                    <a:pt x="1" y="16"/>
                  </a:lnTo>
                  <a:lnTo>
                    <a:pt x="1" y="17"/>
                  </a:lnTo>
                  <a:lnTo>
                    <a:pt x="1" y="18"/>
                  </a:lnTo>
                  <a:lnTo>
                    <a:pt x="1" y="20"/>
                  </a:lnTo>
                  <a:lnTo>
                    <a:pt x="1" y="21"/>
                  </a:lnTo>
                  <a:lnTo>
                    <a:pt x="1" y="22"/>
                  </a:lnTo>
                  <a:lnTo>
                    <a:pt x="1" y="24"/>
                  </a:lnTo>
                  <a:lnTo>
                    <a:pt x="1" y="25"/>
                  </a:lnTo>
                  <a:lnTo>
                    <a:pt x="1" y="26"/>
                  </a:lnTo>
                  <a:lnTo>
                    <a:pt x="1" y="28"/>
                  </a:lnTo>
                  <a:lnTo>
                    <a:pt x="1" y="29"/>
                  </a:lnTo>
                  <a:lnTo>
                    <a:pt x="1" y="30"/>
                  </a:lnTo>
                  <a:lnTo>
                    <a:pt x="0" y="31"/>
                  </a:lnTo>
                  <a:lnTo>
                    <a:pt x="0" y="33"/>
                  </a:lnTo>
                  <a:lnTo>
                    <a:pt x="68" y="33"/>
                  </a:lnTo>
                  <a:lnTo>
                    <a:pt x="68" y="31"/>
                  </a:lnTo>
                  <a:lnTo>
                    <a:pt x="68" y="30"/>
                  </a:lnTo>
                  <a:lnTo>
                    <a:pt x="68" y="29"/>
                  </a:lnTo>
                  <a:lnTo>
                    <a:pt x="68" y="28"/>
                  </a:lnTo>
                  <a:lnTo>
                    <a:pt x="68" y="26"/>
                  </a:lnTo>
                  <a:lnTo>
                    <a:pt x="68" y="25"/>
                  </a:lnTo>
                  <a:lnTo>
                    <a:pt x="68" y="24"/>
                  </a:lnTo>
                  <a:lnTo>
                    <a:pt x="68" y="22"/>
                  </a:lnTo>
                  <a:lnTo>
                    <a:pt x="68" y="21"/>
                  </a:lnTo>
                  <a:lnTo>
                    <a:pt x="68" y="20"/>
                  </a:lnTo>
                  <a:lnTo>
                    <a:pt x="68" y="18"/>
                  </a:lnTo>
                  <a:lnTo>
                    <a:pt x="68" y="17"/>
                  </a:lnTo>
                  <a:lnTo>
                    <a:pt x="68" y="16"/>
                  </a:lnTo>
                  <a:lnTo>
                    <a:pt x="68" y="15"/>
                  </a:lnTo>
                  <a:lnTo>
                    <a:pt x="68" y="13"/>
                  </a:lnTo>
                  <a:lnTo>
                    <a:pt x="68" y="12"/>
                  </a:lnTo>
                  <a:lnTo>
                    <a:pt x="68" y="11"/>
                  </a:lnTo>
                  <a:lnTo>
                    <a:pt x="68" y="9"/>
                  </a:lnTo>
                  <a:lnTo>
                    <a:pt x="68" y="8"/>
                  </a:lnTo>
                  <a:lnTo>
                    <a:pt x="68" y="7"/>
                  </a:lnTo>
                  <a:lnTo>
                    <a:pt x="68" y="6"/>
                  </a:lnTo>
                  <a:lnTo>
                    <a:pt x="68" y="4"/>
                  </a:lnTo>
                  <a:lnTo>
                    <a:pt x="68" y="3"/>
                  </a:lnTo>
                  <a:lnTo>
                    <a:pt x="68" y="2"/>
                  </a:lnTo>
                  <a:lnTo>
                    <a:pt x="68" y="0"/>
                  </a:lnTo>
                  <a:lnTo>
                    <a:pt x="1" y="0"/>
                  </a:lnTo>
                  <a:close/>
                </a:path>
              </a:pathLst>
            </a:custGeom>
            <a:solidFill>
              <a:srgbClr val="DBF5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8" name="Freeform 101"/>
            <p:cNvSpPr>
              <a:spLocks/>
            </p:cNvSpPr>
            <p:nvPr/>
          </p:nvSpPr>
          <p:spPr bwMode="auto">
            <a:xfrm>
              <a:off x="4475" y="3802"/>
              <a:ext cx="34" cy="17"/>
            </a:xfrm>
            <a:custGeom>
              <a:avLst/>
              <a:gdLst>
                <a:gd name="T0" fmla="*/ 1 w 68"/>
                <a:gd name="T1" fmla="*/ 0 h 32"/>
                <a:gd name="T2" fmla="*/ 1 w 68"/>
                <a:gd name="T3" fmla="*/ 1 h 32"/>
                <a:gd name="T4" fmla="*/ 1 w 68"/>
                <a:gd name="T5" fmla="*/ 1 h 32"/>
                <a:gd name="T6" fmla="*/ 1 w 68"/>
                <a:gd name="T7" fmla="*/ 1 h 32"/>
                <a:gd name="T8" fmla="*/ 1 w 68"/>
                <a:gd name="T9" fmla="*/ 1 h 32"/>
                <a:gd name="T10" fmla="*/ 1 w 68"/>
                <a:gd name="T11" fmla="*/ 1 h 32"/>
                <a:gd name="T12" fmla="*/ 1 w 68"/>
                <a:gd name="T13" fmla="*/ 1 h 32"/>
                <a:gd name="T14" fmla="*/ 1 w 68"/>
                <a:gd name="T15" fmla="*/ 1 h 32"/>
                <a:gd name="T16" fmla="*/ 1 w 68"/>
                <a:gd name="T17" fmla="*/ 1 h 32"/>
                <a:gd name="T18" fmla="*/ 1 w 68"/>
                <a:gd name="T19" fmla="*/ 1 h 32"/>
                <a:gd name="T20" fmla="*/ 1 w 68"/>
                <a:gd name="T21" fmla="*/ 1 h 32"/>
                <a:gd name="T22" fmla="*/ 1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1 h 32"/>
                <a:gd name="T36" fmla="*/ 0 w 68"/>
                <a:gd name="T37" fmla="*/ 1 h 32"/>
                <a:gd name="T38" fmla="*/ 0 w 68"/>
                <a:gd name="T39" fmla="*/ 1 h 32"/>
                <a:gd name="T40" fmla="*/ 0 w 68"/>
                <a:gd name="T41" fmla="*/ 1 h 32"/>
                <a:gd name="T42" fmla="*/ 0 w 68"/>
                <a:gd name="T43" fmla="*/ 1 h 32"/>
                <a:gd name="T44" fmla="*/ 0 w 68"/>
                <a:gd name="T45" fmla="*/ 1 h 32"/>
                <a:gd name="T46" fmla="*/ 0 w 68"/>
                <a:gd name="T47" fmla="*/ 1 h 32"/>
                <a:gd name="T48" fmla="*/ 0 w 68"/>
                <a:gd name="T49" fmla="*/ 1 h 32"/>
                <a:gd name="T50" fmla="*/ 0 w 68"/>
                <a:gd name="T51" fmla="*/ 1 h 32"/>
                <a:gd name="T52" fmla="*/ 1 w 68"/>
                <a:gd name="T53" fmla="*/ 1 h 32"/>
                <a:gd name="T54" fmla="*/ 1 w 68"/>
                <a:gd name="T55" fmla="*/ 1 h 32"/>
                <a:gd name="T56" fmla="*/ 1 w 68"/>
                <a:gd name="T57" fmla="*/ 1 h 32"/>
                <a:gd name="T58" fmla="*/ 1 w 68"/>
                <a:gd name="T59" fmla="*/ 1 h 32"/>
                <a:gd name="T60" fmla="*/ 1 w 68"/>
                <a:gd name="T61" fmla="*/ 1 h 32"/>
                <a:gd name="T62" fmla="*/ 1 w 68"/>
                <a:gd name="T63" fmla="*/ 1 h 32"/>
                <a:gd name="T64" fmla="*/ 1 w 68"/>
                <a:gd name="T65" fmla="*/ 1 h 32"/>
                <a:gd name="T66" fmla="*/ 1 w 68"/>
                <a:gd name="T67" fmla="*/ 1 h 32"/>
                <a:gd name="T68" fmla="*/ 1 w 68"/>
                <a:gd name="T69" fmla="*/ 1 h 32"/>
                <a:gd name="T70" fmla="*/ 1 w 68"/>
                <a:gd name="T71" fmla="*/ 1 h 32"/>
                <a:gd name="T72" fmla="*/ 1 w 68"/>
                <a:gd name="T73" fmla="*/ 1 h 32"/>
                <a:gd name="T74" fmla="*/ 1 w 68"/>
                <a:gd name="T75" fmla="*/ 1 h 32"/>
                <a:gd name="T76" fmla="*/ 1 w 68"/>
                <a:gd name="T77" fmla="*/ 1 h 32"/>
                <a:gd name="T78" fmla="*/ 1 w 68"/>
                <a:gd name="T79" fmla="*/ 1 h 32"/>
                <a:gd name="T80" fmla="*/ 1 w 68"/>
                <a:gd name="T81" fmla="*/ 1 h 32"/>
                <a:gd name="T82" fmla="*/ 1 w 68"/>
                <a:gd name="T83" fmla="*/ 1 h 32"/>
                <a:gd name="T84" fmla="*/ 1 w 68"/>
                <a:gd name="T85" fmla="*/ 1 h 32"/>
                <a:gd name="T86" fmla="*/ 1 w 68"/>
                <a:gd name="T87" fmla="*/ 1 h 32"/>
                <a:gd name="T88" fmla="*/ 1 w 68"/>
                <a:gd name="T89" fmla="*/ 1 h 32"/>
                <a:gd name="T90" fmla="*/ 1 w 68"/>
                <a:gd name="T91" fmla="*/ 1 h 32"/>
                <a:gd name="T92" fmla="*/ 1 w 68"/>
                <a:gd name="T93" fmla="*/ 1 h 32"/>
                <a:gd name="T94" fmla="*/ 1 w 68"/>
                <a:gd name="T95" fmla="*/ 1 h 32"/>
                <a:gd name="T96" fmla="*/ 1 w 68"/>
                <a:gd name="T97" fmla="*/ 1 h 32"/>
                <a:gd name="T98" fmla="*/ 1 w 68"/>
                <a:gd name="T99" fmla="*/ 1 h 32"/>
                <a:gd name="T100" fmla="*/ 1 w 68"/>
                <a:gd name="T101" fmla="*/ 1 h 32"/>
                <a:gd name="T102" fmla="*/ 1 w 68"/>
                <a:gd name="T103" fmla="*/ 0 h 32"/>
                <a:gd name="T104" fmla="*/ 1 w 68"/>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32">
                  <a:moveTo>
                    <a:pt x="1" y="0"/>
                  </a:moveTo>
                  <a:lnTo>
                    <a:pt x="1" y="1"/>
                  </a:lnTo>
                  <a:lnTo>
                    <a:pt x="1" y="2"/>
                  </a:lnTo>
                  <a:lnTo>
                    <a:pt x="1" y="4"/>
                  </a:lnTo>
                  <a:lnTo>
                    <a:pt x="1" y="5"/>
                  </a:lnTo>
                  <a:lnTo>
                    <a:pt x="1" y="6"/>
                  </a:lnTo>
                  <a:lnTo>
                    <a:pt x="1" y="8"/>
                  </a:lnTo>
                  <a:lnTo>
                    <a:pt x="1" y="9"/>
                  </a:lnTo>
                  <a:lnTo>
                    <a:pt x="1" y="10"/>
                  </a:lnTo>
                  <a:lnTo>
                    <a:pt x="1" y="12"/>
                  </a:lnTo>
                  <a:lnTo>
                    <a:pt x="1" y="13"/>
                  </a:lnTo>
                  <a:lnTo>
                    <a:pt x="1" y="14"/>
                  </a:lnTo>
                  <a:lnTo>
                    <a:pt x="0" y="15"/>
                  </a:lnTo>
                  <a:lnTo>
                    <a:pt x="0" y="17"/>
                  </a:lnTo>
                  <a:lnTo>
                    <a:pt x="0" y="18"/>
                  </a:lnTo>
                  <a:lnTo>
                    <a:pt x="0" y="19"/>
                  </a:lnTo>
                  <a:lnTo>
                    <a:pt x="0" y="21"/>
                  </a:lnTo>
                  <a:lnTo>
                    <a:pt x="0" y="22"/>
                  </a:lnTo>
                  <a:lnTo>
                    <a:pt x="0" y="23"/>
                  </a:lnTo>
                  <a:lnTo>
                    <a:pt x="0" y="25"/>
                  </a:lnTo>
                  <a:lnTo>
                    <a:pt x="0" y="26"/>
                  </a:lnTo>
                  <a:lnTo>
                    <a:pt x="0" y="27"/>
                  </a:lnTo>
                  <a:lnTo>
                    <a:pt x="0" y="28"/>
                  </a:lnTo>
                  <a:lnTo>
                    <a:pt x="0" y="30"/>
                  </a:lnTo>
                  <a:lnTo>
                    <a:pt x="0" y="31"/>
                  </a:lnTo>
                  <a:lnTo>
                    <a:pt x="0" y="32"/>
                  </a:lnTo>
                  <a:lnTo>
                    <a:pt x="68" y="32"/>
                  </a:lnTo>
                  <a:lnTo>
                    <a:pt x="68" y="31"/>
                  </a:lnTo>
                  <a:lnTo>
                    <a:pt x="68" y="30"/>
                  </a:lnTo>
                  <a:lnTo>
                    <a:pt x="68" y="28"/>
                  </a:lnTo>
                  <a:lnTo>
                    <a:pt x="68" y="27"/>
                  </a:lnTo>
                  <a:lnTo>
                    <a:pt x="68" y="26"/>
                  </a:lnTo>
                  <a:lnTo>
                    <a:pt x="68" y="25"/>
                  </a:lnTo>
                  <a:lnTo>
                    <a:pt x="68" y="23"/>
                  </a:lnTo>
                  <a:lnTo>
                    <a:pt x="68" y="22"/>
                  </a:lnTo>
                  <a:lnTo>
                    <a:pt x="68" y="21"/>
                  </a:lnTo>
                  <a:lnTo>
                    <a:pt x="68" y="19"/>
                  </a:lnTo>
                  <a:lnTo>
                    <a:pt x="68" y="18"/>
                  </a:lnTo>
                  <a:lnTo>
                    <a:pt x="68" y="17"/>
                  </a:lnTo>
                  <a:lnTo>
                    <a:pt x="68" y="15"/>
                  </a:lnTo>
                  <a:lnTo>
                    <a:pt x="68" y="14"/>
                  </a:lnTo>
                  <a:lnTo>
                    <a:pt x="68" y="13"/>
                  </a:lnTo>
                  <a:lnTo>
                    <a:pt x="68" y="12"/>
                  </a:lnTo>
                  <a:lnTo>
                    <a:pt x="68" y="10"/>
                  </a:lnTo>
                  <a:lnTo>
                    <a:pt x="68" y="9"/>
                  </a:lnTo>
                  <a:lnTo>
                    <a:pt x="68" y="8"/>
                  </a:lnTo>
                  <a:lnTo>
                    <a:pt x="68" y="6"/>
                  </a:lnTo>
                  <a:lnTo>
                    <a:pt x="68" y="5"/>
                  </a:lnTo>
                  <a:lnTo>
                    <a:pt x="68" y="4"/>
                  </a:lnTo>
                  <a:lnTo>
                    <a:pt x="68" y="2"/>
                  </a:lnTo>
                  <a:lnTo>
                    <a:pt x="68" y="1"/>
                  </a:lnTo>
                  <a:lnTo>
                    <a:pt x="68" y="0"/>
                  </a:lnTo>
                  <a:lnTo>
                    <a:pt x="1" y="0"/>
                  </a:lnTo>
                  <a:close/>
                </a:path>
              </a:pathLst>
            </a:custGeom>
            <a:solidFill>
              <a:srgbClr val="D9F5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9" name="Freeform 102"/>
            <p:cNvSpPr>
              <a:spLocks/>
            </p:cNvSpPr>
            <p:nvPr/>
          </p:nvSpPr>
          <p:spPr bwMode="auto">
            <a:xfrm>
              <a:off x="4475" y="3811"/>
              <a:ext cx="34" cy="16"/>
            </a:xfrm>
            <a:custGeom>
              <a:avLst/>
              <a:gdLst>
                <a:gd name="T0" fmla="*/ 0 w 68"/>
                <a:gd name="T1" fmla="*/ 0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1 h 32"/>
                <a:gd name="T36" fmla="*/ 0 w 68"/>
                <a:gd name="T37" fmla="*/ 1 h 32"/>
                <a:gd name="T38" fmla="*/ 0 w 68"/>
                <a:gd name="T39" fmla="*/ 1 h 32"/>
                <a:gd name="T40" fmla="*/ 0 w 68"/>
                <a:gd name="T41" fmla="*/ 1 h 32"/>
                <a:gd name="T42" fmla="*/ 0 w 68"/>
                <a:gd name="T43" fmla="*/ 1 h 32"/>
                <a:gd name="T44" fmla="*/ 0 w 68"/>
                <a:gd name="T45" fmla="*/ 1 h 32"/>
                <a:gd name="T46" fmla="*/ 1 w 68"/>
                <a:gd name="T47" fmla="*/ 1 h 32"/>
                <a:gd name="T48" fmla="*/ 1 w 68"/>
                <a:gd name="T49" fmla="*/ 1 h 32"/>
                <a:gd name="T50" fmla="*/ 1 w 68"/>
                <a:gd name="T51" fmla="*/ 1 h 32"/>
                <a:gd name="T52" fmla="*/ 1 w 68"/>
                <a:gd name="T53" fmla="*/ 1 h 32"/>
                <a:gd name="T54" fmla="*/ 1 w 68"/>
                <a:gd name="T55" fmla="*/ 1 h 32"/>
                <a:gd name="T56" fmla="*/ 1 w 68"/>
                <a:gd name="T57" fmla="*/ 1 h 32"/>
                <a:gd name="T58" fmla="*/ 1 w 68"/>
                <a:gd name="T59" fmla="*/ 1 h 32"/>
                <a:gd name="T60" fmla="*/ 1 w 68"/>
                <a:gd name="T61" fmla="*/ 1 h 32"/>
                <a:gd name="T62" fmla="*/ 1 w 68"/>
                <a:gd name="T63" fmla="*/ 1 h 32"/>
                <a:gd name="T64" fmla="*/ 1 w 68"/>
                <a:gd name="T65" fmla="*/ 1 h 32"/>
                <a:gd name="T66" fmla="*/ 1 w 68"/>
                <a:gd name="T67" fmla="*/ 1 h 32"/>
                <a:gd name="T68" fmla="*/ 1 w 68"/>
                <a:gd name="T69" fmla="*/ 1 h 32"/>
                <a:gd name="T70" fmla="*/ 1 w 68"/>
                <a:gd name="T71" fmla="*/ 1 h 32"/>
                <a:gd name="T72" fmla="*/ 1 w 68"/>
                <a:gd name="T73" fmla="*/ 1 h 32"/>
                <a:gd name="T74" fmla="*/ 1 w 68"/>
                <a:gd name="T75" fmla="*/ 1 h 32"/>
                <a:gd name="T76" fmla="*/ 1 w 68"/>
                <a:gd name="T77" fmla="*/ 1 h 32"/>
                <a:gd name="T78" fmla="*/ 1 w 68"/>
                <a:gd name="T79" fmla="*/ 1 h 32"/>
                <a:gd name="T80" fmla="*/ 1 w 68"/>
                <a:gd name="T81" fmla="*/ 1 h 32"/>
                <a:gd name="T82" fmla="*/ 1 w 68"/>
                <a:gd name="T83" fmla="*/ 1 h 32"/>
                <a:gd name="T84" fmla="*/ 1 w 68"/>
                <a:gd name="T85" fmla="*/ 1 h 32"/>
                <a:gd name="T86" fmla="*/ 1 w 68"/>
                <a:gd name="T87" fmla="*/ 1 h 32"/>
                <a:gd name="T88" fmla="*/ 1 w 68"/>
                <a:gd name="T89" fmla="*/ 1 h 32"/>
                <a:gd name="T90" fmla="*/ 1 w 68"/>
                <a:gd name="T91" fmla="*/ 1 h 32"/>
                <a:gd name="T92" fmla="*/ 1 w 68"/>
                <a:gd name="T93" fmla="*/ 1 h 32"/>
                <a:gd name="T94" fmla="*/ 1 w 68"/>
                <a:gd name="T95" fmla="*/ 1 h 32"/>
                <a:gd name="T96" fmla="*/ 1 w 68"/>
                <a:gd name="T97" fmla="*/ 0 h 32"/>
                <a:gd name="T98" fmla="*/ 0 w 68"/>
                <a:gd name="T99" fmla="*/ 0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32">
                  <a:moveTo>
                    <a:pt x="0" y="0"/>
                  </a:moveTo>
                  <a:lnTo>
                    <a:pt x="0" y="1"/>
                  </a:lnTo>
                  <a:lnTo>
                    <a:pt x="0" y="2"/>
                  </a:lnTo>
                  <a:lnTo>
                    <a:pt x="0" y="4"/>
                  </a:lnTo>
                  <a:lnTo>
                    <a:pt x="0" y="5"/>
                  </a:lnTo>
                  <a:lnTo>
                    <a:pt x="0" y="6"/>
                  </a:lnTo>
                  <a:lnTo>
                    <a:pt x="0" y="8"/>
                  </a:lnTo>
                  <a:lnTo>
                    <a:pt x="0" y="9"/>
                  </a:lnTo>
                  <a:lnTo>
                    <a:pt x="0" y="10"/>
                  </a:lnTo>
                  <a:lnTo>
                    <a:pt x="0" y="11"/>
                  </a:lnTo>
                  <a:lnTo>
                    <a:pt x="0" y="13"/>
                  </a:lnTo>
                  <a:lnTo>
                    <a:pt x="0" y="14"/>
                  </a:lnTo>
                  <a:lnTo>
                    <a:pt x="0" y="15"/>
                  </a:lnTo>
                  <a:lnTo>
                    <a:pt x="0" y="17"/>
                  </a:lnTo>
                  <a:lnTo>
                    <a:pt x="0" y="18"/>
                  </a:lnTo>
                  <a:lnTo>
                    <a:pt x="0" y="19"/>
                  </a:lnTo>
                  <a:lnTo>
                    <a:pt x="0" y="21"/>
                  </a:lnTo>
                  <a:lnTo>
                    <a:pt x="0" y="22"/>
                  </a:lnTo>
                  <a:lnTo>
                    <a:pt x="0" y="23"/>
                  </a:lnTo>
                  <a:lnTo>
                    <a:pt x="0" y="24"/>
                  </a:lnTo>
                  <a:lnTo>
                    <a:pt x="0" y="26"/>
                  </a:lnTo>
                  <a:lnTo>
                    <a:pt x="0" y="27"/>
                  </a:lnTo>
                  <a:lnTo>
                    <a:pt x="0" y="28"/>
                  </a:lnTo>
                  <a:lnTo>
                    <a:pt x="68" y="32"/>
                  </a:lnTo>
                  <a:lnTo>
                    <a:pt x="68" y="31"/>
                  </a:lnTo>
                  <a:lnTo>
                    <a:pt x="68" y="30"/>
                  </a:lnTo>
                  <a:lnTo>
                    <a:pt x="68" y="28"/>
                  </a:lnTo>
                  <a:lnTo>
                    <a:pt x="68" y="27"/>
                  </a:lnTo>
                  <a:lnTo>
                    <a:pt x="68" y="26"/>
                  </a:lnTo>
                  <a:lnTo>
                    <a:pt x="68" y="24"/>
                  </a:lnTo>
                  <a:lnTo>
                    <a:pt x="68" y="23"/>
                  </a:lnTo>
                  <a:lnTo>
                    <a:pt x="68" y="22"/>
                  </a:lnTo>
                  <a:lnTo>
                    <a:pt x="68" y="21"/>
                  </a:lnTo>
                  <a:lnTo>
                    <a:pt x="68" y="19"/>
                  </a:lnTo>
                  <a:lnTo>
                    <a:pt x="68" y="18"/>
                  </a:lnTo>
                  <a:lnTo>
                    <a:pt x="68" y="17"/>
                  </a:lnTo>
                  <a:lnTo>
                    <a:pt x="68" y="15"/>
                  </a:lnTo>
                  <a:lnTo>
                    <a:pt x="68" y="14"/>
                  </a:lnTo>
                  <a:lnTo>
                    <a:pt x="68" y="13"/>
                  </a:lnTo>
                  <a:lnTo>
                    <a:pt x="68" y="11"/>
                  </a:lnTo>
                  <a:lnTo>
                    <a:pt x="68" y="10"/>
                  </a:lnTo>
                  <a:lnTo>
                    <a:pt x="68" y="9"/>
                  </a:lnTo>
                  <a:lnTo>
                    <a:pt x="68" y="8"/>
                  </a:lnTo>
                  <a:lnTo>
                    <a:pt x="68" y="6"/>
                  </a:lnTo>
                  <a:lnTo>
                    <a:pt x="68" y="5"/>
                  </a:lnTo>
                  <a:lnTo>
                    <a:pt x="68" y="4"/>
                  </a:lnTo>
                  <a:lnTo>
                    <a:pt x="68" y="2"/>
                  </a:lnTo>
                  <a:lnTo>
                    <a:pt x="68" y="1"/>
                  </a:lnTo>
                  <a:lnTo>
                    <a:pt x="68" y="0"/>
                  </a:lnTo>
                  <a:lnTo>
                    <a:pt x="0" y="0"/>
                  </a:lnTo>
                  <a:close/>
                </a:path>
              </a:pathLst>
            </a:custGeom>
            <a:solidFill>
              <a:srgbClr val="D9F5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0" name="Freeform 103"/>
            <p:cNvSpPr>
              <a:spLocks/>
            </p:cNvSpPr>
            <p:nvPr/>
          </p:nvSpPr>
          <p:spPr bwMode="auto">
            <a:xfrm>
              <a:off x="4475" y="3819"/>
              <a:ext cx="34" cy="8"/>
            </a:xfrm>
            <a:custGeom>
              <a:avLst/>
              <a:gdLst>
                <a:gd name="T0" fmla="*/ 0 w 68"/>
                <a:gd name="T1" fmla="*/ 0 h 17"/>
                <a:gd name="T2" fmla="*/ 0 w 68"/>
                <a:gd name="T3" fmla="*/ 0 h 17"/>
                <a:gd name="T4" fmla="*/ 0 w 68"/>
                <a:gd name="T5" fmla="*/ 0 h 17"/>
                <a:gd name="T6" fmla="*/ 0 w 68"/>
                <a:gd name="T7" fmla="*/ 0 h 17"/>
                <a:gd name="T8" fmla="*/ 0 w 68"/>
                <a:gd name="T9" fmla="*/ 0 h 17"/>
                <a:gd name="T10" fmla="*/ 0 w 68"/>
                <a:gd name="T11" fmla="*/ 0 h 17"/>
                <a:gd name="T12" fmla="*/ 0 w 68"/>
                <a:gd name="T13" fmla="*/ 0 h 17"/>
                <a:gd name="T14" fmla="*/ 0 w 68"/>
                <a:gd name="T15" fmla="*/ 0 h 17"/>
                <a:gd name="T16" fmla="*/ 0 w 68"/>
                <a:gd name="T17" fmla="*/ 0 h 17"/>
                <a:gd name="T18" fmla="*/ 0 w 68"/>
                <a:gd name="T19" fmla="*/ 0 h 17"/>
                <a:gd name="T20" fmla="*/ 0 w 68"/>
                <a:gd name="T21" fmla="*/ 0 h 17"/>
                <a:gd name="T22" fmla="*/ 1 w 68"/>
                <a:gd name="T23" fmla="*/ 0 h 17"/>
                <a:gd name="T24" fmla="*/ 1 w 68"/>
                <a:gd name="T25" fmla="*/ 0 h 17"/>
                <a:gd name="T26" fmla="*/ 1 w 68"/>
                <a:gd name="T27" fmla="*/ 0 h 17"/>
                <a:gd name="T28" fmla="*/ 1 w 68"/>
                <a:gd name="T29" fmla="*/ 0 h 17"/>
                <a:gd name="T30" fmla="*/ 1 w 68"/>
                <a:gd name="T31" fmla="*/ 0 h 17"/>
                <a:gd name="T32" fmla="*/ 1 w 68"/>
                <a:gd name="T33" fmla="*/ 0 h 17"/>
                <a:gd name="T34" fmla="*/ 1 w 68"/>
                <a:gd name="T35" fmla="*/ 0 h 17"/>
                <a:gd name="T36" fmla="*/ 1 w 68"/>
                <a:gd name="T37" fmla="*/ 0 h 17"/>
                <a:gd name="T38" fmla="*/ 1 w 68"/>
                <a:gd name="T39" fmla="*/ 0 h 17"/>
                <a:gd name="T40" fmla="*/ 1 w 68"/>
                <a:gd name="T41" fmla="*/ 0 h 17"/>
                <a:gd name="T42" fmla="*/ 1 w 68"/>
                <a:gd name="T43" fmla="*/ 0 h 17"/>
                <a:gd name="T44" fmla="*/ 1 w 68"/>
                <a:gd name="T45" fmla="*/ 0 h 17"/>
                <a:gd name="T46" fmla="*/ 1 w 68"/>
                <a:gd name="T47" fmla="*/ 0 h 17"/>
                <a:gd name="T48" fmla="*/ 1 w 68"/>
                <a:gd name="T49" fmla="*/ 0 h 17"/>
                <a:gd name="T50" fmla="*/ 0 w 68"/>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17">
                  <a:moveTo>
                    <a:pt x="0" y="0"/>
                  </a:moveTo>
                  <a:lnTo>
                    <a:pt x="0" y="2"/>
                  </a:lnTo>
                  <a:lnTo>
                    <a:pt x="0" y="3"/>
                  </a:lnTo>
                  <a:lnTo>
                    <a:pt x="0" y="4"/>
                  </a:lnTo>
                  <a:lnTo>
                    <a:pt x="0" y="6"/>
                  </a:lnTo>
                  <a:lnTo>
                    <a:pt x="0" y="7"/>
                  </a:lnTo>
                  <a:lnTo>
                    <a:pt x="0" y="8"/>
                  </a:lnTo>
                  <a:lnTo>
                    <a:pt x="0" y="9"/>
                  </a:lnTo>
                  <a:lnTo>
                    <a:pt x="0" y="11"/>
                  </a:lnTo>
                  <a:lnTo>
                    <a:pt x="0" y="12"/>
                  </a:lnTo>
                  <a:lnTo>
                    <a:pt x="0" y="13"/>
                  </a:lnTo>
                  <a:lnTo>
                    <a:pt x="68" y="17"/>
                  </a:lnTo>
                  <a:lnTo>
                    <a:pt x="68" y="16"/>
                  </a:lnTo>
                  <a:lnTo>
                    <a:pt x="68" y="15"/>
                  </a:lnTo>
                  <a:lnTo>
                    <a:pt x="68" y="13"/>
                  </a:lnTo>
                  <a:lnTo>
                    <a:pt x="68" y="12"/>
                  </a:lnTo>
                  <a:lnTo>
                    <a:pt x="68" y="11"/>
                  </a:lnTo>
                  <a:lnTo>
                    <a:pt x="68" y="9"/>
                  </a:lnTo>
                  <a:lnTo>
                    <a:pt x="68" y="8"/>
                  </a:lnTo>
                  <a:lnTo>
                    <a:pt x="68" y="7"/>
                  </a:lnTo>
                  <a:lnTo>
                    <a:pt x="68" y="6"/>
                  </a:lnTo>
                  <a:lnTo>
                    <a:pt x="68" y="4"/>
                  </a:lnTo>
                  <a:lnTo>
                    <a:pt x="68" y="3"/>
                  </a:lnTo>
                  <a:lnTo>
                    <a:pt x="68" y="2"/>
                  </a:lnTo>
                  <a:lnTo>
                    <a:pt x="68" y="0"/>
                  </a:lnTo>
                  <a:lnTo>
                    <a:pt x="0" y="0"/>
                  </a:lnTo>
                  <a:close/>
                </a:path>
              </a:pathLst>
            </a:custGeom>
            <a:solidFill>
              <a:srgbClr val="D9F5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1" name="Freeform 104"/>
            <p:cNvSpPr>
              <a:spLocks/>
            </p:cNvSpPr>
            <p:nvPr/>
          </p:nvSpPr>
          <p:spPr bwMode="auto">
            <a:xfrm>
              <a:off x="4352" y="3433"/>
              <a:ext cx="271" cy="394"/>
            </a:xfrm>
            <a:custGeom>
              <a:avLst/>
              <a:gdLst>
                <a:gd name="T0" fmla="*/ 0 w 543"/>
                <a:gd name="T1" fmla="*/ 3 h 787"/>
                <a:gd name="T2" fmla="*/ 0 w 543"/>
                <a:gd name="T3" fmla="*/ 3 h 787"/>
                <a:gd name="T4" fmla="*/ 0 w 543"/>
                <a:gd name="T5" fmla="*/ 3 h 787"/>
                <a:gd name="T6" fmla="*/ 0 w 543"/>
                <a:gd name="T7" fmla="*/ 3 h 787"/>
                <a:gd name="T8" fmla="*/ 0 w 543"/>
                <a:gd name="T9" fmla="*/ 3 h 787"/>
                <a:gd name="T10" fmla="*/ 0 w 543"/>
                <a:gd name="T11" fmla="*/ 3 h 787"/>
                <a:gd name="T12" fmla="*/ 0 w 543"/>
                <a:gd name="T13" fmla="*/ 3 h 787"/>
                <a:gd name="T14" fmla="*/ 0 w 543"/>
                <a:gd name="T15" fmla="*/ 3 h 787"/>
                <a:gd name="T16" fmla="*/ 0 w 543"/>
                <a:gd name="T17" fmla="*/ 2 h 787"/>
                <a:gd name="T18" fmla="*/ 0 w 543"/>
                <a:gd name="T19" fmla="*/ 2 h 787"/>
                <a:gd name="T20" fmla="*/ 0 w 543"/>
                <a:gd name="T21" fmla="*/ 2 h 787"/>
                <a:gd name="T22" fmla="*/ 0 w 543"/>
                <a:gd name="T23" fmla="*/ 2 h 787"/>
                <a:gd name="T24" fmla="*/ 0 w 543"/>
                <a:gd name="T25" fmla="*/ 2 h 787"/>
                <a:gd name="T26" fmla="*/ 0 w 543"/>
                <a:gd name="T27" fmla="*/ 2 h 787"/>
                <a:gd name="T28" fmla="*/ 0 w 543"/>
                <a:gd name="T29" fmla="*/ 2 h 787"/>
                <a:gd name="T30" fmla="*/ 0 w 543"/>
                <a:gd name="T31" fmla="*/ 2 h 787"/>
                <a:gd name="T32" fmla="*/ 0 w 543"/>
                <a:gd name="T33" fmla="*/ 2 h 787"/>
                <a:gd name="T34" fmla="*/ 0 w 543"/>
                <a:gd name="T35" fmla="*/ 1 h 787"/>
                <a:gd name="T36" fmla="*/ 0 w 543"/>
                <a:gd name="T37" fmla="*/ 1 h 787"/>
                <a:gd name="T38" fmla="*/ 0 w 543"/>
                <a:gd name="T39" fmla="*/ 1 h 787"/>
                <a:gd name="T40" fmla="*/ 0 w 543"/>
                <a:gd name="T41" fmla="*/ 1 h 787"/>
                <a:gd name="T42" fmla="*/ 0 w 543"/>
                <a:gd name="T43" fmla="*/ 1 h 787"/>
                <a:gd name="T44" fmla="*/ 0 w 543"/>
                <a:gd name="T45" fmla="*/ 1 h 787"/>
                <a:gd name="T46" fmla="*/ 0 w 543"/>
                <a:gd name="T47" fmla="*/ 1 h 787"/>
                <a:gd name="T48" fmla="*/ 0 w 543"/>
                <a:gd name="T49" fmla="*/ 1 h 787"/>
                <a:gd name="T50" fmla="*/ 0 w 543"/>
                <a:gd name="T51" fmla="*/ 1 h 787"/>
                <a:gd name="T52" fmla="*/ 0 w 543"/>
                <a:gd name="T53" fmla="*/ 1 h 787"/>
                <a:gd name="T54" fmla="*/ 0 w 543"/>
                <a:gd name="T55" fmla="*/ 1 h 787"/>
                <a:gd name="T56" fmla="*/ 1 w 543"/>
                <a:gd name="T57" fmla="*/ 0 h 787"/>
                <a:gd name="T58" fmla="*/ 1 w 543"/>
                <a:gd name="T59" fmla="*/ 1 h 787"/>
                <a:gd name="T60" fmla="*/ 1 w 543"/>
                <a:gd name="T61" fmla="*/ 1 h 787"/>
                <a:gd name="T62" fmla="*/ 1 w 543"/>
                <a:gd name="T63" fmla="*/ 1 h 787"/>
                <a:gd name="T64" fmla="*/ 1 w 543"/>
                <a:gd name="T65" fmla="*/ 1 h 787"/>
                <a:gd name="T66" fmla="*/ 2 w 543"/>
                <a:gd name="T67" fmla="*/ 1 h 787"/>
                <a:gd name="T68" fmla="*/ 2 w 543"/>
                <a:gd name="T69" fmla="*/ 1 h 787"/>
                <a:gd name="T70" fmla="*/ 2 w 543"/>
                <a:gd name="T71" fmla="*/ 1 h 787"/>
                <a:gd name="T72" fmla="*/ 2 w 543"/>
                <a:gd name="T73" fmla="*/ 1 h 787"/>
                <a:gd name="T74" fmla="*/ 2 w 543"/>
                <a:gd name="T75" fmla="*/ 1 h 787"/>
                <a:gd name="T76" fmla="*/ 2 w 543"/>
                <a:gd name="T77" fmla="*/ 1 h 787"/>
                <a:gd name="T78" fmla="*/ 2 w 543"/>
                <a:gd name="T79" fmla="*/ 2 h 787"/>
                <a:gd name="T80" fmla="*/ 2 w 543"/>
                <a:gd name="T81" fmla="*/ 2 h 787"/>
                <a:gd name="T82" fmla="*/ 1 w 543"/>
                <a:gd name="T83" fmla="*/ 2 h 787"/>
                <a:gd name="T84" fmla="*/ 1 w 543"/>
                <a:gd name="T85" fmla="*/ 2 h 787"/>
                <a:gd name="T86" fmla="*/ 1 w 543"/>
                <a:gd name="T87" fmla="*/ 2 h 787"/>
                <a:gd name="T88" fmla="*/ 1 w 543"/>
                <a:gd name="T89" fmla="*/ 2 h 787"/>
                <a:gd name="T90" fmla="*/ 1 w 543"/>
                <a:gd name="T91" fmla="*/ 2 h 787"/>
                <a:gd name="T92" fmla="*/ 1 w 543"/>
                <a:gd name="T93" fmla="*/ 2 h 787"/>
                <a:gd name="T94" fmla="*/ 1 w 543"/>
                <a:gd name="T95" fmla="*/ 2 h 787"/>
                <a:gd name="T96" fmla="*/ 1 w 543"/>
                <a:gd name="T97" fmla="*/ 3 h 787"/>
                <a:gd name="T98" fmla="*/ 1 w 543"/>
                <a:gd name="T99" fmla="*/ 3 h 787"/>
                <a:gd name="T100" fmla="*/ 1 w 543"/>
                <a:gd name="T101" fmla="*/ 3 h 787"/>
                <a:gd name="T102" fmla="*/ 1 w 543"/>
                <a:gd name="T103" fmla="*/ 3 h 787"/>
                <a:gd name="T104" fmla="*/ 1 w 543"/>
                <a:gd name="T105" fmla="*/ 3 h 787"/>
                <a:gd name="T106" fmla="*/ 1 w 543"/>
                <a:gd name="T107" fmla="*/ 3 h 787"/>
                <a:gd name="T108" fmla="*/ 1 w 543"/>
                <a:gd name="T109" fmla="*/ 3 h 787"/>
                <a:gd name="T110" fmla="*/ 1 w 543"/>
                <a:gd name="T111" fmla="*/ 4 h 7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3" h="787">
                  <a:moveTo>
                    <a:pt x="247" y="783"/>
                  </a:moveTo>
                  <a:lnTo>
                    <a:pt x="247" y="774"/>
                  </a:lnTo>
                  <a:lnTo>
                    <a:pt x="247" y="765"/>
                  </a:lnTo>
                  <a:lnTo>
                    <a:pt x="247" y="757"/>
                  </a:lnTo>
                  <a:lnTo>
                    <a:pt x="248" y="748"/>
                  </a:lnTo>
                  <a:lnTo>
                    <a:pt x="248" y="739"/>
                  </a:lnTo>
                  <a:lnTo>
                    <a:pt x="248" y="731"/>
                  </a:lnTo>
                  <a:lnTo>
                    <a:pt x="248" y="722"/>
                  </a:lnTo>
                  <a:lnTo>
                    <a:pt x="248" y="715"/>
                  </a:lnTo>
                  <a:lnTo>
                    <a:pt x="248" y="705"/>
                  </a:lnTo>
                  <a:lnTo>
                    <a:pt x="248" y="696"/>
                  </a:lnTo>
                  <a:lnTo>
                    <a:pt x="248" y="689"/>
                  </a:lnTo>
                  <a:lnTo>
                    <a:pt x="248" y="681"/>
                  </a:lnTo>
                  <a:lnTo>
                    <a:pt x="249" y="672"/>
                  </a:lnTo>
                  <a:lnTo>
                    <a:pt x="249" y="664"/>
                  </a:lnTo>
                  <a:lnTo>
                    <a:pt x="249" y="655"/>
                  </a:lnTo>
                  <a:lnTo>
                    <a:pt x="249" y="647"/>
                  </a:lnTo>
                  <a:lnTo>
                    <a:pt x="249" y="638"/>
                  </a:lnTo>
                  <a:lnTo>
                    <a:pt x="249" y="630"/>
                  </a:lnTo>
                  <a:lnTo>
                    <a:pt x="249" y="621"/>
                  </a:lnTo>
                  <a:lnTo>
                    <a:pt x="249" y="612"/>
                  </a:lnTo>
                  <a:lnTo>
                    <a:pt x="249" y="604"/>
                  </a:lnTo>
                  <a:lnTo>
                    <a:pt x="248" y="595"/>
                  </a:lnTo>
                  <a:lnTo>
                    <a:pt x="248" y="587"/>
                  </a:lnTo>
                  <a:lnTo>
                    <a:pt x="248" y="578"/>
                  </a:lnTo>
                  <a:lnTo>
                    <a:pt x="248" y="569"/>
                  </a:lnTo>
                  <a:lnTo>
                    <a:pt x="247" y="560"/>
                  </a:lnTo>
                  <a:lnTo>
                    <a:pt x="247" y="551"/>
                  </a:lnTo>
                  <a:lnTo>
                    <a:pt x="246" y="542"/>
                  </a:lnTo>
                  <a:lnTo>
                    <a:pt x="246" y="533"/>
                  </a:lnTo>
                  <a:lnTo>
                    <a:pt x="245" y="524"/>
                  </a:lnTo>
                  <a:lnTo>
                    <a:pt x="244" y="515"/>
                  </a:lnTo>
                  <a:lnTo>
                    <a:pt x="242" y="506"/>
                  </a:lnTo>
                  <a:lnTo>
                    <a:pt x="235" y="504"/>
                  </a:lnTo>
                  <a:lnTo>
                    <a:pt x="228" y="504"/>
                  </a:lnTo>
                  <a:lnTo>
                    <a:pt x="221" y="503"/>
                  </a:lnTo>
                  <a:lnTo>
                    <a:pt x="214" y="503"/>
                  </a:lnTo>
                  <a:lnTo>
                    <a:pt x="208" y="502"/>
                  </a:lnTo>
                  <a:lnTo>
                    <a:pt x="199" y="500"/>
                  </a:lnTo>
                  <a:lnTo>
                    <a:pt x="192" y="499"/>
                  </a:lnTo>
                  <a:lnTo>
                    <a:pt x="184" y="498"/>
                  </a:lnTo>
                  <a:lnTo>
                    <a:pt x="176" y="497"/>
                  </a:lnTo>
                  <a:lnTo>
                    <a:pt x="169" y="494"/>
                  </a:lnTo>
                  <a:lnTo>
                    <a:pt x="161" y="491"/>
                  </a:lnTo>
                  <a:lnTo>
                    <a:pt x="153" y="489"/>
                  </a:lnTo>
                  <a:lnTo>
                    <a:pt x="145" y="486"/>
                  </a:lnTo>
                  <a:lnTo>
                    <a:pt x="138" y="482"/>
                  </a:lnTo>
                  <a:lnTo>
                    <a:pt x="130" y="478"/>
                  </a:lnTo>
                  <a:lnTo>
                    <a:pt x="121" y="474"/>
                  </a:lnTo>
                  <a:lnTo>
                    <a:pt x="113" y="471"/>
                  </a:lnTo>
                  <a:lnTo>
                    <a:pt x="105" y="465"/>
                  </a:lnTo>
                  <a:lnTo>
                    <a:pt x="98" y="459"/>
                  </a:lnTo>
                  <a:lnTo>
                    <a:pt x="90" y="452"/>
                  </a:lnTo>
                  <a:lnTo>
                    <a:pt x="83" y="446"/>
                  </a:lnTo>
                  <a:lnTo>
                    <a:pt x="75" y="438"/>
                  </a:lnTo>
                  <a:lnTo>
                    <a:pt x="68" y="430"/>
                  </a:lnTo>
                  <a:lnTo>
                    <a:pt x="61" y="421"/>
                  </a:lnTo>
                  <a:lnTo>
                    <a:pt x="54" y="411"/>
                  </a:lnTo>
                  <a:lnTo>
                    <a:pt x="47" y="400"/>
                  </a:lnTo>
                  <a:lnTo>
                    <a:pt x="40" y="390"/>
                  </a:lnTo>
                  <a:lnTo>
                    <a:pt x="33" y="377"/>
                  </a:lnTo>
                  <a:lnTo>
                    <a:pt x="27" y="365"/>
                  </a:lnTo>
                  <a:lnTo>
                    <a:pt x="21" y="351"/>
                  </a:lnTo>
                  <a:lnTo>
                    <a:pt x="16" y="337"/>
                  </a:lnTo>
                  <a:lnTo>
                    <a:pt x="10" y="321"/>
                  </a:lnTo>
                  <a:lnTo>
                    <a:pt x="7" y="310"/>
                  </a:lnTo>
                  <a:lnTo>
                    <a:pt x="5" y="299"/>
                  </a:lnTo>
                  <a:lnTo>
                    <a:pt x="4" y="289"/>
                  </a:lnTo>
                  <a:lnTo>
                    <a:pt x="3" y="279"/>
                  </a:lnTo>
                  <a:lnTo>
                    <a:pt x="2" y="268"/>
                  </a:lnTo>
                  <a:lnTo>
                    <a:pt x="2" y="259"/>
                  </a:lnTo>
                  <a:lnTo>
                    <a:pt x="0" y="249"/>
                  </a:lnTo>
                  <a:lnTo>
                    <a:pt x="0" y="240"/>
                  </a:lnTo>
                  <a:lnTo>
                    <a:pt x="2" y="230"/>
                  </a:lnTo>
                  <a:lnTo>
                    <a:pt x="2" y="221"/>
                  </a:lnTo>
                  <a:lnTo>
                    <a:pt x="3" y="214"/>
                  </a:lnTo>
                  <a:lnTo>
                    <a:pt x="4" y="205"/>
                  </a:lnTo>
                  <a:lnTo>
                    <a:pt x="5" y="197"/>
                  </a:lnTo>
                  <a:lnTo>
                    <a:pt x="6" y="189"/>
                  </a:lnTo>
                  <a:lnTo>
                    <a:pt x="9" y="181"/>
                  </a:lnTo>
                  <a:lnTo>
                    <a:pt x="10" y="173"/>
                  </a:lnTo>
                  <a:lnTo>
                    <a:pt x="12" y="167"/>
                  </a:lnTo>
                  <a:lnTo>
                    <a:pt x="14" y="159"/>
                  </a:lnTo>
                  <a:lnTo>
                    <a:pt x="16" y="153"/>
                  </a:lnTo>
                  <a:lnTo>
                    <a:pt x="18" y="147"/>
                  </a:lnTo>
                  <a:lnTo>
                    <a:pt x="20" y="141"/>
                  </a:lnTo>
                  <a:lnTo>
                    <a:pt x="23" y="136"/>
                  </a:lnTo>
                  <a:lnTo>
                    <a:pt x="25" y="129"/>
                  </a:lnTo>
                  <a:lnTo>
                    <a:pt x="27" y="125"/>
                  </a:lnTo>
                  <a:lnTo>
                    <a:pt x="30" y="120"/>
                  </a:lnTo>
                  <a:lnTo>
                    <a:pt x="32" y="115"/>
                  </a:lnTo>
                  <a:lnTo>
                    <a:pt x="34" y="111"/>
                  </a:lnTo>
                  <a:lnTo>
                    <a:pt x="37" y="107"/>
                  </a:lnTo>
                  <a:lnTo>
                    <a:pt x="39" y="103"/>
                  </a:lnTo>
                  <a:lnTo>
                    <a:pt x="41" y="101"/>
                  </a:lnTo>
                  <a:lnTo>
                    <a:pt x="42" y="98"/>
                  </a:lnTo>
                  <a:lnTo>
                    <a:pt x="45" y="96"/>
                  </a:lnTo>
                  <a:lnTo>
                    <a:pt x="49" y="85"/>
                  </a:lnTo>
                  <a:lnTo>
                    <a:pt x="55" y="76"/>
                  </a:lnTo>
                  <a:lnTo>
                    <a:pt x="63" y="67"/>
                  </a:lnTo>
                  <a:lnTo>
                    <a:pt x="73" y="59"/>
                  </a:lnTo>
                  <a:lnTo>
                    <a:pt x="83" y="51"/>
                  </a:lnTo>
                  <a:lnTo>
                    <a:pt x="96" y="44"/>
                  </a:lnTo>
                  <a:lnTo>
                    <a:pt x="109" y="37"/>
                  </a:lnTo>
                  <a:lnTo>
                    <a:pt x="124" y="32"/>
                  </a:lnTo>
                  <a:lnTo>
                    <a:pt x="139" y="25"/>
                  </a:lnTo>
                  <a:lnTo>
                    <a:pt x="155" y="20"/>
                  </a:lnTo>
                  <a:lnTo>
                    <a:pt x="173" y="16"/>
                  </a:lnTo>
                  <a:lnTo>
                    <a:pt x="190" y="12"/>
                  </a:lnTo>
                  <a:lnTo>
                    <a:pt x="208" y="9"/>
                  </a:lnTo>
                  <a:lnTo>
                    <a:pt x="226" y="6"/>
                  </a:lnTo>
                  <a:lnTo>
                    <a:pt x="245" y="3"/>
                  </a:lnTo>
                  <a:lnTo>
                    <a:pt x="263" y="2"/>
                  </a:lnTo>
                  <a:lnTo>
                    <a:pt x="282" y="0"/>
                  </a:lnTo>
                  <a:lnTo>
                    <a:pt x="301" y="0"/>
                  </a:lnTo>
                  <a:lnTo>
                    <a:pt x="319" y="0"/>
                  </a:lnTo>
                  <a:lnTo>
                    <a:pt x="337" y="0"/>
                  </a:lnTo>
                  <a:lnTo>
                    <a:pt x="354" y="0"/>
                  </a:lnTo>
                  <a:lnTo>
                    <a:pt x="372" y="1"/>
                  </a:lnTo>
                  <a:lnTo>
                    <a:pt x="388" y="3"/>
                  </a:lnTo>
                  <a:lnTo>
                    <a:pt x="403" y="6"/>
                  </a:lnTo>
                  <a:lnTo>
                    <a:pt x="417" y="9"/>
                  </a:lnTo>
                  <a:lnTo>
                    <a:pt x="431" y="11"/>
                  </a:lnTo>
                  <a:lnTo>
                    <a:pt x="442" y="16"/>
                  </a:lnTo>
                  <a:lnTo>
                    <a:pt x="453" y="20"/>
                  </a:lnTo>
                  <a:lnTo>
                    <a:pt x="462" y="25"/>
                  </a:lnTo>
                  <a:lnTo>
                    <a:pt x="470" y="31"/>
                  </a:lnTo>
                  <a:lnTo>
                    <a:pt x="476" y="37"/>
                  </a:lnTo>
                  <a:lnTo>
                    <a:pt x="481" y="44"/>
                  </a:lnTo>
                  <a:lnTo>
                    <a:pt x="487" y="53"/>
                  </a:lnTo>
                  <a:lnTo>
                    <a:pt x="491" y="60"/>
                  </a:lnTo>
                  <a:lnTo>
                    <a:pt x="496" y="68"/>
                  </a:lnTo>
                  <a:lnTo>
                    <a:pt x="501" y="76"/>
                  </a:lnTo>
                  <a:lnTo>
                    <a:pt x="504" y="85"/>
                  </a:lnTo>
                  <a:lnTo>
                    <a:pt x="509" y="93"/>
                  </a:lnTo>
                  <a:lnTo>
                    <a:pt x="512" y="99"/>
                  </a:lnTo>
                  <a:lnTo>
                    <a:pt x="516" y="107"/>
                  </a:lnTo>
                  <a:lnTo>
                    <a:pt x="519" y="115"/>
                  </a:lnTo>
                  <a:lnTo>
                    <a:pt x="522" y="123"/>
                  </a:lnTo>
                  <a:lnTo>
                    <a:pt x="524" y="129"/>
                  </a:lnTo>
                  <a:lnTo>
                    <a:pt x="527" y="137"/>
                  </a:lnTo>
                  <a:lnTo>
                    <a:pt x="530" y="144"/>
                  </a:lnTo>
                  <a:lnTo>
                    <a:pt x="532" y="151"/>
                  </a:lnTo>
                  <a:lnTo>
                    <a:pt x="533" y="158"/>
                  </a:lnTo>
                  <a:lnTo>
                    <a:pt x="536" y="166"/>
                  </a:lnTo>
                  <a:lnTo>
                    <a:pt x="537" y="172"/>
                  </a:lnTo>
                  <a:lnTo>
                    <a:pt x="538" y="179"/>
                  </a:lnTo>
                  <a:lnTo>
                    <a:pt x="539" y="185"/>
                  </a:lnTo>
                  <a:lnTo>
                    <a:pt x="540" y="193"/>
                  </a:lnTo>
                  <a:lnTo>
                    <a:pt x="541" y="199"/>
                  </a:lnTo>
                  <a:lnTo>
                    <a:pt x="541" y="206"/>
                  </a:lnTo>
                  <a:lnTo>
                    <a:pt x="543" y="212"/>
                  </a:lnTo>
                  <a:lnTo>
                    <a:pt x="543" y="220"/>
                  </a:lnTo>
                  <a:lnTo>
                    <a:pt x="543" y="227"/>
                  </a:lnTo>
                  <a:lnTo>
                    <a:pt x="543" y="233"/>
                  </a:lnTo>
                  <a:lnTo>
                    <a:pt x="543" y="241"/>
                  </a:lnTo>
                  <a:lnTo>
                    <a:pt x="543" y="247"/>
                  </a:lnTo>
                  <a:lnTo>
                    <a:pt x="541" y="254"/>
                  </a:lnTo>
                  <a:lnTo>
                    <a:pt x="541" y="262"/>
                  </a:lnTo>
                  <a:lnTo>
                    <a:pt x="540" y="268"/>
                  </a:lnTo>
                  <a:lnTo>
                    <a:pt x="539" y="276"/>
                  </a:lnTo>
                  <a:lnTo>
                    <a:pt x="537" y="291"/>
                  </a:lnTo>
                  <a:lnTo>
                    <a:pt x="533" y="307"/>
                  </a:lnTo>
                  <a:lnTo>
                    <a:pt x="530" y="321"/>
                  </a:lnTo>
                  <a:lnTo>
                    <a:pt x="525" y="336"/>
                  </a:lnTo>
                  <a:lnTo>
                    <a:pt x="519" y="349"/>
                  </a:lnTo>
                  <a:lnTo>
                    <a:pt x="513" y="362"/>
                  </a:lnTo>
                  <a:lnTo>
                    <a:pt x="506" y="373"/>
                  </a:lnTo>
                  <a:lnTo>
                    <a:pt x="499" y="384"/>
                  </a:lnTo>
                  <a:lnTo>
                    <a:pt x="493" y="395"/>
                  </a:lnTo>
                  <a:lnTo>
                    <a:pt x="484" y="404"/>
                  </a:lnTo>
                  <a:lnTo>
                    <a:pt x="476" y="415"/>
                  </a:lnTo>
                  <a:lnTo>
                    <a:pt x="467" y="424"/>
                  </a:lnTo>
                  <a:lnTo>
                    <a:pt x="459" y="432"/>
                  </a:lnTo>
                  <a:lnTo>
                    <a:pt x="449" y="439"/>
                  </a:lnTo>
                  <a:lnTo>
                    <a:pt x="440" y="447"/>
                  </a:lnTo>
                  <a:lnTo>
                    <a:pt x="432" y="454"/>
                  </a:lnTo>
                  <a:lnTo>
                    <a:pt x="423" y="460"/>
                  </a:lnTo>
                  <a:lnTo>
                    <a:pt x="413" y="465"/>
                  </a:lnTo>
                  <a:lnTo>
                    <a:pt x="404" y="471"/>
                  </a:lnTo>
                  <a:lnTo>
                    <a:pt x="395" y="476"/>
                  </a:lnTo>
                  <a:lnTo>
                    <a:pt x="387" y="481"/>
                  </a:lnTo>
                  <a:lnTo>
                    <a:pt x="379" y="485"/>
                  </a:lnTo>
                  <a:lnTo>
                    <a:pt x="370" y="489"/>
                  </a:lnTo>
                  <a:lnTo>
                    <a:pt x="362" y="491"/>
                  </a:lnTo>
                  <a:lnTo>
                    <a:pt x="354" y="494"/>
                  </a:lnTo>
                  <a:lnTo>
                    <a:pt x="347" y="497"/>
                  </a:lnTo>
                  <a:lnTo>
                    <a:pt x="341" y="499"/>
                  </a:lnTo>
                  <a:lnTo>
                    <a:pt x="335" y="502"/>
                  </a:lnTo>
                  <a:lnTo>
                    <a:pt x="330" y="503"/>
                  </a:lnTo>
                  <a:lnTo>
                    <a:pt x="325" y="504"/>
                  </a:lnTo>
                  <a:lnTo>
                    <a:pt x="322" y="504"/>
                  </a:lnTo>
                  <a:lnTo>
                    <a:pt x="318" y="506"/>
                  </a:lnTo>
                  <a:lnTo>
                    <a:pt x="317" y="516"/>
                  </a:lnTo>
                  <a:lnTo>
                    <a:pt x="316" y="526"/>
                  </a:lnTo>
                  <a:lnTo>
                    <a:pt x="316" y="537"/>
                  </a:lnTo>
                  <a:lnTo>
                    <a:pt x="315" y="547"/>
                  </a:lnTo>
                  <a:lnTo>
                    <a:pt x="313" y="558"/>
                  </a:lnTo>
                  <a:lnTo>
                    <a:pt x="313" y="567"/>
                  </a:lnTo>
                  <a:lnTo>
                    <a:pt x="312" y="576"/>
                  </a:lnTo>
                  <a:lnTo>
                    <a:pt x="312" y="585"/>
                  </a:lnTo>
                  <a:lnTo>
                    <a:pt x="312" y="594"/>
                  </a:lnTo>
                  <a:lnTo>
                    <a:pt x="312" y="603"/>
                  </a:lnTo>
                  <a:lnTo>
                    <a:pt x="312" y="612"/>
                  </a:lnTo>
                  <a:lnTo>
                    <a:pt x="312" y="621"/>
                  </a:lnTo>
                  <a:lnTo>
                    <a:pt x="312" y="629"/>
                  </a:lnTo>
                  <a:lnTo>
                    <a:pt x="312" y="638"/>
                  </a:lnTo>
                  <a:lnTo>
                    <a:pt x="312" y="646"/>
                  </a:lnTo>
                  <a:lnTo>
                    <a:pt x="312" y="655"/>
                  </a:lnTo>
                  <a:lnTo>
                    <a:pt x="312" y="663"/>
                  </a:lnTo>
                  <a:lnTo>
                    <a:pt x="312" y="672"/>
                  </a:lnTo>
                  <a:lnTo>
                    <a:pt x="313" y="680"/>
                  </a:lnTo>
                  <a:lnTo>
                    <a:pt x="313" y="687"/>
                  </a:lnTo>
                  <a:lnTo>
                    <a:pt x="313" y="695"/>
                  </a:lnTo>
                  <a:lnTo>
                    <a:pt x="313" y="704"/>
                  </a:lnTo>
                  <a:lnTo>
                    <a:pt x="313" y="712"/>
                  </a:lnTo>
                  <a:lnTo>
                    <a:pt x="315" y="720"/>
                  </a:lnTo>
                  <a:lnTo>
                    <a:pt x="315" y="729"/>
                  </a:lnTo>
                  <a:lnTo>
                    <a:pt x="315" y="737"/>
                  </a:lnTo>
                  <a:lnTo>
                    <a:pt x="315" y="744"/>
                  </a:lnTo>
                  <a:lnTo>
                    <a:pt x="315" y="753"/>
                  </a:lnTo>
                  <a:lnTo>
                    <a:pt x="315" y="761"/>
                  </a:lnTo>
                  <a:lnTo>
                    <a:pt x="315" y="770"/>
                  </a:lnTo>
                  <a:lnTo>
                    <a:pt x="315" y="778"/>
                  </a:lnTo>
                  <a:lnTo>
                    <a:pt x="315" y="787"/>
                  </a:lnTo>
                  <a:lnTo>
                    <a:pt x="247" y="783"/>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32" name="Freeform 105"/>
            <p:cNvSpPr>
              <a:spLocks/>
            </p:cNvSpPr>
            <p:nvPr/>
          </p:nvSpPr>
          <p:spPr bwMode="auto">
            <a:xfrm>
              <a:off x="4355" y="3571"/>
              <a:ext cx="264" cy="115"/>
            </a:xfrm>
            <a:custGeom>
              <a:avLst/>
              <a:gdLst>
                <a:gd name="T0" fmla="*/ 0 w 530"/>
                <a:gd name="T1" fmla="*/ 1 h 230"/>
                <a:gd name="T2" fmla="*/ 0 w 530"/>
                <a:gd name="T3" fmla="*/ 1 h 230"/>
                <a:gd name="T4" fmla="*/ 0 w 530"/>
                <a:gd name="T5" fmla="*/ 1 h 230"/>
                <a:gd name="T6" fmla="*/ 0 w 530"/>
                <a:gd name="T7" fmla="*/ 1 h 230"/>
                <a:gd name="T8" fmla="*/ 0 w 530"/>
                <a:gd name="T9" fmla="*/ 1 h 230"/>
                <a:gd name="T10" fmla="*/ 0 w 530"/>
                <a:gd name="T11" fmla="*/ 1 h 230"/>
                <a:gd name="T12" fmla="*/ 0 w 530"/>
                <a:gd name="T13" fmla="*/ 1 h 230"/>
                <a:gd name="T14" fmla="*/ 0 w 530"/>
                <a:gd name="T15" fmla="*/ 1 h 230"/>
                <a:gd name="T16" fmla="*/ 0 w 530"/>
                <a:gd name="T17" fmla="*/ 1 h 230"/>
                <a:gd name="T18" fmla="*/ 0 w 530"/>
                <a:gd name="T19" fmla="*/ 1 h 230"/>
                <a:gd name="T20" fmla="*/ 0 w 530"/>
                <a:gd name="T21" fmla="*/ 1 h 230"/>
                <a:gd name="T22" fmla="*/ 0 w 530"/>
                <a:gd name="T23" fmla="*/ 1 h 230"/>
                <a:gd name="T24" fmla="*/ 0 w 530"/>
                <a:gd name="T25" fmla="*/ 1 h 230"/>
                <a:gd name="T26" fmla="*/ 0 w 530"/>
                <a:gd name="T27" fmla="*/ 1 h 230"/>
                <a:gd name="T28" fmla="*/ 0 w 530"/>
                <a:gd name="T29" fmla="*/ 1 h 230"/>
                <a:gd name="T30" fmla="*/ 0 w 530"/>
                <a:gd name="T31" fmla="*/ 1 h 230"/>
                <a:gd name="T32" fmla="*/ 1 w 530"/>
                <a:gd name="T33" fmla="*/ 1 h 230"/>
                <a:gd name="T34" fmla="*/ 1 w 530"/>
                <a:gd name="T35" fmla="*/ 1 h 230"/>
                <a:gd name="T36" fmla="*/ 1 w 530"/>
                <a:gd name="T37" fmla="*/ 1 h 230"/>
                <a:gd name="T38" fmla="*/ 1 w 530"/>
                <a:gd name="T39" fmla="*/ 1 h 230"/>
                <a:gd name="T40" fmla="*/ 1 w 530"/>
                <a:gd name="T41" fmla="*/ 1 h 230"/>
                <a:gd name="T42" fmla="*/ 1 w 530"/>
                <a:gd name="T43" fmla="*/ 1 h 230"/>
                <a:gd name="T44" fmla="*/ 1 w 530"/>
                <a:gd name="T45" fmla="*/ 1 h 230"/>
                <a:gd name="T46" fmla="*/ 1 w 530"/>
                <a:gd name="T47" fmla="*/ 1 h 230"/>
                <a:gd name="T48" fmla="*/ 1 w 530"/>
                <a:gd name="T49" fmla="*/ 1 h 230"/>
                <a:gd name="T50" fmla="*/ 1 w 530"/>
                <a:gd name="T51" fmla="*/ 1 h 230"/>
                <a:gd name="T52" fmla="*/ 1 w 530"/>
                <a:gd name="T53" fmla="*/ 1 h 230"/>
                <a:gd name="T54" fmla="*/ 1 w 530"/>
                <a:gd name="T55" fmla="*/ 1 h 230"/>
                <a:gd name="T56" fmla="*/ 1 w 530"/>
                <a:gd name="T57" fmla="*/ 1 h 230"/>
                <a:gd name="T58" fmla="*/ 1 w 530"/>
                <a:gd name="T59" fmla="*/ 1 h 230"/>
                <a:gd name="T60" fmla="*/ 2 w 530"/>
                <a:gd name="T61" fmla="*/ 1 h 230"/>
                <a:gd name="T62" fmla="*/ 2 w 530"/>
                <a:gd name="T63" fmla="*/ 1 h 230"/>
                <a:gd name="T64" fmla="*/ 2 w 530"/>
                <a:gd name="T65" fmla="*/ 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0" h="230">
                  <a:moveTo>
                    <a:pt x="0" y="45"/>
                  </a:moveTo>
                  <a:lnTo>
                    <a:pt x="6" y="61"/>
                  </a:lnTo>
                  <a:lnTo>
                    <a:pt x="12" y="75"/>
                  </a:lnTo>
                  <a:lnTo>
                    <a:pt x="18" y="89"/>
                  </a:lnTo>
                  <a:lnTo>
                    <a:pt x="24" y="101"/>
                  </a:lnTo>
                  <a:lnTo>
                    <a:pt x="31" y="114"/>
                  </a:lnTo>
                  <a:lnTo>
                    <a:pt x="38" y="124"/>
                  </a:lnTo>
                  <a:lnTo>
                    <a:pt x="44" y="135"/>
                  </a:lnTo>
                  <a:lnTo>
                    <a:pt x="51" y="145"/>
                  </a:lnTo>
                  <a:lnTo>
                    <a:pt x="58" y="154"/>
                  </a:lnTo>
                  <a:lnTo>
                    <a:pt x="65" y="162"/>
                  </a:lnTo>
                  <a:lnTo>
                    <a:pt x="74" y="170"/>
                  </a:lnTo>
                  <a:lnTo>
                    <a:pt x="81" y="176"/>
                  </a:lnTo>
                  <a:lnTo>
                    <a:pt x="89" y="183"/>
                  </a:lnTo>
                  <a:lnTo>
                    <a:pt x="96" y="189"/>
                  </a:lnTo>
                  <a:lnTo>
                    <a:pt x="104" y="195"/>
                  </a:lnTo>
                  <a:lnTo>
                    <a:pt x="112" y="198"/>
                  </a:lnTo>
                  <a:lnTo>
                    <a:pt x="120" y="202"/>
                  </a:lnTo>
                  <a:lnTo>
                    <a:pt x="128" y="206"/>
                  </a:lnTo>
                  <a:lnTo>
                    <a:pt x="135" y="210"/>
                  </a:lnTo>
                  <a:lnTo>
                    <a:pt x="143" y="213"/>
                  </a:lnTo>
                  <a:lnTo>
                    <a:pt x="151" y="215"/>
                  </a:lnTo>
                  <a:lnTo>
                    <a:pt x="160" y="218"/>
                  </a:lnTo>
                  <a:lnTo>
                    <a:pt x="167" y="221"/>
                  </a:lnTo>
                  <a:lnTo>
                    <a:pt x="175" y="222"/>
                  </a:lnTo>
                  <a:lnTo>
                    <a:pt x="183" y="223"/>
                  </a:lnTo>
                  <a:lnTo>
                    <a:pt x="190" y="224"/>
                  </a:lnTo>
                  <a:lnTo>
                    <a:pt x="198" y="226"/>
                  </a:lnTo>
                  <a:lnTo>
                    <a:pt x="205" y="227"/>
                  </a:lnTo>
                  <a:lnTo>
                    <a:pt x="212" y="227"/>
                  </a:lnTo>
                  <a:lnTo>
                    <a:pt x="219" y="228"/>
                  </a:lnTo>
                  <a:lnTo>
                    <a:pt x="226" y="228"/>
                  </a:lnTo>
                  <a:lnTo>
                    <a:pt x="233" y="230"/>
                  </a:lnTo>
                  <a:lnTo>
                    <a:pt x="309" y="230"/>
                  </a:lnTo>
                  <a:lnTo>
                    <a:pt x="312" y="228"/>
                  </a:lnTo>
                  <a:lnTo>
                    <a:pt x="316" y="228"/>
                  </a:lnTo>
                  <a:lnTo>
                    <a:pt x="320" y="227"/>
                  </a:lnTo>
                  <a:lnTo>
                    <a:pt x="326" y="226"/>
                  </a:lnTo>
                  <a:lnTo>
                    <a:pt x="332" y="223"/>
                  </a:lnTo>
                  <a:lnTo>
                    <a:pt x="338" y="221"/>
                  </a:lnTo>
                  <a:lnTo>
                    <a:pt x="345" y="218"/>
                  </a:lnTo>
                  <a:lnTo>
                    <a:pt x="353" y="215"/>
                  </a:lnTo>
                  <a:lnTo>
                    <a:pt x="361" y="213"/>
                  </a:lnTo>
                  <a:lnTo>
                    <a:pt x="369" y="209"/>
                  </a:lnTo>
                  <a:lnTo>
                    <a:pt x="377" y="205"/>
                  </a:lnTo>
                  <a:lnTo>
                    <a:pt x="385" y="200"/>
                  </a:lnTo>
                  <a:lnTo>
                    <a:pt x="395" y="195"/>
                  </a:lnTo>
                  <a:lnTo>
                    <a:pt x="404" y="189"/>
                  </a:lnTo>
                  <a:lnTo>
                    <a:pt x="413" y="184"/>
                  </a:lnTo>
                  <a:lnTo>
                    <a:pt x="423" y="178"/>
                  </a:lnTo>
                  <a:lnTo>
                    <a:pt x="431" y="171"/>
                  </a:lnTo>
                  <a:lnTo>
                    <a:pt x="440" y="163"/>
                  </a:lnTo>
                  <a:lnTo>
                    <a:pt x="449" y="156"/>
                  </a:lnTo>
                  <a:lnTo>
                    <a:pt x="457" y="148"/>
                  </a:lnTo>
                  <a:lnTo>
                    <a:pt x="467" y="139"/>
                  </a:lnTo>
                  <a:lnTo>
                    <a:pt x="475" y="128"/>
                  </a:lnTo>
                  <a:lnTo>
                    <a:pt x="483" y="119"/>
                  </a:lnTo>
                  <a:lnTo>
                    <a:pt x="490" y="108"/>
                  </a:lnTo>
                  <a:lnTo>
                    <a:pt x="497" y="97"/>
                  </a:lnTo>
                  <a:lnTo>
                    <a:pt x="504" y="86"/>
                  </a:lnTo>
                  <a:lnTo>
                    <a:pt x="510" y="73"/>
                  </a:lnTo>
                  <a:lnTo>
                    <a:pt x="516" y="60"/>
                  </a:lnTo>
                  <a:lnTo>
                    <a:pt x="520" y="45"/>
                  </a:lnTo>
                  <a:lnTo>
                    <a:pt x="524" y="31"/>
                  </a:lnTo>
                  <a:lnTo>
                    <a:pt x="527" y="15"/>
                  </a:lnTo>
                  <a:lnTo>
                    <a:pt x="530" y="0"/>
                  </a:lnTo>
                  <a:lnTo>
                    <a:pt x="0" y="45"/>
                  </a:lnTo>
                  <a:close/>
                </a:path>
              </a:pathLst>
            </a:custGeom>
            <a:solidFill>
              <a:srgbClr val="B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3" name="Freeform 106"/>
            <p:cNvSpPr>
              <a:spLocks/>
            </p:cNvSpPr>
            <p:nvPr/>
          </p:nvSpPr>
          <p:spPr bwMode="auto">
            <a:xfrm>
              <a:off x="4355" y="3571"/>
              <a:ext cx="264" cy="115"/>
            </a:xfrm>
            <a:custGeom>
              <a:avLst/>
              <a:gdLst>
                <a:gd name="T0" fmla="*/ 0 w 530"/>
                <a:gd name="T1" fmla="*/ 1 h 230"/>
                <a:gd name="T2" fmla="*/ 0 w 530"/>
                <a:gd name="T3" fmla="*/ 1 h 230"/>
                <a:gd name="T4" fmla="*/ 0 w 530"/>
                <a:gd name="T5" fmla="*/ 1 h 230"/>
                <a:gd name="T6" fmla="*/ 0 w 530"/>
                <a:gd name="T7" fmla="*/ 1 h 230"/>
                <a:gd name="T8" fmla="*/ 0 w 530"/>
                <a:gd name="T9" fmla="*/ 1 h 230"/>
                <a:gd name="T10" fmla="*/ 0 w 530"/>
                <a:gd name="T11" fmla="*/ 1 h 230"/>
                <a:gd name="T12" fmla="*/ 0 w 530"/>
                <a:gd name="T13" fmla="*/ 1 h 230"/>
                <a:gd name="T14" fmla="*/ 0 w 530"/>
                <a:gd name="T15" fmla="*/ 1 h 230"/>
                <a:gd name="T16" fmla="*/ 0 w 530"/>
                <a:gd name="T17" fmla="*/ 1 h 230"/>
                <a:gd name="T18" fmla="*/ 0 w 530"/>
                <a:gd name="T19" fmla="*/ 1 h 230"/>
                <a:gd name="T20" fmla="*/ 0 w 530"/>
                <a:gd name="T21" fmla="*/ 1 h 230"/>
                <a:gd name="T22" fmla="*/ 0 w 530"/>
                <a:gd name="T23" fmla="*/ 1 h 230"/>
                <a:gd name="T24" fmla="*/ 0 w 530"/>
                <a:gd name="T25" fmla="*/ 1 h 230"/>
                <a:gd name="T26" fmla="*/ 0 w 530"/>
                <a:gd name="T27" fmla="*/ 1 h 230"/>
                <a:gd name="T28" fmla="*/ 0 w 530"/>
                <a:gd name="T29" fmla="*/ 1 h 230"/>
                <a:gd name="T30" fmla="*/ 0 w 530"/>
                <a:gd name="T31" fmla="*/ 1 h 230"/>
                <a:gd name="T32" fmla="*/ 1 w 530"/>
                <a:gd name="T33" fmla="*/ 1 h 230"/>
                <a:gd name="T34" fmla="*/ 1 w 530"/>
                <a:gd name="T35" fmla="*/ 1 h 230"/>
                <a:gd name="T36" fmla="*/ 1 w 530"/>
                <a:gd name="T37" fmla="*/ 1 h 230"/>
                <a:gd name="T38" fmla="*/ 1 w 530"/>
                <a:gd name="T39" fmla="*/ 1 h 230"/>
                <a:gd name="T40" fmla="*/ 1 w 530"/>
                <a:gd name="T41" fmla="*/ 1 h 230"/>
                <a:gd name="T42" fmla="*/ 1 w 530"/>
                <a:gd name="T43" fmla="*/ 1 h 230"/>
                <a:gd name="T44" fmla="*/ 1 w 530"/>
                <a:gd name="T45" fmla="*/ 1 h 230"/>
                <a:gd name="T46" fmla="*/ 1 w 530"/>
                <a:gd name="T47" fmla="*/ 1 h 230"/>
                <a:gd name="T48" fmla="*/ 1 w 530"/>
                <a:gd name="T49" fmla="*/ 1 h 230"/>
                <a:gd name="T50" fmla="*/ 1 w 530"/>
                <a:gd name="T51" fmla="*/ 1 h 230"/>
                <a:gd name="T52" fmla="*/ 1 w 530"/>
                <a:gd name="T53" fmla="*/ 1 h 230"/>
                <a:gd name="T54" fmla="*/ 1 w 530"/>
                <a:gd name="T55" fmla="*/ 1 h 230"/>
                <a:gd name="T56" fmla="*/ 1 w 530"/>
                <a:gd name="T57" fmla="*/ 1 h 230"/>
                <a:gd name="T58" fmla="*/ 1 w 530"/>
                <a:gd name="T59" fmla="*/ 1 h 230"/>
                <a:gd name="T60" fmla="*/ 2 w 530"/>
                <a:gd name="T61" fmla="*/ 1 h 230"/>
                <a:gd name="T62" fmla="*/ 2 w 530"/>
                <a:gd name="T63" fmla="*/ 1 h 230"/>
                <a:gd name="T64" fmla="*/ 2 w 530"/>
                <a:gd name="T65" fmla="*/ 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0" h="230">
                  <a:moveTo>
                    <a:pt x="0" y="45"/>
                  </a:moveTo>
                  <a:lnTo>
                    <a:pt x="6" y="61"/>
                  </a:lnTo>
                  <a:lnTo>
                    <a:pt x="12" y="75"/>
                  </a:lnTo>
                  <a:lnTo>
                    <a:pt x="18" y="89"/>
                  </a:lnTo>
                  <a:lnTo>
                    <a:pt x="24" y="101"/>
                  </a:lnTo>
                  <a:lnTo>
                    <a:pt x="31" y="114"/>
                  </a:lnTo>
                  <a:lnTo>
                    <a:pt x="38" y="124"/>
                  </a:lnTo>
                  <a:lnTo>
                    <a:pt x="44" y="135"/>
                  </a:lnTo>
                  <a:lnTo>
                    <a:pt x="51" y="145"/>
                  </a:lnTo>
                  <a:lnTo>
                    <a:pt x="58" y="154"/>
                  </a:lnTo>
                  <a:lnTo>
                    <a:pt x="65" y="162"/>
                  </a:lnTo>
                  <a:lnTo>
                    <a:pt x="74" y="170"/>
                  </a:lnTo>
                  <a:lnTo>
                    <a:pt x="81" y="176"/>
                  </a:lnTo>
                  <a:lnTo>
                    <a:pt x="89" y="183"/>
                  </a:lnTo>
                  <a:lnTo>
                    <a:pt x="96" y="189"/>
                  </a:lnTo>
                  <a:lnTo>
                    <a:pt x="104" y="195"/>
                  </a:lnTo>
                  <a:lnTo>
                    <a:pt x="112" y="198"/>
                  </a:lnTo>
                  <a:lnTo>
                    <a:pt x="120" y="202"/>
                  </a:lnTo>
                  <a:lnTo>
                    <a:pt x="128" y="206"/>
                  </a:lnTo>
                  <a:lnTo>
                    <a:pt x="135" y="210"/>
                  </a:lnTo>
                  <a:lnTo>
                    <a:pt x="143" y="213"/>
                  </a:lnTo>
                  <a:lnTo>
                    <a:pt x="151" y="215"/>
                  </a:lnTo>
                  <a:lnTo>
                    <a:pt x="160" y="218"/>
                  </a:lnTo>
                  <a:lnTo>
                    <a:pt x="167" y="221"/>
                  </a:lnTo>
                  <a:lnTo>
                    <a:pt x="175" y="222"/>
                  </a:lnTo>
                  <a:lnTo>
                    <a:pt x="183" y="223"/>
                  </a:lnTo>
                  <a:lnTo>
                    <a:pt x="190" y="224"/>
                  </a:lnTo>
                  <a:lnTo>
                    <a:pt x="198" y="226"/>
                  </a:lnTo>
                  <a:lnTo>
                    <a:pt x="205" y="227"/>
                  </a:lnTo>
                  <a:lnTo>
                    <a:pt x="212" y="227"/>
                  </a:lnTo>
                  <a:lnTo>
                    <a:pt x="219" y="228"/>
                  </a:lnTo>
                  <a:lnTo>
                    <a:pt x="226" y="228"/>
                  </a:lnTo>
                  <a:lnTo>
                    <a:pt x="233" y="230"/>
                  </a:lnTo>
                  <a:lnTo>
                    <a:pt x="309" y="230"/>
                  </a:lnTo>
                  <a:lnTo>
                    <a:pt x="312" y="228"/>
                  </a:lnTo>
                  <a:lnTo>
                    <a:pt x="316" y="228"/>
                  </a:lnTo>
                  <a:lnTo>
                    <a:pt x="320" y="227"/>
                  </a:lnTo>
                  <a:lnTo>
                    <a:pt x="326" y="226"/>
                  </a:lnTo>
                  <a:lnTo>
                    <a:pt x="332" y="223"/>
                  </a:lnTo>
                  <a:lnTo>
                    <a:pt x="338" y="221"/>
                  </a:lnTo>
                  <a:lnTo>
                    <a:pt x="345" y="218"/>
                  </a:lnTo>
                  <a:lnTo>
                    <a:pt x="353" y="215"/>
                  </a:lnTo>
                  <a:lnTo>
                    <a:pt x="361" y="213"/>
                  </a:lnTo>
                  <a:lnTo>
                    <a:pt x="369" y="209"/>
                  </a:lnTo>
                  <a:lnTo>
                    <a:pt x="377" y="205"/>
                  </a:lnTo>
                  <a:lnTo>
                    <a:pt x="385" y="200"/>
                  </a:lnTo>
                  <a:lnTo>
                    <a:pt x="395" y="195"/>
                  </a:lnTo>
                  <a:lnTo>
                    <a:pt x="404" y="189"/>
                  </a:lnTo>
                  <a:lnTo>
                    <a:pt x="413" y="184"/>
                  </a:lnTo>
                  <a:lnTo>
                    <a:pt x="423" y="178"/>
                  </a:lnTo>
                  <a:lnTo>
                    <a:pt x="431" y="171"/>
                  </a:lnTo>
                  <a:lnTo>
                    <a:pt x="440" y="163"/>
                  </a:lnTo>
                  <a:lnTo>
                    <a:pt x="449" y="156"/>
                  </a:lnTo>
                  <a:lnTo>
                    <a:pt x="457" y="148"/>
                  </a:lnTo>
                  <a:lnTo>
                    <a:pt x="467" y="139"/>
                  </a:lnTo>
                  <a:lnTo>
                    <a:pt x="475" y="128"/>
                  </a:lnTo>
                  <a:lnTo>
                    <a:pt x="483" y="119"/>
                  </a:lnTo>
                  <a:lnTo>
                    <a:pt x="490" y="108"/>
                  </a:lnTo>
                  <a:lnTo>
                    <a:pt x="497" y="97"/>
                  </a:lnTo>
                  <a:lnTo>
                    <a:pt x="504" y="86"/>
                  </a:lnTo>
                  <a:lnTo>
                    <a:pt x="510" y="73"/>
                  </a:lnTo>
                  <a:lnTo>
                    <a:pt x="516" y="60"/>
                  </a:lnTo>
                  <a:lnTo>
                    <a:pt x="520" y="45"/>
                  </a:lnTo>
                  <a:lnTo>
                    <a:pt x="524" y="31"/>
                  </a:lnTo>
                  <a:lnTo>
                    <a:pt x="527" y="15"/>
                  </a:lnTo>
                  <a:lnTo>
                    <a:pt x="530" y="0"/>
                  </a:lnTo>
                  <a:lnTo>
                    <a:pt x="0" y="4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34" name="Freeform 107"/>
            <p:cNvSpPr>
              <a:spLocks/>
            </p:cNvSpPr>
            <p:nvPr/>
          </p:nvSpPr>
          <p:spPr bwMode="auto">
            <a:xfrm>
              <a:off x="4355" y="3535"/>
              <a:ext cx="265" cy="85"/>
            </a:xfrm>
            <a:custGeom>
              <a:avLst/>
              <a:gdLst>
                <a:gd name="T0" fmla="*/ 0 w 532"/>
                <a:gd name="T1" fmla="*/ 1 h 170"/>
                <a:gd name="T2" fmla="*/ 0 w 532"/>
                <a:gd name="T3" fmla="*/ 1 h 170"/>
                <a:gd name="T4" fmla="*/ 0 w 532"/>
                <a:gd name="T5" fmla="*/ 1 h 170"/>
                <a:gd name="T6" fmla="*/ 0 w 532"/>
                <a:gd name="T7" fmla="*/ 1 h 170"/>
                <a:gd name="T8" fmla="*/ 0 w 532"/>
                <a:gd name="T9" fmla="*/ 1 h 170"/>
                <a:gd name="T10" fmla="*/ 0 w 532"/>
                <a:gd name="T11" fmla="*/ 1 h 170"/>
                <a:gd name="T12" fmla="*/ 0 w 532"/>
                <a:gd name="T13" fmla="*/ 1 h 170"/>
                <a:gd name="T14" fmla="*/ 0 w 532"/>
                <a:gd name="T15" fmla="*/ 1 h 170"/>
                <a:gd name="T16" fmla="*/ 0 w 532"/>
                <a:gd name="T17" fmla="*/ 1 h 170"/>
                <a:gd name="T18" fmla="*/ 0 w 532"/>
                <a:gd name="T19" fmla="*/ 1 h 170"/>
                <a:gd name="T20" fmla="*/ 0 w 532"/>
                <a:gd name="T21" fmla="*/ 1 h 170"/>
                <a:gd name="T22" fmla="*/ 0 w 532"/>
                <a:gd name="T23" fmla="*/ 1 h 170"/>
                <a:gd name="T24" fmla="*/ 0 w 532"/>
                <a:gd name="T25" fmla="*/ 1 h 170"/>
                <a:gd name="T26" fmla="*/ 0 w 532"/>
                <a:gd name="T27" fmla="*/ 1 h 170"/>
                <a:gd name="T28" fmla="*/ 0 w 532"/>
                <a:gd name="T29" fmla="*/ 1 h 170"/>
                <a:gd name="T30" fmla="*/ 0 w 532"/>
                <a:gd name="T31" fmla="*/ 1 h 170"/>
                <a:gd name="T32" fmla="*/ 0 w 532"/>
                <a:gd name="T33" fmla="*/ 1 h 170"/>
                <a:gd name="T34" fmla="*/ 0 w 532"/>
                <a:gd name="T35" fmla="*/ 1 h 170"/>
                <a:gd name="T36" fmla="*/ 0 w 532"/>
                <a:gd name="T37" fmla="*/ 1 h 170"/>
                <a:gd name="T38" fmla="*/ 0 w 532"/>
                <a:gd name="T39" fmla="*/ 1 h 170"/>
                <a:gd name="T40" fmla="*/ 0 w 532"/>
                <a:gd name="T41" fmla="*/ 1 h 170"/>
                <a:gd name="T42" fmla="*/ 1 w 532"/>
                <a:gd name="T43" fmla="*/ 1 h 170"/>
                <a:gd name="T44" fmla="*/ 1 w 532"/>
                <a:gd name="T45" fmla="*/ 1 h 170"/>
                <a:gd name="T46" fmla="*/ 1 w 532"/>
                <a:gd name="T47" fmla="*/ 1 h 170"/>
                <a:gd name="T48" fmla="*/ 1 w 532"/>
                <a:gd name="T49" fmla="*/ 1 h 170"/>
                <a:gd name="T50" fmla="*/ 1 w 532"/>
                <a:gd name="T51" fmla="*/ 1 h 170"/>
                <a:gd name="T52" fmla="*/ 1 w 532"/>
                <a:gd name="T53" fmla="*/ 1 h 170"/>
                <a:gd name="T54" fmla="*/ 1 w 532"/>
                <a:gd name="T55" fmla="*/ 1 h 170"/>
                <a:gd name="T56" fmla="*/ 1 w 532"/>
                <a:gd name="T57" fmla="*/ 1 h 170"/>
                <a:gd name="T58" fmla="*/ 2 w 532"/>
                <a:gd name="T59" fmla="*/ 1 h 170"/>
                <a:gd name="T60" fmla="*/ 2 w 532"/>
                <a:gd name="T61" fmla="*/ 1 h 170"/>
                <a:gd name="T62" fmla="*/ 2 w 532"/>
                <a:gd name="T63" fmla="*/ 1 h 170"/>
                <a:gd name="T64" fmla="*/ 2 w 532"/>
                <a:gd name="T65" fmla="*/ 1 h 170"/>
                <a:gd name="T66" fmla="*/ 2 w 532"/>
                <a:gd name="T67" fmla="*/ 1 h 170"/>
                <a:gd name="T68" fmla="*/ 1 w 532"/>
                <a:gd name="T69" fmla="*/ 1 h 170"/>
                <a:gd name="T70" fmla="*/ 1 w 532"/>
                <a:gd name="T71" fmla="*/ 1 h 170"/>
                <a:gd name="T72" fmla="*/ 1 w 532"/>
                <a:gd name="T73" fmla="*/ 1 h 170"/>
                <a:gd name="T74" fmla="*/ 1 w 532"/>
                <a:gd name="T75" fmla="*/ 1 h 170"/>
                <a:gd name="T76" fmla="*/ 1 w 532"/>
                <a:gd name="T77" fmla="*/ 1 h 170"/>
                <a:gd name="T78" fmla="*/ 1 w 532"/>
                <a:gd name="T79" fmla="*/ 1 h 170"/>
                <a:gd name="T80" fmla="*/ 1 w 532"/>
                <a:gd name="T81" fmla="*/ 1 h 170"/>
                <a:gd name="T82" fmla="*/ 1 w 532"/>
                <a:gd name="T83" fmla="*/ 0 h 170"/>
                <a:gd name="T84" fmla="*/ 1 w 532"/>
                <a:gd name="T85" fmla="*/ 1 h 1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170">
                  <a:moveTo>
                    <a:pt x="265" y="2"/>
                  </a:moveTo>
                  <a:lnTo>
                    <a:pt x="253" y="3"/>
                  </a:lnTo>
                  <a:lnTo>
                    <a:pt x="239" y="3"/>
                  </a:lnTo>
                  <a:lnTo>
                    <a:pt x="226" y="4"/>
                  </a:lnTo>
                  <a:lnTo>
                    <a:pt x="212" y="5"/>
                  </a:lnTo>
                  <a:lnTo>
                    <a:pt x="199" y="8"/>
                  </a:lnTo>
                  <a:lnTo>
                    <a:pt x="188" y="9"/>
                  </a:lnTo>
                  <a:lnTo>
                    <a:pt x="175" y="11"/>
                  </a:lnTo>
                  <a:lnTo>
                    <a:pt x="162" y="13"/>
                  </a:lnTo>
                  <a:lnTo>
                    <a:pt x="150" y="16"/>
                  </a:lnTo>
                  <a:lnTo>
                    <a:pt x="140" y="18"/>
                  </a:lnTo>
                  <a:lnTo>
                    <a:pt x="128" y="21"/>
                  </a:lnTo>
                  <a:lnTo>
                    <a:pt x="118" y="24"/>
                  </a:lnTo>
                  <a:lnTo>
                    <a:pt x="107" y="26"/>
                  </a:lnTo>
                  <a:lnTo>
                    <a:pt x="97" y="29"/>
                  </a:lnTo>
                  <a:lnTo>
                    <a:pt x="88" y="33"/>
                  </a:lnTo>
                  <a:lnTo>
                    <a:pt x="78" y="35"/>
                  </a:lnTo>
                  <a:lnTo>
                    <a:pt x="69" y="39"/>
                  </a:lnTo>
                  <a:lnTo>
                    <a:pt x="61" y="43"/>
                  </a:lnTo>
                  <a:lnTo>
                    <a:pt x="53" y="46"/>
                  </a:lnTo>
                  <a:lnTo>
                    <a:pt x="46" y="50"/>
                  </a:lnTo>
                  <a:lnTo>
                    <a:pt x="39" y="53"/>
                  </a:lnTo>
                  <a:lnTo>
                    <a:pt x="32" y="57"/>
                  </a:lnTo>
                  <a:lnTo>
                    <a:pt x="26" y="61"/>
                  </a:lnTo>
                  <a:lnTo>
                    <a:pt x="21" y="65"/>
                  </a:lnTo>
                  <a:lnTo>
                    <a:pt x="17" y="69"/>
                  </a:lnTo>
                  <a:lnTo>
                    <a:pt x="12" y="73"/>
                  </a:lnTo>
                  <a:lnTo>
                    <a:pt x="8" y="78"/>
                  </a:lnTo>
                  <a:lnTo>
                    <a:pt x="5" y="82"/>
                  </a:lnTo>
                  <a:lnTo>
                    <a:pt x="3" y="86"/>
                  </a:lnTo>
                  <a:lnTo>
                    <a:pt x="1" y="90"/>
                  </a:lnTo>
                  <a:lnTo>
                    <a:pt x="0" y="95"/>
                  </a:lnTo>
                  <a:lnTo>
                    <a:pt x="0" y="99"/>
                  </a:lnTo>
                  <a:lnTo>
                    <a:pt x="0" y="103"/>
                  </a:lnTo>
                  <a:lnTo>
                    <a:pt x="1" y="107"/>
                  </a:lnTo>
                  <a:lnTo>
                    <a:pt x="3" y="112"/>
                  </a:lnTo>
                  <a:lnTo>
                    <a:pt x="5" y="116"/>
                  </a:lnTo>
                  <a:lnTo>
                    <a:pt x="8" y="120"/>
                  </a:lnTo>
                  <a:lnTo>
                    <a:pt x="12" y="124"/>
                  </a:lnTo>
                  <a:lnTo>
                    <a:pt x="17" y="126"/>
                  </a:lnTo>
                  <a:lnTo>
                    <a:pt x="21" y="130"/>
                  </a:lnTo>
                  <a:lnTo>
                    <a:pt x="26" y="134"/>
                  </a:lnTo>
                  <a:lnTo>
                    <a:pt x="32" y="137"/>
                  </a:lnTo>
                  <a:lnTo>
                    <a:pt x="39" y="140"/>
                  </a:lnTo>
                  <a:lnTo>
                    <a:pt x="46" y="143"/>
                  </a:lnTo>
                  <a:lnTo>
                    <a:pt x="53" y="146"/>
                  </a:lnTo>
                  <a:lnTo>
                    <a:pt x="61" y="148"/>
                  </a:lnTo>
                  <a:lnTo>
                    <a:pt x="69" y="151"/>
                  </a:lnTo>
                  <a:lnTo>
                    <a:pt x="78" y="153"/>
                  </a:lnTo>
                  <a:lnTo>
                    <a:pt x="88" y="156"/>
                  </a:lnTo>
                  <a:lnTo>
                    <a:pt x="97" y="159"/>
                  </a:lnTo>
                  <a:lnTo>
                    <a:pt x="107" y="160"/>
                  </a:lnTo>
                  <a:lnTo>
                    <a:pt x="118" y="162"/>
                  </a:lnTo>
                  <a:lnTo>
                    <a:pt x="128" y="164"/>
                  </a:lnTo>
                  <a:lnTo>
                    <a:pt x="140" y="165"/>
                  </a:lnTo>
                  <a:lnTo>
                    <a:pt x="150" y="166"/>
                  </a:lnTo>
                  <a:lnTo>
                    <a:pt x="162" y="168"/>
                  </a:lnTo>
                  <a:lnTo>
                    <a:pt x="175" y="168"/>
                  </a:lnTo>
                  <a:lnTo>
                    <a:pt x="188" y="169"/>
                  </a:lnTo>
                  <a:lnTo>
                    <a:pt x="199" y="169"/>
                  </a:lnTo>
                  <a:lnTo>
                    <a:pt x="212" y="169"/>
                  </a:lnTo>
                  <a:lnTo>
                    <a:pt x="226" y="170"/>
                  </a:lnTo>
                  <a:lnTo>
                    <a:pt x="239" y="169"/>
                  </a:lnTo>
                  <a:lnTo>
                    <a:pt x="253" y="169"/>
                  </a:lnTo>
                  <a:lnTo>
                    <a:pt x="265" y="169"/>
                  </a:lnTo>
                  <a:lnTo>
                    <a:pt x="279" y="168"/>
                  </a:lnTo>
                  <a:lnTo>
                    <a:pt x="293" y="166"/>
                  </a:lnTo>
                  <a:lnTo>
                    <a:pt x="306" y="165"/>
                  </a:lnTo>
                  <a:lnTo>
                    <a:pt x="319" y="164"/>
                  </a:lnTo>
                  <a:lnTo>
                    <a:pt x="333" y="162"/>
                  </a:lnTo>
                  <a:lnTo>
                    <a:pt x="345" y="161"/>
                  </a:lnTo>
                  <a:lnTo>
                    <a:pt x="357" y="159"/>
                  </a:lnTo>
                  <a:lnTo>
                    <a:pt x="369" y="156"/>
                  </a:lnTo>
                  <a:lnTo>
                    <a:pt x="382" y="155"/>
                  </a:lnTo>
                  <a:lnTo>
                    <a:pt x="392" y="152"/>
                  </a:lnTo>
                  <a:lnTo>
                    <a:pt x="404" y="149"/>
                  </a:lnTo>
                  <a:lnTo>
                    <a:pt x="414" y="147"/>
                  </a:lnTo>
                  <a:lnTo>
                    <a:pt x="425" y="143"/>
                  </a:lnTo>
                  <a:lnTo>
                    <a:pt x="435" y="140"/>
                  </a:lnTo>
                  <a:lnTo>
                    <a:pt x="445" y="138"/>
                  </a:lnTo>
                  <a:lnTo>
                    <a:pt x="454" y="134"/>
                  </a:lnTo>
                  <a:lnTo>
                    <a:pt x="463" y="131"/>
                  </a:lnTo>
                  <a:lnTo>
                    <a:pt x="471" y="127"/>
                  </a:lnTo>
                  <a:lnTo>
                    <a:pt x="480" y="124"/>
                  </a:lnTo>
                  <a:lnTo>
                    <a:pt x="487" y="120"/>
                  </a:lnTo>
                  <a:lnTo>
                    <a:pt x="493" y="117"/>
                  </a:lnTo>
                  <a:lnTo>
                    <a:pt x="500" y="113"/>
                  </a:lnTo>
                  <a:lnTo>
                    <a:pt x="506" y="109"/>
                  </a:lnTo>
                  <a:lnTo>
                    <a:pt x="511" y="104"/>
                  </a:lnTo>
                  <a:lnTo>
                    <a:pt x="517" y="100"/>
                  </a:lnTo>
                  <a:lnTo>
                    <a:pt x="520" y="96"/>
                  </a:lnTo>
                  <a:lnTo>
                    <a:pt x="524" y="92"/>
                  </a:lnTo>
                  <a:lnTo>
                    <a:pt x="527" y="88"/>
                  </a:lnTo>
                  <a:lnTo>
                    <a:pt x="530" y="85"/>
                  </a:lnTo>
                  <a:lnTo>
                    <a:pt x="531" y="79"/>
                  </a:lnTo>
                  <a:lnTo>
                    <a:pt x="532" y="76"/>
                  </a:lnTo>
                  <a:lnTo>
                    <a:pt x="532" y="72"/>
                  </a:lnTo>
                  <a:lnTo>
                    <a:pt x="532" y="66"/>
                  </a:lnTo>
                  <a:lnTo>
                    <a:pt x="531" y="63"/>
                  </a:lnTo>
                  <a:lnTo>
                    <a:pt x="530" y="59"/>
                  </a:lnTo>
                  <a:lnTo>
                    <a:pt x="527" y="55"/>
                  </a:lnTo>
                  <a:lnTo>
                    <a:pt x="524" y="51"/>
                  </a:lnTo>
                  <a:lnTo>
                    <a:pt x="520" y="47"/>
                  </a:lnTo>
                  <a:lnTo>
                    <a:pt x="517" y="43"/>
                  </a:lnTo>
                  <a:lnTo>
                    <a:pt x="511" y="39"/>
                  </a:lnTo>
                  <a:lnTo>
                    <a:pt x="506" y="37"/>
                  </a:lnTo>
                  <a:lnTo>
                    <a:pt x="500" y="33"/>
                  </a:lnTo>
                  <a:lnTo>
                    <a:pt x="493" y="30"/>
                  </a:lnTo>
                  <a:lnTo>
                    <a:pt x="487" y="26"/>
                  </a:lnTo>
                  <a:lnTo>
                    <a:pt x="480" y="24"/>
                  </a:lnTo>
                  <a:lnTo>
                    <a:pt x="471" y="21"/>
                  </a:lnTo>
                  <a:lnTo>
                    <a:pt x="463" y="18"/>
                  </a:lnTo>
                  <a:lnTo>
                    <a:pt x="454" y="16"/>
                  </a:lnTo>
                  <a:lnTo>
                    <a:pt x="445" y="13"/>
                  </a:lnTo>
                  <a:lnTo>
                    <a:pt x="435" y="12"/>
                  </a:lnTo>
                  <a:lnTo>
                    <a:pt x="425" y="9"/>
                  </a:lnTo>
                  <a:lnTo>
                    <a:pt x="414" y="8"/>
                  </a:lnTo>
                  <a:lnTo>
                    <a:pt x="404" y="7"/>
                  </a:lnTo>
                  <a:lnTo>
                    <a:pt x="392" y="5"/>
                  </a:lnTo>
                  <a:lnTo>
                    <a:pt x="382" y="4"/>
                  </a:lnTo>
                  <a:lnTo>
                    <a:pt x="369" y="3"/>
                  </a:lnTo>
                  <a:lnTo>
                    <a:pt x="357" y="2"/>
                  </a:lnTo>
                  <a:lnTo>
                    <a:pt x="345" y="2"/>
                  </a:lnTo>
                  <a:lnTo>
                    <a:pt x="333" y="0"/>
                  </a:lnTo>
                  <a:lnTo>
                    <a:pt x="319" y="0"/>
                  </a:lnTo>
                  <a:lnTo>
                    <a:pt x="306" y="0"/>
                  </a:lnTo>
                  <a:lnTo>
                    <a:pt x="293" y="0"/>
                  </a:lnTo>
                  <a:lnTo>
                    <a:pt x="279" y="0"/>
                  </a:lnTo>
                  <a:lnTo>
                    <a:pt x="265" y="2"/>
                  </a:lnTo>
                  <a:close/>
                </a:path>
              </a:pathLst>
            </a:custGeom>
            <a:solidFill>
              <a:srgbClr val="B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5" name="Freeform 108"/>
            <p:cNvSpPr>
              <a:spLocks/>
            </p:cNvSpPr>
            <p:nvPr/>
          </p:nvSpPr>
          <p:spPr bwMode="auto">
            <a:xfrm>
              <a:off x="4355" y="3535"/>
              <a:ext cx="265" cy="85"/>
            </a:xfrm>
            <a:custGeom>
              <a:avLst/>
              <a:gdLst>
                <a:gd name="T0" fmla="*/ 0 w 532"/>
                <a:gd name="T1" fmla="*/ 1 h 170"/>
                <a:gd name="T2" fmla="*/ 0 w 532"/>
                <a:gd name="T3" fmla="*/ 1 h 170"/>
                <a:gd name="T4" fmla="*/ 0 w 532"/>
                <a:gd name="T5" fmla="*/ 1 h 170"/>
                <a:gd name="T6" fmla="*/ 0 w 532"/>
                <a:gd name="T7" fmla="*/ 1 h 170"/>
                <a:gd name="T8" fmla="*/ 0 w 532"/>
                <a:gd name="T9" fmla="*/ 1 h 170"/>
                <a:gd name="T10" fmla="*/ 0 w 532"/>
                <a:gd name="T11" fmla="*/ 1 h 170"/>
                <a:gd name="T12" fmla="*/ 0 w 532"/>
                <a:gd name="T13" fmla="*/ 1 h 170"/>
                <a:gd name="T14" fmla="*/ 0 w 532"/>
                <a:gd name="T15" fmla="*/ 1 h 170"/>
                <a:gd name="T16" fmla="*/ 0 w 532"/>
                <a:gd name="T17" fmla="*/ 1 h 170"/>
                <a:gd name="T18" fmla="*/ 0 w 532"/>
                <a:gd name="T19" fmla="*/ 1 h 170"/>
                <a:gd name="T20" fmla="*/ 0 w 532"/>
                <a:gd name="T21" fmla="*/ 1 h 170"/>
                <a:gd name="T22" fmla="*/ 0 w 532"/>
                <a:gd name="T23" fmla="*/ 1 h 170"/>
                <a:gd name="T24" fmla="*/ 0 w 532"/>
                <a:gd name="T25" fmla="*/ 1 h 170"/>
                <a:gd name="T26" fmla="*/ 0 w 532"/>
                <a:gd name="T27" fmla="*/ 1 h 170"/>
                <a:gd name="T28" fmla="*/ 0 w 532"/>
                <a:gd name="T29" fmla="*/ 1 h 170"/>
                <a:gd name="T30" fmla="*/ 0 w 532"/>
                <a:gd name="T31" fmla="*/ 1 h 170"/>
                <a:gd name="T32" fmla="*/ 0 w 532"/>
                <a:gd name="T33" fmla="*/ 1 h 170"/>
                <a:gd name="T34" fmla="*/ 0 w 532"/>
                <a:gd name="T35" fmla="*/ 1 h 170"/>
                <a:gd name="T36" fmla="*/ 0 w 532"/>
                <a:gd name="T37" fmla="*/ 1 h 170"/>
                <a:gd name="T38" fmla="*/ 0 w 532"/>
                <a:gd name="T39" fmla="*/ 1 h 170"/>
                <a:gd name="T40" fmla="*/ 0 w 532"/>
                <a:gd name="T41" fmla="*/ 1 h 170"/>
                <a:gd name="T42" fmla="*/ 1 w 532"/>
                <a:gd name="T43" fmla="*/ 1 h 170"/>
                <a:gd name="T44" fmla="*/ 1 w 532"/>
                <a:gd name="T45" fmla="*/ 1 h 170"/>
                <a:gd name="T46" fmla="*/ 1 w 532"/>
                <a:gd name="T47" fmla="*/ 1 h 170"/>
                <a:gd name="T48" fmla="*/ 1 w 532"/>
                <a:gd name="T49" fmla="*/ 1 h 170"/>
                <a:gd name="T50" fmla="*/ 1 w 532"/>
                <a:gd name="T51" fmla="*/ 1 h 170"/>
                <a:gd name="T52" fmla="*/ 1 w 532"/>
                <a:gd name="T53" fmla="*/ 1 h 170"/>
                <a:gd name="T54" fmla="*/ 1 w 532"/>
                <a:gd name="T55" fmla="*/ 1 h 170"/>
                <a:gd name="T56" fmla="*/ 1 w 532"/>
                <a:gd name="T57" fmla="*/ 1 h 170"/>
                <a:gd name="T58" fmla="*/ 2 w 532"/>
                <a:gd name="T59" fmla="*/ 1 h 170"/>
                <a:gd name="T60" fmla="*/ 2 w 532"/>
                <a:gd name="T61" fmla="*/ 1 h 170"/>
                <a:gd name="T62" fmla="*/ 2 w 532"/>
                <a:gd name="T63" fmla="*/ 1 h 170"/>
                <a:gd name="T64" fmla="*/ 2 w 532"/>
                <a:gd name="T65" fmla="*/ 1 h 170"/>
                <a:gd name="T66" fmla="*/ 2 w 532"/>
                <a:gd name="T67" fmla="*/ 1 h 170"/>
                <a:gd name="T68" fmla="*/ 1 w 532"/>
                <a:gd name="T69" fmla="*/ 1 h 170"/>
                <a:gd name="T70" fmla="*/ 1 w 532"/>
                <a:gd name="T71" fmla="*/ 1 h 170"/>
                <a:gd name="T72" fmla="*/ 1 w 532"/>
                <a:gd name="T73" fmla="*/ 1 h 170"/>
                <a:gd name="T74" fmla="*/ 1 w 532"/>
                <a:gd name="T75" fmla="*/ 1 h 170"/>
                <a:gd name="T76" fmla="*/ 1 w 532"/>
                <a:gd name="T77" fmla="*/ 1 h 170"/>
                <a:gd name="T78" fmla="*/ 1 w 532"/>
                <a:gd name="T79" fmla="*/ 1 h 170"/>
                <a:gd name="T80" fmla="*/ 1 w 532"/>
                <a:gd name="T81" fmla="*/ 1 h 170"/>
                <a:gd name="T82" fmla="*/ 1 w 532"/>
                <a:gd name="T83" fmla="*/ 0 h 170"/>
                <a:gd name="T84" fmla="*/ 1 w 532"/>
                <a:gd name="T85" fmla="*/ 1 h 1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170">
                  <a:moveTo>
                    <a:pt x="265" y="2"/>
                  </a:moveTo>
                  <a:lnTo>
                    <a:pt x="253" y="3"/>
                  </a:lnTo>
                  <a:lnTo>
                    <a:pt x="239" y="3"/>
                  </a:lnTo>
                  <a:lnTo>
                    <a:pt x="226" y="4"/>
                  </a:lnTo>
                  <a:lnTo>
                    <a:pt x="212" y="5"/>
                  </a:lnTo>
                  <a:lnTo>
                    <a:pt x="199" y="8"/>
                  </a:lnTo>
                  <a:lnTo>
                    <a:pt x="188" y="9"/>
                  </a:lnTo>
                  <a:lnTo>
                    <a:pt x="175" y="11"/>
                  </a:lnTo>
                  <a:lnTo>
                    <a:pt x="162" y="13"/>
                  </a:lnTo>
                  <a:lnTo>
                    <a:pt x="150" y="16"/>
                  </a:lnTo>
                  <a:lnTo>
                    <a:pt x="140" y="18"/>
                  </a:lnTo>
                  <a:lnTo>
                    <a:pt x="128" y="21"/>
                  </a:lnTo>
                  <a:lnTo>
                    <a:pt x="118" y="24"/>
                  </a:lnTo>
                  <a:lnTo>
                    <a:pt x="107" y="26"/>
                  </a:lnTo>
                  <a:lnTo>
                    <a:pt x="97" y="29"/>
                  </a:lnTo>
                  <a:lnTo>
                    <a:pt x="88" y="33"/>
                  </a:lnTo>
                  <a:lnTo>
                    <a:pt x="78" y="35"/>
                  </a:lnTo>
                  <a:lnTo>
                    <a:pt x="69" y="39"/>
                  </a:lnTo>
                  <a:lnTo>
                    <a:pt x="61" y="43"/>
                  </a:lnTo>
                  <a:lnTo>
                    <a:pt x="53" y="46"/>
                  </a:lnTo>
                  <a:lnTo>
                    <a:pt x="46" y="50"/>
                  </a:lnTo>
                  <a:lnTo>
                    <a:pt x="39" y="53"/>
                  </a:lnTo>
                  <a:lnTo>
                    <a:pt x="32" y="57"/>
                  </a:lnTo>
                  <a:lnTo>
                    <a:pt x="26" y="61"/>
                  </a:lnTo>
                  <a:lnTo>
                    <a:pt x="21" y="65"/>
                  </a:lnTo>
                  <a:lnTo>
                    <a:pt x="17" y="69"/>
                  </a:lnTo>
                  <a:lnTo>
                    <a:pt x="12" y="73"/>
                  </a:lnTo>
                  <a:lnTo>
                    <a:pt x="8" y="78"/>
                  </a:lnTo>
                  <a:lnTo>
                    <a:pt x="5" y="82"/>
                  </a:lnTo>
                  <a:lnTo>
                    <a:pt x="3" y="86"/>
                  </a:lnTo>
                  <a:lnTo>
                    <a:pt x="1" y="90"/>
                  </a:lnTo>
                  <a:lnTo>
                    <a:pt x="0" y="95"/>
                  </a:lnTo>
                  <a:lnTo>
                    <a:pt x="0" y="99"/>
                  </a:lnTo>
                  <a:lnTo>
                    <a:pt x="0" y="103"/>
                  </a:lnTo>
                  <a:lnTo>
                    <a:pt x="1" y="107"/>
                  </a:lnTo>
                  <a:lnTo>
                    <a:pt x="3" y="112"/>
                  </a:lnTo>
                  <a:lnTo>
                    <a:pt x="5" y="116"/>
                  </a:lnTo>
                  <a:lnTo>
                    <a:pt x="8" y="120"/>
                  </a:lnTo>
                  <a:lnTo>
                    <a:pt x="12" y="124"/>
                  </a:lnTo>
                  <a:lnTo>
                    <a:pt x="17" y="126"/>
                  </a:lnTo>
                  <a:lnTo>
                    <a:pt x="21" y="130"/>
                  </a:lnTo>
                  <a:lnTo>
                    <a:pt x="26" y="134"/>
                  </a:lnTo>
                  <a:lnTo>
                    <a:pt x="32" y="137"/>
                  </a:lnTo>
                  <a:lnTo>
                    <a:pt x="39" y="140"/>
                  </a:lnTo>
                  <a:lnTo>
                    <a:pt x="46" y="143"/>
                  </a:lnTo>
                  <a:lnTo>
                    <a:pt x="53" y="146"/>
                  </a:lnTo>
                  <a:lnTo>
                    <a:pt x="61" y="148"/>
                  </a:lnTo>
                  <a:lnTo>
                    <a:pt x="69" y="151"/>
                  </a:lnTo>
                  <a:lnTo>
                    <a:pt x="78" y="153"/>
                  </a:lnTo>
                  <a:lnTo>
                    <a:pt x="88" y="156"/>
                  </a:lnTo>
                  <a:lnTo>
                    <a:pt x="97" y="159"/>
                  </a:lnTo>
                  <a:lnTo>
                    <a:pt x="107" y="160"/>
                  </a:lnTo>
                  <a:lnTo>
                    <a:pt x="118" y="162"/>
                  </a:lnTo>
                  <a:lnTo>
                    <a:pt x="128" y="164"/>
                  </a:lnTo>
                  <a:lnTo>
                    <a:pt x="140" y="165"/>
                  </a:lnTo>
                  <a:lnTo>
                    <a:pt x="150" y="166"/>
                  </a:lnTo>
                  <a:lnTo>
                    <a:pt x="162" y="168"/>
                  </a:lnTo>
                  <a:lnTo>
                    <a:pt x="175" y="168"/>
                  </a:lnTo>
                  <a:lnTo>
                    <a:pt x="188" y="169"/>
                  </a:lnTo>
                  <a:lnTo>
                    <a:pt x="199" y="169"/>
                  </a:lnTo>
                  <a:lnTo>
                    <a:pt x="212" y="169"/>
                  </a:lnTo>
                  <a:lnTo>
                    <a:pt x="226" y="170"/>
                  </a:lnTo>
                  <a:lnTo>
                    <a:pt x="239" y="169"/>
                  </a:lnTo>
                  <a:lnTo>
                    <a:pt x="253" y="169"/>
                  </a:lnTo>
                  <a:lnTo>
                    <a:pt x="265" y="169"/>
                  </a:lnTo>
                  <a:lnTo>
                    <a:pt x="279" y="168"/>
                  </a:lnTo>
                  <a:lnTo>
                    <a:pt x="293" y="166"/>
                  </a:lnTo>
                  <a:lnTo>
                    <a:pt x="306" y="165"/>
                  </a:lnTo>
                  <a:lnTo>
                    <a:pt x="319" y="164"/>
                  </a:lnTo>
                  <a:lnTo>
                    <a:pt x="333" y="162"/>
                  </a:lnTo>
                  <a:lnTo>
                    <a:pt x="345" y="161"/>
                  </a:lnTo>
                  <a:lnTo>
                    <a:pt x="357" y="159"/>
                  </a:lnTo>
                  <a:lnTo>
                    <a:pt x="369" y="156"/>
                  </a:lnTo>
                  <a:lnTo>
                    <a:pt x="382" y="155"/>
                  </a:lnTo>
                  <a:lnTo>
                    <a:pt x="392" y="152"/>
                  </a:lnTo>
                  <a:lnTo>
                    <a:pt x="404" y="149"/>
                  </a:lnTo>
                  <a:lnTo>
                    <a:pt x="414" y="147"/>
                  </a:lnTo>
                  <a:lnTo>
                    <a:pt x="425" y="143"/>
                  </a:lnTo>
                  <a:lnTo>
                    <a:pt x="435" y="140"/>
                  </a:lnTo>
                  <a:lnTo>
                    <a:pt x="445" y="138"/>
                  </a:lnTo>
                  <a:lnTo>
                    <a:pt x="454" y="134"/>
                  </a:lnTo>
                  <a:lnTo>
                    <a:pt x="463" y="131"/>
                  </a:lnTo>
                  <a:lnTo>
                    <a:pt x="471" y="127"/>
                  </a:lnTo>
                  <a:lnTo>
                    <a:pt x="480" y="124"/>
                  </a:lnTo>
                  <a:lnTo>
                    <a:pt x="487" y="120"/>
                  </a:lnTo>
                  <a:lnTo>
                    <a:pt x="493" y="117"/>
                  </a:lnTo>
                  <a:lnTo>
                    <a:pt x="500" y="113"/>
                  </a:lnTo>
                  <a:lnTo>
                    <a:pt x="506" y="109"/>
                  </a:lnTo>
                  <a:lnTo>
                    <a:pt x="511" y="104"/>
                  </a:lnTo>
                  <a:lnTo>
                    <a:pt x="517" y="100"/>
                  </a:lnTo>
                  <a:lnTo>
                    <a:pt x="520" y="96"/>
                  </a:lnTo>
                  <a:lnTo>
                    <a:pt x="524" y="92"/>
                  </a:lnTo>
                  <a:lnTo>
                    <a:pt x="527" y="88"/>
                  </a:lnTo>
                  <a:lnTo>
                    <a:pt x="530" y="85"/>
                  </a:lnTo>
                  <a:lnTo>
                    <a:pt x="531" y="79"/>
                  </a:lnTo>
                  <a:lnTo>
                    <a:pt x="532" y="76"/>
                  </a:lnTo>
                  <a:lnTo>
                    <a:pt x="532" y="72"/>
                  </a:lnTo>
                  <a:lnTo>
                    <a:pt x="532" y="66"/>
                  </a:lnTo>
                  <a:lnTo>
                    <a:pt x="531" y="63"/>
                  </a:lnTo>
                  <a:lnTo>
                    <a:pt x="530" y="59"/>
                  </a:lnTo>
                  <a:lnTo>
                    <a:pt x="527" y="55"/>
                  </a:lnTo>
                  <a:lnTo>
                    <a:pt x="524" y="51"/>
                  </a:lnTo>
                  <a:lnTo>
                    <a:pt x="520" y="47"/>
                  </a:lnTo>
                  <a:lnTo>
                    <a:pt x="517" y="43"/>
                  </a:lnTo>
                  <a:lnTo>
                    <a:pt x="511" y="39"/>
                  </a:lnTo>
                  <a:lnTo>
                    <a:pt x="506" y="37"/>
                  </a:lnTo>
                  <a:lnTo>
                    <a:pt x="500" y="33"/>
                  </a:lnTo>
                  <a:lnTo>
                    <a:pt x="493" y="30"/>
                  </a:lnTo>
                  <a:lnTo>
                    <a:pt x="487" y="26"/>
                  </a:lnTo>
                  <a:lnTo>
                    <a:pt x="480" y="24"/>
                  </a:lnTo>
                  <a:lnTo>
                    <a:pt x="471" y="21"/>
                  </a:lnTo>
                  <a:lnTo>
                    <a:pt x="463" y="18"/>
                  </a:lnTo>
                  <a:lnTo>
                    <a:pt x="454" y="16"/>
                  </a:lnTo>
                  <a:lnTo>
                    <a:pt x="445" y="13"/>
                  </a:lnTo>
                  <a:lnTo>
                    <a:pt x="435" y="12"/>
                  </a:lnTo>
                  <a:lnTo>
                    <a:pt x="425" y="9"/>
                  </a:lnTo>
                  <a:lnTo>
                    <a:pt x="414" y="8"/>
                  </a:lnTo>
                  <a:lnTo>
                    <a:pt x="404" y="7"/>
                  </a:lnTo>
                  <a:lnTo>
                    <a:pt x="392" y="5"/>
                  </a:lnTo>
                  <a:lnTo>
                    <a:pt x="382" y="4"/>
                  </a:lnTo>
                  <a:lnTo>
                    <a:pt x="369" y="3"/>
                  </a:lnTo>
                  <a:lnTo>
                    <a:pt x="357" y="2"/>
                  </a:lnTo>
                  <a:lnTo>
                    <a:pt x="345" y="2"/>
                  </a:lnTo>
                  <a:lnTo>
                    <a:pt x="333" y="0"/>
                  </a:lnTo>
                  <a:lnTo>
                    <a:pt x="319" y="0"/>
                  </a:lnTo>
                  <a:lnTo>
                    <a:pt x="306" y="0"/>
                  </a:lnTo>
                  <a:lnTo>
                    <a:pt x="293" y="0"/>
                  </a:lnTo>
                  <a:lnTo>
                    <a:pt x="279" y="0"/>
                  </a:lnTo>
                  <a:lnTo>
                    <a:pt x="265" y="2"/>
                  </a:lnTo>
                </a:path>
              </a:pathLst>
            </a:custGeom>
            <a:noFill/>
            <a:ln w="0">
              <a:solidFill>
                <a:srgbClr val="E5E5E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36" name="Freeform 109"/>
            <p:cNvSpPr>
              <a:spLocks/>
            </p:cNvSpPr>
            <p:nvPr/>
          </p:nvSpPr>
          <p:spPr bwMode="auto">
            <a:xfrm>
              <a:off x="4375" y="3433"/>
              <a:ext cx="216" cy="70"/>
            </a:xfrm>
            <a:custGeom>
              <a:avLst/>
              <a:gdLst>
                <a:gd name="T0" fmla="*/ 1 w 432"/>
                <a:gd name="T1" fmla="*/ 0 h 142"/>
                <a:gd name="T2" fmla="*/ 1 w 432"/>
                <a:gd name="T3" fmla="*/ 0 h 142"/>
                <a:gd name="T4" fmla="*/ 1 w 432"/>
                <a:gd name="T5" fmla="*/ 0 h 142"/>
                <a:gd name="T6" fmla="*/ 1 w 432"/>
                <a:gd name="T7" fmla="*/ 0 h 142"/>
                <a:gd name="T8" fmla="*/ 1 w 432"/>
                <a:gd name="T9" fmla="*/ 0 h 142"/>
                <a:gd name="T10" fmla="*/ 1 w 432"/>
                <a:gd name="T11" fmla="*/ 0 h 142"/>
                <a:gd name="T12" fmla="*/ 1 w 432"/>
                <a:gd name="T13" fmla="*/ 0 h 142"/>
                <a:gd name="T14" fmla="*/ 1 w 432"/>
                <a:gd name="T15" fmla="*/ 0 h 142"/>
                <a:gd name="T16" fmla="*/ 1 w 432"/>
                <a:gd name="T17" fmla="*/ 0 h 142"/>
                <a:gd name="T18" fmla="*/ 1 w 432"/>
                <a:gd name="T19" fmla="*/ 0 h 142"/>
                <a:gd name="T20" fmla="*/ 0 w 432"/>
                <a:gd name="T21" fmla="*/ 0 h 142"/>
                <a:gd name="T22" fmla="*/ 1 w 432"/>
                <a:gd name="T23" fmla="*/ 0 h 142"/>
                <a:gd name="T24" fmla="*/ 1 w 432"/>
                <a:gd name="T25" fmla="*/ 0 h 142"/>
                <a:gd name="T26" fmla="*/ 1 w 432"/>
                <a:gd name="T27" fmla="*/ 0 h 142"/>
                <a:gd name="T28" fmla="*/ 1 w 432"/>
                <a:gd name="T29" fmla="*/ 0 h 142"/>
                <a:gd name="T30" fmla="*/ 1 w 432"/>
                <a:gd name="T31" fmla="*/ 0 h 142"/>
                <a:gd name="T32" fmla="*/ 1 w 432"/>
                <a:gd name="T33" fmla="*/ 0 h 142"/>
                <a:gd name="T34" fmla="*/ 1 w 432"/>
                <a:gd name="T35" fmla="*/ 0 h 142"/>
                <a:gd name="T36" fmla="*/ 1 w 432"/>
                <a:gd name="T37" fmla="*/ 0 h 142"/>
                <a:gd name="T38" fmla="*/ 1 w 432"/>
                <a:gd name="T39" fmla="*/ 0 h 142"/>
                <a:gd name="T40" fmla="*/ 1 w 432"/>
                <a:gd name="T41" fmla="*/ 0 h 142"/>
                <a:gd name="T42" fmla="*/ 1 w 432"/>
                <a:gd name="T43" fmla="*/ 0 h 142"/>
                <a:gd name="T44" fmla="*/ 2 w 432"/>
                <a:gd name="T45" fmla="*/ 0 h 142"/>
                <a:gd name="T46" fmla="*/ 2 w 432"/>
                <a:gd name="T47" fmla="*/ 0 h 142"/>
                <a:gd name="T48" fmla="*/ 2 w 432"/>
                <a:gd name="T49" fmla="*/ 0 h 142"/>
                <a:gd name="T50" fmla="*/ 2 w 432"/>
                <a:gd name="T51" fmla="*/ 0 h 142"/>
                <a:gd name="T52" fmla="*/ 2 w 432"/>
                <a:gd name="T53" fmla="*/ 0 h 142"/>
                <a:gd name="T54" fmla="*/ 2 w 432"/>
                <a:gd name="T55" fmla="*/ 0 h 142"/>
                <a:gd name="T56" fmla="*/ 2 w 432"/>
                <a:gd name="T57" fmla="*/ 0 h 142"/>
                <a:gd name="T58" fmla="*/ 2 w 432"/>
                <a:gd name="T59" fmla="*/ 0 h 142"/>
                <a:gd name="T60" fmla="*/ 2 w 432"/>
                <a:gd name="T61" fmla="*/ 0 h 142"/>
                <a:gd name="T62" fmla="*/ 2 w 432"/>
                <a:gd name="T63" fmla="*/ 0 h 142"/>
                <a:gd name="T64" fmla="*/ 2 w 432"/>
                <a:gd name="T65" fmla="*/ 0 h 142"/>
                <a:gd name="T66" fmla="*/ 2 w 432"/>
                <a:gd name="T67" fmla="*/ 0 h 142"/>
                <a:gd name="T68" fmla="*/ 2 w 432"/>
                <a:gd name="T69" fmla="*/ 0 h 142"/>
                <a:gd name="T70" fmla="*/ 2 w 432"/>
                <a:gd name="T71" fmla="*/ 0 h 142"/>
                <a:gd name="T72" fmla="*/ 2 w 432"/>
                <a:gd name="T73" fmla="*/ 0 h 142"/>
                <a:gd name="T74" fmla="*/ 2 w 432"/>
                <a:gd name="T75" fmla="*/ 0 h 142"/>
                <a:gd name="T76" fmla="*/ 2 w 432"/>
                <a:gd name="T77" fmla="*/ 0 h 142"/>
                <a:gd name="T78" fmla="*/ 2 w 432"/>
                <a:gd name="T79" fmla="*/ 0 h 142"/>
                <a:gd name="T80" fmla="*/ 2 w 432"/>
                <a:gd name="T81" fmla="*/ 0 h 142"/>
                <a:gd name="T82" fmla="*/ 1 w 432"/>
                <a:gd name="T83" fmla="*/ 0 h 142"/>
                <a:gd name="T84" fmla="*/ 1 w 432"/>
                <a:gd name="T85" fmla="*/ 0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2" h="142">
                  <a:moveTo>
                    <a:pt x="216" y="3"/>
                  </a:moveTo>
                  <a:lnTo>
                    <a:pt x="205" y="4"/>
                  </a:lnTo>
                  <a:lnTo>
                    <a:pt x="194" y="5"/>
                  </a:lnTo>
                  <a:lnTo>
                    <a:pt x="183" y="7"/>
                  </a:lnTo>
                  <a:lnTo>
                    <a:pt x="172" y="9"/>
                  </a:lnTo>
                  <a:lnTo>
                    <a:pt x="162" y="11"/>
                  </a:lnTo>
                  <a:lnTo>
                    <a:pt x="151" y="12"/>
                  </a:lnTo>
                  <a:lnTo>
                    <a:pt x="142" y="14"/>
                  </a:lnTo>
                  <a:lnTo>
                    <a:pt x="131" y="17"/>
                  </a:lnTo>
                  <a:lnTo>
                    <a:pt x="122" y="18"/>
                  </a:lnTo>
                  <a:lnTo>
                    <a:pt x="113" y="21"/>
                  </a:lnTo>
                  <a:lnTo>
                    <a:pt x="104" y="24"/>
                  </a:lnTo>
                  <a:lnTo>
                    <a:pt x="95" y="26"/>
                  </a:lnTo>
                  <a:lnTo>
                    <a:pt x="87" y="29"/>
                  </a:lnTo>
                  <a:lnTo>
                    <a:pt x="79" y="33"/>
                  </a:lnTo>
                  <a:lnTo>
                    <a:pt x="71" y="35"/>
                  </a:lnTo>
                  <a:lnTo>
                    <a:pt x="63" y="38"/>
                  </a:lnTo>
                  <a:lnTo>
                    <a:pt x="56" y="40"/>
                  </a:lnTo>
                  <a:lnTo>
                    <a:pt x="49" y="44"/>
                  </a:lnTo>
                  <a:lnTo>
                    <a:pt x="43" y="47"/>
                  </a:lnTo>
                  <a:lnTo>
                    <a:pt x="37" y="51"/>
                  </a:lnTo>
                  <a:lnTo>
                    <a:pt x="31" y="53"/>
                  </a:lnTo>
                  <a:lnTo>
                    <a:pt x="26" y="57"/>
                  </a:lnTo>
                  <a:lnTo>
                    <a:pt x="21" y="60"/>
                  </a:lnTo>
                  <a:lnTo>
                    <a:pt x="16" y="64"/>
                  </a:lnTo>
                  <a:lnTo>
                    <a:pt x="13" y="68"/>
                  </a:lnTo>
                  <a:lnTo>
                    <a:pt x="9" y="70"/>
                  </a:lnTo>
                  <a:lnTo>
                    <a:pt x="7" y="74"/>
                  </a:lnTo>
                  <a:lnTo>
                    <a:pt x="5" y="78"/>
                  </a:lnTo>
                  <a:lnTo>
                    <a:pt x="2" y="82"/>
                  </a:lnTo>
                  <a:lnTo>
                    <a:pt x="1" y="85"/>
                  </a:lnTo>
                  <a:lnTo>
                    <a:pt x="0" y="88"/>
                  </a:lnTo>
                  <a:lnTo>
                    <a:pt x="0" y="92"/>
                  </a:lnTo>
                  <a:lnTo>
                    <a:pt x="0" y="95"/>
                  </a:lnTo>
                  <a:lnTo>
                    <a:pt x="1" y="99"/>
                  </a:lnTo>
                  <a:lnTo>
                    <a:pt x="2" y="101"/>
                  </a:lnTo>
                  <a:lnTo>
                    <a:pt x="5" y="105"/>
                  </a:lnTo>
                  <a:lnTo>
                    <a:pt x="7" y="108"/>
                  </a:lnTo>
                  <a:lnTo>
                    <a:pt x="9" y="111"/>
                  </a:lnTo>
                  <a:lnTo>
                    <a:pt x="13" y="114"/>
                  </a:lnTo>
                  <a:lnTo>
                    <a:pt x="16" y="117"/>
                  </a:lnTo>
                  <a:lnTo>
                    <a:pt x="21" y="120"/>
                  </a:lnTo>
                  <a:lnTo>
                    <a:pt x="26" y="122"/>
                  </a:lnTo>
                  <a:lnTo>
                    <a:pt x="31" y="123"/>
                  </a:lnTo>
                  <a:lnTo>
                    <a:pt x="37" y="126"/>
                  </a:lnTo>
                  <a:lnTo>
                    <a:pt x="43" y="129"/>
                  </a:lnTo>
                  <a:lnTo>
                    <a:pt x="49" y="130"/>
                  </a:lnTo>
                  <a:lnTo>
                    <a:pt x="56" y="133"/>
                  </a:lnTo>
                  <a:lnTo>
                    <a:pt x="63" y="134"/>
                  </a:lnTo>
                  <a:lnTo>
                    <a:pt x="71" y="135"/>
                  </a:lnTo>
                  <a:lnTo>
                    <a:pt x="79" y="136"/>
                  </a:lnTo>
                  <a:lnTo>
                    <a:pt x="87" y="138"/>
                  </a:lnTo>
                  <a:lnTo>
                    <a:pt x="95" y="139"/>
                  </a:lnTo>
                  <a:lnTo>
                    <a:pt x="104" y="140"/>
                  </a:lnTo>
                  <a:lnTo>
                    <a:pt x="113" y="140"/>
                  </a:lnTo>
                  <a:lnTo>
                    <a:pt x="122" y="142"/>
                  </a:lnTo>
                  <a:lnTo>
                    <a:pt x="131" y="142"/>
                  </a:lnTo>
                  <a:lnTo>
                    <a:pt x="142" y="142"/>
                  </a:lnTo>
                  <a:lnTo>
                    <a:pt x="151" y="142"/>
                  </a:lnTo>
                  <a:lnTo>
                    <a:pt x="162" y="142"/>
                  </a:lnTo>
                  <a:lnTo>
                    <a:pt x="172" y="142"/>
                  </a:lnTo>
                  <a:lnTo>
                    <a:pt x="183" y="142"/>
                  </a:lnTo>
                  <a:lnTo>
                    <a:pt x="194" y="140"/>
                  </a:lnTo>
                  <a:lnTo>
                    <a:pt x="205" y="139"/>
                  </a:lnTo>
                  <a:lnTo>
                    <a:pt x="216" y="139"/>
                  </a:lnTo>
                  <a:lnTo>
                    <a:pt x="227" y="138"/>
                  </a:lnTo>
                  <a:lnTo>
                    <a:pt x="238" y="136"/>
                  </a:lnTo>
                  <a:lnTo>
                    <a:pt x="249" y="135"/>
                  </a:lnTo>
                  <a:lnTo>
                    <a:pt x="259" y="133"/>
                  </a:lnTo>
                  <a:lnTo>
                    <a:pt x="270" y="131"/>
                  </a:lnTo>
                  <a:lnTo>
                    <a:pt x="280" y="130"/>
                  </a:lnTo>
                  <a:lnTo>
                    <a:pt x="290" y="127"/>
                  </a:lnTo>
                  <a:lnTo>
                    <a:pt x="300" y="125"/>
                  </a:lnTo>
                  <a:lnTo>
                    <a:pt x="309" y="122"/>
                  </a:lnTo>
                  <a:lnTo>
                    <a:pt x="319" y="121"/>
                  </a:lnTo>
                  <a:lnTo>
                    <a:pt x="328" y="118"/>
                  </a:lnTo>
                  <a:lnTo>
                    <a:pt x="336" y="116"/>
                  </a:lnTo>
                  <a:lnTo>
                    <a:pt x="345" y="113"/>
                  </a:lnTo>
                  <a:lnTo>
                    <a:pt x="354" y="109"/>
                  </a:lnTo>
                  <a:lnTo>
                    <a:pt x="361" y="107"/>
                  </a:lnTo>
                  <a:lnTo>
                    <a:pt x="369" y="104"/>
                  </a:lnTo>
                  <a:lnTo>
                    <a:pt x="376" y="101"/>
                  </a:lnTo>
                  <a:lnTo>
                    <a:pt x="383" y="98"/>
                  </a:lnTo>
                  <a:lnTo>
                    <a:pt x="389" y="95"/>
                  </a:lnTo>
                  <a:lnTo>
                    <a:pt x="395" y="91"/>
                  </a:lnTo>
                  <a:lnTo>
                    <a:pt x="400" y="88"/>
                  </a:lnTo>
                  <a:lnTo>
                    <a:pt x="406" y="85"/>
                  </a:lnTo>
                  <a:lnTo>
                    <a:pt x="411" y="81"/>
                  </a:lnTo>
                  <a:lnTo>
                    <a:pt x="415" y="78"/>
                  </a:lnTo>
                  <a:lnTo>
                    <a:pt x="419" y="74"/>
                  </a:lnTo>
                  <a:lnTo>
                    <a:pt x="422" y="72"/>
                  </a:lnTo>
                  <a:lnTo>
                    <a:pt x="426" y="68"/>
                  </a:lnTo>
                  <a:lnTo>
                    <a:pt x="428" y="64"/>
                  </a:lnTo>
                  <a:lnTo>
                    <a:pt x="429" y="60"/>
                  </a:lnTo>
                  <a:lnTo>
                    <a:pt x="430" y="57"/>
                  </a:lnTo>
                  <a:lnTo>
                    <a:pt x="432" y="53"/>
                  </a:lnTo>
                  <a:lnTo>
                    <a:pt x="432" y="50"/>
                  </a:lnTo>
                  <a:lnTo>
                    <a:pt x="432" y="47"/>
                  </a:lnTo>
                  <a:lnTo>
                    <a:pt x="430" y="43"/>
                  </a:lnTo>
                  <a:lnTo>
                    <a:pt x="429" y="40"/>
                  </a:lnTo>
                  <a:lnTo>
                    <a:pt x="428" y="37"/>
                  </a:lnTo>
                  <a:lnTo>
                    <a:pt x="426" y="34"/>
                  </a:lnTo>
                  <a:lnTo>
                    <a:pt x="422" y="30"/>
                  </a:lnTo>
                  <a:lnTo>
                    <a:pt x="419" y="27"/>
                  </a:lnTo>
                  <a:lnTo>
                    <a:pt x="415" y="25"/>
                  </a:lnTo>
                  <a:lnTo>
                    <a:pt x="411" y="22"/>
                  </a:lnTo>
                  <a:lnTo>
                    <a:pt x="406" y="20"/>
                  </a:lnTo>
                  <a:lnTo>
                    <a:pt x="400" y="18"/>
                  </a:lnTo>
                  <a:lnTo>
                    <a:pt x="395" y="16"/>
                  </a:lnTo>
                  <a:lnTo>
                    <a:pt x="389" y="13"/>
                  </a:lnTo>
                  <a:lnTo>
                    <a:pt x="383" y="12"/>
                  </a:lnTo>
                  <a:lnTo>
                    <a:pt x="376" y="9"/>
                  </a:lnTo>
                  <a:lnTo>
                    <a:pt x="369" y="8"/>
                  </a:lnTo>
                  <a:lnTo>
                    <a:pt x="361" y="7"/>
                  </a:lnTo>
                  <a:lnTo>
                    <a:pt x="354" y="5"/>
                  </a:lnTo>
                  <a:lnTo>
                    <a:pt x="345" y="4"/>
                  </a:lnTo>
                  <a:lnTo>
                    <a:pt x="336" y="3"/>
                  </a:lnTo>
                  <a:lnTo>
                    <a:pt x="328" y="2"/>
                  </a:lnTo>
                  <a:lnTo>
                    <a:pt x="319" y="2"/>
                  </a:lnTo>
                  <a:lnTo>
                    <a:pt x="309" y="0"/>
                  </a:lnTo>
                  <a:lnTo>
                    <a:pt x="300" y="0"/>
                  </a:lnTo>
                  <a:lnTo>
                    <a:pt x="290" y="0"/>
                  </a:lnTo>
                  <a:lnTo>
                    <a:pt x="280" y="0"/>
                  </a:lnTo>
                  <a:lnTo>
                    <a:pt x="270" y="0"/>
                  </a:lnTo>
                  <a:lnTo>
                    <a:pt x="259" y="0"/>
                  </a:lnTo>
                  <a:lnTo>
                    <a:pt x="249" y="0"/>
                  </a:lnTo>
                  <a:lnTo>
                    <a:pt x="238" y="2"/>
                  </a:lnTo>
                  <a:lnTo>
                    <a:pt x="227" y="2"/>
                  </a:lnTo>
                  <a:lnTo>
                    <a:pt x="216" y="3"/>
                  </a:lnTo>
                  <a:close/>
                </a:path>
              </a:pathLst>
            </a:custGeom>
            <a:solidFill>
              <a:srgbClr val="E5F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7" name="Freeform 110"/>
            <p:cNvSpPr>
              <a:spLocks/>
            </p:cNvSpPr>
            <p:nvPr/>
          </p:nvSpPr>
          <p:spPr bwMode="auto">
            <a:xfrm>
              <a:off x="4375" y="3433"/>
              <a:ext cx="216" cy="70"/>
            </a:xfrm>
            <a:custGeom>
              <a:avLst/>
              <a:gdLst>
                <a:gd name="T0" fmla="*/ 1 w 432"/>
                <a:gd name="T1" fmla="*/ 0 h 142"/>
                <a:gd name="T2" fmla="*/ 1 w 432"/>
                <a:gd name="T3" fmla="*/ 0 h 142"/>
                <a:gd name="T4" fmla="*/ 1 w 432"/>
                <a:gd name="T5" fmla="*/ 0 h 142"/>
                <a:gd name="T6" fmla="*/ 1 w 432"/>
                <a:gd name="T7" fmla="*/ 0 h 142"/>
                <a:gd name="T8" fmla="*/ 1 w 432"/>
                <a:gd name="T9" fmla="*/ 0 h 142"/>
                <a:gd name="T10" fmla="*/ 1 w 432"/>
                <a:gd name="T11" fmla="*/ 0 h 142"/>
                <a:gd name="T12" fmla="*/ 1 w 432"/>
                <a:gd name="T13" fmla="*/ 0 h 142"/>
                <a:gd name="T14" fmla="*/ 1 w 432"/>
                <a:gd name="T15" fmla="*/ 0 h 142"/>
                <a:gd name="T16" fmla="*/ 1 w 432"/>
                <a:gd name="T17" fmla="*/ 0 h 142"/>
                <a:gd name="T18" fmla="*/ 1 w 432"/>
                <a:gd name="T19" fmla="*/ 0 h 142"/>
                <a:gd name="T20" fmla="*/ 0 w 432"/>
                <a:gd name="T21" fmla="*/ 0 h 142"/>
                <a:gd name="T22" fmla="*/ 1 w 432"/>
                <a:gd name="T23" fmla="*/ 0 h 142"/>
                <a:gd name="T24" fmla="*/ 1 w 432"/>
                <a:gd name="T25" fmla="*/ 0 h 142"/>
                <a:gd name="T26" fmla="*/ 1 w 432"/>
                <a:gd name="T27" fmla="*/ 0 h 142"/>
                <a:gd name="T28" fmla="*/ 1 w 432"/>
                <a:gd name="T29" fmla="*/ 0 h 142"/>
                <a:gd name="T30" fmla="*/ 1 w 432"/>
                <a:gd name="T31" fmla="*/ 0 h 142"/>
                <a:gd name="T32" fmla="*/ 1 w 432"/>
                <a:gd name="T33" fmla="*/ 0 h 142"/>
                <a:gd name="T34" fmla="*/ 1 w 432"/>
                <a:gd name="T35" fmla="*/ 0 h 142"/>
                <a:gd name="T36" fmla="*/ 1 w 432"/>
                <a:gd name="T37" fmla="*/ 0 h 142"/>
                <a:gd name="T38" fmla="*/ 1 w 432"/>
                <a:gd name="T39" fmla="*/ 0 h 142"/>
                <a:gd name="T40" fmla="*/ 1 w 432"/>
                <a:gd name="T41" fmla="*/ 0 h 142"/>
                <a:gd name="T42" fmla="*/ 1 w 432"/>
                <a:gd name="T43" fmla="*/ 0 h 142"/>
                <a:gd name="T44" fmla="*/ 2 w 432"/>
                <a:gd name="T45" fmla="*/ 0 h 142"/>
                <a:gd name="T46" fmla="*/ 2 w 432"/>
                <a:gd name="T47" fmla="*/ 0 h 142"/>
                <a:gd name="T48" fmla="*/ 2 w 432"/>
                <a:gd name="T49" fmla="*/ 0 h 142"/>
                <a:gd name="T50" fmla="*/ 2 w 432"/>
                <a:gd name="T51" fmla="*/ 0 h 142"/>
                <a:gd name="T52" fmla="*/ 2 w 432"/>
                <a:gd name="T53" fmla="*/ 0 h 142"/>
                <a:gd name="T54" fmla="*/ 2 w 432"/>
                <a:gd name="T55" fmla="*/ 0 h 142"/>
                <a:gd name="T56" fmla="*/ 2 w 432"/>
                <a:gd name="T57" fmla="*/ 0 h 142"/>
                <a:gd name="T58" fmla="*/ 2 w 432"/>
                <a:gd name="T59" fmla="*/ 0 h 142"/>
                <a:gd name="T60" fmla="*/ 2 w 432"/>
                <a:gd name="T61" fmla="*/ 0 h 142"/>
                <a:gd name="T62" fmla="*/ 2 w 432"/>
                <a:gd name="T63" fmla="*/ 0 h 142"/>
                <a:gd name="T64" fmla="*/ 2 w 432"/>
                <a:gd name="T65" fmla="*/ 0 h 142"/>
                <a:gd name="T66" fmla="*/ 2 w 432"/>
                <a:gd name="T67" fmla="*/ 0 h 142"/>
                <a:gd name="T68" fmla="*/ 2 w 432"/>
                <a:gd name="T69" fmla="*/ 0 h 142"/>
                <a:gd name="T70" fmla="*/ 2 w 432"/>
                <a:gd name="T71" fmla="*/ 0 h 142"/>
                <a:gd name="T72" fmla="*/ 2 w 432"/>
                <a:gd name="T73" fmla="*/ 0 h 142"/>
                <a:gd name="T74" fmla="*/ 2 w 432"/>
                <a:gd name="T75" fmla="*/ 0 h 142"/>
                <a:gd name="T76" fmla="*/ 2 w 432"/>
                <a:gd name="T77" fmla="*/ 0 h 142"/>
                <a:gd name="T78" fmla="*/ 2 w 432"/>
                <a:gd name="T79" fmla="*/ 0 h 142"/>
                <a:gd name="T80" fmla="*/ 2 w 432"/>
                <a:gd name="T81" fmla="*/ 0 h 142"/>
                <a:gd name="T82" fmla="*/ 1 w 432"/>
                <a:gd name="T83" fmla="*/ 0 h 142"/>
                <a:gd name="T84" fmla="*/ 1 w 432"/>
                <a:gd name="T85" fmla="*/ 0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2" h="142">
                  <a:moveTo>
                    <a:pt x="216" y="3"/>
                  </a:moveTo>
                  <a:lnTo>
                    <a:pt x="205" y="4"/>
                  </a:lnTo>
                  <a:lnTo>
                    <a:pt x="194" y="5"/>
                  </a:lnTo>
                  <a:lnTo>
                    <a:pt x="183" y="7"/>
                  </a:lnTo>
                  <a:lnTo>
                    <a:pt x="172" y="9"/>
                  </a:lnTo>
                  <a:lnTo>
                    <a:pt x="162" y="11"/>
                  </a:lnTo>
                  <a:lnTo>
                    <a:pt x="151" y="12"/>
                  </a:lnTo>
                  <a:lnTo>
                    <a:pt x="142" y="14"/>
                  </a:lnTo>
                  <a:lnTo>
                    <a:pt x="131" y="17"/>
                  </a:lnTo>
                  <a:lnTo>
                    <a:pt x="122" y="18"/>
                  </a:lnTo>
                  <a:lnTo>
                    <a:pt x="113" y="21"/>
                  </a:lnTo>
                  <a:lnTo>
                    <a:pt x="104" y="24"/>
                  </a:lnTo>
                  <a:lnTo>
                    <a:pt x="95" y="26"/>
                  </a:lnTo>
                  <a:lnTo>
                    <a:pt x="87" y="29"/>
                  </a:lnTo>
                  <a:lnTo>
                    <a:pt x="79" y="33"/>
                  </a:lnTo>
                  <a:lnTo>
                    <a:pt x="71" y="35"/>
                  </a:lnTo>
                  <a:lnTo>
                    <a:pt x="63" y="38"/>
                  </a:lnTo>
                  <a:lnTo>
                    <a:pt x="56" y="40"/>
                  </a:lnTo>
                  <a:lnTo>
                    <a:pt x="49" y="44"/>
                  </a:lnTo>
                  <a:lnTo>
                    <a:pt x="43" y="47"/>
                  </a:lnTo>
                  <a:lnTo>
                    <a:pt x="37" y="51"/>
                  </a:lnTo>
                  <a:lnTo>
                    <a:pt x="31" y="53"/>
                  </a:lnTo>
                  <a:lnTo>
                    <a:pt x="26" y="57"/>
                  </a:lnTo>
                  <a:lnTo>
                    <a:pt x="21" y="60"/>
                  </a:lnTo>
                  <a:lnTo>
                    <a:pt x="16" y="64"/>
                  </a:lnTo>
                  <a:lnTo>
                    <a:pt x="13" y="68"/>
                  </a:lnTo>
                  <a:lnTo>
                    <a:pt x="9" y="70"/>
                  </a:lnTo>
                  <a:lnTo>
                    <a:pt x="7" y="74"/>
                  </a:lnTo>
                  <a:lnTo>
                    <a:pt x="5" y="78"/>
                  </a:lnTo>
                  <a:lnTo>
                    <a:pt x="2" y="82"/>
                  </a:lnTo>
                  <a:lnTo>
                    <a:pt x="1" y="85"/>
                  </a:lnTo>
                  <a:lnTo>
                    <a:pt x="0" y="88"/>
                  </a:lnTo>
                  <a:lnTo>
                    <a:pt x="0" y="92"/>
                  </a:lnTo>
                  <a:lnTo>
                    <a:pt x="0" y="95"/>
                  </a:lnTo>
                  <a:lnTo>
                    <a:pt x="1" y="99"/>
                  </a:lnTo>
                  <a:lnTo>
                    <a:pt x="2" y="101"/>
                  </a:lnTo>
                  <a:lnTo>
                    <a:pt x="5" y="105"/>
                  </a:lnTo>
                  <a:lnTo>
                    <a:pt x="7" y="108"/>
                  </a:lnTo>
                  <a:lnTo>
                    <a:pt x="9" y="111"/>
                  </a:lnTo>
                  <a:lnTo>
                    <a:pt x="13" y="114"/>
                  </a:lnTo>
                  <a:lnTo>
                    <a:pt x="16" y="117"/>
                  </a:lnTo>
                  <a:lnTo>
                    <a:pt x="21" y="120"/>
                  </a:lnTo>
                  <a:lnTo>
                    <a:pt x="26" y="122"/>
                  </a:lnTo>
                  <a:lnTo>
                    <a:pt x="31" y="123"/>
                  </a:lnTo>
                  <a:lnTo>
                    <a:pt x="37" y="126"/>
                  </a:lnTo>
                  <a:lnTo>
                    <a:pt x="43" y="129"/>
                  </a:lnTo>
                  <a:lnTo>
                    <a:pt x="49" y="130"/>
                  </a:lnTo>
                  <a:lnTo>
                    <a:pt x="56" y="133"/>
                  </a:lnTo>
                  <a:lnTo>
                    <a:pt x="63" y="134"/>
                  </a:lnTo>
                  <a:lnTo>
                    <a:pt x="71" y="135"/>
                  </a:lnTo>
                  <a:lnTo>
                    <a:pt x="79" y="136"/>
                  </a:lnTo>
                  <a:lnTo>
                    <a:pt x="87" y="138"/>
                  </a:lnTo>
                  <a:lnTo>
                    <a:pt x="95" y="139"/>
                  </a:lnTo>
                  <a:lnTo>
                    <a:pt x="104" y="140"/>
                  </a:lnTo>
                  <a:lnTo>
                    <a:pt x="113" y="140"/>
                  </a:lnTo>
                  <a:lnTo>
                    <a:pt x="122" y="142"/>
                  </a:lnTo>
                  <a:lnTo>
                    <a:pt x="131" y="142"/>
                  </a:lnTo>
                  <a:lnTo>
                    <a:pt x="142" y="142"/>
                  </a:lnTo>
                  <a:lnTo>
                    <a:pt x="151" y="142"/>
                  </a:lnTo>
                  <a:lnTo>
                    <a:pt x="162" y="142"/>
                  </a:lnTo>
                  <a:lnTo>
                    <a:pt x="172" y="142"/>
                  </a:lnTo>
                  <a:lnTo>
                    <a:pt x="183" y="142"/>
                  </a:lnTo>
                  <a:lnTo>
                    <a:pt x="194" y="140"/>
                  </a:lnTo>
                  <a:lnTo>
                    <a:pt x="205" y="139"/>
                  </a:lnTo>
                  <a:lnTo>
                    <a:pt x="216" y="139"/>
                  </a:lnTo>
                  <a:lnTo>
                    <a:pt x="227" y="138"/>
                  </a:lnTo>
                  <a:lnTo>
                    <a:pt x="238" y="136"/>
                  </a:lnTo>
                  <a:lnTo>
                    <a:pt x="249" y="135"/>
                  </a:lnTo>
                  <a:lnTo>
                    <a:pt x="259" y="133"/>
                  </a:lnTo>
                  <a:lnTo>
                    <a:pt x="270" y="131"/>
                  </a:lnTo>
                  <a:lnTo>
                    <a:pt x="280" y="130"/>
                  </a:lnTo>
                  <a:lnTo>
                    <a:pt x="290" y="127"/>
                  </a:lnTo>
                  <a:lnTo>
                    <a:pt x="300" y="125"/>
                  </a:lnTo>
                  <a:lnTo>
                    <a:pt x="309" y="122"/>
                  </a:lnTo>
                  <a:lnTo>
                    <a:pt x="319" y="121"/>
                  </a:lnTo>
                  <a:lnTo>
                    <a:pt x="328" y="118"/>
                  </a:lnTo>
                  <a:lnTo>
                    <a:pt x="336" y="116"/>
                  </a:lnTo>
                  <a:lnTo>
                    <a:pt x="345" y="113"/>
                  </a:lnTo>
                  <a:lnTo>
                    <a:pt x="354" y="109"/>
                  </a:lnTo>
                  <a:lnTo>
                    <a:pt x="361" y="107"/>
                  </a:lnTo>
                  <a:lnTo>
                    <a:pt x="369" y="104"/>
                  </a:lnTo>
                  <a:lnTo>
                    <a:pt x="376" y="101"/>
                  </a:lnTo>
                  <a:lnTo>
                    <a:pt x="383" y="98"/>
                  </a:lnTo>
                  <a:lnTo>
                    <a:pt x="389" y="95"/>
                  </a:lnTo>
                  <a:lnTo>
                    <a:pt x="395" y="91"/>
                  </a:lnTo>
                  <a:lnTo>
                    <a:pt x="400" y="88"/>
                  </a:lnTo>
                  <a:lnTo>
                    <a:pt x="406" y="85"/>
                  </a:lnTo>
                  <a:lnTo>
                    <a:pt x="411" y="81"/>
                  </a:lnTo>
                  <a:lnTo>
                    <a:pt x="415" y="78"/>
                  </a:lnTo>
                  <a:lnTo>
                    <a:pt x="419" y="74"/>
                  </a:lnTo>
                  <a:lnTo>
                    <a:pt x="422" y="72"/>
                  </a:lnTo>
                  <a:lnTo>
                    <a:pt x="426" y="68"/>
                  </a:lnTo>
                  <a:lnTo>
                    <a:pt x="428" y="64"/>
                  </a:lnTo>
                  <a:lnTo>
                    <a:pt x="429" y="60"/>
                  </a:lnTo>
                  <a:lnTo>
                    <a:pt x="430" y="57"/>
                  </a:lnTo>
                  <a:lnTo>
                    <a:pt x="432" y="53"/>
                  </a:lnTo>
                  <a:lnTo>
                    <a:pt x="432" y="50"/>
                  </a:lnTo>
                  <a:lnTo>
                    <a:pt x="432" y="47"/>
                  </a:lnTo>
                  <a:lnTo>
                    <a:pt x="430" y="43"/>
                  </a:lnTo>
                  <a:lnTo>
                    <a:pt x="429" y="40"/>
                  </a:lnTo>
                  <a:lnTo>
                    <a:pt x="428" y="37"/>
                  </a:lnTo>
                  <a:lnTo>
                    <a:pt x="426" y="34"/>
                  </a:lnTo>
                  <a:lnTo>
                    <a:pt x="422" y="30"/>
                  </a:lnTo>
                  <a:lnTo>
                    <a:pt x="419" y="27"/>
                  </a:lnTo>
                  <a:lnTo>
                    <a:pt x="415" y="25"/>
                  </a:lnTo>
                  <a:lnTo>
                    <a:pt x="411" y="22"/>
                  </a:lnTo>
                  <a:lnTo>
                    <a:pt x="406" y="20"/>
                  </a:lnTo>
                  <a:lnTo>
                    <a:pt x="400" y="18"/>
                  </a:lnTo>
                  <a:lnTo>
                    <a:pt x="395" y="16"/>
                  </a:lnTo>
                  <a:lnTo>
                    <a:pt x="389" y="13"/>
                  </a:lnTo>
                  <a:lnTo>
                    <a:pt x="383" y="12"/>
                  </a:lnTo>
                  <a:lnTo>
                    <a:pt x="376" y="9"/>
                  </a:lnTo>
                  <a:lnTo>
                    <a:pt x="369" y="8"/>
                  </a:lnTo>
                  <a:lnTo>
                    <a:pt x="361" y="7"/>
                  </a:lnTo>
                  <a:lnTo>
                    <a:pt x="354" y="5"/>
                  </a:lnTo>
                  <a:lnTo>
                    <a:pt x="345" y="4"/>
                  </a:lnTo>
                  <a:lnTo>
                    <a:pt x="336" y="3"/>
                  </a:lnTo>
                  <a:lnTo>
                    <a:pt x="328" y="2"/>
                  </a:lnTo>
                  <a:lnTo>
                    <a:pt x="319" y="2"/>
                  </a:lnTo>
                  <a:lnTo>
                    <a:pt x="309" y="0"/>
                  </a:lnTo>
                  <a:lnTo>
                    <a:pt x="300" y="0"/>
                  </a:lnTo>
                  <a:lnTo>
                    <a:pt x="290" y="0"/>
                  </a:lnTo>
                  <a:lnTo>
                    <a:pt x="280" y="0"/>
                  </a:lnTo>
                  <a:lnTo>
                    <a:pt x="270" y="0"/>
                  </a:lnTo>
                  <a:lnTo>
                    <a:pt x="259" y="0"/>
                  </a:lnTo>
                  <a:lnTo>
                    <a:pt x="249" y="0"/>
                  </a:lnTo>
                  <a:lnTo>
                    <a:pt x="238" y="2"/>
                  </a:lnTo>
                  <a:lnTo>
                    <a:pt x="227" y="2"/>
                  </a:lnTo>
                  <a:lnTo>
                    <a:pt x="216" y="3"/>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38" name="Freeform 111"/>
            <p:cNvSpPr>
              <a:spLocks/>
            </p:cNvSpPr>
            <p:nvPr/>
          </p:nvSpPr>
          <p:spPr bwMode="auto">
            <a:xfrm>
              <a:off x="4481" y="3692"/>
              <a:ext cx="13" cy="72"/>
            </a:xfrm>
            <a:custGeom>
              <a:avLst/>
              <a:gdLst>
                <a:gd name="T0" fmla="*/ 1 w 25"/>
                <a:gd name="T1" fmla="*/ 1 h 144"/>
                <a:gd name="T2" fmla="*/ 1 w 25"/>
                <a:gd name="T3" fmla="*/ 1 h 144"/>
                <a:gd name="T4" fmla="*/ 1 w 25"/>
                <a:gd name="T5" fmla="*/ 1 h 144"/>
                <a:gd name="T6" fmla="*/ 1 w 25"/>
                <a:gd name="T7" fmla="*/ 1 h 144"/>
                <a:gd name="T8" fmla="*/ 1 w 25"/>
                <a:gd name="T9" fmla="*/ 1 h 144"/>
                <a:gd name="T10" fmla="*/ 1 w 25"/>
                <a:gd name="T11" fmla="*/ 1 h 144"/>
                <a:gd name="T12" fmla="*/ 1 w 25"/>
                <a:gd name="T13" fmla="*/ 1 h 144"/>
                <a:gd name="T14" fmla="*/ 1 w 25"/>
                <a:gd name="T15" fmla="*/ 1 h 144"/>
                <a:gd name="T16" fmla="*/ 1 w 25"/>
                <a:gd name="T17" fmla="*/ 1 h 144"/>
                <a:gd name="T18" fmla="*/ 1 w 25"/>
                <a:gd name="T19" fmla="*/ 1 h 144"/>
                <a:gd name="T20" fmla="*/ 1 w 25"/>
                <a:gd name="T21" fmla="*/ 1 h 144"/>
                <a:gd name="T22" fmla="*/ 1 w 25"/>
                <a:gd name="T23" fmla="*/ 1 h 144"/>
                <a:gd name="T24" fmla="*/ 1 w 25"/>
                <a:gd name="T25" fmla="*/ 1 h 144"/>
                <a:gd name="T26" fmla="*/ 1 w 25"/>
                <a:gd name="T27" fmla="*/ 1 h 144"/>
                <a:gd name="T28" fmla="*/ 1 w 25"/>
                <a:gd name="T29" fmla="*/ 1 h 144"/>
                <a:gd name="T30" fmla="*/ 1 w 25"/>
                <a:gd name="T31" fmla="*/ 1 h 144"/>
                <a:gd name="T32" fmla="*/ 1 w 25"/>
                <a:gd name="T33" fmla="*/ 1 h 144"/>
                <a:gd name="T34" fmla="*/ 1 w 25"/>
                <a:gd name="T35" fmla="*/ 1 h 144"/>
                <a:gd name="T36" fmla="*/ 1 w 25"/>
                <a:gd name="T37" fmla="*/ 1 h 144"/>
                <a:gd name="T38" fmla="*/ 1 w 25"/>
                <a:gd name="T39" fmla="*/ 1 h 144"/>
                <a:gd name="T40" fmla="*/ 1 w 25"/>
                <a:gd name="T41" fmla="*/ 1 h 144"/>
                <a:gd name="T42" fmla="*/ 1 w 25"/>
                <a:gd name="T43" fmla="*/ 1 h 144"/>
                <a:gd name="T44" fmla="*/ 1 w 25"/>
                <a:gd name="T45" fmla="*/ 1 h 144"/>
                <a:gd name="T46" fmla="*/ 1 w 25"/>
                <a:gd name="T47" fmla="*/ 1 h 144"/>
                <a:gd name="T48" fmla="*/ 0 w 25"/>
                <a:gd name="T49" fmla="*/ 1 h 144"/>
                <a:gd name="T50" fmla="*/ 0 w 25"/>
                <a:gd name="T51" fmla="*/ 1 h 144"/>
                <a:gd name="T52" fmla="*/ 0 w 25"/>
                <a:gd name="T53" fmla="*/ 1 h 144"/>
                <a:gd name="T54" fmla="*/ 0 w 25"/>
                <a:gd name="T55" fmla="*/ 1 h 144"/>
                <a:gd name="T56" fmla="*/ 0 w 25"/>
                <a:gd name="T57" fmla="*/ 1 h 144"/>
                <a:gd name="T58" fmla="*/ 0 w 25"/>
                <a:gd name="T59" fmla="*/ 1 h 144"/>
                <a:gd name="T60" fmla="*/ 0 w 25"/>
                <a:gd name="T61" fmla="*/ 1 h 144"/>
                <a:gd name="T62" fmla="*/ 0 w 25"/>
                <a:gd name="T63" fmla="*/ 1 h 144"/>
                <a:gd name="T64" fmla="*/ 1 w 25"/>
                <a:gd name="T65" fmla="*/ 1 h 144"/>
                <a:gd name="T66" fmla="*/ 1 w 25"/>
                <a:gd name="T67" fmla="*/ 1 h 144"/>
                <a:gd name="T68" fmla="*/ 1 w 25"/>
                <a:gd name="T69" fmla="*/ 1 h 144"/>
                <a:gd name="T70" fmla="*/ 1 w 25"/>
                <a:gd name="T71" fmla="*/ 1 h 144"/>
                <a:gd name="T72" fmla="*/ 1 w 25"/>
                <a:gd name="T73" fmla="*/ 1 h 144"/>
                <a:gd name="T74" fmla="*/ 1 w 25"/>
                <a:gd name="T75" fmla="*/ 1 h 144"/>
                <a:gd name="T76" fmla="*/ 1 w 25"/>
                <a:gd name="T77" fmla="*/ 1 h 144"/>
                <a:gd name="T78" fmla="*/ 1 w 25"/>
                <a:gd name="T79" fmla="*/ 1 h 144"/>
                <a:gd name="T80" fmla="*/ 1 w 25"/>
                <a:gd name="T81" fmla="*/ 1 h 144"/>
                <a:gd name="T82" fmla="*/ 1 w 25"/>
                <a:gd name="T83" fmla="*/ 1 h 144"/>
                <a:gd name="T84" fmla="*/ 1 w 25"/>
                <a:gd name="T85" fmla="*/ 1 h 144"/>
                <a:gd name="T86" fmla="*/ 1 w 25"/>
                <a:gd name="T87" fmla="*/ 1 h 144"/>
                <a:gd name="T88" fmla="*/ 1 w 25"/>
                <a:gd name="T89" fmla="*/ 1 h 144"/>
                <a:gd name="T90" fmla="*/ 1 w 25"/>
                <a:gd name="T91" fmla="*/ 1 h 144"/>
                <a:gd name="T92" fmla="*/ 1 w 25"/>
                <a:gd name="T93" fmla="*/ 1 h 144"/>
                <a:gd name="T94" fmla="*/ 1 w 25"/>
                <a:gd name="T95" fmla="*/ 1 h 144"/>
                <a:gd name="T96" fmla="*/ 1 w 25"/>
                <a:gd name="T97" fmla="*/ 1 h 144"/>
                <a:gd name="T98" fmla="*/ 1 w 25"/>
                <a:gd name="T99" fmla="*/ 1 h 144"/>
                <a:gd name="T100" fmla="*/ 1 w 25"/>
                <a:gd name="T101" fmla="*/ 1 h 144"/>
                <a:gd name="T102" fmla="*/ 1 w 25"/>
                <a:gd name="T103" fmla="*/ 1 h 144"/>
                <a:gd name="T104" fmla="*/ 1 w 25"/>
                <a:gd name="T105" fmla="*/ 1 h 144"/>
                <a:gd name="T106" fmla="*/ 1 w 25"/>
                <a:gd name="T107" fmla="*/ 1 h 144"/>
                <a:gd name="T108" fmla="*/ 1 w 25"/>
                <a:gd name="T109" fmla="*/ 1 h 1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44">
                  <a:moveTo>
                    <a:pt x="25" y="0"/>
                  </a:moveTo>
                  <a:lnTo>
                    <a:pt x="25" y="5"/>
                  </a:lnTo>
                  <a:lnTo>
                    <a:pt x="25" y="9"/>
                  </a:lnTo>
                  <a:lnTo>
                    <a:pt x="25" y="13"/>
                  </a:lnTo>
                  <a:lnTo>
                    <a:pt x="25" y="18"/>
                  </a:lnTo>
                  <a:lnTo>
                    <a:pt x="25" y="22"/>
                  </a:lnTo>
                  <a:lnTo>
                    <a:pt x="24" y="28"/>
                  </a:lnTo>
                  <a:lnTo>
                    <a:pt x="24" y="31"/>
                  </a:lnTo>
                  <a:lnTo>
                    <a:pt x="24" y="37"/>
                  </a:lnTo>
                  <a:lnTo>
                    <a:pt x="24" y="42"/>
                  </a:lnTo>
                  <a:lnTo>
                    <a:pt x="23" y="46"/>
                  </a:lnTo>
                  <a:lnTo>
                    <a:pt x="23" y="51"/>
                  </a:lnTo>
                  <a:lnTo>
                    <a:pt x="23" y="56"/>
                  </a:lnTo>
                  <a:lnTo>
                    <a:pt x="23" y="60"/>
                  </a:lnTo>
                  <a:lnTo>
                    <a:pt x="22" y="65"/>
                  </a:lnTo>
                  <a:lnTo>
                    <a:pt x="22" y="69"/>
                  </a:lnTo>
                  <a:lnTo>
                    <a:pt x="22" y="74"/>
                  </a:lnTo>
                  <a:lnTo>
                    <a:pt x="21" y="79"/>
                  </a:lnTo>
                  <a:lnTo>
                    <a:pt x="21" y="83"/>
                  </a:lnTo>
                  <a:lnTo>
                    <a:pt x="21" y="89"/>
                  </a:lnTo>
                  <a:lnTo>
                    <a:pt x="20" y="92"/>
                  </a:lnTo>
                  <a:lnTo>
                    <a:pt x="20" y="98"/>
                  </a:lnTo>
                  <a:lnTo>
                    <a:pt x="20" y="102"/>
                  </a:lnTo>
                  <a:lnTo>
                    <a:pt x="18" y="107"/>
                  </a:lnTo>
                  <a:lnTo>
                    <a:pt x="18" y="111"/>
                  </a:lnTo>
                  <a:lnTo>
                    <a:pt x="18" y="116"/>
                  </a:lnTo>
                  <a:lnTo>
                    <a:pt x="18" y="120"/>
                  </a:lnTo>
                  <a:lnTo>
                    <a:pt x="17" y="124"/>
                  </a:lnTo>
                  <a:lnTo>
                    <a:pt x="17" y="129"/>
                  </a:lnTo>
                  <a:lnTo>
                    <a:pt x="17" y="133"/>
                  </a:lnTo>
                  <a:lnTo>
                    <a:pt x="17" y="137"/>
                  </a:lnTo>
                  <a:lnTo>
                    <a:pt x="17" y="140"/>
                  </a:lnTo>
                  <a:lnTo>
                    <a:pt x="17" y="144"/>
                  </a:lnTo>
                  <a:lnTo>
                    <a:pt x="15" y="142"/>
                  </a:lnTo>
                  <a:lnTo>
                    <a:pt x="14" y="138"/>
                  </a:lnTo>
                  <a:lnTo>
                    <a:pt x="11" y="135"/>
                  </a:lnTo>
                  <a:lnTo>
                    <a:pt x="10" y="133"/>
                  </a:lnTo>
                  <a:lnTo>
                    <a:pt x="9" y="129"/>
                  </a:lnTo>
                  <a:lnTo>
                    <a:pt x="8" y="126"/>
                  </a:lnTo>
                  <a:lnTo>
                    <a:pt x="7" y="122"/>
                  </a:lnTo>
                  <a:lnTo>
                    <a:pt x="6" y="120"/>
                  </a:lnTo>
                  <a:lnTo>
                    <a:pt x="5" y="116"/>
                  </a:lnTo>
                  <a:lnTo>
                    <a:pt x="3" y="113"/>
                  </a:lnTo>
                  <a:lnTo>
                    <a:pt x="3" y="109"/>
                  </a:lnTo>
                  <a:lnTo>
                    <a:pt x="2" y="105"/>
                  </a:lnTo>
                  <a:lnTo>
                    <a:pt x="2" y="102"/>
                  </a:lnTo>
                  <a:lnTo>
                    <a:pt x="1" y="99"/>
                  </a:lnTo>
                  <a:lnTo>
                    <a:pt x="1" y="95"/>
                  </a:lnTo>
                  <a:lnTo>
                    <a:pt x="1" y="91"/>
                  </a:lnTo>
                  <a:lnTo>
                    <a:pt x="0" y="87"/>
                  </a:lnTo>
                  <a:lnTo>
                    <a:pt x="0" y="83"/>
                  </a:lnTo>
                  <a:lnTo>
                    <a:pt x="0" y="79"/>
                  </a:lnTo>
                  <a:lnTo>
                    <a:pt x="0" y="76"/>
                  </a:lnTo>
                  <a:lnTo>
                    <a:pt x="0" y="72"/>
                  </a:lnTo>
                  <a:lnTo>
                    <a:pt x="0" y="68"/>
                  </a:lnTo>
                  <a:lnTo>
                    <a:pt x="0" y="64"/>
                  </a:lnTo>
                  <a:lnTo>
                    <a:pt x="0" y="60"/>
                  </a:lnTo>
                  <a:lnTo>
                    <a:pt x="0" y="56"/>
                  </a:lnTo>
                  <a:lnTo>
                    <a:pt x="0" y="52"/>
                  </a:lnTo>
                  <a:lnTo>
                    <a:pt x="0" y="48"/>
                  </a:lnTo>
                  <a:lnTo>
                    <a:pt x="0" y="44"/>
                  </a:lnTo>
                  <a:lnTo>
                    <a:pt x="0" y="41"/>
                  </a:lnTo>
                  <a:lnTo>
                    <a:pt x="0" y="37"/>
                  </a:lnTo>
                  <a:lnTo>
                    <a:pt x="0" y="33"/>
                  </a:lnTo>
                  <a:lnTo>
                    <a:pt x="0" y="29"/>
                  </a:lnTo>
                  <a:lnTo>
                    <a:pt x="1" y="30"/>
                  </a:lnTo>
                  <a:lnTo>
                    <a:pt x="2" y="30"/>
                  </a:lnTo>
                  <a:lnTo>
                    <a:pt x="3" y="30"/>
                  </a:lnTo>
                  <a:lnTo>
                    <a:pt x="5" y="30"/>
                  </a:lnTo>
                  <a:lnTo>
                    <a:pt x="6" y="30"/>
                  </a:lnTo>
                  <a:lnTo>
                    <a:pt x="6" y="31"/>
                  </a:lnTo>
                  <a:lnTo>
                    <a:pt x="7" y="31"/>
                  </a:lnTo>
                  <a:lnTo>
                    <a:pt x="8" y="31"/>
                  </a:lnTo>
                  <a:lnTo>
                    <a:pt x="9" y="33"/>
                  </a:lnTo>
                  <a:lnTo>
                    <a:pt x="10" y="33"/>
                  </a:lnTo>
                  <a:lnTo>
                    <a:pt x="11" y="33"/>
                  </a:lnTo>
                  <a:lnTo>
                    <a:pt x="13" y="34"/>
                  </a:lnTo>
                  <a:lnTo>
                    <a:pt x="14" y="34"/>
                  </a:lnTo>
                  <a:lnTo>
                    <a:pt x="15" y="34"/>
                  </a:lnTo>
                  <a:lnTo>
                    <a:pt x="16" y="34"/>
                  </a:lnTo>
                  <a:lnTo>
                    <a:pt x="17" y="34"/>
                  </a:lnTo>
                  <a:lnTo>
                    <a:pt x="18" y="35"/>
                  </a:lnTo>
                  <a:lnTo>
                    <a:pt x="20" y="35"/>
                  </a:lnTo>
                  <a:lnTo>
                    <a:pt x="21" y="35"/>
                  </a:lnTo>
                  <a:lnTo>
                    <a:pt x="22" y="35"/>
                  </a:lnTo>
                  <a:lnTo>
                    <a:pt x="22" y="34"/>
                  </a:lnTo>
                  <a:lnTo>
                    <a:pt x="22" y="33"/>
                  </a:lnTo>
                  <a:lnTo>
                    <a:pt x="22" y="31"/>
                  </a:lnTo>
                  <a:lnTo>
                    <a:pt x="22" y="30"/>
                  </a:lnTo>
                  <a:lnTo>
                    <a:pt x="22" y="29"/>
                  </a:lnTo>
                  <a:lnTo>
                    <a:pt x="23" y="29"/>
                  </a:lnTo>
                  <a:lnTo>
                    <a:pt x="23" y="28"/>
                  </a:lnTo>
                  <a:lnTo>
                    <a:pt x="23" y="26"/>
                  </a:lnTo>
                  <a:lnTo>
                    <a:pt x="23" y="25"/>
                  </a:lnTo>
                  <a:lnTo>
                    <a:pt x="23" y="24"/>
                  </a:lnTo>
                  <a:lnTo>
                    <a:pt x="24" y="24"/>
                  </a:lnTo>
                  <a:lnTo>
                    <a:pt x="24" y="22"/>
                  </a:lnTo>
                  <a:lnTo>
                    <a:pt x="24" y="21"/>
                  </a:lnTo>
                  <a:lnTo>
                    <a:pt x="24" y="20"/>
                  </a:lnTo>
                  <a:lnTo>
                    <a:pt x="24" y="18"/>
                  </a:lnTo>
                  <a:lnTo>
                    <a:pt x="24" y="17"/>
                  </a:lnTo>
                  <a:lnTo>
                    <a:pt x="24" y="16"/>
                  </a:lnTo>
                  <a:lnTo>
                    <a:pt x="25" y="15"/>
                  </a:lnTo>
                  <a:lnTo>
                    <a:pt x="25" y="13"/>
                  </a:lnTo>
                  <a:lnTo>
                    <a:pt x="25" y="12"/>
                  </a:lnTo>
                  <a:lnTo>
                    <a:pt x="25" y="11"/>
                  </a:lnTo>
                  <a:lnTo>
                    <a:pt x="25" y="8"/>
                  </a:lnTo>
                  <a:lnTo>
                    <a:pt x="25" y="7"/>
                  </a:lnTo>
                  <a:lnTo>
                    <a:pt x="25" y="4"/>
                  </a:lnTo>
                  <a:lnTo>
                    <a:pt x="25" y="3"/>
                  </a:lnTo>
                  <a:lnTo>
                    <a:pt x="25" y="0"/>
                  </a:lnTo>
                  <a:close/>
                </a:path>
              </a:pathLst>
            </a:custGeom>
            <a:solidFill>
              <a:srgbClr val="E5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9" name="Freeform 112"/>
            <p:cNvSpPr>
              <a:spLocks/>
            </p:cNvSpPr>
            <p:nvPr/>
          </p:nvSpPr>
          <p:spPr bwMode="auto">
            <a:xfrm>
              <a:off x="4458" y="3625"/>
              <a:ext cx="116" cy="53"/>
            </a:xfrm>
            <a:custGeom>
              <a:avLst/>
              <a:gdLst>
                <a:gd name="T0" fmla="*/ 1 w 232"/>
                <a:gd name="T1" fmla="*/ 1 h 105"/>
                <a:gd name="T2" fmla="*/ 1 w 232"/>
                <a:gd name="T3" fmla="*/ 1 h 105"/>
                <a:gd name="T4" fmla="*/ 1 w 232"/>
                <a:gd name="T5" fmla="*/ 1 h 105"/>
                <a:gd name="T6" fmla="*/ 1 w 232"/>
                <a:gd name="T7" fmla="*/ 1 h 105"/>
                <a:gd name="T8" fmla="*/ 1 w 232"/>
                <a:gd name="T9" fmla="*/ 1 h 105"/>
                <a:gd name="T10" fmla="*/ 1 w 232"/>
                <a:gd name="T11" fmla="*/ 1 h 105"/>
                <a:gd name="T12" fmla="*/ 1 w 232"/>
                <a:gd name="T13" fmla="*/ 1 h 105"/>
                <a:gd name="T14" fmla="*/ 1 w 232"/>
                <a:gd name="T15" fmla="*/ 1 h 105"/>
                <a:gd name="T16" fmla="*/ 1 w 232"/>
                <a:gd name="T17" fmla="*/ 1 h 105"/>
                <a:gd name="T18" fmla="*/ 1 w 232"/>
                <a:gd name="T19" fmla="*/ 1 h 105"/>
                <a:gd name="T20" fmla="*/ 1 w 232"/>
                <a:gd name="T21" fmla="*/ 1 h 105"/>
                <a:gd name="T22" fmla="*/ 1 w 232"/>
                <a:gd name="T23" fmla="*/ 1 h 105"/>
                <a:gd name="T24" fmla="*/ 1 w 232"/>
                <a:gd name="T25" fmla="*/ 1 h 105"/>
                <a:gd name="T26" fmla="*/ 1 w 232"/>
                <a:gd name="T27" fmla="*/ 1 h 105"/>
                <a:gd name="T28" fmla="*/ 1 w 232"/>
                <a:gd name="T29" fmla="*/ 1 h 105"/>
                <a:gd name="T30" fmla="*/ 1 w 232"/>
                <a:gd name="T31" fmla="*/ 1 h 105"/>
                <a:gd name="T32" fmla="*/ 1 w 232"/>
                <a:gd name="T33" fmla="*/ 1 h 105"/>
                <a:gd name="T34" fmla="*/ 1 w 232"/>
                <a:gd name="T35" fmla="*/ 1 h 105"/>
                <a:gd name="T36" fmla="*/ 1 w 232"/>
                <a:gd name="T37" fmla="*/ 1 h 105"/>
                <a:gd name="T38" fmla="*/ 1 w 232"/>
                <a:gd name="T39" fmla="*/ 1 h 105"/>
                <a:gd name="T40" fmla="*/ 1 w 232"/>
                <a:gd name="T41" fmla="*/ 1 h 105"/>
                <a:gd name="T42" fmla="*/ 1 w 232"/>
                <a:gd name="T43" fmla="*/ 1 h 105"/>
                <a:gd name="T44" fmla="*/ 1 w 232"/>
                <a:gd name="T45" fmla="*/ 1 h 105"/>
                <a:gd name="T46" fmla="*/ 1 w 232"/>
                <a:gd name="T47" fmla="*/ 1 h 105"/>
                <a:gd name="T48" fmla="*/ 1 w 232"/>
                <a:gd name="T49" fmla="*/ 1 h 105"/>
                <a:gd name="T50" fmla="*/ 1 w 232"/>
                <a:gd name="T51" fmla="*/ 1 h 105"/>
                <a:gd name="T52" fmla="*/ 1 w 232"/>
                <a:gd name="T53" fmla="*/ 1 h 105"/>
                <a:gd name="T54" fmla="*/ 1 w 232"/>
                <a:gd name="T55" fmla="*/ 1 h 105"/>
                <a:gd name="T56" fmla="*/ 1 w 232"/>
                <a:gd name="T57" fmla="*/ 1 h 105"/>
                <a:gd name="T58" fmla="*/ 1 w 232"/>
                <a:gd name="T59" fmla="*/ 1 h 105"/>
                <a:gd name="T60" fmla="*/ 1 w 232"/>
                <a:gd name="T61" fmla="*/ 1 h 105"/>
                <a:gd name="T62" fmla="*/ 1 w 232"/>
                <a:gd name="T63" fmla="*/ 1 h 105"/>
                <a:gd name="T64" fmla="*/ 1 w 232"/>
                <a:gd name="T65" fmla="*/ 1 h 105"/>
                <a:gd name="T66" fmla="*/ 1 w 232"/>
                <a:gd name="T67" fmla="*/ 1 h 105"/>
                <a:gd name="T68" fmla="*/ 1 w 232"/>
                <a:gd name="T69" fmla="*/ 1 h 105"/>
                <a:gd name="T70" fmla="*/ 1 w 232"/>
                <a:gd name="T71" fmla="*/ 1 h 105"/>
                <a:gd name="T72" fmla="*/ 1 w 232"/>
                <a:gd name="T73" fmla="*/ 1 h 105"/>
                <a:gd name="T74" fmla="*/ 1 w 232"/>
                <a:gd name="T75" fmla="*/ 1 h 105"/>
                <a:gd name="T76" fmla="*/ 1 w 232"/>
                <a:gd name="T77" fmla="*/ 1 h 105"/>
                <a:gd name="T78" fmla="*/ 1 w 232"/>
                <a:gd name="T79" fmla="*/ 1 h 105"/>
                <a:gd name="T80" fmla="*/ 1 w 232"/>
                <a:gd name="T81" fmla="*/ 1 h 105"/>
                <a:gd name="T82" fmla="*/ 1 w 232"/>
                <a:gd name="T83" fmla="*/ 1 h 105"/>
                <a:gd name="T84" fmla="*/ 1 w 232"/>
                <a:gd name="T85" fmla="*/ 1 h 105"/>
                <a:gd name="T86" fmla="*/ 1 w 232"/>
                <a:gd name="T87" fmla="*/ 1 h 105"/>
                <a:gd name="T88" fmla="*/ 1 w 232"/>
                <a:gd name="T89" fmla="*/ 1 h 105"/>
                <a:gd name="T90" fmla="*/ 1 w 232"/>
                <a:gd name="T91" fmla="*/ 1 h 105"/>
                <a:gd name="T92" fmla="*/ 1 w 232"/>
                <a:gd name="T93" fmla="*/ 1 h 105"/>
                <a:gd name="T94" fmla="*/ 1 w 232"/>
                <a:gd name="T95" fmla="*/ 0 h 105"/>
                <a:gd name="T96" fmla="*/ 1 w 232"/>
                <a:gd name="T97" fmla="*/ 0 h 105"/>
                <a:gd name="T98" fmla="*/ 1 w 232"/>
                <a:gd name="T99" fmla="*/ 0 h 105"/>
                <a:gd name="T100" fmla="*/ 1 w 232"/>
                <a:gd name="T101" fmla="*/ 1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2" h="105">
                  <a:moveTo>
                    <a:pt x="232" y="2"/>
                  </a:moveTo>
                  <a:lnTo>
                    <a:pt x="231" y="4"/>
                  </a:lnTo>
                  <a:lnTo>
                    <a:pt x="229" y="5"/>
                  </a:lnTo>
                  <a:lnTo>
                    <a:pt x="229" y="6"/>
                  </a:lnTo>
                  <a:lnTo>
                    <a:pt x="228" y="7"/>
                  </a:lnTo>
                  <a:lnTo>
                    <a:pt x="227" y="9"/>
                  </a:lnTo>
                  <a:lnTo>
                    <a:pt x="226" y="10"/>
                  </a:lnTo>
                  <a:lnTo>
                    <a:pt x="226" y="13"/>
                  </a:lnTo>
                  <a:lnTo>
                    <a:pt x="225" y="14"/>
                  </a:lnTo>
                  <a:lnTo>
                    <a:pt x="224" y="15"/>
                  </a:lnTo>
                  <a:lnTo>
                    <a:pt x="224" y="16"/>
                  </a:lnTo>
                  <a:lnTo>
                    <a:pt x="223" y="18"/>
                  </a:lnTo>
                  <a:lnTo>
                    <a:pt x="221" y="19"/>
                  </a:lnTo>
                  <a:lnTo>
                    <a:pt x="220" y="19"/>
                  </a:lnTo>
                  <a:lnTo>
                    <a:pt x="220" y="20"/>
                  </a:lnTo>
                  <a:lnTo>
                    <a:pt x="219" y="22"/>
                  </a:lnTo>
                  <a:lnTo>
                    <a:pt x="218" y="23"/>
                  </a:lnTo>
                  <a:lnTo>
                    <a:pt x="217" y="24"/>
                  </a:lnTo>
                  <a:lnTo>
                    <a:pt x="217" y="26"/>
                  </a:lnTo>
                  <a:lnTo>
                    <a:pt x="216" y="26"/>
                  </a:lnTo>
                  <a:lnTo>
                    <a:pt x="214" y="27"/>
                  </a:lnTo>
                  <a:lnTo>
                    <a:pt x="213" y="28"/>
                  </a:lnTo>
                  <a:lnTo>
                    <a:pt x="212" y="29"/>
                  </a:lnTo>
                  <a:lnTo>
                    <a:pt x="211" y="29"/>
                  </a:lnTo>
                  <a:lnTo>
                    <a:pt x="211" y="31"/>
                  </a:lnTo>
                  <a:lnTo>
                    <a:pt x="210" y="31"/>
                  </a:lnTo>
                  <a:lnTo>
                    <a:pt x="209" y="32"/>
                  </a:lnTo>
                  <a:lnTo>
                    <a:pt x="207" y="33"/>
                  </a:lnTo>
                  <a:lnTo>
                    <a:pt x="206" y="33"/>
                  </a:lnTo>
                  <a:lnTo>
                    <a:pt x="205" y="35"/>
                  </a:lnTo>
                  <a:lnTo>
                    <a:pt x="204" y="35"/>
                  </a:lnTo>
                  <a:lnTo>
                    <a:pt x="203" y="36"/>
                  </a:lnTo>
                  <a:lnTo>
                    <a:pt x="202" y="36"/>
                  </a:lnTo>
                  <a:lnTo>
                    <a:pt x="202" y="35"/>
                  </a:lnTo>
                  <a:lnTo>
                    <a:pt x="202" y="33"/>
                  </a:lnTo>
                  <a:lnTo>
                    <a:pt x="200" y="32"/>
                  </a:lnTo>
                  <a:lnTo>
                    <a:pt x="200" y="31"/>
                  </a:lnTo>
                  <a:lnTo>
                    <a:pt x="200" y="29"/>
                  </a:lnTo>
                  <a:lnTo>
                    <a:pt x="199" y="28"/>
                  </a:lnTo>
                  <a:lnTo>
                    <a:pt x="199" y="27"/>
                  </a:lnTo>
                  <a:lnTo>
                    <a:pt x="199" y="26"/>
                  </a:lnTo>
                  <a:lnTo>
                    <a:pt x="198" y="26"/>
                  </a:lnTo>
                  <a:lnTo>
                    <a:pt x="198" y="24"/>
                  </a:lnTo>
                  <a:lnTo>
                    <a:pt x="198" y="23"/>
                  </a:lnTo>
                  <a:lnTo>
                    <a:pt x="198" y="22"/>
                  </a:lnTo>
                  <a:lnTo>
                    <a:pt x="197" y="20"/>
                  </a:lnTo>
                  <a:lnTo>
                    <a:pt x="197" y="19"/>
                  </a:lnTo>
                  <a:lnTo>
                    <a:pt x="195" y="20"/>
                  </a:lnTo>
                  <a:lnTo>
                    <a:pt x="192" y="23"/>
                  </a:lnTo>
                  <a:lnTo>
                    <a:pt x="190" y="24"/>
                  </a:lnTo>
                  <a:lnTo>
                    <a:pt x="188" y="27"/>
                  </a:lnTo>
                  <a:lnTo>
                    <a:pt x="185" y="29"/>
                  </a:lnTo>
                  <a:lnTo>
                    <a:pt x="183" y="32"/>
                  </a:lnTo>
                  <a:lnTo>
                    <a:pt x="181" y="35"/>
                  </a:lnTo>
                  <a:lnTo>
                    <a:pt x="178" y="37"/>
                  </a:lnTo>
                  <a:lnTo>
                    <a:pt x="176" y="41"/>
                  </a:lnTo>
                  <a:lnTo>
                    <a:pt x="172" y="44"/>
                  </a:lnTo>
                  <a:lnTo>
                    <a:pt x="170" y="46"/>
                  </a:lnTo>
                  <a:lnTo>
                    <a:pt x="168" y="50"/>
                  </a:lnTo>
                  <a:lnTo>
                    <a:pt x="166" y="53"/>
                  </a:lnTo>
                  <a:lnTo>
                    <a:pt x="163" y="57"/>
                  </a:lnTo>
                  <a:lnTo>
                    <a:pt x="161" y="59"/>
                  </a:lnTo>
                  <a:lnTo>
                    <a:pt x="159" y="63"/>
                  </a:lnTo>
                  <a:lnTo>
                    <a:pt x="156" y="66"/>
                  </a:lnTo>
                  <a:lnTo>
                    <a:pt x="154" y="70"/>
                  </a:lnTo>
                  <a:lnTo>
                    <a:pt x="152" y="72"/>
                  </a:lnTo>
                  <a:lnTo>
                    <a:pt x="149" y="75"/>
                  </a:lnTo>
                  <a:lnTo>
                    <a:pt x="147" y="79"/>
                  </a:lnTo>
                  <a:lnTo>
                    <a:pt x="145" y="81"/>
                  </a:lnTo>
                  <a:lnTo>
                    <a:pt x="142" y="84"/>
                  </a:lnTo>
                  <a:lnTo>
                    <a:pt x="139" y="87"/>
                  </a:lnTo>
                  <a:lnTo>
                    <a:pt x="136" y="89"/>
                  </a:lnTo>
                  <a:lnTo>
                    <a:pt x="134" y="90"/>
                  </a:lnTo>
                  <a:lnTo>
                    <a:pt x="132" y="93"/>
                  </a:lnTo>
                  <a:lnTo>
                    <a:pt x="129" y="94"/>
                  </a:lnTo>
                  <a:lnTo>
                    <a:pt x="127" y="96"/>
                  </a:lnTo>
                  <a:lnTo>
                    <a:pt x="125" y="97"/>
                  </a:lnTo>
                  <a:lnTo>
                    <a:pt x="122" y="98"/>
                  </a:lnTo>
                  <a:lnTo>
                    <a:pt x="120" y="100"/>
                  </a:lnTo>
                  <a:lnTo>
                    <a:pt x="119" y="100"/>
                  </a:lnTo>
                  <a:lnTo>
                    <a:pt x="118" y="100"/>
                  </a:lnTo>
                  <a:lnTo>
                    <a:pt x="117" y="100"/>
                  </a:lnTo>
                  <a:lnTo>
                    <a:pt x="115" y="100"/>
                  </a:lnTo>
                  <a:lnTo>
                    <a:pt x="114" y="100"/>
                  </a:lnTo>
                  <a:lnTo>
                    <a:pt x="112" y="100"/>
                  </a:lnTo>
                  <a:lnTo>
                    <a:pt x="111" y="100"/>
                  </a:lnTo>
                  <a:lnTo>
                    <a:pt x="110" y="100"/>
                  </a:lnTo>
                  <a:lnTo>
                    <a:pt x="109" y="100"/>
                  </a:lnTo>
                  <a:lnTo>
                    <a:pt x="107" y="101"/>
                  </a:lnTo>
                  <a:lnTo>
                    <a:pt x="106" y="101"/>
                  </a:lnTo>
                  <a:lnTo>
                    <a:pt x="104" y="101"/>
                  </a:lnTo>
                  <a:lnTo>
                    <a:pt x="103" y="101"/>
                  </a:lnTo>
                  <a:lnTo>
                    <a:pt x="102" y="101"/>
                  </a:lnTo>
                  <a:lnTo>
                    <a:pt x="100" y="102"/>
                  </a:lnTo>
                  <a:lnTo>
                    <a:pt x="98" y="102"/>
                  </a:lnTo>
                  <a:lnTo>
                    <a:pt x="97" y="102"/>
                  </a:lnTo>
                  <a:lnTo>
                    <a:pt x="96" y="102"/>
                  </a:lnTo>
                  <a:lnTo>
                    <a:pt x="95" y="102"/>
                  </a:lnTo>
                  <a:lnTo>
                    <a:pt x="93" y="103"/>
                  </a:lnTo>
                  <a:lnTo>
                    <a:pt x="91" y="103"/>
                  </a:lnTo>
                  <a:lnTo>
                    <a:pt x="90" y="103"/>
                  </a:lnTo>
                  <a:lnTo>
                    <a:pt x="89" y="103"/>
                  </a:lnTo>
                  <a:lnTo>
                    <a:pt x="88" y="103"/>
                  </a:lnTo>
                  <a:lnTo>
                    <a:pt x="86" y="105"/>
                  </a:lnTo>
                  <a:lnTo>
                    <a:pt x="85" y="105"/>
                  </a:lnTo>
                  <a:lnTo>
                    <a:pt x="83" y="105"/>
                  </a:lnTo>
                  <a:lnTo>
                    <a:pt x="82" y="105"/>
                  </a:lnTo>
                  <a:lnTo>
                    <a:pt x="81" y="105"/>
                  </a:lnTo>
                  <a:lnTo>
                    <a:pt x="79" y="105"/>
                  </a:lnTo>
                  <a:lnTo>
                    <a:pt x="78" y="105"/>
                  </a:lnTo>
                  <a:lnTo>
                    <a:pt x="77" y="105"/>
                  </a:lnTo>
                  <a:lnTo>
                    <a:pt x="77" y="103"/>
                  </a:lnTo>
                  <a:lnTo>
                    <a:pt x="76" y="103"/>
                  </a:lnTo>
                  <a:lnTo>
                    <a:pt x="76" y="102"/>
                  </a:lnTo>
                  <a:lnTo>
                    <a:pt x="75" y="101"/>
                  </a:lnTo>
                  <a:lnTo>
                    <a:pt x="74" y="100"/>
                  </a:lnTo>
                  <a:lnTo>
                    <a:pt x="74" y="98"/>
                  </a:lnTo>
                  <a:lnTo>
                    <a:pt x="72" y="97"/>
                  </a:lnTo>
                  <a:lnTo>
                    <a:pt x="71" y="96"/>
                  </a:lnTo>
                  <a:lnTo>
                    <a:pt x="71" y="94"/>
                  </a:lnTo>
                  <a:lnTo>
                    <a:pt x="70" y="93"/>
                  </a:lnTo>
                  <a:lnTo>
                    <a:pt x="69" y="92"/>
                  </a:lnTo>
                  <a:lnTo>
                    <a:pt x="68" y="90"/>
                  </a:lnTo>
                  <a:lnTo>
                    <a:pt x="68" y="89"/>
                  </a:lnTo>
                  <a:lnTo>
                    <a:pt x="67" y="88"/>
                  </a:lnTo>
                  <a:lnTo>
                    <a:pt x="65" y="87"/>
                  </a:lnTo>
                  <a:lnTo>
                    <a:pt x="64" y="85"/>
                  </a:lnTo>
                  <a:lnTo>
                    <a:pt x="63" y="84"/>
                  </a:lnTo>
                  <a:lnTo>
                    <a:pt x="62" y="84"/>
                  </a:lnTo>
                  <a:lnTo>
                    <a:pt x="62" y="83"/>
                  </a:lnTo>
                  <a:lnTo>
                    <a:pt x="61" y="83"/>
                  </a:lnTo>
                  <a:lnTo>
                    <a:pt x="61" y="81"/>
                  </a:lnTo>
                  <a:lnTo>
                    <a:pt x="60" y="81"/>
                  </a:lnTo>
                  <a:lnTo>
                    <a:pt x="56" y="88"/>
                  </a:lnTo>
                  <a:lnTo>
                    <a:pt x="55" y="88"/>
                  </a:lnTo>
                  <a:lnTo>
                    <a:pt x="54" y="88"/>
                  </a:lnTo>
                  <a:lnTo>
                    <a:pt x="53" y="88"/>
                  </a:lnTo>
                  <a:lnTo>
                    <a:pt x="53" y="87"/>
                  </a:lnTo>
                  <a:lnTo>
                    <a:pt x="52" y="87"/>
                  </a:lnTo>
                  <a:lnTo>
                    <a:pt x="50" y="87"/>
                  </a:lnTo>
                  <a:lnTo>
                    <a:pt x="49" y="85"/>
                  </a:lnTo>
                  <a:lnTo>
                    <a:pt x="48" y="85"/>
                  </a:lnTo>
                  <a:lnTo>
                    <a:pt x="47" y="84"/>
                  </a:lnTo>
                  <a:lnTo>
                    <a:pt x="46" y="84"/>
                  </a:lnTo>
                  <a:lnTo>
                    <a:pt x="45" y="83"/>
                  </a:lnTo>
                  <a:lnTo>
                    <a:pt x="43" y="81"/>
                  </a:lnTo>
                  <a:lnTo>
                    <a:pt x="42" y="81"/>
                  </a:lnTo>
                  <a:lnTo>
                    <a:pt x="41" y="80"/>
                  </a:lnTo>
                  <a:lnTo>
                    <a:pt x="40" y="79"/>
                  </a:lnTo>
                  <a:lnTo>
                    <a:pt x="39" y="79"/>
                  </a:lnTo>
                  <a:lnTo>
                    <a:pt x="38" y="77"/>
                  </a:lnTo>
                  <a:lnTo>
                    <a:pt x="36" y="76"/>
                  </a:lnTo>
                  <a:lnTo>
                    <a:pt x="35" y="75"/>
                  </a:lnTo>
                  <a:lnTo>
                    <a:pt x="34" y="75"/>
                  </a:lnTo>
                  <a:lnTo>
                    <a:pt x="33" y="74"/>
                  </a:lnTo>
                  <a:lnTo>
                    <a:pt x="32" y="72"/>
                  </a:lnTo>
                  <a:lnTo>
                    <a:pt x="31" y="71"/>
                  </a:lnTo>
                  <a:lnTo>
                    <a:pt x="29" y="71"/>
                  </a:lnTo>
                  <a:lnTo>
                    <a:pt x="28" y="70"/>
                  </a:lnTo>
                  <a:lnTo>
                    <a:pt x="27" y="68"/>
                  </a:lnTo>
                  <a:lnTo>
                    <a:pt x="26" y="68"/>
                  </a:lnTo>
                  <a:lnTo>
                    <a:pt x="25" y="67"/>
                  </a:lnTo>
                  <a:lnTo>
                    <a:pt x="24" y="66"/>
                  </a:lnTo>
                  <a:lnTo>
                    <a:pt x="22" y="66"/>
                  </a:lnTo>
                  <a:lnTo>
                    <a:pt x="22" y="65"/>
                  </a:lnTo>
                  <a:lnTo>
                    <a:pt x="21" y="65"/>
                  </a:lnTo>
                  <a:lnTo>
                    <a:pt x="21" y="62"/>
                  </a:lnTo>
                  <a:lnTo>
                    <a:pt x="21" y="61"/>
                  </a:lnTo>
                  <a:lnTo>
                    <a:pt x="21" y="58"/>
                  </a:lnTo>
                  <a:lnTo>
                    <a:pt x="21" y="57"/>
                  </a:lnTo>
                  <a:lnTo>
                    <a:pt x="20" y="55"/>
                  </a:lnTo>
                  <a:lnTo>
                    <a:pt x="20" y="53"/>
                  </a:lnTo>
                  <a:lnTo>
                    <a:pt x="20" y="52"/>
                  </a:lnTo>
                  <a:lnTo>
                    <a:pt x="20" y="50"/>
                  </a:lnTo>
                  <a:lnTo>
                    <a:pt x="19" y="49"/>
                  </a:lnTo>
                  <a:lnTo>
                    <a:pt x="19" y="48"/>
                  </a:lnTo>
                  <a:lnTo>
                    <a:pt x="19" y="46"/>
                  </a:lnTo>
                  <a:lnTo>
                    <a:pt x="18" y="45"/>
                  </a:lnTo>
                  <a:lnTo>
                    <a:pt x="18" y="44"/>
                  </a:lnTo>
                  <a:lnTo>
                    <a:pt x="17" y="42"/>
                  </a:lnTo>
                  <a:lnTo>
                    <a:pt x="15" y="41"/>
                  </a:lnTo>
                  <a:lnTo>
                    <a:pt x="14" y="40"/>
                  </a:lnTo>
                  <a:lnTo>
                    <a:pt x="14" y="39"/>
                  </a:lnTo>
                  <a:lnTo>
                    <a:pt x="13" y="39"/>
                  </a:lnTo>
                  <a:lnTo>
                    <a:pt x="12" y="37"/>
                  </a:lnTo>
                  <a:lnTo>
                    <a:pt x="11" y="36"/>
                  </a:lnTo>
                  <a:lnTo>
                    <a:pt x="10" y="36"/>
                  </a:lnTo>
                  <a:lnTo>
                    <a:pt x="8" y="35"/>
                  </a:lnTo>
                  <a:lnTo>
                    <a:pt x="7" y="35"/>
                  </a:lnTo>
                  <a:lnTo>
                    <a:pt x="7" y="33"/>
                  </a:lnTo>
                  <a:lnTo>
                    <a:pt x="6" y="33"/>
                  </a:lnTo>
                  <a:lnTo>
                    <a:pt x="5" y="32"/>
                  </a:lnTo>
                  <a:lnTo>
                    <a:pt x="4" y="32"/>
                  </a:lnTo>
                  <a:lnTo>
                    <a:pt x="3" y="32"/>
                  </a:lnTo>
                  <a:lnTo>
                    <a:pt x="1" y="31"/>
                  </a:lnTo>
                  <a:lnTo>
                    <a:pt x="0" y="31"/>
                  </a:lnTo>
                  <a:lnTo>
                    <a:pt x="13" y="13"/>
                  </a:lnTo>
                  <a:lnTo>
                    <a:pt x="19" y="13"/>
                  </a:lnTo>
                  <a:lnTo>
                    <a:pt x="25" y="13"/>
                  </a:lnTo>
                  <a:lnTo>
                    <a:pt x="29" y="13"/>
                  </a:lnTo>
                  <a:lnTo>
                    <a:pt x="35" y="13"/>
                  </a:lnTo>
                  <a:lnTo>
                    <a:pt x="41" y="13"/>
                  </a:lnTo>
                  <a:lnTo>
                    <a:pt x="47" y="14"/>
                  </a:lnTo>
                  <a:lnTo>
                    <a:pt x="53" y="14"/>
                  </a:lnTo>
                  <a:lnTo>
                    <a:pt x="58" y="14"/>
                  </a:lnTo>
                  <a:lnTo>
                    <a:pt x="65" y="14"/>
                  </a:lnTo>
                  <a:lnTo>
                    <a:pt x="71" y="14"/>
                  </a:lnTo>
                  <a:lnTo>
                    <a:pt x="77" y="14"/>
                  </a:lnTo>
                  <a:lnTo>
                    <a:pt x="83" y="14"/>
                  </a:lnTo>
                  <a:lnTo>
                    <a:pt x="89" y="14"/>
                  </a:lnTo>
                  <a:lnTo>
                    <a:pt x="95" y="14"/>
                  </a:lnTo>
                  <a:lnTo>
                    <a:pt x="100" y="14"/>
                  </a:lnTo>
                  <a:lnTo>
                    <a:pt x="106" y="14"/>
                  </a:lnTo>
                  <a:lnTo>
                    <a:pt x="112" y="14"/>
                  </a:lnTo>
                  <a:lnTo>
                    <a:pt x="118" y="14"/>
                  </a:lnTo>
                  <a:lnTo>
                    <a:pt x="125" y="13"/>
                  </a:lnTo>
                  <a:lnTo>
                    <a:pt x="131" y="13"/>
                  </a:lnTo>
                  <a:lnTo>
                    <a:pt x="136" y="13"/>
                  </a:lnTo>
                  <a:lnTo>
                    <a:pt x="142" y="11"/>
                  </a:lnTo>
                  <a:lnTo>
                    <a:pt x="148" y="11"/>
                  </a:lnTo>
                  <a:lnTo>
                    <a:pt x="153" y="10"/>
                  </a:lnTo>
                  <a:lnTo>
                    <a:pt x="159" y="10"/>
                  </a:lnTo>
                  <a:lnTo>
                    <a:pt x="164" y="9"/>
                  </a:lnTo>
                  <a:lnTo>
                    <a:pt x="170" y="7"/>
                  </a:lnTo>
                  <a:lnTo>
                    <a:pt x="176" y="7"/>
                  </a:lnTo>
                  <a:lnTo>
                    <a:pt x="182" y="6"/>
                  </a:lnTo>
                  <a:lnTo>
                    <a:pt x="186" y="5"/>
                  </a:lnTo>
                  <a:lnTo>
                    <a:pt x="192" y="4"/>
                  </a:lnTo>
                  <a:lnTo>
                    <a:pt x="197" y="2"/>
                  </a:lnTo>
                  <a:lnTo>
                    <a:pt x="198" y="2"/>
                  </a:lnTo>
                  <a:lnTo>
                    <a:pt x="199" y="1"/>
                  </a:lnTo>
                  <a:lnTo>
                    <a:pt x="200" y="1"/>
                  </a:lnTo>
                  <a:lnTo>
                    <a:pt x="202" y="1"/>
                  </a:lnTo>
                  <a:lnTo>
                    <a:pt x="203" y="1"/>
                  </a:lnTo>
                  <a:lnTo>
                    <a:pt x="204" y="1"/>
                  </a:lnTo>
                  <a:lnTo>
                    <a:pt x="205" y="1"/>
                  </a:lnTo>
                  <a:lnTo>
                    <a:pt x="206" y="0"/>
                  </a:lnTo>
                  <a:lnTo>
                    <a:pt x="207" y="0"/>
                  </a:lnTo>
                  <a:lnTo>
                    <a:pt x="209" y="0"/>
                  </a:lnTo>
                  <a:lnTo>
                    <a:pt x="210" y="0"/>
                  </a:lnTo>
                  <a:lnTo>
                    <a:pt x="211" y="0"/>
                  </a:lnTo>
                  <a:lnTo>
                    <a:pt x="212" y="0"/>
                  </a:lnTo>
                  <a:lnTo>
                    <a:pt x="213" y="0"/>
                  </a:lnTo>
                  <a:lnTo>
                    <a:pt x="214" y="0"/>
                  </a:lnTo>
                  <a:lnTo>
                    <a:pt x="216" y="0"/>
                  </a:lnTo>
                  <a:lnTo>
                    <a:pt x="217" y="0"/>
                  </a:lnTo>
                  <a:lnTo>
                    <a:pt x="218" y="0"/>
                  </a:lnTo>
                  <a:lnTo>
                    <a:pt x="219" y="0"/>
                  </a:lnTo>
                  <a:lnTo>
                    <a:pt x="220" y="0"/>
                  </a:lnTo>
                  <a:lnTo>
                    <a:pt x="221" y="0"/>
                  </a:lnTo>
                  <a:lnTo>
                    <a:pt x="223" y="0"/>
                  </a:lnTo>
                  <a:lnTo>
                    <a:pt x="224" y="0"/>
                  </a:lnTo>
                  <a:lnTo>
                    <a:pt x="226" y="0"/>
                  </a:lnTo>
                  <a:lnTo>
                    <a:pt x="227" y="0"/>
                  </a:lnTo>
                  <a:lnTo>
                    <a:pt x="228" y="1"/>
                  </a:lnTo>
                  <a:lnTo>
                    <a:pt x="229" y="1"/>
                  </a:lnTo>
                  <a:lnTo>
                    <a:pt x="232" y="2"/>
                  </a:lnTo>
                  <a:close/>
                </a:path>
              </a:pathLst>
            </a:custGeom>
            <a:solidFill>
              <a:srgbClr val="F5B8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0" name="Freeform 113"/>
            <p:cNvSpPr>
              <a:spLocks noEditPoints="1"/>
            </p:cNvSpPr>
            <p:nvPr/>
          </p:nvSpPr>
          <p:spPr bwMode="auto">
            <a:xfrm>
              <a:off x="4381" y="3438"/>
              <a:ext cx="192" cy="62"/>
            </a:xfrm>
            <a:custGeom>
              <a:avLst/>
              <a:gdLst>
                <a:gd name="T0" fmla="*/ 2 w 382"/>
                <a:gd name="T1" fmla="*/ 1 h 124"/>
                <a:gd name="T2" fmla="*/ 2 w 382"/>
                <a:gd name="T3" fmla="*/ 1 h 124"/>
                <a:gd name="T4" fmla="*/ 2 w 382"/>
                <a:gd name="T5" fmla="*/ 1 h 124"/>
                <a:gd name="T6" fmla="*/ 2 w 382"/>
                <a:gd name="T7" fmla="*/ 1 h 124"/>
                <a:gd name="T8" fmla="*/ 2 w 382"/>
                <a:gd name="T9" fmla="*/ 1 h 124"/>
                <a:gd name="T10" fmla="*/ 2 w 382"/>
                <a:gd name="T11" fmla="*/ 1 h 124"/>
                <a:gd name="T12" fmla="*/ 2 w 382"/>
                <a:gd name="T13" fmla="*/ 1 h 124"/>
                <a:gd name="T14" fmla="*/ 2 w 382"/>
                <a:gd name="T15" fmla="*/ 1 h 124"/>
                <a:gd name="T16" fmla="*/ 2 w 382"/>
                <a:gd name="T17" fmla="*/ 1 h 124"/>
                <a:gd name="T18" fmla="*/ 2 w 382"/>
                <a:gd name="T19" fmla="*/ 1 h 124"/>
                <a:gd name="T20" fmla="*/ 1 w 382"/>
                <a:gd name="T21" fmla="*/ 1 h 124"/>
                <a:gd name="T22" fmla="*/ 1 w 382"/>
                <a:gd name="T23" fmla="*/ 1 h 124"/>
                <a:gd name="T24" fmla="*/ 1 w 382"/>
                <a:gd name="T25" fmla="*/ 1 h 124"/>
                <a:gd name="T26" fmla="*/ 1 w 382"/>
                <a:gd name="T27" fmla="*/ 1 h 124"/>
                <a:gd name="T28" fmla="*/ 1 w 382"/>
                <a:gd name="T29" fmla="*/ 1 h 124"/>
                <a:gd name="T30" fmla="*/ 1 w 382"/>
                <a:gd name="T31" fmla="*/ 1 h 124"/>
                <a:gd name="T32" fmla="*/ 1 w 382"/>
                <a:gd name="T33" fmla="*/ 1 h 124"/>
                <a:gd name="T34" fmla="*/ 1 w 382"/>
                <a:gd name="T35" fmla="*/ 1 h 124"/>
                <a:gd name="T36" fmla="*/ 1 w 382"/>
                <a:gd name="T37" fmla="*/ 1 h 124"/>
                <a:gd name="T38" fmla="*/ 1 w 382"/>
                <a:gd name="T39" fmla="*/ 1 h 124"/>
                <a:gd name="T40" fmla="*/ 1 w 382"/>
                <a:gd name="T41" fmla="*/ 1 h 124"/>
                <a:gd name="T42" fmla="*/ 1 w 382"/>
                <a:gd name="T43" fmla="*/ 1 h 124"/>
                <a:gd name="T44" fmla="*/ 1 w 382"/>
                <a:gd name="T45" fmla="*/ 1 h 124"/>
                <a:gd name="T46" fmla="*/ 1 w 382"/>
                <a:gd name="T47" fmla="*/ 1 h 124"/>
                <a:gd name="T48" fmla="*/ 1 w 382"/>
                <a:gd name="T49" fmla="*/ 1 h 124"/>
                <a:gd name="T50" fmla="*/ 1 w 382"/>
                <a:gd name="T51" fmla="*/ 1 h 124"/>
                <a:gd name="T52" fmla="*/ 1 w 382"/>
                <a:gd name="T53" fmla="*/ 1 h 124"/>
                <a:gd name="T54" fmla="*/ 1 w 382"/>
                <a:gd name="T55" fmla="*/ 1 h 124"/>
                <a:gd name="T56" fmla="*/ 2 w 382"/>
                <a:gd name="T57" fmla="*/ 1 h 124"/>
                <a:gd name="T58" fmla="*/ 2 w 382"/>
                <a:gd name="T59" fmla="*/ 1 h 124"/>
                <a:gd name="T60" fmla="*/ 2 w 382"/>
                <a:gd name="T61" fmla="*/ 1 h 124"/>
                <a:gd name="T62" fmla="*/ 2 w 382"/>
                <a:gd name="T63" fmla="*/ 1 h 124"/>
                <a:gd name="T64" fmla="*/ 2 w 382"/>
                <a:gd name="T65" fmla="*/ 1 h 124"/>
                <a:gd name="T66" fmla="*/ 2 w 382"/>
                <a:gd name="T67" fmla="*/ 1 h 124"/>
                <a:gd name="T68" fmla="*/ 2 w 382"/>
                <a:gd name="T69" fmla="*/ 1 h 124"/>
                <a:gd name="T70" fmla="*/ 2 w 382"/>
                <a:gd name="T71" fmla="*/ 1 h 124"/>
                <a:gd name="T72" fmla="*/ 2 w 382"/>
                <a:gd name="T73" fmla="*/ 1 h 124"/>
                <a:gd name="T74" fmla="*/ 2 w 382"/>
                <a:gd name="T75" fmla="*/ 1 h 124"/>
                <a:gd name="T76" fmla="*/ 2 w 382"/>
                <a:gd name="T77" fmla="*/ 1 h 124"/>
                <a:gd name="T78" fmla="*/ 2 w 382"/>
                <a:gd name="T79" fmla="*/ 1 h 124"/>
                <a:gd name="T80" fmla="*/ 2 w 382"/>
                <a:gd name="T81" fmla="*/ 1 h 124"/>
                <a:gd name="T82" fmla="*/ 2 w 382"/>
                <a:gd name="T83" fmla="*/ 1 h 124"/>
                <a:gd name="T84" fmla="*/ 2 w 382"/>
                <a:gd name="T85" fmla="*/ 1 h 124"/>
                <a:gd name="T86" fmla="*/ 2 w 382"/>
                <a:gd name="T87" fmla="*/ 1 h 124"/>
                <a:gd name="T88" fmla="*/ 2 w 382"/>
                <a:gd name="T89" fmla="*/ 1 h 124"/>
                <a:gd name="T90" fmla="*/ 2 w 382"/>
                <a:gd name="T91" fmla="*/ 1 h 124"/>
                <a:gd name="T92" fmla="*/ 2 w 382"/>
                <a:gd name="T93" fmla="*/ 1 h 124"/>
                <a:gd name="T94" fmla="*/ 2 w 382"/>
                <a:gd name="T95" fmla="*/ 1 h 124"/>
                <a:gd name="T96" fmla="*/ 2 w 382"/>
                <a:gd name="T97" fmla="*/ 1 h 124"/>
                <a:gd name="T98" fmla="*/ 2 w 382"/>
                <a:gd name="T99" fmla="*/ 1 h 124"/>
                <a:gd name="T100" fmla="*/ 2 w 382"/>
                <a:gd name="T101" fmla="*/ 1 h 124"/>
                <a:gd name="T102" fmla="*/ 2 w 382"/>
                <a:gd name="T103" fmla="*/ 1 h 124"/>
                <a:gd name="T104" fmla="*/ 2 w 382"/>
                <a:gd name="T105" fmla="*/ 1 h 124"/>
                <a:gd name="T106" fmla="*/ 2 w 382"/>
                <a:gd name="T107" fmla="*/ 1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2" h="124">
                  <a:moveTo>
                    <a:pt x="327" y="55"/>
                  </a:moveTo>
                  <a:lnTo>
                    <a:pt x="327" y="57"/>
                  </a:lnTo>
                  <a:lnTo>
                    <a:pt x="327" y="58"/>
                  </a:lnTo>
                  <a:lnTo>
                    <a:pt x="327" y="59"/>
                  </a:lnTo>
                  <a:lnTo>
                    <a:pt x="327" y="61"/>
                  </a:lnTo>
                  <a:lnTo>
                    <a:pt x="327" y="62"/>
                  </a:lnTo>
                  <a:lnTo>
                    <a:pt x="327" y="63"/>
                  </a:lnTo>
                  <a:lnTo>
                    <a:pt x="325" y="63"/>
                  </a:lnTo>
                  <a:lnTo>
                    <a:pt x="325" y="64"/>
                  </a:lnTo>
                  <a:lnTo>
                    <a:pt x="325" y="66"/>
                  </a:lnTo>
                  <a:lnTo>
                    <a:pt x="324" y="66"/>
                  </a:lnTo>
                  <a:lnTo>
                    <a:pt x="323" y="66"/>
                  </a:lnTo>
                  <a:lnTo>
                    <a:pt x="322" y="67"/>
                  </a:lnTo>
                  <a:lnTo>
                    <a:pt x="321" y="67"/>
                  </a:lnTo>
                  <a:lnTo>
                    <a:pt x="320" y="67"/>
                  </a:lnTo>
                  <a:lnTo>
                    <a:pt x="319" y="67"/>
                  </a:lnTo>
                  <a:lnTo>
                    <a:pt x="317" y="67"/>
                  </a:lnTo>
                  <a:lnTo>
                    <a:pt x="316" y="68"/>
                  </a:lnTo>
                  <a:lnTo>
                    <a:pt x="315" y="68"/>
                  </a:lnTo>
                  <a:lnTo>
                    <a:pt x="315" y="70"/>
                  </a:lnTo>
                  <a:lnTo>
                    <a:pt x="314" y="70"/>
                  </a:lnTo>
                  <a:lnTo>
                    <a:pt x="313" y="71"/>
                  </a:lnTo>
                  <a:lnTo>
                    <a:pt x="313" y="72"/>
                  </a:lnTo>
                  <a:lnTo>
                    <a:pt x="312" y="72"/>
                  </a:lnTo>
                  <a:lnTo>
                    <a:pt x="313" y="74"/>
                  </a:lnTo>
                  <a:lnTo>
                    <a:pt x="313" y="75"/>
                  </a:lnTo>
                  <a:lnTo>
                    <a:pt x="314" y="76"/>
                  </a:lnTo>
                  <a:lnTo>
                    <a:pt x="315" y="76"/>
                  </a:lnTo>
                  <a:lnTo>
                    <a:pt x="315" y="77"/>
                  </a:lnTo>
                  <a:lnTo>
                    <a:pt x="316" y="77"/>
                  </a:lnTo>
                  <a:lnTo>
                    <a:pt x="317" y="79"/>
                  </a:lnTo>
                  <a:lnTo>
                    <a:pt x="317" y="80"/>
                  </a:lnTo>
                  <a:lnTo>
                    <a:pt x="319" y="80"/>
                  </a:lnTo>
                  <a:lnTo>
                    <a:pt x="320" y="81"/>
                  </a:lnTo>
                  <a:lnTo>
                    <a:pt x="321" y="81"/>
                  </a:lnTo>
                  <a:lnTo>
                    <a:pt x="322" y="83"/>
                  </a:lnTo>
                  <a:lnTo>
                    <a:pt x="323" y="84"/>
                  </a:lnTo>
                  <a:lnTo>
                    <a:pt x="324" y="84"/>
                  </a:lnTo>
                  <a:lnTo>
                    <a:pt x="324" y="85"/>
                  </a:lnTo>
                  <a:lnTo>
                    <a:pt x="325" y="85"/>
                  </a:lnTo>
                  <a:lnTo>
                    <a:pt x="327" y="85"/>
                  </a:lnTo>
                  <a:lnTo>
                    <a:pt x="327" y="87"/>
                  </a:lnTo>
                  <a:lnTo>
                    <a:pt x="328" y="87"/>
                  </a:lnTo>
                  <a:lnTo>
                    <a:pt x="329" y="88"/>
                  </a:lnTo>
                  <a:lnTo>
                    <a:pt x="330" y="89"/>
                  </a:lnTo>
                  <a:lnTo>
                    <a:pt x="331" y="89"/>
                  </a:lnTo>
                  <a:lnTo>
                    <a:pt x="331" y="90"/>
                  </a:lnTo>
                  <a:lnTo>
                    <a:pt x="332" y="90"/>
                  </a:lnTo>
                  <a:lnTo>
                    <a:pt x="334" y="92"/>
                  </a:lnTo>
                  <a:lnTo>
                    <a:pt x="334" y="93"/>
                  </a:lnTo>
                  <a:lnTo>
                    <a:pt x="335" y="94"/>
                  </a:lnTo>
                  <a:lnTo>
                    <a:pt x="336" y="94"/>
                  </a:lnTo>
                  <a:lnTo>
                    <a:pt x="337" y="96"/>
                  </a:lnTo>
                  <a:lnTo>
                    <a:pt x="330" y="98"/>
                  </a:lnTo>
                  <a:lnTo>
                    <a:pt x="323" y="100"/>
                  </a:lnTo>
                  <a:lnTo>
                    <a:pt x="316" y="101"/>
                  </a:lnTo>
                  <a:lnTo>
                    <a:pt x="309" y="103"/>
                  </a:lnTo>
                  <a:lnTo>
                    <a:pt x="301" y="105"/>
                  </a:lnTo>
                  <a:lnTo>
                    <a:pt x="294" y="107"/>
                  </a:lnTo>
                  <a:lnTo>
                    <a:pt x="286" y="109"/>
                  </a:lnTo>
                  <a:lnTo>
                    <a:pt x="279" y="110"/>
                  </a:lnTo>
                  <a:lnTo>
                    <a:pt x="271" y="111"/>
                  </a:lnTo>
                  <a:lnTo>
                    <a:pt x="264" y="114"/>
                  </a:lnTo>
                  <a:lnTo>
                    <a:pt x="256" y="115"/>
                  </a:lnTo>
                  <a:lnTo>
                    <a:pt x="248" y="116"/>
                  </a:lnTo>
                  <a:lnTo>
                    <a:pt x="239" y="118"/>
                  </a:lnTo>
                  <a:lnTo>
                    <a:pt x="231" y="119"/>
                  </a:lnTo>
                  <a:lnTo>
                    <a:pt x="224" y="119"/>
                  </a:lnTo>
                  <a:lnTo>
                    <a:pt x="216" y="120"/>
                  </a:lnTo>
                  <a:lnTo>
                    <a:pt x="208" y="122"/>
                  </a:lnTo>
                  <a:lnTo>
                    <a:pt x="200" y="122"/>
                  </a:lnTo>
                  <a:lnTo>
                    <a:pt x="192" y="123"/>
                  </a:lnTo>
                  <a:lnTo>
                    <a:pt x="184" y="123"/>
                  </a:lnTo>
                  <a:lnTo>
                    <a:pt x="175" y="124"/>
                  </a:lnTo>
                  <a:lnTo>
                    <a:pt x="167" y="124"/>
                  </a:lnTo>
                  <a:lnTo>
                    <a:pt x="159" y="124"/>
                  </a:lnTo>
                  <a:lnTo>
                    <a:pt x="151" y="124"/>
                  </a:lnTo>
                  <a:lnTo>
                    <a:pt x="143" y="124"/>
                  </a:lnTo>
                  <a:lnTo>
                    <a:pt x="135" y="124"/>
                  </a:lnTo>
                  <a:lnTo>
                    <a:pt x="127" y="123"/>
                  </a:lnTo>
                  <a:lnTo>
                    <a:pt x="120" y="123"/>
                  </a:lnTo>
                  <a:lnTo>
                    <a:pt x="111" y="122"/>
                  </a:lnTo>
                  <a:lnTo>
                    <a:pt x="103" y="120"/>
                  </a:lnTo>
                  <a:lnTo>
                    <a:pt x="96" y="120"/>
                  </a:lnTo>
                  <a:lnTo>
                    <a:pt x="88" y="119"/>
                  </a:lnTo>
                  <a:lnTo>
                    <a:pt x="86" y="118"/>
                  </a:lnTo>
                  <a:lnTo>
                    <a:pt x="84" y="118"/>
                  </a:lnTo>
                  <a:lnTo>
                    <a:pt x="81" y="118"/>
                  </a:lnTo>
                  <a:lnTo>
                    <a:pt x="78" y="116"/>
                  </a:lnTo>
                  <a:lnTo>
                    <a:pt x="75" y="116"/>
                  </a:lnTo>
                  <a:lnTo>
                    <a:pt x="72" y="116"/>
                  </a:lnTo>
                  <a:lnTo>
                    <a:pt x="68" y="115"/>
                  </a:lnTo>
                  <a:lnTo>
                    <a:pt x="65" y="115"/>
                  </a:lnTo>
                  <a:lnTo>
                    <a:pt x="61" y="115"/>
                  </a:lnTo>
                  <a:lnTo>
                    <a:pt x="58" y="114"/>
                  </a:lnTo>
                  <a:lnTo>
                    <a:pt x="54" y="114"/>
                  </a:lnTo>
                  <a:lnTo>
                    <a:pt x="50" y="112"/>
                  </a:lnTo>
                  <a:lnTo>
                    <a:pt x="46" y="111"/>
                  </a:lnTo>
                  <a:lnTo>
                    <a:pt x="43" y="111"/>
                  </a:lnTo>
                  <a:lnTo>
                    <a:pt x="38" y="110"/>
                  </a:lnTo>
                  <a:lnTo>
                    <a:pt x="35" y="109"/>
                  </a:lnTo>
                  <a:lnTo>
                    <a:pt x="31" y="107"/>
                  </a:lnTo>
                  <a:lnTo>
                    <a:pt x="28" y="106"/>
                  </a:lnTo>
                  <a:lnTo>
                    <a:pt x="24" y="105"/>
                  </a:lnTo>
                  <a:lnTo>
                    <a:pt x="21" y="103"/>
                  </a:lnTo>
                  <a:lnTo>
                    <a:pt x="17" y="102"/>
                  </a:lnTo>
                  <a:lnTo>
                    <a:pt x="15" y="100"/>
                  </a:lnTo>
                  <a:lnTo>
                    <a:pt x="13" y="98"/>
                  </a:lnTo>
                  <a:lnTo>
                    <a:pt x="9" y="96"/>
                  </a:lnTo>
                  <a:lnTo>
                    <a:pt x="7" y="93"/>
                  </a:lnTo>
                  <a:lnTo>
                    <a:pt x="6" y="90"/>
                  </a:lnTo>
                  <a:lnTo>
                    <a:pt x="3" y="88"/>
                  </a:lnTo>
                  <a:lnTo>
                    <a:pt x="2" y="85"/>
                  </a:lnTo>
                  <a:lnTo>
                    <a:pt x="1" y="83"/>
                  </a:lnTo>
                  <a:lnTo>
                    <a:pt x="0" y="79"/>
                  </a:lnTo>
                  <a:lnTo>
                    <a:pt x="0" y="76"/>
                  </a:lnTo>
                  <a:lnTo>
                    <a:pt x="0" y="72"/>
                  </a:lnTo>
                  <a:lnTo>
                    <a:pt x="0" y="71"/>
                  </a:lnTo>
                  <a:lnTo>
                    <a:pt x="1" y="70"/>
                  </a:lnTo>
                  <a:lnTo>
                    <a:pt x="2" y="68"/>
                  </a:lnTo>
                  <a:lnTo>
                    <a:pt x="3" y="68"/>
                  </a:lnTo>
                  <a:lnTo>
                    <a:pt x="4" y="67"/>
                  </a:lnTo>
                  <a:lnTo>
                    <a:pt x="6" y="66"/>
                  </a:lnTo>
                  <a:lnTo>
                    <a:pt x="7" y="64"/>
                  </a:lnTo>
                  <a:lnTo>
                    <a:pt x="8" y="63"/>
                  </a:lnTo>
                  <a:lnTo>
                    <a:pt x="9" y="62"/>
                  </a:lnTo>
                  <a:lnTo>
                    <a:pt x="11" y="61"/>
                  </a:lnTo>
                  <a:lnTo>
                    <a:pt x="13" y="59"/>
                  </a:lnTo>
                  <a:lnTo>
                    <a:pt x="15" y="58"/>
                  </a:lnTo>
                  <a:lnTo>
                    <a:pt x="16" y="57"/>
                  </a:lnTo>
                  <a:lnTo>
                    <a:pt x="18" y="55"/>
                  </a:lnTo>
                  <a:lnTo>
                    <a:pt x="20" y="54"/>
                  </a:lnTo>
                  <a:lnTo>
                    <a:pt x="22" y="53"/>
                  </a:lnTo>
                  <a:lnTo>
                    <a:pt x="24" y="53"/>
                  </a:lnTo>
                  <a:lnTo>
                    <a:pt x="25" y="51"/>
                  </a:lnTo>
                  <a:lnTo>
                    <a:pt x="28" y="50"/>
                  </a:lnTo>
                  <a:lnTo>
                    <a:pt x="30" y="49"/>
                  </a:lnTo>
                  <a:lnTo>
                    <a:pt x="31" y="48"/>
                  </a:lnTo>
                  <a:lnTo>
                    <a:pt x="34" y="46"/>
                  </a:lnTo>
                  <a:lnTo>
                    <a:pt x="35" y="45"/>
                  </a:lnTo>
                  <a:lnTo>
                    <a:pt x="37" y="45"/>
                  </a:lnTo>
                  <a:lnTo>
                    <a:pt x="39" y="44"/>
                  </a:lnTo>
                  <a:lnTo>
                    <a:pt x="40" y="42"/>
                  </a:lnTo>
                  <a:lnTo>
                    <a:pt x="43" y="41"/>
                  </a:lnTo>
                  <a:lnTo>
                    <a:pt x="44" y="41"/>
                  </a:lnTo>
                  <a:lnTo>
                    <a:pt x="45" y="40"/>
                  </a:lnTo>
                  <a:lnTo>
                    <a:pt x="47" y="40"/>
                  </a:lnTo>
                  <a:lnTo>
                    <a:pt x="49" y="39"/>
                  </a:lnTo>
                  <a:lnTo>
                    <a:pt x="50" y="39"/>
                  </a:lnTo>
                  <a:lnTo>
                    <a:pt x="57" y="36"/>
                  </a:lnTo>
                  <a:lnTo>
                    <a:pt x="65" y="33"/>
                  </a:lnTo>
                  <a:lnTo>
                    <a:pt x="72" y="31"/>
                  </a:lnTo>
                  <a:lnTo>
                    <a:pt x="80" y="28"/>
                  </a:lnTo>
                  <a:lnTo>
                    <a:pt x="88" y="26"/>
                  </a:lnTo>
                  <a:lnTo>
                    <a:pt x="96" y="23"/>
                  </a:lnTo>
                  <a:lnTo>
                    <a:pt x="104" y="20"/>
                  </a:lnTo>
                  <a:lnTo>
                    <a:pt x="113" y="18"/>
                  </a:lnTo>
                  <a:lnTo>
                    <a:pt x="121" y="16"/>
                  </a:lnTo>
                  <a:lnTo>
                    <a:pt x="129" y="14"/>
                  </a:lnTo>
                  <a:lnTo>
                    <a:pt x="138" y="13"/>
                  </a:lnTo>
                  <a:lnTo>
                    <a:pt x="146" y="10"/>
                  </a:lnTo>
                  <a:lnTo>
                    <a:pt x="156" y="9"/>
                  </a:lnTo>
                  <a:lnTo>
                    <a:pt x="164" y="7"/>
                  </a:lnTo>
                  <a:lnTo>
                    <a:pt x="173" y="6"/>
                  </a:lnTo>
                  <a:lnTo>
                    <a:pt x="181" y="5"/>
                  </a:lnTo>
                  <a:lnTo>
                    <a:pt x="191" y="3"/>
                  </a:lnTo>
                  <a:lnTo>
                    <a:pt x="199" y="2"/>
                  </a:lnTo>
                  <a:lnTo>
                    <a:pt x="208" y="1"/>
                  </a:lnTo>
                  <a:lnTo>
                    <a:pt x="217" y="1"/>
                  </a:lnTo>
                  <a:lnTo>
                    <a:pt x="225" y="0"/>
                  </a:lnTo>
                  <a:lnTo>
                    <a:pt x="235" y="0"/>
                  </a:lnTo>
                  <a:lnTo>
                    <a:pt x="244" y="0"/>
                  </a:lnTo>
                  <a:lnTo>
                    <a:pt x="252" y="0"/>
                  </a:lnTo>
                  <a:lnTo>
                    <a:pt x="262" y="1"/>
                  </a:lnTo>
                  <a:lnTo>
                    <a:pt x="270" y="1"/>
                  </a:lnTo>
                  <a:lnTo>
                    <a:pt x="278" y="2"/>
                  </a:lnTo>
                  <a:lnTo>
                    <a:pt x="287" y="2"/>
                  </a:lnTo>
                  <a:lnTo>
                    <a:pt x="295" y="3"/>
                  </a:lnTo>
                  <a:lnTo>
                    <a:pt x="303" y="6"/>
                  </a:lnTo>
                  <a:lnTo>
                    <a:pt x="312" y="7"/>
                  </a:lnTo>
                  <a:lnTo>
                    <a:pt x="320" y="9"/>
                  </a:lnTo>
                  <a:lnTo>
                    <a:pt x="337" y="9"/>
                  </a:lnTo>
                  <a:lnTo>
                    <a:pt x="337" y="10"/>
                  </a:lnTo>
                  <a:lnTo>
                    <a:pt x="337" y="11"/>
                  </a:lnTo>
                  <a:lnTo>
                    <a:pt x="337" y="13"/>
                  </a:lnTo>
                  <a:lnTo>
                    <a:pt x="337" y="14"/>
                  </a:lnTo>
                  <a:lnTo>
                    <a:pt x="337" y="15"/>
                  </a:lnTo>
                  <a:lnTo>
                    <a:pt x="337" y="16"/>
                  </a:lnTo>
                  <a:lnTo>
                    <a:pt x="338" y="16"/>
                  </a:lnTo>
                  <a:lnTo>
                    <a:pt x="338" y="18"/>
                  </a:lnTo>
                  <a:lnTo>
                    <a:pt x="338" y="19"/>
                  </a:lnTo>
                  <a:lnTo>
                    <a:pt x="338" y="20"/>
                  </a:lnTo>
                  <a:lnTo>
                    <a:pt x="339" y="20"/>
                  </a:lnTo>
                  <a:lnTo>
                    <a:pt x="339" y="22"/>
                  </a:lnTo>
                  <a:lnTo>
                    <a:pt x="339" y="23"/>
                  </a:lnTo>
                  <a:lnTo>
                    <a:pt x="341" y="24"/>
                  </a:lnTo>
                  <a:lnTo>
                    <a:pt x="341" y="26"/>
                  </a:lnTo>
                  <a:lnTo>
                    <a:pt x="342" y="27"/>
                  </a:lnTo>
                  <a:lnTo>
                    <a:pt x="343" y="28"/>
                  </a:lnTo>
                  <a:lnTo>
                    <a:pt x="343" y="29"/>
                  </a:lnTo>
                  <a:lnTo>
                    <a:pt x="344" y="29"/>
                  </a:lnTo>
                  <a:lnTo>
                    <a:pt x="344" y="31"/>
                  </a:lnTo>
                  <a:lnTo>
                    <a:pt x="345" y="32"/>
                  </a:lnTo>
                  <a:lnTo>
                    <a:pt x="345" y="33"/>
                  </a:lnTo>
                  <a:lnTo>
                    <a:pt x="345" y="35"/>
                  </a:lnTo>
                  <a:lnTo>
                    <a:pt x="345" y="36"/>
                  </a:lnTo>
                  <a:lnTo>
                    <a:pt x="345" y="37"/>
                  </a:lnTo>
                  <a:lnTo>
                    <a:pt x="345" y="39"/>
                  </a:lnTo>
                  <a:lnTo>
                    <a:pt x="345" y="40"/>
                  </a:lnTo>
                  <a:lnTo>
                    <a:pt x="345" y="41"/>
                  </a:lnTo>
                  <a:lnTo>
                    <a:pt x="345" y="42"/>
                  </a:lnTo>
                  <a:lnTo>
                    <a:pt x="345" y="44"/>
                  </a:lnTo>
                  <a:lnTo>
                    <a:pt x="344" y="44"/>
                  </a:lnTo>
                  <a:lnTo>
                    <a:pt x="344" y="45"/>
                  </a:lnTo>
                  <a:lnTo>
                    <a:pt x="344" y="46"/>
                  </a:lnTo>
                  <a:lnTo>
                    <a:pt x="344" y="48"/>
                  </a:lnTo>
                  <a:lnTo>
                    <a:pt x="344" y="49"/>
                  </a:lnTo>
                  <a:lnTo>
                    <a:pt x="343" y="50"/>
                  </a:lnTo>
                  <a:lnTo>
                    <a:pt x="343" y="51"/>
                  </a:lnTo>
                  <a:lnTo>
                    <a:pt x="343" y="53"/>
                  </a:lnTo>
                  <a:lnTo>
                    <a:pt x="343" y="54"/>
                  </a:lnTo>
                  <a:lnTo>
                    <a:pt x="342" y="55"/>
                  </a:lnTo>
                  <a:lnTo>
                    <a:pt x="342" y="57"/>
                  </a:lnTo>
                  <a:lnTo>
                    <a:pt x="342" y="58"/>
                  </a:lnTo>
                  <a:lnTo>
                    <a:pt x="342" y="59"/>
                  </a:lnTo>
                  <a:lnTo>
                    <a:pt x="342" y="61"/>
                  </a:lnTo>
                  <a:lnTo>
                    <a:pt x="342" y="59"/>
                  </a:lnTo>
                  <a:lnTo>
                    <a:pt x="342" y="58"/>
                  </a:lnTo>
                  <a:lnTo>
                    <a:pt x="341" y="57"/>
                  </a:lnTo>
                  <a:lnTo>
                    <a:pt x="341" y="55"/>
                  </a:lnTo>
                  <a:lnTo>
                    <a:pt x="339" y="54"/>
                  </a:lnTo>
                  <a:lnTo>
                    <a:pt x="338" y="54"/>
                  </a:lnTo>
                  <a:lnTo>
                    <a:pt x="337" y="54"/>
                  </a:lnTo>
                  <a:lnTo>
                    <a:pt x="336" y="54"/>
                  </a:lnTo>
                  <a:lnTo>
                    <a:pt x="335" y="54"/>
                  </a:lnTo>
                  <a:lnTo>
                    <a:pt x="334" y="54"/>
                  </a:lnTo>
                  <a:lnTo>
                    <a:pt x="332" y="54"/>
                  </a:lnTo>
                  <a:lnTo>
                    <a:pt x="331" y="55"/>
                  </a:lnTo>
                  <a:lnTo>
                    <a:pt x="330" y="55"/>
                  </a:lnTo>
                  <a:lnTo>
                    <a:pt x="329" y="55"/>
                  </a:lnTo>
                  <a:lnTo>
                    <a:pt x="328" y="55"/>
                  </a:lnTo>
                  <a:lnTo>
                    <a:pt x="327" y="55"/>
                  </a:lnTo>
                  <a:close/>
                  <a:moveTo>
                    <a:pt x="353" y="27"/>
                  </a:moveTo>
                  <a:lnTo>
                    <a:pt x="355" y="27"/>
                  </a:lnTo>
                  <a:lnTo>
                    <a:pt x="356" y="28"/>
                  </a:lnTo>
                  <a:lnTo>
                    <a:pt x="357" y="29"/>
                  </a:lnTo>
                  <a:lnTo>
                    <a:pt x="358" y="31"/>
                  </a:lnTo>
                  <a:lnTo>
                    <a:pt x="359" y="31"/>
                  </a:lnTo>
                  <a:lnTo>
                    <a:pt x="359" y="32"/>
                  </a:lnTo>
                  <a:lnTo>
                    <a:pt x="360" y="32"/>
                  </a:lnTo>
                  <a:lnTo>
                    <a:pt x="360" y="33"/>
                  </a:lnTo>
                  <a:lnTo>
                    <a:pt x="362" y="33"/>
                  </a:lnTo>
                  <a:lnTo>
                    <a:pt x="362" y="35"/>
                  </a:lnTo>
                  <a:lnTo>
                    <a:pt x="363" y="35"/>
                  </a:lnTo>
                  <a:lnTo>
                    <a:pt x="363" y="36"/>
                  </a:lnTo>
                  <a:lnTo>
                    <a:pt x="364" y="36"/>
                  </a:lnTo>
                  <a:lnTo>
                    <a:pt x="364" y="37"/>
                  </a:lnTo>
                  <a:lnTo>
                    <a:pt x="365" y="37"/>
                  </a:lnTo>
                  <a:lnTo>
                    <a:pt x="365" y="39"/>
                  </a:lnTo>
                  <a:lnTo>
                    <a:pt x="366" y="39"/>
                  </a:lnTo>
                  <a:lnTo>
                    <a:pt x="367" y="39"/>
                  </a:lnTo>
                  <a:lnTo>
                    <a:pt x="367" y="61"/>
                  </a:lnTo>
                  <a:lnTo>
                    <a:pt x="358" y="72"/>
                  </a:lnTo>
                  <a:lnTo>
                    <a:pt x="359" y="74"/>
                  </a:lnTo>
                  <a:lnTo>
                    <a:pt x="359" y="75"/>
                  </a:lnTo>
                  <a:lnTo>
                    <a:pt x="359" y="76"/>
                  </a:lnTo>
                  <a:lnTo>
                    <a:pt x="359" y="77"/>
                  </a:lnTo>
                  <a:lnTo>
                    <a:pt x="359" y="79"/>
                  </a:lnTo>
                  <a:lnTo>
                    <a:pt x="360" y="79"/>
                  </a:lnTo>
                  <a:lnTo>
                    <a:pt x="360" y="80"/>
                  </a:lnTo>
                  <a:lnTo>
                    <a:pt x="360" y="81"/>
                  </a:lnTo>
                  <a:lnTo>
                    <a:pt x="362" y="81"/>
                  </a:lnTo>
                  <a:lnTo>
                    <a:pt x="362" y="83"/>
                  </a:lnTo>
                  <a:lnTo>
                    <a:pt x="362" y="84"/>
                  </a:lnTo>
                  <a:lnTo>
                    <a:pt x="362" y="85"/>
                  </a:lnTo>
                  <a:lnTo>
                    <a:pt x="363" y="85"/>
                  </a:lnTo>
                  <a:lnTo>
                    <a:pt x="364" y="85"/>
                  </a:lnTo>
                  <a:lnTo>
                    <a:pt x="365" y="85"/>
                  </a:lnTo>
                  <a:lnTo>
                    <a:pt x="366" y="85"/>
                  </a:lnTo>
                  <a:lnTo>
                    <a:pt x="367" y="84"/>
                  </a:lnTo>
                  <a:lnTo>
                    <a:pt x="369" y="84"/>
                  </a:lnTo>
                  <a:lnTo>
                    <a:pt x="370" y="84"/>
                  </a:lnTo>
                  <a:lnTo>
                    <a:pt x="371" y="83"/>
                  </a:lnTo>
                  <a:lnTo>
                    <a:pt x="372" y="83"/>
                  </a:lnTo>
                  <a:lnTo>
                    <a:pt x="373" y="81"/>
                  </a:lnTo>
                  <a:lnTo>
                    <a:pt x="374" y="81"/>
                  </a:lnTo>
                  <a:lnTo>
                    <a:pt x="376" y="81"/>
                  </a:lnTo>
                  <a:lnTo>
                    <a:pt x="376" y="80"/>
                  </a:lnTo>
                  <a:lnTo>
                    <a:pt x="377" y="80"/>
                  </a:lnTo>
                  <a:lnTo>
                    <a:pt x="377" y="79"/>
                  </a:lnTo>
                  <a:lnTo>
                    <a:pt x="378" y="79"/>
                  </a:lnTo>
                  <a:lnTo>
                    <a:pt x="379" y="77"/>
                  </a:lnTo>
                  <a:lnTo>
                    <a:pt x="380" y="76"/>
                  </a:lnTo>
                  <a:lnTo>
                    <a:pt x="381" y="76"/>
                  </a:lnTo>
                  <a:lnTo>
                    <a:pt x="381" y="75"/>
                  </a:lnTo>
                  <a:lnTo>
                    <a:pt x="382" y="74"/>
                  </a:lnTo>
                  <a:lnTo>
                    <a:pt x="376" y="67"/>
                  </a:lnTo>
                  <a:lnTo>
                    <a:pt x="376" y="44"/>
                  </a:lnTo>
                  <a:lnTo>
                    <a:pt x="374" y="42"/>
                  </a:lnTo>
                  <a:lnTo>
                    <a:pt x="374" y="41"/>
                  </a:lnTo>
                  <a:lnTo>
                    <a:pt x="373" y="41"/>
                  </a:lnTo>
                  <a:lnTo>
                    <a:pt x="373" y="40"/>
                  </a:lnTo>
                  <a:lnTo>
                    <a:pt x="372" y="40"/>
                  </a:lnTo>
                  <a:lnTo>
                    <a:pt x="372" y="39"/>
                  </a:lnTo>
                  <a:lnTo>
                    <a:pt x="371" y="39"/>
                  </a:lnTo>
                  <a:lnTo>
                    <a:pt x="371" y="37"/>
                  </a:lnTo>
                  <a:lnTo>
                    <a:pt x="370" y="36"/>
                  </a:lnTo>
                  <a:lnTo>
                    <a:pt x="369" y="36"/>
                  </a:lnTo>
                  <a:lnTo>
                    <a:pt x="369" y="35"/>
                  </a:lnTo>
                  <a:lnTo>
                    <a:pt x="367" y="35"/>
                  </a:lnTo>
                  <a:lnTo>
                    <a:pt x="367" y="33"/>
                  </a:lnTo>
                  <a:lnTo>
                    <a:pt x="366" y="33"/>
                  </a:lnTo>
                  <a:lnTo>
                    <a:pt x="365" y="32"/>
                  </a:lnTo>
                  <a:lnTo>
                    <a:pt x="364" y="31"/>
                  </a:lnTo>
                  <a:lnTo>
                    <a:pt x="363" y="31"/>
                  </a:lnTo>
                  <a:lnTo>
                    <a:pt x="363" y="29"/>
                  </a:lnTo>
                  <a:lnTo>
                    <a:pt x="362" y="29"/>
                  </a:lnTo>
                  <a:lnTo>
                    <a:pt x="360" y="28"/>
                  </a:lnTo>
                  <a:lnTo>
                    <a:pt x="359" y="28"/>
                  </a:lnTo>
                  <a:lnTo>
                    <a:pt x="358" y="28"/>
                  </a:lnTo>
                  <a:lnTo>
                    <a:pt x="357" y="27"/>
                  </a:lnTo>
                  <a:lnTo>
                    <a:pt x="356" y="27"/>
                  </a:lnTo>
                  <a:lnTo>
                    <a:pt x="355" y="27"/>
                  </a:lnTo>
                  <a:lnTo>
                    <a:pt x="353" y="27"/>
                  </a:lnTo>
                  <a:close/>
                </a:path>
              </a:pathLst>
            </a:custGeom>
            <a:solidFill>
              <a:srgbClr val="D8C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1" name="Freeform 114"/>
            <p:cNvSpPr>
              <a:spLocks/>
            </p:cNvSpPr>
            <p:nvPr/>
          </p:nvSpPr>
          <p:spPr bwMode="auto">
            <a:xfrm>
              <a:off x="4513" y="3497"/>
              <a:ext cx="34" cy="66"/>
            </a:xfrm>
            <a:custGeom>
              <a:avLst/>
              <a:gdLst>
                <a:gd name="T0" fmla="*/ 1 w 67"/>
                <a:gd name="T1" fmla="*/ 1 h 131"/>
                <a:gd name="T2" fmla="*/ 1 w 67"/>
                <a:gd name="T3" fmla="*/ 1 h 131"/>
                <a:gd name="T4" fmla="*/ 1 w 67"/>
                <a:gd name="T5" fmla="*/ 1 h 131"/>
                <a:gd name="T6" fmla="*/ 1 w 67"/>
                <a:gd name="T7" fmla="*/ 1 h 131"/>
                <a:gd name="T8" fmla="*/ 1 w 67"/>
                <a:gd name="T9" fmla="*/ 1 h 131"/>
                <a:gd name="T10" fmla="*/ 1 w 67"/>
                <a:gd name="T11" fmla="*/ 1 h 131"/>
                <a:gd name="T12" fmla="*/ 1 w 67"/>
                <a:gd name="T13" fmla="*/ 1 h 131"/>
                <a:gd name="T14" fmla="*/ 1 w 67"/>
                <a:gd name="T15" fmla="*/ 1 h 131"/>
                <a:gd name="T16" fmla="*/ 1 w 67"/>
                <a:gd name="T17" fmla="*/ 1 h 131"/>
                <a:gd name="T18" fmla="*/ 1 w 67"/>
                <a:gd name="T19" fmla="*/ 1 h 131"/>
                <a:gd name="T20" fmla="*/ 1 w 67"/>
                <a:gd name="T21" fmla="*/ 1 h 131"/>
                <a:gd name="T22" fmla="*/ 1 w 67"/>
                <a:gd name="T23" fmla="*/ 1 h 131"/>
                <a:gd name="T24" fmla="*/ 1 w 67"/>
                <a:gd name="T25" fmla="*/ 1 h 131"/>
                <a:gd name="T26" fmla="*/ 1 w 67"/>
                <a:gd name="T27" fmla="*/ 1 h 131"/>
                <a:gd name="T28" fmla="*/ 1 w 67"/>
                <a:gd name="T29" fmla="*/ 1 h 131"/>
                <a:gd name="T30" fmla="*/ 1 w 67"/>
                <a:gd name="T31" fmla="*/ 1 h 131"/>
                <a:gd name="T32" fmla="*/ 1 w 67"/>
                <a:gd name="T33" fmla="*/ 1 h 131"/>
                <a:gd name="T34" fmla="*/ 1 w 67"/>
                <a:gd name="T35" fmla="*/ 1 h 131"/>
                <a:gd name="T36" fmla="*/ 1 w 67"/>
                <a:gd name="T37" fmla="*/ 1 h 131"/>
                <a:gd name="T38" fmla="*/ 1 w 67"/>
                <a:gd name="T39" fmla="*/ 1 h 131"/>
                <a:gd name="T40" fmla="*/ 1 w 67"/>
                <a:gd name="T41" fmla="*/ 1 h 131"/>
                <a:gd name="T42" fmla="*/ 1 w 67"/>
                <a:gd name="T43" fmla="*/ 1 h 131"/>
                <a:gd name="T44" fmla="*/ 1 w 67"/>
                <a:gd name="T45" fmla="*/ 1 h 131"/>
                <a:gd name="T46" fmla="*/ 1 w 67"/>
                <a:gd name="T47" fmla="*/ 1 h 131"/>
                <a:gd name="T48" fmla="*/ 1 w 67"/>
                <a:gd name="T49" fmla="*/ 1 h 131"/>
                <a:gd name="T50" fmla="*/ 1 w 67"/>
                <a:gd name="T51" fmla="*/ 1 h 131"/>
                <a:gd name="T52" fmla="*/ 1 w 67"/>
                <a:gd name="T53" fmla="*/ 1 h 131"/>
                <a:gd name="T54" fmla="*/ 1 w 67"/>
                <a:gd name="T55" fmla="*/ 1 h 131"/>
                <a:gd name="T56" fmla="*/ 1 w 67"/>
                <a:gd name="T57" fmla="*/ 1 h 131"/>
                <a:gd name="T58" fmla="*/ 1 w 67"/>
                <a:gd name="T59" fmla="*/ 1 h 131"/>
                <a:gd name="T60" fmla="*/ 1 w 67"/>
                <a:gd name="T61" fmla="*/ 1 h 131"/>
                <a:gd name="T62" fmla="*/ 1 w 67"/>
                <a:gd name="T63" fmla="*/ 1 h 131"/>
                <a:gd name="T64" fmla="*/ 1 w 67"/>
                <a:gd name="T65" fmla="*/ 1 h 131"/>
                <a:gd name="T66" fmla="*/ 1 w 67"/>
                <a:gd name="T67" fmla="*/ 1 h 131"/>
                <a:gd name="T68" fmla="*/ 1 w 67"/>
                <a:gd name="T69" fmla="*/ 1 h 131"/>
                <a:gd name="T70" fmla="*/ 1 w 67"/>
                <a:gd name="T71" fmla="*/ 1 h 131"/>
                <a:gd name="T72" fmla="*/ 1 w 67"/>
                <a:gd name="T73" fmla="*/ 1 h 131"/>
                <a:gd name="T74" fmla="*/ 1 w 67"/>
                <a:gd name="T75" fmla="*/ 1 h 131"/>
                <a:gd name="T76" fmla="*/ 1 w 67"/>
                <a:gd name="T77" fmla="*/ 1 h 131"/>
                <a:gd name="T78" fmla="*/ 1 w 67"/>
                <a:gd name="T79" fmla="*/ 1 h 131"/>
                <a:gd name="T80" fmla="*/ 1 w 67"/>
                <a:gd name="T81" fmla="*/ 1 h 131"/>
                <a:gd name="T82" fmla="*/ 1 w 67"/>
                <a:gd name="T83" fmla="*/ 1 h 131"/>
                <a:gd name="T84" fmla="*/ 1 w 67"/>
                <a:gd name="T85" fmla="*/ 1 h 131"/>
                <a:gd name="T86" fmla="*/ 1 w 67"/>
                <a:gd name="T87" fmla="*/ 1 h 131"/>
                <a:gd name="T88" fmla="*/ 1 w 67"/>
                <a:gd name="T89" fmla="*/ 0 h 131"/>
                <a:gd name="T90" fmla="*/ 1 w 67"/>
                <a:gd name="T91" fmla="*/ 0 h 131"/>
                <a:gd name="T92" fmla="*/ 1 w 67"/>
                <a:gd name="T93" fmla="*/ 0 h 131"/>
                <a:gd name="T94" fmla="*/ 1 w 67"/>
                <a:gd name="T95" fmla="*/ 0 h 131"/>
                <a:gd name="T96" fmla="*/ 1 w 67"/>
                <a:gd name="T97" fmla="*/ 0 h 131"/>
                <a:gd name="T98" fmla="*/ 1 w 67"/>
                <a:gd name="T99" fmla="*/ 0 h 131"/>
                <a:gd name="T100" fmla="*/ 1 w 67"/>
                <a:gd name="T101" fmla="*/ 0 h 131"/>
                <a:gd name="T102" fmla="*/ 1 w 67"/>
                <a:gd name="T103" fmla="*/ 0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131">
                  <a:moveTo>
                    <a:pt x="43" y="0"/>
                  </a:moveTo>
                  <a:lnTo>
                    <a:pt x="43" y="1"/>
                  </a:lnTo>
                  <a:lnTo>
                    <a:pt x="43" y="3"/>
                  </a:lnTo>
                  <a:lnTo>
                    <a:pt x="44" y="5"/>
                  </a:lnTo>
                  <a:lnTo>
                    <a:pt x="44" y="6"/>
                  </a:lnTo>
                  <a:lnTo>
                    <a:pt x="44" y="8"/>
                  </a:lnTo>
                  <a:lnTo>
                    <a:pt x="44" y="10"/>
                  </a:lnTo>
                  <a:lnTo>
                    <a:pt x="44" y="12"/>
                  </a:lnTo>
                  <a:lnTo>
                    <a:pt x="45" y="14"/>
                  </a:lnTo>
                  <a:lnTo>
                    <a:pt x="45" y="16"/>
                  </a:lnTo>
                  <a:lnTo>
                    <a:pt x="45" y="18"/>
                  </a:lnTo>
                  <a:lnTo>
                    <a:pt x="46" y="21"/>
                  </a:lnTo>
                  <a:lnTo>
                    <a:pt x="46" y="22"/>
                  </a:lnTo>
                  <a:lnTo>
                    <a:pt x="48" y="25"/>
                  </a:lnTo>
                  <a:lnTo>
                    <a:pt x="48" y="26"/>
                  </a:lnTo>
                  <a:lnTo>
                    <a:pt x="49" y="29"/>
                  </a:lnTo>
                  <a:lnTo>
                    <a:pt x="49" y="30"/>
                  </a:lnTo>
                  <a:lnTo>
                    <a:pt x="50" y="32"/>
                  </a:lnTo>
                  <a:lnTo>
                    <a:pt x="50" y="34"/>
                  </a:lnTo>
                  <a:lnTo>
                    <a:pt x="51" y="36"/>
                  </a:lnTo>
                  <a:lnTo>
                    <a:pt x="51" y="38"/>
                  </a:lnTo>
                  <a:lnTo>
                    <a:pt x="52" y="40"/>
                  </a:lnTo>
                  <a:lnTo>
                    <a:pt x="52" y="42"/>
                  </a:lnTo>
                  <a:lnTo>
                    <a:pt x="53" y="44"/>
                  </a:lnTo>
                  <a:lnTo>
                    <a:pt x="55" y="45"/>
                  </a:lnTo>
                  <a:lnTo>
                    <a:pt x="55" y="47"/>
                  </a:lnTo>
                  <a:lnTo>
                    <a:pt x="56" y="49"/>
                  </a:lnTo>
                  <a:lnTo>
                    <a:pt x="57" y="51"/>
                  </a:lnTo>
                  <a:lnTo>
                    <a:pt x="57" y="52"/>
                  </a:lnTo>
                  <a:lnTo>
                    <a:pt x="58" y="53"/>
                  </a:lnTo>
                  <a:lnTo>
                    <a:pt x="59" y="54"/>
                  </a:lnTo>
                  <a:lnTo>
                    <a:pt x="59" y="56"/>
                  </a:lnTo>
                  <a:lnTo>
                    <a:pt x="60" y="57"/>
                  </a:lnTo>
                  <a:lnTo>
                    <a:pt x="60" y="60"/>
                  </a:lnTo>
                  <a:lnTo>
                    <a:pt x="60" y="61"/>
                  </a:lnTo>
                  <a:lnTo>
                    <a:pt x="60" y="64"/>
                  </a:lnTo>
                  <a:lnTo>
                    <a:pt x="61" y="66"/>
                  </a:lnTo>
                  <a:lnTo>
                    <a:pt x="61" y="67"/>
                  </a:lnTo>
                  <a:lnTo>
                    <a:pt x="61" y="70"/>
                  </a:lnTo>
                  <a:lnTo>
                    <a:pt x="61" y="73"/>
                  </a:lnTo>
                  <a:lnTo>
                    <a:pt x="63" y="75"/>
                  </a:lnTo>
                  <a:lnTo>
                    <a:pt x="63" y="78"/>
                  </a:lnTo>
                  <a:lnTo>
                    <a:pt x="63" y="79"/>
                  </a:lnTo>
                  <a:lnTo>
                    <a:pt x="64" y="82"/>
                  </a:lnTo>
                  <a:lnTo>
                    <a:pt x="64" y="84"/>
                  </a:lnTo>
                  <a:lnTo>
                    <a:pt x="65" y="87"/>
                  </a:lnTo>
                  <a:lnTo>
                    <a:pt x="65" y="90"/>
                  </a:lnTo>
                  <a:lnTo>
                    <a:pt x="65" y="92"/>
                  </a:lnTo>
                  <a:lnTo>
                    <a:pt x="66" y="93"/>
                  </a:lnTo>
                  <a:lnTo>
                    <a:pt x="66" y="96"/>
                  </a:lnTo>
                  <a:lnTo>
                    <a:pt x="66" y="99"/>
                  </a:lnTo>
                  <a:lnTo>
                    <a:pt x="67" y="101"/>
                  </a:lnTo>
                  <a:lnTo>
                    <a:pt x="67" y="104"/>
                  </a:lnTo>
                  <a:lnTo>
                    <a:pt x="67" y="106"/>
                  </a:lnTo>
                  <a:lnTo>
                    <a:pt x="67" y="109"/>
                  </a:lnTo>
                  <a:lnTo>
                    <a:pt x="67" y="110"/>
                  </a:lnTo>
                  <a:lnTo>
                    <a:pt x="67" y="113"/>
                  </a:lnTo>
                  <a:lnTo>
                    <a:pt x="67" y="115"/>
                  </a:lnTo>
                  <a:lnTo>
                    <a:pt x="67" y="118"/>
                  </a:lnTo>
                  <a:lnTo>
                    <a:pt x="67" y="121"/>
                  </a:lnTo>
                  <a:lnTo>
                    <a:pt x="67" y="122"/>
                  </a:lnTo>
                  <a:lnTo>
                    <a:pt x="66" y="125"/>
                  </a:lnTo>
                  <a:lnTo>
                    <a:pt x="66" y="127"/>
                  </a:lnTo>
                  <a:lnTo>
                    <a:pt x="65" y="130"/>
                  </a:lnTo>
                  <a:lnTo>
                    <a:pt x="65" y="131"/>
                  </a:lnTo>
                  <a:lnTo>
                    <a:pt x="64" y="131"/>
                  </a:lnTo>
                  <a:lnTo>
                    <a:pt x="63" y="131"/>
                  </a:lnTo>
                  <a:lnTo>
                    <a:pt x="61" y="131"/>
                  </a:lnTo>
                  <a:lnTo>
                    <a:pt x="60" y="131"/>
                  </a:lnTo>
                  <a:lnTo>
                    <a:pt x="59" y="131"/>
                  </a:lnTo>
                  <a:lnTo>
                    <a:pt x="59" y="130"/>
                  </a:lnTo>
                  <a:lnTo>
                    <a:pt x="58" y="130"/>
                  </a:lnTo>
                  <a:lnTo>
                    <a:pt x="57" y="130"/>
                  </a:lnTo>
                  <a:lnTo>
                    <a:pt x="56" y="128"/>
                  </a:lnTo>
                  <a:lnTo>
                    <a:pt x="55" y="127"/>
                  </a:lnTo>
                  <a:lnTo>
                    <a:pt x="53" y="127"/>
                  </a:lnTo>
                  <a:lnTo>
                    <a:pt x="53" y="126"/>
                  </a:lnTo>
                  <a:lnTo>
                    <a:pt x="52" y="126"/>
                  </a:lnTo>
                  <a:lnTo>
                    <a:pt x="52" y="125"/>
                  </a:lnTo>
                  <a:lnTo>
                    <a:pt x="51" y="125"/>
                  </a:lnTo>
                  <a:lnTo>
                    <a:pt x="51" y="123"/>
                  </a:lnTo>
                  <a:lnTo>
                    <a:pt x="50" y="123"/>
                  </a:lnTo>
                  <a:lnTo>
                    <a:pt x="50" y="122"/>
                  </a:lnTo>
                  <a:lnTo>
                    <a:pt x="49" y="122"/>
                  </a:lnTo>
                  <a:lnTo>
                    <a:pt x="49" y="121"/>
                  </a:lnTo>
                  <a:lnTo>
                    <a:pt x="48" y="119"/>
                  </a:lnTo>
                  <a:lnTo>
                    <a:pt x="48" y="118"/>
                  </a:lnTo>
                  <a:lnTo>
                    <a:pt x="48" y="117"/>
                  </a:lnTo>
                  <a:lnTo>
                    <a:pt x="48" y="114"/>
                  </a:lnTo>
                  <a:lnTo>
                    <a:pt x="48" y="113"/>
                  </a:lnTo>
                  <a:lnTo>
                    <a:pt x="48" y="112"/>
                  </a:lnTo>
                  <a:lnTo>
                    <a:pt x="48" y="109"/>
                  </a:lnTo>
                  <a:lnTo>
                    <a:pt x="46" y="108"/>
                  </a:lnTo>
                  <a:lnTo>
                    <a:pt x="46" y="106"/>
                  </a:lnTo>
                  <a:lnTo>
                    <a:pt x="46" y="104"/>
                  </a:lnTo>
                  <a:lnTo>
                    <a:pt x="46" y="102"/>
                  </a:lnTo>
                  <a:lnTo>
                    <a:pt x="45" y="100"/>
                  </a:lnTo>
                  <a:lnTo>
                    <a:pt x="45" y="99"/>
                  </a:lnTo>
                  <a:lnTo>
                    <a:pt x="45" y="97"/>
                  </a:lnTo>
                  <a:lnTo>
                    <a:pt x="44" y="95"/>
                  </a:lnTo>
                  <a:lnTo>
                    <a:pt x="44" y="93"/>
                  </a:lnTo>
                  <a:lnTo>
                    <a:pt x="44" y="91"/>
                  </a:lnTo>
                  <a:lnTo>
                    <a:pt x="43" y="90"/>
                  </a:lnTo>
                  <a:lnTo>
                    <a:pt x="43" y="87"/>
                  </a:lnTo>
                  <a:lnTo>
                    <a:pt x="42" y="86"/>
                  </a:lnTo>
                  <a:lnTo>
                    <a:pt x="42" y="83"/>
                  </a:lnTo>
                  <a:lnTo>
                    <a:pt x="42" y="82"/>
                  </a:lnTo>
                  <a:lnTo>
                    <a:pt x="42" y="80"/>
                  </a:lnTo>
                  <a:lnTo>
                    <a:pt x="41" y="78"/>
                  </a:lnTo>
                  <a:lnTo>
                    <a:pt x="41" y="77"/>
                  </a:lnTo>
                  <a:lnTo>
                    <a:pt x="41" y="74"/>
                  </a:lnTo>
                  <a:lnTo>
                    <a:pt x="39" y="73"/>
                  </a:lnTo>
                  <a:lnTo>
                    <a:pt x="39" y="71"/>
                  </a:lnTo>
                  <a:lnTo>
                    <a:pt x="39" y="69"/>
                  </a:lnTo>
                  <a:lnTo>
                    <a:pt x="39" y="67"/>
                  </a:lnTo>
                  <a:lnTo>
                    <a:pt x="39" y="66"/>
                  </a:lnTo>
                  <a:lnTo>
                    <a:pt x="39" y="64"/>
                  </a:lnTo>
                  <a:lnTo>
                    <a:pt x="39" y="62"/>
                  </a:lnTo>
                  <a:lnTo>
                    <a:pt x="22" y="62"/>
                  </a:lnTo>
                  <a:lnTo>
                    <a:pt x="22" y="61"/>
                  </a:lnTo>
                  <a:lnTo>
                    <a:pt x="22" y="60"/>
                  </a:lnTo>
                  <a:lnTo>
                    <a:pt x="21" y="58"/>
                  </a:lnTo>
                  <a:lnTo>
                    <a:pt x="21" y="57"/>
                  </a:lnTo>
                  <a:lnTo>
                    <a:pt x="21" y="56"/>
                  </a:lnTo>
                  <a:lnTo>
                    <a:pt x="20" y="54"/>
                  </a:lnTo>
                  <a:lnTo>
                    <a:pt x="20" y="53"/>
                  </a:lnTo>
                  <a:lnTo>
                    <a:pt x="20" y="52"/>
                  </a:lnTo>
                  <a:lnTo>
                    <a:pt x="18" y="51"/>
                  </a:lnTo>
                  <a:lnTo>
                    <a:pt x="18" y="49"/>
                  </a:lnTo>
                  <a:lnTo>
                    <a:pt x="17" y="48"/>
                  </a:lnTo>
                  <a:lnTo>
                    <a:pt x="17" y="47"/>
                  </a:lnTo>
                  <a:lnTo>
                    <a:pt x="17" y="45"/>
                  </a:lnTo>
                  <a:lnTo>
                    <a:pt x="16" y="44"/>
                  </a:lnTo>
                  <a:lnTo>
                    <a:pt x="16" y="43"/>
                  </a:lnTo>
                  <a:lnTo>
                    <a:pt x="16" y="42"/>
                  </a:lnTo>
                  <a:lnTo>
                    <a:pt x="15" y="40"/>
                  </a:lnTo>
                  <a:lnTo>
                    <a:pt x="15" y="39"/>
                  </a:lnTo>
                  <a:lnTo>
                    <a:pt x="15" y="38"/>
                  </a:lnTo>
                  <a:lnTo>
                    <a:pt x="14" y="36"/>
                  </a:lnTo>
                  <a:lnTo>
                    <a:pt x="14" y="35"/>
                  </a:lnTo>
                  <a:lnTo>
                    <a:pt x="14" y="34"/>
                  </a:lnTo>
                  <a:lnTo>
                    <a:pt x="14" y="32"/>
                  </a:lnTo>
                  <a:lnTo>
                    <a:pt x="14" y="31"/>
                  </a:lnTo>
                  <a:lnTo>
                    <a:pt x="14" y="30"/>
                  </a:lnTo>
                  <a:lnTo>
                    <a:pt x="14" y="29"/>
                  </a:lnTo>
                  <a:lnTo>
                    <a:pt x="13" y="29"/>
                  </a:lnTo>
                  <a:lnTo>
                    <a:pt x="11" y="29"/>
                  </a:lnTo>
                  <a:lnTo>
                    <a:pt x="11" y="27"/>
                  </a:lnTo>
                  <a:lnTo>
                    <a:pt x="10" y="27"/>
                  </a:lnTo>
                  <a:lnTo>
                    <a:pt x="9" y="27"/>
                  </a:lnTo>
                  <a:lnTo>
                    <a:pt x="9" y="26"/>
                  </a:lnTo>
                  <a:lnTo>
                    <a:pt x="8" y="26"/>
                  </a:lnTo>
                  <a:lnTo>
                    <a:pt x="7" y="26"/>
                  </a:lnTo>
                  <a:lnTo>
                    <a:pt x="7" y="25"/>
                  </a:lnTo>
                  <a:lnTo>
                    <a:pt x="6" y="25"/>
                  </a:lnTo>
                  <a:lnTo>
                    <a:pt x="4" y="23"/>
                  </a:lnTo>
                  <a:lnTo>
                    <a:pt x="3" y="23"/>
                  </a:lnTo>
                  <a:lnTo>
                    <a:pt x="2" y="23"/>
                  </a:lnTo>
                  <a:lnTo>
                    <a:pt x="2" y="22"/>
                  </a:lnTo>
                  <a:lnTo>
                    <a:pt x="1" y="22"/>
                  </a:lnTo>
                  <a:lnTo>
                    <a:pt x="0" y="22"/>
                  </a:lnTo>
                  <a:lnTo>
                    <a:pt x="0" y="21"/>
                  </a:lnTo>
                  <a:lnTo>
                    <a:pt x="1" y="19"/>
                  </a:lnTo>
                  <a:lnTo>
                    <a:pt x="1" y="18"/>
                  </a:lnTo>
                  <a:lnTo>
                    <a:pt x="1" y="17"/>
                  </a:lnTo>
                  <a:lnTo>
                    <a:pt x="1" y="16"/>
                  </a:lnTo>
                  <a:lnTo>
                    <a:pt x="1" y="14"/>
                  </a:lnTo>
                  <a:lnTo>
                    <a:pt x="1" y="13"/>
                  </a:lnTo>
                  <a:lnTo>
                    <a:pt x="2" y="13"/>
                  </a:lnTo>
                  <a:lnTo>
                    <a:pt x="2" y="12"/>
                  </a:lnTo>
                  <a:lnTo>
                    <a:pt x="2" y="10"/>
                  </a:lnTo>
                  <a:lnTo>
                    <a:pt x="3" y="9"/>
                  </a:lnTo>
                  <a:lnTo>
                    <a:pt x="3" y="8"/>
                  </a:lnTo>
                  <a:lnTo>
                    <a:pt x="4" y="6"/>
                  </a:lnTo>
                  <a:lnTo>
                    <a:pt x="4" y="5"/>
                  </a:lnTo>
                  <a:lnTo>
                    <a:pt x="6" y="5"/>
                  </a:lnTo>
                  <a:lnTo>
                    <a:pt x="6" y="4"/>
                  </a:lnTo>
                  <a:lnTo>
                    <a:pt x="7" y="3"/>
                  </a:lnTo>
                  <a:lnTo>
                    <a:pt x="8" y="1"/>
                  </a:lnTo>
                  <a:lnTo>
                    <a:pt x="8" y="0"/>
                  </a:lnTo>
                  <a:lnTo>
                    <a:pt x="9" y="0"/>
                  </a:lnTo>
                  <a:lnTo>
                    <a:pt x="10" y="0"/>
                  </a:lnTo>
                  <a:lnTo>
                    <a:pt x="11" y="0"/>
                  </a:lnTo>
                  <a:lnTo>
                    <a:pt x="13" y="0"/>
                  </a:lnTo>
                  <a:lnTo>
                    <a:pt x="14" y="0"/>
                  </a:lnTo>
                  <a:lnTo>
                    <a:pt x="15" y="0"/>
                  </a:lnTo>
                  <a:lnTo>
                    <a:pt x="16" y="0"/>
                  </a:lnTo>
                  <a:lnTo>
                    <a:pt x="17" y="0"/>
                  </a:lnTo>
                  <a:lnTo>
                    <a:pt x="18" y="0"/>
                  </a:lnTo>
                  <a:lnTo>
                    <a:pt x="20" y="0"/>
                  </a:lnTo>
                  <a:lnTo>
                    <a:pt x="21" y="0"/>
                  </a:lnTo>
                  <a:lnTo>
                    <a:pt x="22" y="0"/>
                  </a:lnTo>
                  <a:lnTo>
                    <a:pt x="23" y="0"/>
                  </a:lnTo>
                  <a:lnTo>
                    <a:pt x="24" y="0"/>
                  </a:lnTo>
                  <a:lnTo>
                    <a:pt x="25" y="0"/>
                  </a:lnTo>
                  <a:lnTo>
                    <a:pt x="27" y="0"/>
                  </a:lnTo>
                  <a:lnTo>
                    <a:pt x="28" y="0"/>
                  </a:lnTo>
                  <a:lnTo>
                    <a:pt x="29" y="0"/>
                  </a:lnTo>
                  <a:lnTo>
                    <a:pt x="30" y="0"/>
                  </a:lnTo>
                  <a:lnTo>
                    <a:pt x="31" y="0"/>
                  </a:lnTo>
                  <a:lnTo>
                    <a:pt x="32" y="0"/>
                  </a:lnTo>
                  <a:lnTo>
                    <a:pt x="34" y="0"/>
                  </a:lnTo>
                  <a:lnTo>
                    <a:pt x="35" y="0"/>
                  </a:lnTo>
                  <a:lnTo>
                    <a:pt x="36" y="0"/>
                  </a:lnTo>
                  <a:lnTo>
                    <a:pt x="37" y="0"/>
                  </a:lnTo>
                  <a:lnTo>
                    <a:pt x="38" y="0"/>
                  </a:lnTo>
                  <a:lnTo>
                    <a:pt x="39" y="0"/>
                  </a:lnTo>
                  <a:lnTo>
                    <a:pt x="41" y="0"/>
                  </a:lnTo>
                  <a:lnTo>
                    <a:pt x="42"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2" name="Freeform 115"/>
            <p:cNvSpPr>
              <a:spLocks/>
            </p:cNvSpPr>
            <p:nvPr/>
          </p:nvSpPr>
          <p:spPr bwMode="auto">
            <a:xfrm>
              <a:off x="4456" y="2834"/>
              <a:ext cx="38" cy="12"/>
            </a:xfrm>
            <a:custGeom>
              <a:avLst/>
              <a:gdLst>
                <a:gd name="T0" fmla="*/ 1 w 76"/>
                <a:gd name="T1" fmla="*/ 1 h 23"/>
                <a:gd name="T2" fmla="*/ 1 w 76"/>
                <a:gd name="T3" fmla="*/ 1 h 23"/>
                <a:gd name="T4" fmla="*/ 1 w 76"/>
                <a:gd name="T5" fmla="*/ 0 h 23"/>
                <a:gd name="T6" fmla="*/ 1 w 76"/>
                <a:gd name="T7" fmla="*/ 0 h 23"/>
                <a:gd name="T8" fmla="*/ 1 w 76"/>
                <a:gd name="T9" fmla="*/ 0 h 23"/>
                <a:gd name="T10" fmla="*/ 1 w 76"/>
                <a:gd name="T11" fmla="*/ 0 h 23"/>
                <a:gd name="T12" fmla="*/ 1 w 76"/>
                <a:gd name="T13" fmla="*/ 1 h 23"/>
                <a:gd name="T14" fmla="*/ 1 w 76"/>
                <a:gd name="T15" fmla="*/ 1 h 23"/>
                <a:gd name="T16" fmla="*/ 1 w 76"/>
                <a:gd name="T17" fmla="*/ 1 h 23"/>
                <a:gd name="T18" fmla="*/ 1 w 76"/>
                <a:gd name="T19" fmla="*/ 1 h 23"/>
                <a:gd name="T20" fmla="*/ 1 w 76"/>
                <a:gd name="T21" fmla="*/ 1 h 23"/>
                <a:gd name="T22" fmla="*/ 1 w 76"/>
                <a:gd name="T23" fmla="*/ 1 h 23"/>
                <a:gd name="T24" fmla="*/ 1 w 76"/>
                <a:gd name="T25" fmla="*/ 1 h 23"/>
                <a:gd name="T26" fmla="*/ 1 w 76"/>
                <a:gd name="T27" fmla="*/ 1 h 23"/>
                <a:gd name="T28" fmla="*/ 1 w 76"/>
                <a:gd name="T29" fmla="*/ 1 h 23"/>
                <a:gd name="T30" fmla="*/ 1 w 76"/>
                <a:gd name="T31" fmla="*/ 1 h 23"/>
                <a:gd name="T32" fmla="*/ 1 w 76"/>
                <a:gd name="T33" fmla="*/ 1 h 23"/>
                <a:gd name="T34" fmla="*/ 1 w 76"/>
                <a:gd name="T35" fmla="*/ 1 h 23"/>
                <a:gd name="T36" fmla="*/ 1 w 76"/>
                <a:gd name="T37" fmla="*/ 1 h 23"/>
                <a:gd name="T38" fmla="*/ 1 w 76"/>
                <a:gd name="T39" fmla="*/ 1 h 23"/>
                <a:gd name="T40" fmla="*/ 1 w 76"/>
                <a:gd name="T41" fmla="*/ 1 h 23"/>
                <a:gd name="T42" fmla="*/ 1 w 76"/>
                <a:gd name="T43" fmla="*/ 1 h 23"/>
                <a:gd name="T44" fmla="*/ 1 w 76"/>
                <a:gd name="T45" fmla="*/ 1 h 23"/>
                <a:gd name="T46" fmla="*/ 1 w 76"/>
                <a:gd name="T47" fmla="*/ 1 h 23"/>
                <a:gd name="T48" fmla="*/ 1 w 76"/>
                <a:gd name="T49" fmla="*/ 1 h 23"/>
                <a:gd name="T50" fmla="*/ 1 w 76"/>
                <a:gd name="T51" fmla="*/ 1 h 23"/>
                <a:gd name="T52" fmla="*/ 1 w 76"/>
                <a:gd name="T53" fmla="*/ 1 h 23"/>
                <a:gd name="T54" fmla="*/ 1 w 76"/>
                <a:gd name="T55" fmla="*/ 1 h 23"/>
                <a:gd name="T56" fmla="*/ 1 w 76"/>
                <a:gd name="T57" fmla="*/ 1 h 23"/>
                <a:gd name="T58" fmla="*/ 1 w 76"/>
                <a:gd name="T59" fmla="*/ 1 h 23"/>
                <a:gd name="T60" fmla="*/ 1 w 76"/>
                <a:gd name="T61" fmla="*/ 1 h 23"/>
                <a:gd name="T62" fmla="*/ 1 w 76"/>
                <a:gd name="T63" fmla="*/ 1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 h="23">
                  <a:moveTo>
                    <a:pt x="76" y="1"/>
                  </a:moveTo>
                  <a:lnTo>
                    <a:pt x="74" y="1"/>
                  </a:lnTo>
                  <a:lnTo>
                    <a:pt x="71" y="1"/>
                  </a:lnTo>
                  <a:lnTo>
                    <a:pt x="68" y="1"/>
                  </a:lnTo>
                  <a:lnTo>
                    <a:pt x="66" y="0"/>
                  </a:lnTo>
                  <a:lnTo>
                    <a:pt x="62" y="0"/>
                  </a:lnTo>
                  <a:lnTo>
                    <a:pt x="60" y="0"/>
                  </a:lnTo>
                  <a:lnTo>
                    <a:pt x="58" y="0"/>
                  </a:lnTo>
                  <a:lnTo>
                    <a:pt x="54" y="0"/>
                  </a:lnTo>
                  <a:lnTo>
                    <a:pt x="52" y="0"/>
                  </a:lnTo>
                  <a:lnTo>
                    <a:pt x="50" y="0"/>
                  </a:lnTo>
                  <a:lnTo>
                    <a:pt x="47" y="0"/>
                  </a:lnTo>
                  <a:lnTo>
                    <a:pt x="45" y="0"/>
                  </a:lnTo>
                  <a:lnTo>
                    <a:pt x="42" y="1"/>
                  </a:lnTo>
                  <a:lnTo>
                    <a:pt x="39" y="1"/>
                  </a:lnTo>
                  <a:lnTo>
                    <a:pt x="37" y="1"/>
                  </a:lnTo>
                  <a:lnTo>
                    <a:pt x="35" y="1"/>
                  </a:lnTo>
                  <a:lnTo>
                    <a:pt x="32" y="2"/>
                  </a:lnTo>
                  <a:lnTo>
                    <a:pt x="30" y="2"/>
                  </a:lnTo>
                  <a:lnTo>
                    <a:pt x="28" y="4"/>
                  </a:lnTo>
                  <a:lnTo>
                    <a:pt x="25" y="4"/>
                  </a:lnTo>
                  <a:lnTo>
                    <a:pt x="23" y="5"/>
                  </a:lnTo>
                  <a:lnTo>
                    <a:pt x="21" y="5"/>
                  </a:lnTo>
                  <a:lnTo>
                    <a:pt x="18" y="6"/>
                  </a:lnTo>
                  <a:lnTo>
                    <a:pt x="16" y="8"/>
                  </a:lnTo>
                  <a:lnTo>
                    <a:pt x="14" y="9"/>
                  </a:lnTo>
                  <a:lnTo>
                    <a:pt x="12" y="11"/>
                  </a:lnTo>
                  <a:lnTo>
                    <a:pt x="10" y="13"/>
                  </a:lnTo>
                  <a:lnTo>
                    <a:pt x="8" y="14"/>
                  </a:lnTo>
                  <a:lnTo>
                    <a:pt x="5" y="17"/>
                  </a:lnTo>
                  <a:lnTo>
                    <a:pt x="3" y="19"/>
                  </a:lnTo>
                  <a:lnTo>
                    <a:pt x="2" y="20"/>
                  </a:lnTo>
                  <a:lnTo>
                    <a:pt x="0" y="23"/>
                  </a:lnTo>
                  <a:lnTo>
                    <a:pt x="2" y="23"/>
                  </a:lnTo>
                  <a:lnTo>
                    <a:pt x="3" y="23"/>
                  </a:lnTo>
                  <a:lnTo>
                    <a:pt x="5" y="23"/>
                  </a:lnTo>
                  <a:lnTo>
                    <a:pt x="8" y="23"/>
                  </a:lnTo>
                  <a:lnTo>
                    <a:pt x="10" y="23"/>
                  </a:lnTo>
                  <a:lnTo>
                    <a:pt x="12" y="22"/>
                  </a:lnTo>
                  <a:lnTo>
                    <a:pt x="16" y="22"/>
                  </a:lnTo>
                  <a:lnTo>
                    <a:pt x="18" y="22"/>
                  </a:lnTo>
                  <a:lnTo>
                    <a:pt x="21" y="20"/>
                  </a:lnTo>
                  <a:lnTo>
                    <a:pt x="23" y="20"/>
                  </a:lnTo>
                  <a:lnTo>
                    <a:pt x="26" y="20"/>
                  </a:lnTo>
                  <a:lnTo>
                    <a:pt x="29" y="19"/>
                  </a:lnTo>
                  <a:lnTo>
                    <a:pt x="31" y="19"/>
                  </a:lnTo>
                  <a:lnTo>
                    <a:pt x="35" y="18"/>
                  </a:lnTo>
                  <a:lnTo>
                    <a:pt x="37" y="17"/>
                  </a:lnTo>
                  <a:lnTo>
                    <a:pt x="39" y="17"/>
                  </a:lnTo>
                  <a:lnTo>
                    <a:pt x="43" y="15"/>
                  </a:lnTo>
                  <a:lnTo>
                    <a:pt x="45" y="15"/>
                  </a:lnTo>
                  <a:lnTo>
                    <a:pt x="47" y="14"/>
                  </a:lnTo>
                  <a:lnTo>
                    <a:pt x="51" y="13"/>
                  </a:lnTo>
                  <a:lnTo>
                    <a:pt x="53" y="11"/>
                  </a:lnTo>
                  <a:lnTo>
                    <a:pt x="56" y="11"/>
                  </a:lnTo>
                  <a:lnTo>
                    <a:pt x="58" y="10"/>
                  </a:lnTo>
                  <a:lnTo>
                    <a:pt x="60" y="9"/>
                  </a:lnTo>
                  <a:lnTo>
                    <a:pt x="62" y="8"/>
                  </a:lnTo>
                  <a:lnTo>
                    <a:pt x="65" y="8"/>
                  </a:lnTo>
                  <a:lnTo>
                    <a:pt x="67" y="6"/>
                  </a:lnTo>
                  <a:lnTo>
                    <a:pt x="69" y="5"/>
                  </a:lnTo>
                  <a:lnTo>
                    <a:pt x="72" y="4"/>
                  </a:lnTo>
                  <a:lnTo>
                    <a:pt x="73" y="2"/>
                  </a:lnTo>
                  <a:lnTo>
                    <a:pt x="75" y="1"/>
                  </a:lnTo>
                  <a:lnTo>
                    <a:pt x="76" y="1"/>
                  </a:lnTo>
                  <a:close/>
                </a:path>
              </a:pathLst>
            </a:custGeom>
            <a:solidFill>
              <a:srgbClr val="B26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3" name="Freeform 116"/>
            <p:cNvSpPr>
              <a:spLocks/>
            </p:cNvSpPr>
            <p:nvPr/>
          </p:nvSpPr>
          <p:spPr bwMode="auto">
            <a:xfrm>
              <a:off x="4515" y="2732"/>
              <a:ext cx="57" cy="17"/>
            </a:xfrm>
            <a:custGeom>
              <a:avLst/>
              <a:gdLst>
                <a:gd name="T0" fmla="*/ 1 w 113"/>
                <a:gd name="T1" fmla="*/ 1 h 32"/>
                <a:gd name="T2" fmla="*/ 1 w 113"/>
                <a:gd name="T3" fmla="*/ 1 h 32"/>
                <a:gd name="T4" fmla="*/ 1 w 113"/>
                <a:gd name="T5" fmla="*/ 1 h 32"/>
                <a:gd name="T6" fmla="*/ 1 w 113"/>
                <a:gd name="T7" fmla="*/ 1 h 32"/>
                <a:gd name="T8" fmla="*/ 1 w 113"/>
                <a:gd name="T9" fmla="*/ 1 h 32"/>
                <a:gd name="T10" fmla="*/ 1 w 113"/>
                <a:gd name="T11" fmla="*/ 1 h 32"/>
                <a:gd name="T12" fmla="*/ 1 w 113"/>
                <a:gd name="T13" fmla="*/ 1 h 32"/>
                <a:gd name="T14" fmla="*/ 1 w 113"/>
                <a:gd name="T15" fmla="*/ 1 h 32"/>
                <a:gd name="T16" fmla="*/ 1 w 113"/>
                <a:gd name="T17" fmla="*/ 1 h 32"/>
                <a:gd name="T18" fmla="*/ 1 w 113"/>
                <a:gd name="T19" fmla="*/ 1 h 32"/>
                <a:gd name="T20" fmla="*/ 1 w 113"/>
                <a:gd name="T21" fmla="*/ 1 h 32"/>
                <a:gd name="T22" fmla="*/ 1 w 113"/>
                <a:gd name="T23" fmla="*/ 1 h 32"/>
                <a:gd name="T24" fmla="*/ 1 w 113"/>
                <a:gd name="T25" fmla="*/ 1 h 32"/>
                <a:gd name="T26" fmla="*/ 1 w 113"/>
                <a:gd name="T27" fmla="*/ 1 h 32"/>
                <a:gd name="T28" fmla="*/ 1 w 113"/>
                <a:gd name="T29" fmla="*/ 1 h 32"/>
                <a:gd name="T30" fmla="*/ 1 w 113"/>
                <a:gd name="T31" fmla="*/ 1 h 32"/>
                <a:gd name="T32" fmla="*/ 0 w 113"/>
                <a:gd name="T33" fmla="*/ 1 h 32"/>
                <a:gd name="T34" fmla="*/ 1 w 113"/>
                <a:gd name="T35" fmla="*/ 1 h 32"/>
                <a:gd name="T36" fmla="*/ 1 w 113"/>
                <a:gd name="T37" fmla="*/ 1 h 32"/>
                <a:gd name="T38" fmla="*/ 1 w 113"/>
                <a:gd name="T39" fmla="*/ 1 h 32"/>
                <a:gd name="T40" fmla="*/ 1 w 113"/>
                <a:gd name="T41" fmla="*/ 1 h 32"/>
                <a:gd name="T42" fmla="*/ 1 w 113"/>
                <a:gd name="T43" fmla="*/ 1 h 32"/>
                <a:gd name="T44" fmla="*/ 1 w 113"/>
                <a:gd name="T45" fmla="*/ 1 h 32"/>
                <a:gd name="T46" fmla="*/ 1 w 113"/>
                <a:gd name="T47" fmla="*/ 1 h 32"/>
                <a:gd name="T48" fmla="*/ 1 w 113"/>
                <a:gd name="T49" fmla="*/ 1 h 32"/>
                <a:gd name="T50" fmla="*/ 1 w 113"/>
                <a:gd name="T51" fmla="*/ 1 h 32"/>
                <a:gd name="T52" fmla="*/ 1 w 113"/>
                <a:gd name="T53" fmla="*/ 1 h 32"/>
                <a:gd name="T54" fmla="*/ 1 w 113"/>
                <a:gd name="T55" fmla="*/ 1 h 32"/>
                <a:gd name="T56" fmla="*/ 1 w 113"/>
                <a:gd name="T57" fmla="*/ 1 h 32"/>
                <a:gd name="T58" fmla="*/ 1 w 113"/>
                <a:gd name="T59" fmla="*/ 1 h 32"/>
                <a:gd name="T60" fmla="*/ 1 w 113"/>
                <a:gd name="T61" fmla="*/ 1 h 32"/>
                <a:gd name="T62" fmla="*/ 1 w 113"/>
                <a:gd name="T63" fmla="*/ 1 h 32"/>
                <a:gd name="T64" fmla="*/ 1 w 113"/>
                <a:gd name="T65" fmla="*/ 1 h 32"/>
                <a:gd name="T66" fmla="*/ 1 w 113"/>
                <a:gd name="T67" fmla="*/ 0 h 32"/>
                <a:gd name="T68" fmla="*/ 1 w 113"/>
                <a:gd name="T69" fmla="*/ 0 h 32"/>
                <a:gd name="T70" fmla="*/ 1 w 113"/>
                <a:gd name="T71" fmla="*/ 0 h 32"/>
                <a:gd name="T72" fmla="*/ 1 w 113"/>
                <a:gd name="T73" fmla="*/ 0 h 32"/>
                <a:gd name="T74" fmla="*/ 1 w 113"/>
                <a:gd name="T75" fmla="*/ 0 h 32"/>
                <a:gd name="T76" fmla="*/ 1 w 113"/>
                <a:gd name="T77" fmla="*/ 1 h 32"/>
                <a:gd name="T78" fmla="*/ 1 w 113"/>
                <a:gd name="T79" fmla="*/ 1 h 32"/>
                <a:gd name="T80" fmla="*/ 1 w 113"/>
                <a:gd name="T81" fmla="*/ 1 h 32"/>
                <a:gd name="T82" fmla="*/ 1 w 113"/>
                <a:gd name="T83" fmla="*/ 1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3" h="32">
                  <a:moveTo>
                    <a:pt x="96" y="4"/>
                  </a:moveTo>
                  <a:lnTo>
                    <a:pt x="113" y="14"/>
                  </a:lnTo>
                  <a:lnTo>
                    <a:pt x="109" y="18"/>
                  </a:lnTo>
                  <a:lnTo>
                    <a:pt x="103" y="19"/>
                  </a:lnTo>
                  <a:lnTo>
                    <a:pt x="98" y="22"/>
                  </a:lnTo>
                  <a:lnTo>
                    <a:pt x="93" y="25"/>
                  </a:lnTo>
                  <a:lnTo>
                    <a:pt x="88" y="26"/>
                  </a:lnTo>
                  <a:lnTo>
                    <a:pt x="83" y="27"/>
                  </a:lnTo>
                  <a:lnTo>
                    <a:pt x="78" y="29"/>
                  </a:lnTo>
                  <a:lnTo>
                    <a:pt x="74" y="30"/>
                  </a:lnTo>
                  <a:lnTo>
                    <a:pt x="69" y="31"/>
                  </a:lnTo>
                  <a:lnTo>
                    <a:pt x="64" y="31"/>
                  </a:lnTo>
                  <a:lnTo>
                    <a:pt x="60" y="32"/>
                  </a:lnTo>
                  <a:lnTo>
                    <a:pt x="56" y="32"/>
                  </a:lnTo>
                  <a:lnTo>
                    <a:pt x="52" y="32"/>
                  </a:lnTo>
                  <a:lnTo>
                    <a:pt x="48" y="32"/>
                  </a:lnTo>
                  <a:lnTo>
                    <a:pt x="43" y="32"/>
                  </a:lnTo>
                  <a:lnTo>
                    <a:pt x="40" y="32"/>
                  </a:lnTo>
                  <a:lnTo>
                    <a:pt x="36" y="32"/>
                  </a:lnTo>
                  <a:lnTo>
                    <a:pt x="33" y="32"/>
                  </a:lnTo>
                  <a:lnTo>
                    <a:pt x="29" y="32"/>
                  </a:lnTo>
                  <a:lnTo>
                    <a:pt x="26" y="31"/>
                  </a:lnTo>
                  <a:lnTo>
                    <a:pt x="22" y="31"/>
                  </a:lnTo>
                  <a:lnTo>
                    <a:pt x="20" y="31"/>
                  </a:lnTo>
                  <a:lnTo>
                    <a:pt x="18" y="30"/>
                  </a:lnTo>
                  <a:lnTo>
                    <a:pt x="14" y="30"/>
                  </a:lnTo>
                  <a:lnTo>
                    <a:pt x="12" y="30"/>
                  </a:lnTo>
                  <a:lnTo>
                    <a:pt x="10" y="29"/>
                  </a:lnTo>
                  <a:lnTo>
                    <a:pt x="7" y="29"/>
                  </a:lnTo>
                  <a:lnTo>
                    <a:pt x="6" y="29"/>
                  </a:lnTo>
                  <a:lnTo>
                    <a:pt x="4" y="29"/>
                  </a:lnTo>
                  <a:lnTo>
                    <a:pt x="3" y="29"/>
                  </a:lnTo>
                  <a:lnTo>
                    <a:pt x="1" y="29"/>
                  </a:lnTo>
                  <a:lnTo>
                    <a:pt x="0" y="29"/>
                  </a:lnTo>
                  <a:lnTo>
                    <a:pt x="4" y="23"/>
                  </a:lnTo>
                  <a:lnTo>
                    <a:pt x="3" y="23"/>
                  </a:lnTo>
                  <a:lnTo>
                    <a:pt x="3" y="22"/>
                  </a:lnTo>
                  <a:lnTo>
                    <a:pt x="1" y="21"/>
                  </a:lnTo>
                  <a:lnTo>
                    <a:pt x="1" y="19"/>
                  </a:lnTo>
                  <a:lnTo>
                    <a:pt x="1" y="18"/>
                  </a:lnTo>
                  <a:lnTo>
                    <a:pt x="1" y="17"/>
                  </a:lnTo>
                  <a:lnTo>
                    <a:pt x="3" y="17"/>
                  </a:lnTo>
                  <a:lnTo>
                    <a:pt x="3" y="16"/>
                  </a:lnTo>
                  <a:lnTo>
                    <a:pt x="4" y="16"/>
                  </a:lnTo>
                  <a:lnTo>
                    <a:pt x="4" y="14"/>
                  </a:lnTo>
                  <a:lnTo>
                    <a:pt x="5" y="14"/>
                  </a:lnTo>
                  <a:lnTo>
                    <a:pt x="5" y="13"/>
                  </a:lnTo>
                  <a:lnTo>
                    <a:pt x="6" y="13"/>
                  </a:lnTo>
                  <a:lnTo>
                    <a:pt x="6" y="12"/>
                  </a:lnTo>
                  <a:lnTo>
                    <a:pt x="7" y="12"/>
                  </a:lnTo>
                  <a:lnTo>
                    <a:pt x="7" y="10"/>
                  </a:lnTo>
                  <a:lnTo>
                    <a:pt x="8" y="10"/>
                  </a:lnTo>
                  <a:lnTo>
                    <a:pt x="11" y="9"/>
                  </a:lnTo>
                  <a:lnTo>
                    <a:pt x="13" y="8"/>
                  </a:lnTo>
                  <a:lnTo>
                    <a:pt x="15" y="6"/>
                  </a:lnTo>
                  <a:lnTo>
                    <a:pt x="18" y="6"/>
                  </a:lnTo>
                  <a:lnTo>
                    <a:pt x="20" y="5"/>
                  </a:lnTo>
                  <a:lnTo>
                    <a:pt x="24" y="4"/>
                  </a:lnTo>
                  <a:lnTo>
                    <a:pt x="26" y="4"/>
                  </a:lnTo>
                  <a:lnTo>
                    <a:pt x="28" y="4"/>
                  </a:lnTo>
                  <a:lnTo>
                    <a:pt x="32" y="3"/>
                  </a:lnTo>
                  <a:lnTo>
                    <a:pt x="34" y="3"/>
                  </a:lnTo>
                  <a:lnTo>
                    <a:pt x="38" y="1"/>
                  </a:lnTo>
                  <a:lnTo>
                    <a:pt x="40" y="1"/>
                  </a:lnTo>
                  <a:lnTo>
                    <a:pt x="43" y="1"/>
                  </a:lnTo>
                  <a:lnTo>
                    <a:pt x="46" y="1"/>
                  </a:lnTo>
                  <a:lnTo>
                    <a:pt x="49" y="0"/>
                  </a:lnTo>
                  <a:lnTo>
                    <a:pt x="52" y="0"/>
                  </a:lnTo>
                  <a:lnTo>
                    <a:pt x="55" y="0"/>
                  </a:lnTo>
                  <a:lnTo>
                    <a:pt x="57" y="0"/>
                  </a:lnTo>
                  <a:lnTo>
                    <a:pt x="61" y="0"/>
                  </a:lnTo>
                  <a:lnTo>
                    <a:pt x="64" y="0"/>
                  </a:lnTo>
                  <a:lnTo>
                    <a:pt x="67" y="0"/>
                  </a:lnTo>
                  <a:lnTo>
                    <a:pt x="70" y="0"/>
                  </a:lnTo>
                  <a:lnTo>
                    <a:pt x="72" y="0"/>
                  </a:lnTo>
                  <a:lnTo>
                    <a:pt x="75" y="0"/>
                  </a:lnTo>
                  <a:lnTo>
                    <a:pt x="78" y="1"/>
                  </a:lnTo>
                  <a:lnTo>
                    <a:pt x="81" y="1"/>
                  </a:lnTo>
                  <a:lnTo>
                    <a:pt x="83" y="1"/>
                  </a:lnTo>
                  <a:lnTo>
                    <a:pt x="86" y="1"/>
                  </a:lnTo>
                  <a:lnTo>
                    <a:pt x="89" y="3"/>
                  </a:lnTo>
                  <a:lnTo>
                    <a:pt x="91" y="3"/>
                  </a:lnTo>
                  <a:lnTo>
                    <a:pt x="93" y="3"/>
                  </a:lnTo>
                  <a:lnTo>
                    <a:pt x="9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4" name="Freeform 117"/>
            <p:cNvSpPr>
              <a:spLocks noEditPoints="1"/>
            </p:cNvSpPr>
            <p:nvPr/>
          </p:nvSpPr>
          <p:spPr bwMode="auto">
            <a:xfrm>
              <a:off x="5050" y="3299"/>
              <a:ext cx="201" cy="181"/>
            </a:xfrm>
            <a:custGeom>
              <a:avLst/>
              <a:gdLst>
                <a:gd name="T0" fmla="*/ 1 w 404"/>
                <a:gd name="T1" fmla="*/ 1 h 362"/>
                <a:gd name="T2" fmla="*/ 1 w 404"/>
                <a:gd name="T3" fmla="*/ 1 h 362"/>
                <a:gd name="T4" fmla="*/ 0 w 404"/>
                <a:gd name="T5" fmla="*/ 0 h 362"/>
                <a:gd name="T6" fmla="*/ 0 w 404"/>
                <a:gd name="T7" fmla="*/ 1 h 362"/>
                <a:gd name="T8" fmla="*/ 0 w 404"/>
                <a:gd name="T9" fmla="*/ 1 h 362"/>
                <a:gd name="T10" fmla="*/ 0 w 404"/>
                <a:gd name="T11" fmla="*/ 1 h 362"/>
                <a:gd name="T12" fmla="*/ 0 w 404"/>
                <a:gd name="T13" fmla="*/ 0 h 362"/>
                <a:gd name="T14" fmla="*/ 0 w 404"/>
                <a:gd name="T15" fmla="*/ 1 h 362"/>
                <a:gd name="T16" fmla="*/ 0 w 404"/>
                <a:gd name="T17" fmla="*/ 1 h 362"/>
                <a:gd name="T18" fmla="*/ 0 w 404"/>
                <a:gd name="T19" fmla="*/ 1 h 362"/>
                <a:gd name="T20" fmla="*/ 0 w 404"/>
                <a:gd name="T21" fmla="*/ 1 h 362"/>
                <a:gd name="T22" fmla="*/ 1 w 404"/>
                <a:gd name="T23" fmla="*/ 1 h 362"/>
                <a:gd name="T24" fmla="*/ 1 w 404"/>
                <a:gd name="T25" fmla="*/ 1 h 362"/>
                <a:gd name="T26" fmla="*/ 1 w 404"/>
                <a:gd name="T27" fmla="*/ 1 h 362"/>
                <a:gd name="T28" fmla="*/ 1 w 404"/>
                <a:gd name="T29" fmla="*/ 1 h 362"/>
                <a:gd name="T30" fmla="*/ 1 w 404"/>
                <a:gd name="T31" fmla="*/ 1 h 362"/>
                <a:gd name="T32" fmla="*/ 0 w 404"/>
                <a:gd name="T33" fmla="*/ 1 h 362"/>
                <a:gd name="T34" fmla="*/ 0 w 404"/>
                <a:gd name="T35" fmla="*/ 1 h 362"/>
                <a:gd name="T36" fmla="*/ 0 w 404"/>
                <a:gd name="T37" fmla="*/ 1 h 362"/>
                <a:gd name="T38" fmla="*/ 1 w 404"/>
                <a:gd name="T39" fmla="*/ 1 h 362"/>
                <a:gd name="T40" fmla="*/ 1 w 404"/>
                <a:gd name="T41" fmla="*/ 1 h 362"/>
                <a:gd name="T42" fmla="*/ 1 w 404"/>
                <a:gd name="T43" fmla="*/ 1 h 362"/>
                <a:gd name="T44" fmla="*/ 1 w 404"/>
                <a:gd name="T45" fmla="*/ 1 h 362"/>
                <a:gd name="T46" fmla="*/ 1 w 404"/>
                <a:gd name="T47" fmla="*/ 1 h 362"/>
                <a:gd name="T48" fmla="*/ 1 w 404"/>
                <a:gd name="T49" fmla="*/ 1 h 362"/>
                <a:gd name="T50" fmla="*/ 0 w 404"/>
                <a:gd name="T51" fmla="*/ 1 h 362"/>
                <a:gd name="T52" fmla="*/ 0 w 404"/>
                <a:gd name="T53" fmla="*/ 1 h 362"/>
                <a:gd name="T54" fmla="*/ 0 w 404"/>
                <a:gd name="T55" fmla="*/ 1 h 362"/>
                <a:gd name="T56" fmla="*/ 0 w 404"/>
                <a:gd name="T57" fmla="*/ 1 h 362"/>
                <a:gd name="T58" fmla="*/ 0 w 404"/>
                <a:gd name="T59" fmla="*/ 1 h 362"/>
                <a:gd name="T60" fmla="*/ 0 w 404"/>
                <a:gd name="T61" fmla="*/ 1 h 362"/>
                <a:gd name="T62" fmla="*/ 0 w 404"/>
                <a:gd name="T63" fmla="*/ 1 h 362"/>
                <a:gd name="T64" fmla="*/ 0 w 404"/>
                <a:gd name="T65" fmla="*/ 1 h 362"/>
                <a:gd name="T66" fmla="*/ 1 w 404"/>
                <a:gd name="T67" fmla="*/ 1 h 362"/>
                <a:gd name="T68" fmla="*/ 1 w 404"/>
                <a:gd name="T69" fmla="*/ 1 h 362"/>
                <a:gd name="T70" fmla="*/ 1 w 404"/>
                <a:gd name="T71" fmla="*/ 1 h 362"/>
                <a:gd name="T72" fmla="*/ 1 w 404"/>
                <a:gd name="T73" fmla="*/ 1 h 362"/>
                <a:gd name="T74" fmla="*/ 1 w 404"/>
                <a:gd name="T75" fmla="*/ 1 h 362"/>
                <a:gd name="T76" fmla="*/ 0 w 404"/>
                <a:gd name="T77" fmla="*/ 1 h 362"/>
                <a:gd name="T78" fmla="*/ 0 w 404"/>
                <a:gd name="T79" fmla="*/ 1 h 362"/>
                <a:gd name="T80" fmla="*/ 0 w 404"/>
                <a:gd name="T81" fmla="*/ 1 h 362"/>
                <a:gd name="T82" fmla="*/ 0 w 404"/>
                <a:gd name="T83" fmla="*/ 1 h 362"/>
                <a:gd name="T84" fmla="*/ 0 w 404"/>
                <a:gd name="T85" fmla="*/ 1 h 362"/>
                <a:gd name="T86" fmla="*/ 0 w 404"/>
                <a:gd name="T87" fmla="*/ 1 h 362"/>
                <a:gd name="T88" fmla="*/ 0 w 404"/>
                <a:gd name="T89" fmla="*/ 2 h 362"/>
                <a:gd name="T90" fmla="*/ 0 w 404"/>
                <a:gd name="T91" fmla="*/ 2 h 362"/>
                <a:gd name="T92" fmla="*/ 0 w 404"/>
                <a:gd name="T93" fmla="*/ 2 h 362"/>
                <a:gd name="T94" fmla="*/ 0 w 404"/>
                <a:gd name="T95" fmla="*/ 2 h 362"/>
                <a:gd name="T96" fmla="*/ 1 w 404"/>
                <a:gd name="T97" fmla="*/ 2 h 362"/>
                <a:gd name="T98" fmla="*/ 1 w 404"/>
                <a:gd name="T99" fmla="*/ 2 h 362"/>
                <a:gd name="T100" fmla="*/ 0 w 404"/>
                <a:gd name="T101" fmla="*/ 2 h 362"/>
                <a:gd name="T102" fmla="*/ 0 w 404"/>
                <a:gd name="T103" fmla="*/ 2 h 362"/>
                <a:gd name="T104" fmla="*/ 0 w 404"/>
                <a:gd name="T105" fmla="*/ 2 h 362"/>
                <a:gd name="T106" fmla="*/ 0 w 404"/>
                <a:gd name="T107" fmla="*/ 2 h 362"/>
                <a:gd name="T108" fmla="*/ 0 w 404"/>
                <a:gd name="T109" fmla="*/ 2 h 362"/>
                <a:gd name="T110" fmla="*/ 0 w 404"/>
                <a:gd name="T111" fmla="*/ 2 h 362"/>
                <a:gd name="T112" fmla="*/ 0 w 404"/>
                <a:gd name="T113" fmla="*/ 2 h 362"/>
                <a:gd name="T114" fmla="*/ 0 w 404"/>
                <a:gd name="T115" fmla="*/ 1 h 362"/>
                <a:gd name="T116" fmla="*/ 0 w 404"/>
                <a:gd name="T117" fmla="*/ 1 h 362"/>
                <a:gd name="T118" fmla="*/ 0 w 404"/>
                <a:gd name="T119" fmla="*/ 1 h 362"/>
                <a:gd name="T120" fmla="*/ 0 w 404"/>
                <a:gd name="T121" fmla="*/ 1 h 3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4" h="362">
                  <a:moveTo>
                    <a:pt x="404" y="23"/>
                  </a:moveTo>
                  <a:lnTo>
                    <a:pt x="397" y="22"/>
                  </a:lnTo>
                  <a:lnTo>
                    <a:pt x="391" y="21"/>
                  </a:lnTo>
                  <a:lnTo>
                    <a:pt x="384" y="19"/>
                  </a:lnTo>
                  <a:lnTo>
                    <a:pt x="377" y="17"/>
                  </a:lnTo>
                  <a:lnTo>
                    <a:pt x="371" y="15"/>
                  </a:lnTo>
                  <a:lnTo>
                    <a:pt x="364" y="14"/>
                  </a:lnTo>
                  <a:lnTo>
                    <a:pt x="357" y="13"/>
                  </a:lnTo>
                  <a:lnTo>
                    <a:pt x="350" y="12"/>
                  </a:lnTo>
                  <a:lnTo>
                    <a:pt x="343" y="10"/>
                  </a:lnTo>
                  <a:lnTo>
                    <a:pt x="336" y="9"/>
                  </a:lnTo>
                  <a:lnTo>
                    <a:pt x="330" y="8"/>
                  </a:lnTo>
                  <a:lnTo>
                    <a:pt x="323" y="6"/>
                  </a:lnTo>
                  <a:lnTo>
                    <a:pt x="316" y="5"/>
                  </a:lnTo>
                  <a:lnTo>
                    <a:pt x="309" y="4"/>
                  </a:lnTo>
                  <a:lnTo>
                    <a:pt x="302" y="2"/>
                  </a:lnTo>
                  <a:lnTo>
                    <a:pt x="295" y="2"/>
                  </a:lnTo>
                  <a:lnTo>
                    <a:pt x="288" y="1"/>
                  </a:lnTo>
                  <a:lnTo>
                    <a:pt x="281" y="1"/>
                  </a:lnTo>
                  <a:lnTo>
                    <a:pt x="274" y="0"/>
                  </a:lnTo>
                  <a:lnTo>
                    <a:pt x="267" y="0"/>
                  </a:lnTo>
                  <a:lnTo>
                    <a:pt x="260" y="0"/>
                  </a:lnTo>
                  <a:lnTo>
                    <a:pt x="253" y="0"/>
                  </a:lnTo>
                  <a:lnTo>
                    <a:pt x="246" y="0"/>
                  </a:lnTo>
                  <a:lnTo>
                    <a:pt x="239" y="0"/>
                  </a:lnTo>
                  <a:lnTo>
                    <a:pt x="232" y="0"/>
                  </a:lnTo>
                  <a:lnTo>
                    <a:pt x="225" y="0"/>
                  </a:lnTo>
                  <a:lnTo>
                    <a:pt x="218" y="1"/>
                  </a:lnTo>
                  <a:lnTo>
                    <a:pt x="212" y="1"/>
                  </a:lnTo>
                  <a:lnTo>
                    <a:pt x="205" y="2"/>
                  </a:lnTo>
                  <a:lnTo>
                    <a:pt x="198" y="4"/>
                  </a:lnTo>
                  <a:lnTo>
                    <a:pt x="192" y="5"/>
                  </a:lnTo>
                  <a:lnTo>
                    <a:pt x="185" y="6"/>
                  </a:lnTo>
                  <a:lnTo>
                    <a:pt x="183" y="6"/>
                  </a:lnTo>
                  <a:lnTo>
                    <a:pt x="181" y="8"/>
                  </a:lnTo>
                  <a:lnTo>
                    <a:pt x="179" y="8"/>
                  </a:lnTo>
                  <a:lnTo>
                    <a:pt x="177" y="8"/>
                  </a:lnTo>
                  <a:lnTo>
                    <a:pt x="175" y="8"/>
                  </a:lnTo>
                  <a:lnTo>
                    <a:pt x="172" y="8"/>
                  </a:lnTo>
                  <a:lnTo>
                    <a:pt x="170" y="8"/>
                  </a:lnTo>
                  <a:lnTo>
                    <a:pt x="168" y="6"/>
                  </a:lnTo>
                  <a:lnTo>
                    <a:pt x="164" y="6"/>
                  </a:lnTo>
                  <a:lnTo>
                    <a:pt x="162" y="6"/>
                  </a:lnTo>
                  <a:lnTo>
                    <a:pt x="160" y="6"/>
                  </a:lnTo>
                  <a:lnTo>
                    <a:pt x="157" y="5"/>
                  </a:lnTo>
                  <a:lnTo>
                    <a:pt x="155" y="5"/>
                  </a:lnTo>
                  <a:lnTo>
                    <a:pt x="153" y="4"/>
                  </a:lnTo>
                  <a:lnTo>
                    <a:pt x="150" y="4"/>
                  </a:lnTo>
                  <a:lnTo>
                    <a:pt x="148" y="4"/>
                  </a:lnTo>
                  <a:lnTo>
                    <a:pt x="146" y="2"/>
                  </a:lnTo>
                  <a:lnTo>
                    <a:pt x="143" y="2"/>
                  </a:lnTo>
                  <a:lnTo>
                    <a:pt x="141" y="1"/>
                  </a:lnTo>
                  <a:lnTo>
                    <a:pt x="139" y="1"/>
                  </a:lnTo>
                  <a:lnTo>
                    <a:pt x="136" y="1"/>
                  </a:lnTo>
                  <a:lnTo>
                    <a:pt x="134" y="0"/>
                  </a:lnTo>
                  <a:lnTo>
                    <a:pt x="132" y="0"/>
                  </a:lnTo>
                  <a:lnTo>
                    <a:pt x="129" y="0"/>
                  </a:lnTo>
                  <a:lnTo>
                    <a:pt x="128" y="0"/>
                  </a:lnTo>
                  <a:lnTo>
                    <a:pt x="126" y="0"/>
                  </a:lnTo>
                  <a:lnTo>
                    <a:pt x="124" y="0"/>
                  </a:lnTo>
                  <a:lnTo>
                    <a:pt x="122" y="0"/>
                  </a:lnTo>
                  <a:lnTo>
                    <a:pt x="121" y="0"/>
                  </a:lnTo>
                  <a:lnTo>
                    <a:pt x="119" y="0"/>
                  </a:lnTo>
                  <a:lnTo>
                    <a:pt x="118" y="0"/>
                  </a:lnTo>
                  <a:lnTo>
                    <a:pt x="117" y="1"/>
                  </a:lnTo>
                  <a:lnTo>
                    <a:pt x="117" y="2"/>
                  </a:lnTo>
                  <a:lnTo>
                    <a:pt x="117" y="4"/>
                  </a:lnTo>
                  <a:lnTo>
                    <a:pt x="117" y="5"/>
                  </a:lnTo>
                  <a:lnTo>
                    <a:pt x="117" y="6"/>
                  </a:lnTo>
                  <a:lnTo>
                    <a:pt x="117" y="8"/>
                  </a:lnTo>
                  <a:lnTo>
                    <a:pt x="117" y="9"/>
                  </a:lnTo>
                  <a:lnTo>
                    <a:pt x="117" y="10"/>
                  </a:lnTo>
                  <a:lnTo>
                    <a:pt x="117" y="12"/>
                  </a:lnTo>
                  <a:lnTo>
                    <a:pt x="117" y="13"/>
                  </a:lnTo>
                  <a:lnTo>
                    <a:pt x="115" y="14"/>
                  </a:lnTo>
                  <a:lnTo>
                    <a:pt x="115" y="15"/>
                  </a:lnTo>
                  <a:lnTo>
                    <a:pt x="115" y="17"/>
                  </a:lnTo>
                  <a:lnTo>
                    <a:pt x="115" y="18"/>
                  </a:lnTo>
                  <a:lnTo>
                    <a:pt x="115" y="19"/>
                  </a:lnTo>
                  <a:lnTo>
                    <a:pt x="114" y="21"/>
                  </a:lnTo>
                  <a:lnTo>
                    <a:pt x="114" y="22"/>
                  </a:lnTo>
                  <a:lnTo>
                    <a:pt x="114" y="23"/>
                  </a:lnTo>
                  <a:lnTo>
                    <a:pt x="114" y="25"/>
                  </a:lnTo>
                  <a:lnTo>
                    <a:pt x="113" y="26"/>
                  </a:lnTo>
                  <a:lnTo>
                    <a:pt x="113" y="27"/>
                  </a:lnTo>
                  <a:lnTo>
                    <a:pt x="113" y="28"/>
                  </a:lnTo>
                  <a:lnTo>
                    <a:pt x="112" y="30"/>
                  </a:lnTo>
                  <a:lnTo>
                    <a:pt x="121" y="30"/>
                  </a:lnTo>
                  <a:lnTo>
                    <a:pt x="129" y="30"/>
                  </a:lnTo>
                  <a:lnTo>
                    <a:pt x="138" y="28"/>
                  </a:lnTo>
                  <a:lnTo>
                    <a:pt x="146" y="28"/>
                  </a:lnTo>
                  <a:lnTo>
                    <a:pt x="154" y="28"/>
                  </a:lnTo>
                  <a:lnTo>
                    <a:pt x="162" y="27"/>
                  </a:lnTo>
                  <a:lnTo>
                    <a:pt x="170" y="27"/>
                  </a:lnTo>
                  <a:lnTo>
                    <a:pt x="178" y="26"/>
                  </a:lnTo>
                  <a:lnTo>
                    <a:pt x="186" y="26"/>
                  </a:lnTo>
                  <a:lnTo>
                    <a:pt x="195" y="25"/>
                  </a:lnTo>
                  <a:lnTo>
                    <a:pt x="203" y="25"/>
                  </a:lnTo>
                  <a:lnTo>
                    <a:pt x="211" y="23"/>
                  </a:lnTo>
                  <a:lnTo>
                    <a:pt x="219" y="23"/>
                  </a:lnTo>
                  <a:lnTo>
                    <a:pt x="227" y="22"/>
                  </a:lnTo>
                  <a:lnTo>
                    <a:pt x="234" y="22"/>
                  </a:lnTo>
                  <a:lnTo>
                    <a:pt x="242" y="21"/>
                  </a:lnTo>
                  <a:lnTo>
                    <a:pt x="250" y="21"/>
                  </a:lnTo>
                  <a:lnTo>
                    <a:pt x="259" y="19"/>
                  </a:lnTo>
                  <a:lnTo>
                    <a:pt x="267" y="19"/>
                  </a:lnTo>
                  <a:lnTo>
                    <a:pt x="275" y="19"/>
                  </a:lnTo>
                  <a:lnTo>
                    <a:pt x="282" y="19"/>
                  </a:lnTo>
                  <a:lnTo>
                    <a:pt x="290" y="19"/>
                  </a:lnTo>
                  <a:lnTo>
                    <a:pt x="298" y="19"/>
                  </a:lnTo>
                  <a:lnTo>
                    <a:pt x="306" y="19"/>
                  </a:lnTo>
                  <a:lnTo>
                    <a:pt x="314" y="21"/>
                  </a:lnTo>
                  <a:lnTo>
                    <a:pt x="321" y="21"/>
                  </a:lnTo>
                  <a:lnTo>
                    <a:pt x="330" y="22"/>
                  </a:lnTo>
                  <a:lnTo>
                    <a:pt x="338" y="23"/>
                  </a:lnTo>
                  <a:lnTo>
                    <a:pt x="346" y="25"/>
                  </a:lnTo>
                  <a:lnTo>
                    <a:pt x="354" y="26"/>
                  </a:lnTo>
                  <a:lnTo>
                    <a:pt x="362" y="27"/>
                  </a:lnTo>
                  <a:lnTo>
                    <a:pt x="370" y="30"/>
                  </a:lnTo>
                  <a:lnTo>
                    <a:pt x="371" y="30"/>
                  </a:lnTo>
                  <a:lnTo>
                    <a:pt x="373" y="30"/>
                  </a:lnTo>
                  <a:lnTo>
                    <a:pt x="374" y="30"/>
                  </a:lnTo>
                  <a:lnTo>
                    <a:pt x="375" y="30"/>
                  </a:lnTo>
                  <a:lnTo>
                    <a:pt x="376" y="30"/>
                  </a:lnTo>
                  <a:lnTo>
                    <a:pt x="377" y="30"/>
                  </a:lnTo>
                  <a:lnTo>
                    <a:pt x="378" y="30"/>
                  </a:lnTo>
                  <a:lnTo>
                    <a:pt x="380" y="30"/>
                  </a:lnTo>
                  <a:lnTo>
                    <a:pt x="381" y="30"/>
                  </a:lnTo>
                  <a:lnTo>
                    <a:pt x="382" y="30"/>
                  </a:lnTo>
                  <a:lnTo>
                    <a:pt x="383" y="28"/>
                  </a:lnTo>
                  <a:lnTo>
                    <a:pt x="384" y="28"/>
                  </a:lnTo>
                  <a:lnTo>
                    <a:pt x="385" y="28"/>
                  </a:lnTo>
                  <a:lnTo>
                    <a:pt x="388" y="28"/>
                  </a:lnTo>
                  <a:lnTo>
                    <a:pt x="389" y="28"/>
                  </a:lnTo>
                  <a:lnTo>
                    <a:pt x="390" y="28"/>
                  </a:lnTo>
                  <a:lnTo>
                    <a:pt x="391" y="28"/>
                  </a:lnTo>
                  <a:lnTo>
                    <a:pt x="392" y="28"/>
                  </a:lnTo>
                  <a:lnTo>
                    <a:pt x="393" y="28"/>
                  </a:lnTo>
                  <a:lnTo>
                    <a:pt x="395" y="27"/>
                  </a:lnTo>
                  <a:lnTo>
                    <a:pt x="396" y="27"/>
                  </a:lnTo>
                  <a:lnTo>
                    <a:pt x="397" y="27"/>
                  </a:lnTo>
                  <a:lnTo>
                    <a:pt x="398" y="27"/>
                  </a:lnTo>
                  <a:lnTo>
                    <a:pt x="399" y="27"/>
                  </a:lnTo>
                  <a:lnTo>
                    <a:pt x="400" y="26"/>
                  </a:lnTo>
                  <a:lnTo>
                    <a:pt x="402" y="26"/>
                  </a:lnTo>
                  <a:lnTo>
                    <a:pt x="403" y="25"/>
                  </a:lnTo>
                  <a:lnTo>
                    <a:pt x="404" y="25"/>
                  </a:lnTo>
                  <a:lnTo>
                    <a:pt x="404" y="23"/>
                  </a:lnTo>
                  <a:close/>
                  <a:moveTo>
                    <a:pt x="0" y="110"/>
                  </a:moveTo>
                  <a:lnTo>
                    <a:pt x="10" y="114"/>
                  </a:lnTo>
                  <a:lnTo>
                    <a:pt x="20" y="118"/>
                  </a:lnTo>
                  <a:lnTo>
                    <a:pt x="29" y="121"/>
                  </a:lnTo>
                  <a:lnTo>
                    <a:pt x="40" y="123"/>
                  </a:lnTo>
                  <a:lnTo>
                    <a:pt x="49" y="126"/>
                  </a:lnTo>
                  <a:lnTo>
                    <a:pt x="60" y="127"/>
                  </a:lnTo>
                  <a:lnTo>
                    <a:pt x="70" y="128"/>
                  </a:lnTo>
                  <a:lnTo>
                    <a:pt x="81" y="128"/>
                  </a:lnTo>
                  <a:lnTo>
                    <a:pt x="91" y="128"/>
                  </a:lnTo>
                  <a:lnTo>
                    <a:pt x="103" y="128"/>
                  </a:lnTo>
                  <a:lnTo>
                    <a:pt x="113" y="127"/>
                  </a:lnTo>
                  <a:lnTo>
                    <a:pt x="124" y="127"/>
                  </a:lnTo>
                  <a:lnTo>
                    <a:pt x="135" y="126"/>
                  </a:lnTo>
                  <a:lnTo>
                    <a:pt x="147" y="124"/>
                  </a:lnTo>
                  <a:lnTo>
                    <a:pt x="157" y="123"/>
                  </a:lnTo>
                  <a:lnTo>
                    <a:pt x="169" y="121"/>
                  </a:lnTo>
                  <a:lnTo>
                    <a:pt x="179" y="119"/>
                  </a:lnTo>
                  <a:lnTo>
                    <a:pt x="191" y="118"/>
                  </a:lnTo>
                  <a:lnTo>
                    <a:pt x="202" y="117"/>
                  </a:lnTo>
                  <a:lnTo>
                    <a:pt x="213" y="114"/>
                  </a:lnTo>
                  <a:lnTo>
                    <a:pt x="225" y="113"/>
                  </a:lnTo>
                  <a:lnTo>
                    <a:pt x="235" y="111"/>
                  </a:lnTo>
                  <a:lnTo>
                    <a:pt x="246" y="110"/>
                  </a:lnTo>
                  <a:lnTo>
                    <a:pt x="257" y="109"/>
                  </a:lnTo>
                  <a:lnTo>
                    <a:pt x="268" y="109"/>
                  </a:lnTo>
                  <a:lnTo>
                    <a:pt x="278" y="109"/>
                  </a:lnTo>
                  <a:lnTo>
                    <a:pt x="289" y="109"/>
                  </a:lnTo>
                  <a:lnTo>
                    <a:pt x="299" y="109"/>
                  </a:lnTo>
                  <a:lnTo>
                    <a:pt x="310" y="110"/>
                  </a:lnTo>
                  <a:lnTo>
                    <a:pt x="320" y="111"/>
                  </a:lnTo>
                  <a:lnTo>
                    <a:pt x="330" y="113"/>
                  </a:lnTo>
                  <a:lnTo>
                    <a:pt x="340" y="115"/>
                  </a:lnTo>
                  <a:lnTo>
                    <a:pt x="341" y="115"/>
                  </a:lnTo>
                  <a:lnTo>
                    <a:pt x="342" y="115"/>
                  </a:lnTo>
                  <a:lnTo>
                    <a:pt x="343" y="115"/>
                  </a:lnTo>
                  <a:lnTo>
                    <a:pt x="345" y="115"/>
                  </a:lnTo>
                  <a:lnTo>
                    <a:pt x="347" y="115"/>
                  </a:lnTo>
                  <a:lnTo>
                    <a:pt x="348" y="117"/>
                  </a:lnTo>
                  <a:lnTo>
                    <a:pt x="349" y="117"/>
                  </a:lnTo>
                  <a:lnTo>
                    <a:pt x="352" y="117"/>
                  </a:lnTo>
                  <a:lnTo>
                    <a:pt x="353" y="118"/>
                  </a:lnTo>
                  <a:lnTo>
                    <a:pt x="355" y="118"/>
                  </a:lnTo>
                  <a:lnTo>
                    <a:pt x="356" y="118"/>
                  </a:lnTo>
                  <a:lnTo>
                    <a:pt x="359" y="119"/>
                  </a:lnTo>
                  <a:lnTo>
                    <a:pt x="360" y="119"/>
                  </a:lnTo>
                  <a:lnTo>
                    <a:pt x="362" y="119"/>
                  </a:lnTo>
                  <a:lnTo>
                    <a:pt x="363" y="121"/>
                  </a:lnTo>
                  <a:lnTo>
                    <a:pt x="366" y="121"/>
                  </a:lnTo>
                  <a:lnTo>
                    <a:pt x="367" y="122"/>
                  </a:lnTo>
                  <a:lnTo>
                    <a:pt x="369" y="122"/>
                  </a:lnTo>
                  <a:lnTo>
                    <a:pt x="371" y="123"/>
                  </a:lnTo>
                  <a:lnTo>
                    <a:pt x="373" y="123"/>
                  </a:lnTo>
                  <a:lnTo>
                    <a:pt x="375" y="123"/>
                  </a:lnTo>
                  <a:lnTo>
                    <a:pt x="376" y="124"/>
                  </a:lnTo>
                  <a:lnTo>
                    <a:pt x="378" y="124"/>
                  </a:lnTo>
                  <a:lnTo>
                    <a:pt x="380" y="124"/>
                  </a:lnTo>
                  <a:lnTo>
                    <a:pt x="381" y="126"/>
                  </a:lnTo>
                  <a:lnTo>
                    <a:pt x="383" y="126"/>
                  </a:lnTo>
                  <a:lnTo>
                    <a:pt x="384" y="126"/>
                  </a:lnTo>
                  <a:lnTo>
                    <a:pt x="385" y="126"/>
                  </a:lnTo>
                  <a:lnTo>
                    <a:pt x="388" y="127"/>
                  </a:lnTo>
                  <a:lnTo>
                    <a:pt x="389" y="127"/>
                  </a:lnTo>
                  <a:lnTo>
                    <a:pt x="390" y="127"/>
                  </a:lnTo>
                  <a:lnTo>
                    <a:pt x="391" y="127"/>
                  </a:lnTo>
                  <a:lnTo>
                    <a:pt x="382" y="127"/>
                  </a:lnTo>
                  <a:lnTo>
                    <a:pt x="371" y="127"/>
                  </a:lnTo>
                  <a:lnTo>
                    <a:pt x="362" y="126"/>
                  </a:lnTo>
                  <a:lnTo>
                    <a:pt x="353" y="126"/>
                  </a:lnTo>
                  <a:lnTo>
                    <a:pt x="342" y="126"/>
                  </a:lnTo>
                  <a:lnTo>
                    <a:pt x="333" y="124"/>
                  </a:lnTo>
                  <a:lnTo>
                    <a:pt x="324" y="124"/>
                  </a:lnTo>
                  <a:lnTo>
                    <a:pt x="314" y="123"/>
                  </a:lnTo>
                  <a:lnTo>
                    <a:pt x="304" y="123"/>
                  </a:lnTo>
                  <a:lnTo>
                    <a:pt x="295" y="122"/>
                  </a:lnTo>
                  <a:lnTo>
                    <a:pt x="285" y="122"/>
                  </a:lnTo>
                  <a:lnTo>
                    <a:pt x="275" y="121"/>
                  </a:lnTo>
                  <a:lnTo>
                    <a:pt x="266" y="121"/>
                  </a:lnTo>
                  <a:lnTo>
                    <a:pt x="256" y="119"/>
                  </a:lnTo>
                  <a:lnTo>
                    <a:pt x="247" y="119"/>
                  </a:lnTo>
                  <a:lnTo>
                    <a:pt x="236" y="119"/>
                  </a:lnTo>
                  <a:lnTo>
                    <a:pt x="227" y="118"/>
                  </a:lnTo>
                  <a:lnTo>
                    <a:pt x="218" y="118"/>
                  </a:lnTo>
                  <a:lnTo>
                    <a:pt x="207" y="118"/>
                  </a:lnTo>
                  <a:lnTo>
                    <a:pt x="198" y="118"/>
                  </a:lnTo>
                  <a:lnTo>
                    <a:pt x="189" y="118"/>
                  </a:lnTo>
                  <a:lnTo>
                    <a:pt x="179" y="118"/>
                  </a:lnTo>
                  <a:lnTo>
                    <a:pt x="169" y="119"/>
                  </a:lnTo>
                  <a:lnTo>
                    <a:pt x="160" y="119"/>
                  </a:lnTo>
                  <a:lnTo>
                    <a:pt x="150" y="121"/>
                  </a:lnTo>
                  <a:lnTo>
                    <a:pt x="140" y="121"/>
                  </a:lnTo>
                  <a:lnTo>
                    <a:pt x="131" y="122"/>
                  </a:lnTo>
                  <a:lnTo>
                    <a:pt x="121" y="124"/>
                  </a:lnTo>
                  <a:lnTo>
                    <a:pt x="111" y="126"/>
                  </a:lnTo>
                  <a:lnTo>
                    <a:pt x="102" y="127"/>
                  </a:lnTo>
                  <a:lnTo>
                    <a:pt x="92" y="130"/>
                  </a:lnTo>
                  <a:lnTo>
                    <a:pt x="83" y="132"/>
                  </a:lnTo>
                  <a:lnTo>
                    <a:pt x="81" y="132"/>
                  </a:lnTo>
                  <a:lnTo>
                    <a:pt x="78" y="134"/>
                  </a:lnTo>
                  <a:lnTo>
                    <a:pt x="76" y="134"/>
                  </a:lnTo>
                  <a:lnTo>
                    <a:pt x="74" y="134"/>
                  </a:lnTo>
                  <a:lnTo>
                    <a:pt x="71" y="134"/>
                  </a:lnTo>
                  <a:lnTo>
                    <a:pt x="69" y="134"/>
                  </a:lnTo>
                  <a:lnTo>
                    <a:pt x="67" y="134"/>
                  </a:lnTo>
                  <a:lnTo>
                    <a:pt x="64" y="134"/>
                  </a:lnTo>
                  <a:lnTo>
                    <a:pt x="62" y="134"/>
                  </a:lnTo>
                  <a:lnTo>
                    <a:pt x="60" y="134"/>
                  </a:lnTo>
                  <a:lnTo>
                    <a:pt x="56" y="132"/>
                  </a:lnTo>
                  <a:lnTo>
                    <a:pt x="54" y="132"/>
                  </a:lnTo>
                  <a:lnTo>
                    <a:pt x="51" y="132"/>
                  </a:lnTo>
                  <a:lnTo>
                    <a:pt x="49" y="131"/>
                  </a:lnTo>
                  <a:lnTo>
                    <a:pt x="46" y="131"/>
                  </a:lnTo>
                  <a:lnTo>
                    <a:pt x="43" y="130"/>
                  </a:lnTo>
                  <a:lnTo>
                    <a:pt x="41" y="128"/>
                  </a:lnTo>
                  <a:lnTo>
                    <a:pt x="38" y="128"/>
                  </a:lnTo>
                  <a:lnTo>
                    <a:pt x="35" y="127"/>
                  </a:lnTo>
                  <a:lnTo>
                    <a:pt x="32" y="126"/>
                  </a:lnTo>
                  <a:lnTo>
                    <a:pt x="29" y="124"/>
                  </a:lnTo>
                  <a:lnTo>
                    <a:pt x="27" y="123"/>
                  </a:lnTo>
                  <a:lnTo>
                    <a:pt x="24" y="123"/>
                  </a:lnTo>
                  <a:lnTo>
                    <a:pt x="21" y="122"/>
                  </a:lnTo>
                  <a:lnTo>
                    <a:pt x="19" y="121"/>
                  </a:lnTo>
                  <a:lnTo>
                    <a:pt x="15" y="118"/>
                  </a:lnTo>
                  <a:lnTo>
                    <a:pt x="13" y="117"/>
                  </a:lnTo>
                  <a:lnTo>
                    <a:pt x="11" y="115"/>
                  </a:lnTo>
                  <a:lnTo>
                    <a:pt x="8" y="114"/>
                  </a:lnTo>
                  <a:lnTo>
                    <a:pt x="6" y="113"/>
                  </a:lnTo>
                  <a:lnTo>
                    <a:pt x="3" y="111"/>
                  </a:lnTo>
                  <a:lnTo>
                    <a:pt x="0" y="110"/>
                  </a:lnTo>
                  <a:close/>
                  <a:moveTo>
                    <a:pt x="95" y="196"/>
                  </a:moveTo>
                  <a:lnTo>
                    <a:pt x="103" y="196"/>
                  </a:lnTo>
                  <a:lnTo>
                    <a:pt x="111" y="196"/>
                  </a:lnTo>
                  <a:lnTo>
                    <a:pt x="119" y="196"/>
                  </a:lnTo>
                  <a:lnTo>
                    <a:pt x="127" y="196"/>
                  </a:lnTo>
                  <a:lnTo>
                    <a:pt x="136" y="196"/>
                  </a:lnTo>
                  <a:lnTo>
                    <a:pt x="145" y="196"/>
                  </a:lnTo>
                  <a:lnTo>
                    <a:pt x="153" y="196"/>
                  </a:lnTo>
                  <a:lnTo>
                    <a:pt x="161" y="196"/>
                  </a:lnTo>
                  <a:lnTo>
                    <a:pt x="170" y="197"/>
                  </a:lnTo>
                  <a:lnTo>
                    <a:pt x="178" y="197"/>
                  </a:lnTo>
                  <a:lnTo>
                    <a:pt x="186" y="197"/>
                  </a:lnTo>
                  <a:lnTo>
                    <a:pt x="195" y="198"/>
                  </a:lnTo>
                  <a:lnTo>
                    <a:pt x="204" y="198"/>
                  </a:lnTo>
                  <a:lnTo>
                    <a:pt x="212" y="198"/>
                  </a:lnTo>
                  <a:lnTo>
                    <a:pt x="220" y="200"/>
                  </a:lnTo>
                  <a:lnTo>
                    <a:pt x="228" y="201"/>
                  </a:lnTo>
                  <a:lnTo>
                    <a:pt x="236" y="202"/>
                  </a:lnTo>
                  <a:lnTo>
                    <a:pt x="246" y="202"/>
                  </a:lnTo>
                  <a:lnTo>
                    <a:pt x="254" y="204"/>
                  </a:lnTo>
                  <a:lnTo>
                    <a:pt x="262" y="205"/>
                  </a:lnTo>
                  <a:lnTo>
                    <a:pt x="270" y="208"/>
                  </a:lnTo>
                  <a:lnTo>
                    <a:pt x="278" y="209"/>
                  </a:lnTo>
                  <a:lnTo>
                    <a:pt x="285" y="210"/>
                  </a:lnTo>
                  <a:lnTo>
                    <a:pt x="293" y="213"/>
                  </a:lnTo>
                  <a:lnTo>
                    <a:pt x="302" y="215"/>
                  </a:lnTo>
                  <a:lnTo>
                    <a:pt x="309" y="217"/>
                  </a:lnTo>
                  <a:lnTo>
                    <a:pt x="317" y="219"/>
                  </a:lnTo>
                  <a:lnTo>
                    <a:pt x="324" y="223"/>
                  </a:lnTo>
                  <a:lnTo>
                    <a:pt x="332" y="226"/>
                  </a:lnTo>
                  <a:lnTo>
                    <a:pt x="339" y="228"/>
                  </a:lnTo>
                  <a:lnTo>
                    <a:pt x="346" y="232"/>
                  </a:lnTo>
                  <a:lnTo>
                    <a:pt x="353" y="236"/>
                  </a:lnTo>
                  <a:lnTo>
                    <a:pt x="354" y="236"/>
                  </a:lnTo>
                  <a:lnTo>
                    <a:pt x="355" y="237"/>
                  </a:lnTo>
                  <a:lnTo>
                    <a:pt x="355" y="239"/>
                  </a:lnTo>
                  <a:lnTo>
                    <a:pt x="356" y="240"/>
                  </a:lnTo>
                  <a:lnTo>
                    <a:pt x="356" y="241"/>
                  </a:lnTo>
                  <a:lnTo>
                    <a:pt x="356" y="243"/>
                  </a:lnTo>
                  <a:lnTo>
                    <a:pt x="356" y="244"/>
                  </a:lnTo>
                  <a:lnTo>
                    <a:pt x="356" y="245"/>
                  </a:lnTo>
                  <a:lnTo>
                    <a:pt x="356" y="246"/>
                  </a:lnTo>
                  <a:lnTo>
                    <a:pt x="356" y="248"/>
                  </a:lnTo>
                  <a:lnTo>
                    <a:pt x="356" y="249"/>
                  </a:lnTo>
                  <a:lnTo>
                    <a:pt x="356" y="250"/>
                  </a:lnTo>
                  <a:lnTo>
                    <a:pt x="356" y="252"/>
                  </a:lnTo>
                  <a:lnTo>
                    <a:pt x="356" y="253"/>
                  </a:lnTo>
                  <a:lnTo>
                    <a:pt x="354" y="249"/>
                  </a:lnTo>
                  <a:lnTo>
                    <a:pt x="349" y="245"/>
                  </a:lnTo>
                  <a:lnTo>
                    <a:pt x="346" y="241"/>
                  </a:lnTo>
                  <a:lnTo>
                    <a:pt x="341" y="239"/>
                  </a:lnTo>
                  <a:lnTo>
                    <a:pt x="336" y="235"/>
                  </a:lnTo>
                  <a:lnTo>
                    <a:pt x="332" y="232"/>
                  </a:lnTo>
                  <a:lnTo>
                    <a:pt x="327" y="231"/>
                  </a:lnTo>
                  <a:lnTo>
                    <a:pt x="321" y="228"/>
                  </a:lnTo>
                  <a:lnTo>
                    <a:pt x="317" y="226"/>
                  </a:lnTo>
                  <a:lnTo>
                    <a:pt x="311" y="224"/>
                  </a:lnTo>
                  <a:lnTo>
                    <a:pt x="305" y="223"/>
                  </a:lnTo>
                  <a:lnTo>
                    <a:pt x="299" y="222"/>
                  </a:lnTo>
                  <a:lnTo>
                    <a:pt x="292" y="220"/>
                  </a:lnTo>
                  <a:lnTo>
                    <a:pt x="286" y="219"/>
                  </a:lnTo>
                  <a:lnTo>
                    <a:pt x="281" y="218"/>
                  </a:lnTo>
                  <a:lnTo>
                    <a:pt x="275" y="217"/>
                  </a:lnTo>
                  <a:lnTo>
                    <a:pt x="268" y="217"/>
                  </a:lnTo>
                  <a:lnTo>
                    <a:pt x="262" y="215"/>
                  </a:lnTo>
                  <a:lnTo>
                    <a:pt x="256" y="215"/>
                  </a:lnTo>
                  <a:lnTo>
                    <a:pt x="249" y="214"/>
                  </a:lnTo>
                  <a:lnTo>
                    <a:pt x="243" y="214"/>
                  </a:lnTo>
                  <a:lnTo>
                    <a:pt x="238" y="214"/>
                  </a:lnTo>
                  <a:lnTo>
                    <a:pt x="232" y="213"/>
                  </a:lnTo>
                  <a:lnTo>
                    <a:pt x="226" y="213"/>
                  </a:lnTo>
                  <a:lnTo>
                    <a:pt x="220" y="213"/>
                  </a:lnTo>
                  <a:lnTo>
                    <a:pt x="214" y="211"/>
                  </a:lnTo>
                  <a:lnTo>
                    <a:pt x="209" y="211"/>
                  </a:lnTo>
                  <a:lnTo>
                    <a:pt x="204" y="210"/>
                  </a:lnTo>
                  <a:lnTo>
                    <a:pt x="199" y="210"/>
                  </a:lnTo>
                  <a:lnTo>
                    <a:pt x="195" y="209"/>
                  </a:lnTo>
                  <a:lnTo>
                    <a:pt x="190" y="208"/>
                  </a:lnTo>
                  <a:lnTo>
                    <a:pt x="185" y="208"/>
                  </a:lnTo>
                  <a:lnTo>
                    <a:pt x="183" y="206"/>
                  </a:lnTo>
                  <a:lnTo>
                    <a:pt x="181" y="206"/>
                  </a:lnTo>
                  <a:lnTo>
                    <a:pt x="178" y="206"/>
                  </a:lnTo>
                  <a:lnTo>
                    <a:pt x="175" y="205"/>
                  </a:lnTo>
                  <a:lnTo>
                    <a:pt x="172" y="205"/>
                  </a:lnTo>
                  <a:lnTo>
                    <a:pt x="170" y="205"/>
                  </a:lnTo>
                  <a:lnTo>
                    <a:pt x="168" y="205"/>
                  </a:lnTo>
                  <a:lnTo>
                    <a:pt x="164" y="205"/>
                  </a:lnTo>
                  <a:lnTo>
                    <a:pt x="162" y="205"/>
                  </a:lnTo>
                  <a:lnTo>
                    <a:pt x="159" y="204"/>
                  </a:lnTo>
                  <a:lnTo>
                    <a:pt x="156" y="204"/>
                  </a:lnTo>
                  <a:lnTo>
                    <a:pt x="154" y="204"/>
                  </a:lnTo>
                  <a:lnTo>
                    <a:pt x="150" y="204"/>
                  </a:lnTo>
                  <a:lnTo>
                    <a:pt x="148" y="204"/>
                  </a:lnTo>
                  <a:lnTo>
                    <a:pt x="145" y="204"/>
                  </a:lnTo>
                  <a:lnTo>
                    <a:pt x="142" y="204"/>
                  </a:lnTo>
                  <a:lnTo>
                    <a:pt x="139" y="204"/>
                  </a:lnTo>
                  <a:lnTo>
                    <a:pt x="136" y="204"/>
                  </a:lnTo>
                  <a:lnTo>
                    <a:pt x="133" y="204"/>
                  </a:lnTo>
                  <a:lnTo>
                    <a:pt x="131" y="202"/>
                  </a:lnTo>
                  <a:lnTo>
                    <a:pt x="127" y="202"/>
                  </a:lnTo>
                  <a:lnTo>
                    <a:pt x="124" y="202"/>
                  </a:lnTo>
                  <a:lnTo>
                    <a:pt x="121" y="202"/>
                  </a:lnTo>
                  <a:lnTo>
                    <a:pt x="118" y="201"/>
                  </a:lnTo>
                  <a:lnTo>
                    <a:pt x="115" y="201"/>
                  </a:lnTo>
                  <a:lnTo>
                    <a:pt x="112" y="201"/>
                  </a:lnTo>
                  <a:lnTo>
                    <a:pt x="110" y="200"/>
                  </a:lnTo>
                  <a:lnTo>
                    <a:pt x="106" y="200"/>
                  </a:lnTo>
                  <a:lnTo>
                    <a:pt x="104" y="198"/>
                  </a:lnTo>
                  <a:lnTo>
                    <a:pt x="100" y="197"/>
                  </a:lnTo>
                  <a:lnTo>
                    <a:pt x="98" y="197"/>
                  </a:lnTo>
                  <a:lnTo>
                    <a:pt x="95" y="196"/>
                  </a:lnTo>
                  <a:close/>
                  <a:moveTo>
                    <a:pt x="53" y="201"/>
                  </a:moveTo>
                  <a:lnTo>
                    <a:pt x="121" y="236"/>
                  </a:lnTo>
                  <a:lnTo>
                    <a:pt x="125" y="237"/>
                  </a:lnTo>
                  <a:lnTo>
                    <a:pt x="129" y="240"/>
                  </a:lnTo>
                  <a:lnTo>
                    <a:pt x="133" y="241"/>
                  </a:lnTo>
                  <a:lnTo>
                    <a:pt x="138" y="244"/>
                  </a:lnTo>
                  <a:lnTo>
                    <a:pt x="142" y="245"/>
                  </a:lnTo>
                  <a:lnTo>
                    <a:pt x="147" y="248"/>
                  </a:lnTo>
                  <a:lnTo>
                    <a:pt x="152" y="249"/>
                  </a:lnTo>
                  <a:lnTo>
                    <a:pt x="156" y="250"/>
                  </a:lnTo>
                  <a:lnTo>
                    <a:pt x="161" y="253"/>
                  </a:lnTo>
                  <a:lnTo>
                    <a:pt x="165" y="254"/>
                  </a:lnTo>
                  <a:lnTo>
                    <a:pt x="170" y="257"/>
                  </a:lnTo>
                  <a:lnTo>
                    <a:pt x="175" y="258"/>
                  </a:lnTo>
                  <a:lnTo>
                    <a:pt x="179" y="261"/>
                  </a:lnTo>
                  <a:lnTo>
                    <a:pt x="184" y="262"/>
                  </a:lnTo>
                  <a:lnTo>
                    <a:pt x="189" y="265"/>
                  </a:lnTo>
                  <a:lnTo>
                    <a:pt x="192" y="267"/>
                  </a:lnTo>
                  <a:lnTo>
                    <a:pt x="197" y="269"/>
                  </a:lnTo>
                  <a:lnTo>
                    <a:pt x="202" y="271"/>
                  </a:lnTo>
                  <a:lnTo>
                    <a:pt x="205" y="274"/>
                  </a:lnTo>
                  <a:lnTo>
                    <a:pt x="210" y="276"/>
                  </a:lnTo>
                  <a:lnTo>
                    <a:pt x="213" y="280"/>
                  </a:lnTo>
                  <a:lnTo>
                    <a:pt x="218" y="283"/>
                  </a:lnTo>
                  <a:lnTo>
                    <a:pt x="221" y="287"/>
                  </a:lnTo>
                  <a:lnTo>
                    <a:pt x="225" y="289"/>
                  </a:lnTo>
                  <a:lnTo>
                    <a:pt x="228" y="293"/>
                  </a:lnTo>
                  <a:lnTo>
                    <a:pt x="231" y="297"/>
                  </a:lnTo>
                  <a:lnTo>
                    <a:pt x="234" y="302"/>
                  </a:lnTo>
                  <a:lnTo>
                    <a:pt x="236" y="306"/>
                  </a:lnTo>
                  <a:lnTo>
                    <a:pt x="239" y="311"/>
                  </a:lnTo>
                  <a:lnTo>
                    <a:pt x="241" y="317"/>
                  </a:lnTo>
                  <a:lnTo>
                    <a:pt x="243" y="322"/>
                  </a:lnTo>
                  <a:lnTo>
                    <a:pt x="245" y="327"/>
                  </a:lnTo>
                  <a:lnTo>
                    <a:pt x="246" y="329"/>
                  </a:lnTo>
                  <a:lnTo>
                    <a:pt x="246" y="331"/>
                  </a:lnTo>
                  <a:lnTo>
                    <a:pt x="247" y="332"/>
                  </a:lnTo>
                  <a:lnTo>
                    <a:pt x="248" y="333"/>
                  </a:lnTo>
                  <a:lnTo>
                    <a:pt x="248" y="335"/>
                  </a:lnTo>
                  <a:lnTo>
                    <a:pt x="249" y="336"/>
                  </a:lnTo>
                  <a:lnTo>
                    <a:pt x="250" y="337"/>
                  </a:lnTo>
                  <a:lnTo>
                    <a:pt x="252" y="339"/>
                  </a:lnTo>
                  <a:lnTo>
                    <a:pt x="253" y="341"/>
                  </a:lnTo>
                  <a:lnTo>
                    <a:pt x="254" y="342"/>
                  </a:lnTo>
                  <a:lnTo>
                    <a:pt x="255" y="342"/>
                  </a:lnTo>
                  <a:lnTo>
                    <a:pt x="256" y="344"/>
                  </a:lnTo>
                  <a:lnTo>
                    <a:pt x="257" y="345"/>
                  </a:lnTo>
                  <a:lnTo>
                    <a:pt x="259" y="346"/>
                  </a:lnTo>
                  <a:lnTo>
                    <a:pt x="260" y="348"/>
                  </a:lnTo>
                  <a:lnTo>
                    <a:pt x="261" y="349"/>
                  </a:lnTo>
                  <a:lnTo>
                    <a:pt x="262" y="350"/>
                  </a:lnTo>
                  <a:lnTo>
                    <a:pt x="263" y="352"/>
                  </a:lnTo>
                  <a:lnTo>
                    <a:pt x="264" y="352"/>
                  </a:lnTo>
                  <a:lnTo>
                    <a:pt x="266" y="353"/>
                  </a:lnTo>
                  <a:lnTo>
                    <a:pt x="268" y="354"/>
                  </a:lnTo>
                  <a:lnTo>
                    <a:pt x="269" y="355"/>
                  </a:lnTo>
                  <a:lnTo>
                    <a:pt x="270" y="355"/>
                  </a:lnTo>
                  <a:lnTo>
                    <a:pt x="271" y="357"/>
                  </a:lnTo>
                  <a:lnTo>
                    <a:pt x="273" y="357"/>
                  </a:lnTo>
                  <a:lnTo>
                    <a:pt x="274" y="358"/>
                  </a:lnTo>
                  <a:lnTo>
                    <a:pt x="275" y="359"/>
                  </a:lnTo>
                  <a:lnTo>
                    <a:pt x="276" y="359"/>
                  </a:lnTo>
                  <a:lnTo>
                    <a:pt x="277" y="361"/>
                  </a:lnTo>
                  <a:lnTo>
                    <a:pt x="278" y="361"/>
                  </a:lnTo>
                  <a:lnTo>
                    <a:pt x="278" y="362"/>
                  </a:lnTo>
                  <a:lnTo>
                    <a:pt x="279" y="362"/>
                  </a:lnTo>
                  <a:lnTo>
                    <a:pt x="254" y="362"/>
                  </a:lnTo>
                  <a:lnTo>
                    <a:pt x="253" y="361"/>
                  </a:lnTo>
                  <a:lnTo>
                    <a:pt x="252" y="358"/>
                  </a:lnTo>
                  <a:lnTo>
                    <a:pt x="250" y="357"/>
                  </a:lnTo>
                  <a:lnTo>
                    <a:pt x="249" y="355"/>
                  </a:lnTo>
                  <a:lnTo>
                    <a:pt x="247" y="353"/>
                  </a:lnTo>
                  <a:lnTo>
                    <a:pt x="246" y="352"/>
                  </a:lnTo>
                  <a:lnTo>
                    <a:pt x="245" y="349"/>
                  </a:lnTo>
                  <a:lnTo>
                    <a:pt x="243" y="348"/>
                  </a:lnTo>
                  <a:lnTo>
                    <a:pt x="242" y="345"/>
                  </a:lnTo>
                  <a:lnTo>
                    <a:pt x="241" y="342"/>
                  </a:lnTo>
                  <a:lnTo>
                    <a:pt x="240" y="341"/>
                  </a:lnTo>
                  <a:lnTo>
                    <a:pt x="238" y="339"/>
                  </a:lnTo>
                  <a:lnTo>
                    <a:pt x="236" y="337"/>
                  </a:lnTo>
                  <a:lnTo>
                    <a:pt x="235" y="335"/>
                  </a:lnTo>
                  <a:lnTo>
                    <a:pt x="234" y="332"/>
                  </a:lnTo>
                  <a:lnTo>
                    <a:pt x="233" y="331"/>
                  </a:lnTo>
                  <a:lnTo>
                    <a:pt x="232" y="328"/>
                  </a:lnTo>
                  <a:lnTo>
                    <a:pt x="231" y="326"/>
                  </a:lnTo>
                  <a:lnTo>
                    <a:pt x="229" y="324"/>
                  </a:lnTo>
                  <a:lnTo>
                    <a:pt x="228" y="322"/>
                  </a:lnTo>
                  <a:lnTo>
                    <a:pt x="227" y="319"/>
                  </a:lnTo>
                  <a:lnTo>
                    <a:pt x="226" y="318"/>
                  </a:lnTo>
                  <a:lnTo>
                    <a:pt x="225" y="315"/>
                  </a:lnTo>
                  <a:lnTo>
                    <a:pt x="224" y="314"/>
                  </a:lnTo>
                  <a:lnTo>
                    <a:pt x="222" y="311"/>
                  </a:lnTo>
                  <a:lnTo>
                    <a:pt x="221" y="310"/>
                  </a:lnTo>
                  <a:lnTo>
                    <a:pt x="220" y="307"/>
                  </a:lnTo>
                  <a:lnTo>
                    <a:pt x="219" y="306"/>
                  </a:lnTo>
                  <a:lnTo>
                    <a:pt x="218" y="304"/>
                  </a:lnTo>
                  <a:lnTo>
                    <a:pt x="217" y="302"/>
                  </a:lnTo>
                  <a:lnTo>
                    <a:pt x="217" y="301"/>
                  </a:lnTo>
                  <a:lnTo>
                    <a:pt x="216" y="298"/>
                  </a:lnTo>
                  <a:lnTo>
                    <a:pt x="211" y="293"/>
                  </a:lnTo>
                  <a:lnTo>
                    <a:pt x="209" y="291"/>
                  </a:lnTo>
                  <a:lnTo>
                    <a:pt x="205" y="289"/>
                  </a:lnTo>
                  <a:lnTo>
                    <a:pt x="202" y="287"/>
                  </a:lnTo>
                  <a:lnTo>
                    <a:pt x="199" y="285"/>
                  </a:lnTo>
                  <a:lnTo>
                    <a:pt x="196" y="284"/>
                  </a:lnTo>
                  <a:lnTo>
                    <a:pt x="192" y="281"/>
                  </a:lnTo>
                  <a:lnTo>
                    <a:pt x="189" y="280"/>
                  </a:lnTo>
                  <a:lnTo>
                    <a:pt x="184" y="279"/>
                  </a:lnTo>
                  <a:lnTo>
                    <a:pt x="181" y="278"/>
                  </a:lnTo>
                  <a:lnTo>
                    <a:pt x="177" y="276"/>
                  </a:lnTo>
                  <a:lnTo>
                    <a:pt x="172" y="274"/>
                  </a:lnTo>
                  <a:lnTo>
                    <a:pt x="169" y="272"/>
                  </a:lnTo>
                  <a:lnTo>
                    <a:pt x="165" y="271"/>
                  </a:lnTo>
                  <a:lnTo>
                    <a:pt x="161" y="270"/>
                  </a:lnTo>
                  <a:lnTo>
                    <a:pt x="157" y="269"/>
                  </a:lnTo>
                  <a:lnTo>
                    <a:pt x="153" y="269"/>
                  </a:lnTo>
                  <a:lnTo>
                    <a:pt x="149" y="267"/>
                  </a:lnTo>
                  <a:lnTo>
                    <a:pt x="145" y="266"/>
                  </a:lnTo>
                  <a:lnTo>
                    <a:pt x="141" y="265"/>
                  </a:lnTo>
                  <a:lnTo>
                    <a:pt x="138" y="263"/>
                  </a:lnTo>
                  <a:lnTo>
                    <a:pt x="133" y="262"/>
                  </a:lnTo>
                  <a:lnTo>
                    <a:pt x="129" y="261"/>
                  </a:lnTo>
                  <a:lnTo>
                    <a:pt x="126" y="259"/>
                  </a:lnTo>
                  <a:lnTo>
                    <a:pt x="121" y="258"/>
                  </a:lnTo>
                  <a:lnTo>
                    <a:pt x="118" y="257"/>
                  </a:lnTo>
                  <a:lnTo>
                    <a:pt x="114" y="256"/>
                  </a:lnTo>
                  <a:lnTo>
                    <a:pt x="111" y="254"/>
                  </a:lnTo>
                  <a:lnTo>
                    <a:pt x="107" y="253"/>
                  </a:lnTo>
                  <a:lnTo>
                    <a:pt x="104" y="252"/>
                  </a:lnTo>
                  <a:lnTo>
                    <a:pt x="100" y="250"/>
                  </a:lnTo>
                  <a:lnTo>
                    <a:pt x="98" y="249"/>
                  </a:lnTo>
                  <a:lnTo>
                    <a:pt x="95" y="248"/>
                  </a:lnTo>
                  <a:lnTo>
                    <a:pt x="93" y="246"/>
                  </a:lnTo>
                  <a:lnTo>
                    <a:pt x="92" y="246"/>
                  </a:lnTo>
                  <a:lnTo>
                    <a:pt x="91" y="245"/>
                  </a:lnTo>
                  <a:lnTo>
                    <a:pt x="90" y="244"/>
                  </a:lnTo>
                  <a:lnTo>
                    <a:pt x="89" y="243"/>
                  </a:lnTo>
                  <a:lnTo>
                    <a:pt x="88" y="241"/>
                  </a:lnTo>
                  <a:lnTo>
                    <a:pt x="85" y="241"/>
                  </a:lnTo>
                  <a:lnTo>
                    <a:pt x="84" y="239"/>
                  </a:lnTo>
                  <a:lnTo>
                    <a:pt x="83" y="237"/>
                  </a:lnTo>
                  <a:lnTo>
                    <a:pt x="82" y="236"/>
                  </a:lnTo>
                  <a:lnTo>
                    <a:pt x="79" y="235"/>
                  </a:lnTo>
                  <a:lnTo>
                    <a:pt x="78" y="233"/>
                  </a:lnTo>
                  <a:lnTo>
                    <a:pt x="77" y="232"/>
                  </a:lnTo>
                  <a:lnTo>
                    <a:pt x="75" y="230"/>
                  </a:lnTo>
                  <a:lnTo>
                    <a:pt x="74" y="228"/>
                  </a:lnTo>
                  <a:lnTo>
                    <a:pt x="72" y="227"/>
                  </a:lnTo>
                  <a:lnTo>
                    <a:pt x="71" y="224"/>
                  </a:lnTo>
                  <a:lnTo>
                    <a:pt x="69" y="223"/>
                  </a:lnTo>
                  <a:lnTo>
                    <a:pt x="68" y="222"/>
                  </a:lnTo>
                  <a:lnTo>
                    <a:pt x="67" y="219"/>
                  </a:lnTo>
                  <a:lnTo>
                    <a:pt x="65" y="218"/>
                  </a:lnTo>
                  <a:lnTo>
                    <a:pt x="63" y="217"/>
                  </a:lnTo>
                  <a:lnTo>
                    <a:pt x="62" y="214"/>
                  </a:lnTo>
                  <a:lnTo>
                    <a:pt x="61" y="213"/>
                  </a:lnTo>
                  <a:lnTo>
                    <a:pt x="60" y="211"/>
                  </a:lnTo>
                  <a:lnTo>
                    <a:pt x="58" y="210"/>
                  </a:lnTo>
                  <a:lnTo>
                    <a:pt x="57" y="208"/>
                  </a:lnTo>
                  <a:lnTo>
                    <a:pt x="56" y="206"/>
                  </a:lnTo>
                  <a:lnTo>
                    <a:pt x="55" y="205"/>
                  </a:lnTo>
                  <a:lnTo>
                    <a:pt x="54" y="204"/>
                  </a:lnTo>
                  <a:lnTo>
                    <a:pt x="53" y="202"/>
                  </a:lnTo>
                  <a:lnTo>
                    <a:pt x="53" y="201"/>
                  </a:lnTo>
                  <a:close/>
                </a:path>
              </a:pathLst>
            </a:custGeom>
            <a:solidFill>
              <a:srgbClr val="B26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5" name="Freeform 118"/>
            <p:cNvSpPr>
              <a:spLocks/>
            </p:cNvSpPr>
            <p:nvPr/>
          </p:nvSpPr>
          <p:spPr bwMode="auto">
            <a:xfrm>
              <a:off x="5074" y="3403"/>
              <a:ext cx="134" cy="114"/>
            </a:xfrm>
            <a:custGeom>
              <a:avLst/>
              <a:gdLst>
                <a:gd name="T0" fmla="*/ 1 w 270"/>
                <a:gd name="T1" fmla="*/ 1 h 228"/>
                <a:gd name="T2" fmla="*/ 1 w 270"/>
                <a:gd name="T3" fmla="*/ 1 h 228"/>
                <a:gd name="T4" fmla="*/ 0 w 270"/>
                <a:gd name="T5" fmla="*/ 1 h 228"/>
                <a:gd name="T6" fmla="*/ 0 w 270"/>
                <a:gd name="T7" fmla="*/ 1 h 228"/>
                <a:gd name="T8" fmla="*/ 0 w 270"/>
                <a:gd name="T9" fmla="*/ 1 h 228"/>
                <a:gd name="T10" fmla="*/ 0 w 270"/>
                <a:gd name="T11" fmla="*/ 1 h 228"/>
                <a:gd name="T12" fmla="*/ 0 w 270"/>
                <a:gd name="T13" fmla="*/ 1 h 228"/>
                <a:gd name="T14" fmla="*/ 0 w 270"/>
                <a:gd name="T15" fmla="*/ 1 h 228"/>
                <a:gd name="T16" fmla="*/ 0 w 270"/>
                <a:gd name="T17" fmla="*/ 1 h 228"/>
                <a:gd name="T18" fmla="*/ 0 w 270"/>
                <a:gd name="T19" fmla="*/ 1 h 228"/>
                <a:gd name="T20" fmla="*/ 0 w 270"/>
                <a:gd name="T21" fmla="*/ 1 h 228"/>
                <a:gd name="T22" fmla="*/ 0 w 270"/>
                <a:gd name="T23" fmla="*/ 1 h 228"/>
                <a:gd name="T24" fmla="*/ 0 w 270"/>
                <a:gd name="T25" fmla="*/ 1 h 228"/>
                <a:gd name="T26" fmla="*/ 0 w 270"/>
                <a:gd name="T27" fmla="*/ 1 h 228"/>
                <a:gd name="T28" fmla="*/ 0 w 270"/>
                <a:gd name="T29" fmla="*/ 1 h 228"/>
                <a:gd name="T30" fmla="*/ 0 w 270"/>
                <a:gd name="T31" fmla="*/ 1 h 228"/>
                <a:gd name="T32" fmla="*/ 0 w 270"/>
                <a:gd name="T33" fmla="*/ 1 h 228"/>
                <a:gd name="T34" fmla="*/ 0 w 270"/>
                <a:gd name="T35" fmla="*/ 1 h 228"/>
                <a:gd name="T36" fmla="*/ 0 w 270"/>
                <a:gd name="T37" fmla="*/ 1 h 228"/>
                <a:gd name="T38" fmla="*/ 0 w 270"/>
                <a:gd name="T39" fmla="*/ 1 h 228"/>
                <a:gd name="T40" fmla="*/ 0 w 270"/>
                <a:gd name="T41" fmla="*/ 1 h 228"/>
                <a:gd name="T42" fmla="*/ 0 w 270"/>
                <a:gd name="T43" fmla="*/ 1 h 228"/>
                <a:gd name="T44" fmla="*/ 0 w 270"/>
                <a:gd name="T45" fmla="*/ 1 h 228"/>
                <a:gd name="T46" fmla="*/ 0 w 270"/>
                <a:gd name="T47" fmla="*/ 1 h 228"/>
                <a:gd name="T48" fmla="*/ 0 w 270"/>
                <a:gd name="T49" fmla="*/ 1 h 228"/>
                <a:gd name="T50" fmla="*/ 0 w 270"/>
                <a:gd name="T51" fmla="*/ 0 h 228"/>
                <a:gd name="T52" fmla="*/ 0 w 270"/>
                <a:gd name="T53" fmla="*/ 1 h 228"/>
                <a:gd name="T54" fmla="*/ 0 w 270"/>
                <a:gd name="T55" fmla="*/ 1 h 228"/>
                <a:gd name="T56" fmla="*/ 0 w 270"/>
                <a:gd name="T57" fmla="*/ 1 h 228"/>
                <a:gd name="T58" fmla="*/ 0 w 270"/>
                <a:gd name="T59" fmla="*/ 1 h 228"/>
                <a:gd name="T60" fmla="*/ 0 w 270"/>
                <a:gd name="T61" fmla="*/ 1 h 228"/>
                <a:gd name="T62" fmla="*/ 0 w 270"/>
                <a:gd name="T63" fmla="*/ 1 h 228"/>
                <a:gd name="T64" fmla="*/ 0 w 270"/>
                <a:gd name="T65" fmla="*/ 1 h 228"/>
                <a:gd name="T66" fmla="*/ 0 w 270"/>
                <a:gd name="T67" fmla="*/ 1 h 228"/>
                <a:gd name="T68" fmla="*/ 0 w 270"/>
                <a:gd name="T69" fmla="*/ 1 h 228"/>
                <a:gd name="T70" fmla="*/ 0 w 270"/>
                <a:gd name="T71" fmla="*/ 1 h 228"/>
                <a:gd name="T72" fmla="*/ 0 w 270"/>
                <a:gd name="T73" fmla="*/ 1 h 228"/>
                <a:gd name="T74" fmla="*/ 0 w 270"/>
                <a:gd name="T75" fmla="*/ 1 h 228"/>
                <a:gd name="T76" fmla="*/ 0 w 270"/>
                <a:gd name="T77" fmla="*/ 1 h 228"/>
                <a:gd name="T78" fmla="*/ 0 w 270"/>
                <a:gd name="T79" fmla="*/ 1 h 228"/>
                <a:gd name="T80" fmla="*/ 0 w 270"/>
                <a:gd name="T81" fmla="*/ 1 h 228"/>
                <a:gd name="T82" fmla="*/ 0 w 270"/>
                <a:gd name="T83" fmla="*/ 1 h 228"/>
                <a:gd name="T84" fmla="*/ 0 w 270"/>
                <a:gd name="T85" fmla="*/ 1 h 228"/>
                <a:gd name="T86" fmla="*/ 0 w 270"/>
                <a:gd name="T87" fmla="*/ 1 h 228"/>
                <a:gd name="T88" fmla="*/ 0 w 270"/>
                <a:gd name="T89" fmla="*/ 1 h 228"/>
                <a:gd name="T90" fmla="*/ 0 w 270"/>
                <a:gd name="T91" fmla="*/ 1 h 228"/>
                <a:gd name="T92" fmla="*/ 0 w 270"/>
                <a:gd name="T93" fmla="*/ 1 h 228"/>
                <a:gd name="T94" fmla="*/ 0 w 270"/>
                <a:gd name="T95" fmla="*/ 1 h 228"/>
                <a:gd name="T96" fmla="*/ 0 w 270"/>
                <a:gd name="T97" fmla="*/ 1 h 228"/>
                <a:gd name="T98" fmla="*/ 0 w 270"/>
                <a:gd name="T99" fmla="*/ 1 h 228"/>
                <a:gd name="T100" fmla="*/ 1 w 270"/>
                <a:gd name="T101" fmla="*/ 1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0" h="228">
                  <a:moveTo>
                    <a:pt x="270" y="159"/>
                  </a:moveTo>
                  <a:lnTo>
                    <a:pt x="269" y="159"/>
                  </a:lnTo>
                  <a:lnTo>
                    <a:pt x="268" y="159"/>
                  </a:lnTo>
                  <a:lnTo>
                    <a:pt x="266" y="159"/>
                  </a:lnTo>
                  <a:lnTo>
                    <a:pt x="265" y="159"/>
                  </a:lnTo>
                  <a:lnTo>
                    <a:pt x="263" y="160"/>
                  </a:lnTo>
                  <a:lnTo>
                    <a:pt x="262" y="160"/>
                  </a:lnTo>
                  <a:lnTo>
                    <a:pt x="261" y="160"/>
                  </a:lnTo>
                  <a:lnTo>
                    <a:pt x="259" y="160"/>
                  </a:lnTo>
                  <a:lnTo>
                    <a:pt x="257" y="160"/>
                  </a:lnTo>
                  <a:lnTo>
                    <a:pt x="256" y="160"/>
                  </a:lnTo>
                  <a:lnTo>
                    <a:pt x="255" y="162"/>
                  </a:lnTo>
                  <a:lnTo>
                    <a:pt x="252" y="162"/>
                  </a:lnTo>
                  <a:lnTo>
                    <a:pt x="251" y="162"/>
                  </a:lnTo>
                  <a:lnTo>
                    <a:pt x="250" y="162"/>
                  </a:lnTo>
                  <a:lnTo>
                    <a:pt x="248" y="162"/>
                  </a:lnTo>
                  <a:lnTo>
                    <a:pt x="247" y="163"/>
                  </a:lnTo>
                  <a:lnTo>
                    <a:pt x="245" y="163"/>
                  </a:lnTo>
                  <a:lnTo>
                    <a:pt x="243" y="163"/>
                  </a:lnTo>
                  <a:lnTo>
                    <a:pt x="242" y="163"/>
                  </a:lnTo>
                  <a:lnTo>
                    <a:pt x="240" y="163"/>
                  </a:lnTo>
                  <a:lnTo>
                    <a:pt x="238" y="164"/>
                  </a:lnTo>
                  <a:lnTo>
                    <a:pt x="237" y="164"/>
                  </a:lnTo>
                  <a:lnTo>
                    <a:pt x="235" y="164"/>
                  </a:lnTo>
                  <a:lnTo>
                    <a:pt x="234" y="164"/>
                  </a:lnTo>
                  <a:lnTo>
                    <a:pt x="233" y="164"/>
                  </a:lnTo>
                  <a:lnTo>
                    <a:pt x="231" y="164"/>
                  </a:lnTo>
                  <a:lnTo>
                    <a:pt x="229" y="164"/>
                  </a:lnTo>
                  <a:lnTo>
                    <a:pt x="228" y="166"/>
                  </a:lnTo>
                  <a:lnTo>
                    <a:pt x="227" y="166"/>
                  </a:lnTo>
                  <a:lnTo>
                    <a:pt x="226" y="166"/>
                  </a:lnTo>
                  <a:lnTo>
                    <a:pt x="225" y="166"/>
                  </a:lnTo>
                  <a:lnTo>
                    <a:pt x="223" y="166"/>
                  </a:lnTo>
                  <a:lnTo>
                    <a:pt x="172" y="228"/>
                  </a:lnTo>
                  <a:lnTo>
                    <a:pt x="168" y="228"/>
                  </a:lnTo>
                  <a:lnTo>
                    <a:pt x="164" y="228"/>
                  </a:lnTo>
                  <a:lnTo>
                    <a:pt x="161" y="228"/>
                  </a:lnTo>
                  <a:lnTo>
                    <a:pt x="158" y="228"/>
                  </a:lnTo>
                  <a:lnTo>
                    <a:pt x="155" y="228"/>
                  </a:lnTo>
                  <a:lnTo>
                    <a:pt x="151" y="228"/>
                  </a:lnTo>
                  <a:lnTo>
                    <a:pt x="148" y="228"/>
                  </a:lnTo>
                  <a:lnTo>
                    <a:pt x="145" y="228"/>
                  </a:lnTo>
                  <a:lnTo>
                    <a:pt x="142" y="228"/>
                  </a:lnTo>
                  <a:lnTo>
                    <a:pt x="140" y="228"/>
                  </a:lnTo>
                  <a:lnTo>
                    <a:pt x="136" y="228"/>
                  </a:lnTo>
                  <a:lnTo>
                    <a:pt x="134" y="228"/>
                  </a:lnTo>
                  <a:lnTo>
                    <a:pt x="130" y="228"/>
                  </a:lnTo>
                  <a:lnTo>
                    <a:pt x="128" y="227"/>
                  </a:lnTo>
                  <a:lnTo>
                    <a:pt x="126" y="227"/>
                  </a:lnTo>
                  <a:lnTo>
                    <a:pt x="122" y="227"/>
                  </a:lnTo>
                  <a:lnTo>
                    <a:pt x="120" y="225"/>
                  </a:lnTo>
                  <a:lnTo>
                    <a:pt x="117" y="225"/>
                  </a:lnTo>
                  <a:lnTo>
                    <a:pt x="114" y="225"/>
                  </a:lnTo>
                  <a:lnTo>
                    <a:pt x="112" y="224"/>
                  </a:lnTo>
                  <a:lnTo>
                    <a:pt x="109" y="224"/>
                  </a:lnTo>
                  <a:lnTo>
                    <a:pt x="106" y="223"/>
                  </a:lnTo>
                  <a:lnTo>
                    <a:pt x="104" y="223"/>
                  </a:lnTo>
                  <a:lnTo>
                    <a:pt x="101" y="221"/>
                  </a:lnTo>
                  <a:lnTo>
                    <a:pt x="98" y="220"/>
                  </a:lnTo>
                  <a:lnTo>
                    <a:pt x="95" y="219"/>
                  </a:lnTo>
                  <a:lnTo>
                    <a:pt x="92" y="218"/>
                  </a:lnTo>
                  <a:lnTo>
                    <a:pt x="90" y="218"/>
                  </a:lnTo>
                  <a:lnTo>
                    <a:pt x="86" y="216"/>
                  </a:lnTo>
                  <a:lnTo>
                    <a:pt x="84" y="215"/>
                  </a:lnTo>
                  <a:lnTo>
                    <a:pt x="80" y="212"/>
                  </a:lnTo>
                  <a:lnTo>
                    <a:pt x="77" y="211"/>
                  </a:lnTo>
                  <a:lnTo>
                    <a:pt x="76" y="211"/>
                  </a:lnTo>
                  <a:lnTo>
                    <a:pt x="74" y="210"/>
                  </a:lnTo>
                  <a:lnTo>
                    <a:pt x="73" y="208"/>
                  </a:lnTo>
                  <a:lnTo>
                    <a:pt x="71" y="207"/>
                  </a:lnTo>
                  <a:lnTo>
                    <a:pt x="69" y="205"/>
                  </a:lnTo>
                  <a:lnTo>
                    <a:pt x="66" y="203"/>
                  </a:lnTo>
                  <a:lnTo>
                    <a:pt x="64" y="201"/>
                  </a:lnTo>
                  <a:lnTo>
                    <a:pt x="62" y="198"/>
                  </a:lnTo>
                  <a:lnTo>
                    <a:pt x="59" y="197"/>
                  </a:lnTo>
                  <a:lnTo>
                    <a:pt x="57" y="193"/>
                  </a:lnTo>
                  <a:lnTo>
                    <a:pt x="55" y="190"/>
                  </a:lnTo>
                  <a:lnTo>
                    <a:pt x="52" y="188"/>
                  </a:lnTo>
                  <a:lnTo>
                    <a:pt x="50" y="185"/>
                  </a:lnTo>
                  <a:lnTo>
                    <a:pt x="47" y="181"/>
                  </a:lnTo>
                  <a:lnTo>
                    <a:pt x="44" y="179"/>
                  </a:lnTo>
                  <a:lnTo>
                    <a:pt x="42" y="175"/>
                  </a:lnTo>
                  <a:lnTo>
                    <a:pt x="40" y="172"/>
                  </a:lnTo>
                  <a:lnTo>
                    <a:pt x="36" y="168"/>
                  </a:lnTo>
                  <a:lnTo>
                    <a:pt x="34" y="166"/>
                  </a:lnTo>
                  <a:lnTo>
                    <a:pt x="31" y="162"/>
                  </a:lnTo>
                  <a:lnTo>
                    <a:pt x="29" y="159"/>
                  </a:lnTo>
                  <a:lnTo>
                    <a:pt x="27" y="155"/>
                  </a:lnTo>
                  <a:lnTo>
                    <a:pt x="24" y="153"/>
                  </a:lnTo>
                  <a:lnTo>
                    <a:pt x="23" y="150"/>
                  </a:lnTo>
                  <a:lnTo>
                    <a:pt x="21" y="146"/>
                  </a:lnTo>
                  <a:lnTo>
                    <a:pt x="19" y="144"/>
                  </a:lnTo>
                  <a:lnTo>
                    <a:pt x="17" y="141"/>
                  </a:lnTo>
                  <a:lnTo>
                    <a:pt x="16" y="138"/>
                  </a:lnTo>
                  <a:lnTo>
                    <a:pt x="15" y="137"/>
                  </a:lnTo>
                  <a:lnTo>
                    <a:pt x="14" y="134"/>
                  </a:lnTo>
                  <a:lnTo>
                    <a:pt x="13" y="132"/>
                  </a:lnTo>
                  <a:lnTo>
                    <a:pt x="13" y="131"/>
                  </a:lnTo>
                  <a:lnTo>
                    <a:pt x="12" y="128"/>
                  </a:lnTo>
                  <a:lnTo>
                    <a:pt x="12" y="124"/>
                  </a:lnTo>
                  <a:lnTo>
                    <a:pt x="10" y="120"/>
                  </a:lnTo>
                  <a:lnTo>
                    <a:pt x="9" y="116"/>
                  </a:lnTo>
                  <a:lnTo>
                    <a:pt x="9" y="114"/>
                  </a:lnTo>
                  <a:lnTo>
                    <a:pt x="8" y="110"/>
                  </a:lnTo>
                  <a:lnTo>
                    <a:pt x="8" y="106"/>
                  </a:lnTo>
                  <a:lnTo>
                    <a:pt x="7" y="101"/>
                  </a:lnTo>
                  <a:lnTo>
                    <a:pt x="7" y="97"/>
                  </a:lnTo>
                  <a:lnTo>
                    <a:pt x="6" y="93"/>
                  </a:lnTo>
                  <a:lnTo>
                    <a:pt x="6" y="89"/>
                  </a:lnTo>
                  <a:lnTo>
                    <a:pt x="5" y="85"/>
                  </a:lnTo>
                  <a:lnTo>
                    <a:pt x="5" y="80"/>
                  </a:lnTo>
                  <a:lnTo>
                    <a:pt x="3" y="76"/>
                  </a:lnTo>
                  <a:lnTo>
                    <a:pt x="3" y="71"/>
                  </a:lnTo>
                  <a:lnTo>
                    <a:pt x="3" y="67"/>
                  </a:lnTo>
                  <a:lnTo>
                    <a:pt x="2" y="63"/>
                  </a:lnTo>
                  <a:lnTo>
                    <a:pt x="2" y="58"/>
                  </a:lnTo>
                  <a:lnTo>
                    <a:pt x="2" y="54"/>
                  </a:lnTo>
                  <a:lnTo>
                    <a:pt x="1" y="49"/>
                  </a:lnTo>
                  <a:lnTo>
                    <a:pt x="1" y="45"/>
                  </a:lnTo>
                  <a:lnTo>
                    <a:pt x="1" y="41"/>
                  </a:lnTo>
                  <a:lnTo>
                    <a:pt x="1" y="36"/>
                  </a:lnTo>
                  <a:lnTo>
                    <a:pt x="1" y="32"/>
                  </a:lnTo>
                  <a:lnTo>
                    <a:pt x="0" y="27"/>
                  </a:lnTo>
                  <a:lnTo>
                    <a:pt x="0" y="23"/>
                  </a:lnTo>
                  <a:lnTo>
                    <a:pt x="0" y="19"/>
                  </a:lnTo>
                  <a:lnTo>
                    <a:pt x="0" y="15"/>
                  </a:lnTo>
                  <a:lnTo>
                    <a:pt x="0" y="11"/>
                  </a:lnTo>
                  <a:lnTo>
                    <a:pt x="0" y="7"/>
                  </a:lnTo>
                  <a:lnTo>
                    <a:pt x="0" y="3"/>
                  </a:lnTo>
                  <a:lnTo>
                    <a:pt x="0" y="0"/>
                  </a:lnTo>
                  <a:lnTo>
                    <a:pt x="2" y="0"/>
                  </a:lnTo>
                  <a:lnTo>
                    <a:pt x="5" y="0"/>
                  </a:lnTo>
                  <a:lnTo>
                    <a:pt x="7" y="0"/>
                  </a:lnTo>
                  <a:lnTo>
                    <a:pt x="9" y="1"/>
                  </a:lnTo>
                  <a:lnTo>
                    <a:pt x="10" y="1"/>
                  </a:lnTo>
                  <a:lnTo>
                    <a:pt x="13" y="2"/>
                  </a:lnTo>
                  <a:lnTo>
                    <a:pt x="15" y="2"/>
                  </a:lnTo>
                  <a:lnTo>
                    <a:pt x="17" y="3"/>
                  </a:lnTo>
                  <a:lnTo>
                    <a:pt x="19" y="5"/>
                  </a:lnTo>
                  <a:lnTo>
                    <a:pt x="21" y="6"/>
                  </a:lnTo>
                  <a:lnTo>
                    <a:pt x="22" y="7"/>
                  </a:lnTo>
                  <a:lnTo>
                    <a:pt x="24" y="9"/>
                  </a:lnTo>
                  <a:lnTo>
                    <a:pt x="27" y="10"/>
                  </a:lnTo>
                  <a:lnTo>
                    <a:pt x="28" y="11"/>
                  </a:lnTo>
                  <a:lnTo>
                    <a:pt x="30" y="12"/>
                  </a:lnTo>
                  <a:lnTo>
                    <a:pt x="31" y="15"/>
                  </a:lnTo>
                  <a:lnTo>
                    <a:pt x="33" y="16"/>
                  </a:lnTo>
                  <a:lnTo>
                    <a:pt x="35" y="18"/>
                  </a:lnTo>
                  <a:lnTo>
                    <a:pt x="36" y="20"/>
                  </a:lnTo>
                  <a:lnTo>
                    <a:pt x="38" y="22"/>
                  </a:lnTo>
                  <a:lnTo>
                    <a:pt x="40" y="23"/>
                  </a:lnTo>
                  <a:lnTo>
                    <a:pt x="42" y="24"/>
                  </a:lnTo>
                  <a:lnTo>
                    <a:pt x="43" y="27"/>
                  </a:lnTo>
                  <a:lnTo>
                    <a:pt x="45" y="28"/>
                  </a:lnTo>
                  <a:lnTo>
                    <a:pt x="47" y="29"/>
                  </a:lnTo>
                  <a:lnTo>
                    <a:pt x="49" y="31"/>
                  </a:lnTo>
                  <a:lnTo>
                    <a:pt x="50" y="32"/>
                  </a:lnTo>
                  <a:lnTo>
                    <a:pt x="52" y="35"/>
                  </a:lnTo>
                  <a:lnTo>
                    <a:pt x="54" y="36"/>
                  </a:lnTo>
                  <a:lnTo>
                    <a:pt x="56" y="37"/>
                  </a:lnTo>
                  <a:lnTo>
                    <a:pt x="58" y="38"/>
                  </a:lnTo>
                  <a:lnTo>
                    <a:pt x="59" y="40"/>
                  </a:lnTo>
                  <a:lnTo>
                    <a:pt x="63" y="40"/>
                  </a:lnTo>
                  <a:lnTo>
                    <a:pt x="65" y="41"/>
                  </a:lnTo>
                  <a:lnTo>
                    <a:pt x="67" y="42"/>
                  </a:lnTo>
                  <a:lnTo>
                    <a:pt x="71" y="44"/>
                  </a:lnTo>
                  <a:lnTo>
                    <a:pt x="74" y="45"/>
                  </a:lnTo>
                  <a:lnTo>
                    <a:pt x="77" y="46"/>
                  </a:lnTo>
                  <a:lnTo>
                    <a:pt x="80" y="48"/>
                  </a:lnTo>
                  <a:lnTo>
                    <a:pt x="84" y="49"/>
                  </a:lnTo>
                  <a:lnTo>
                    <a:pt x="87" y="50"/>
                  </a:lnTo>
                  <a:lnTo>
                    <a:pt x="91" y="53"/>
                  </a:lnTo>
                  <a:lnTo>
                    <a:pt x="94" y="54"/>
                  </a:lnTo>
                  <a:lnTo>
                    <a:pt x="99" y="55"/>
                  </a:lnTo>
                  <a:lnTo>
                    <a:pt x="102" y="57"/>
                  </a:lnTo>
                  <a:lnTo>
                    <a:pt x="106" y="58"/>
                  </a:lnTo>
                  <a:lnTo>
                    <a:pt x="111" y="59"/>
                  </a:lnTo>
                  <a:lnTo>
                    <a:pt x="114" y="61"/>
                  </a:lnTo>
                  <a:lnTo>
                    <a:pt x="117" y="62"/>
                  </a:lnTo>
                  <a:lnTo>
                    <a:pt x="122" y="63"/>
                  </a:lnTo>
                  <a:lnTo>
                    <a:pt x="126" y="64"/>
                  </a:lnTo>
                  <a:lnTo>
                    <a:pt x="129" y="66"/>
                  </a:lnTo>
                  <a:lnTo>
                    <a:pt x="134" y="67"/>
                  </a:lnTo>
                  <a:lnTo>
                    <a:pt x="137" y="68"/>
                  </a:lnTo>
                  <a:lnTo>
                    <a:pt x="141" y="68"/>
                  </a:lnTo>
                  <a:lnTo>
                    <a:pt x="145" y="70"/>
                  </a:lnTo>
                  <a:lnTo>
                    <a:pt x="149" y="71"/>
                  </a:lnTo>
                  <a:lnTo>
                    <a:pt x="152" y="71"/>
                  </a:lnTo>
                  <a:lnTo>
                    <a:pt x="156" y="72"/>
                  </a:lnTo>
                  <a:lnTo>
                    <a:pt x="159" y="72"/>
                  </a:lnTo>
                  <a:lnTo>
                    <a:pt x="163" y="73"/>
                  </a:lnTo>
                  <a:lnTo>
                    <a:pt x="165" y="73"/>
                  </a:lnTo>
                  <a:lnTo>
                    <a:pt x="169" y="73"/>
                  </a:lnTo>
                  <a:lnTo>
                    <a:pt x="172" y="73"/>
                  </a:lnTo>
                  <a:lnTo>
                    <a:pt x="173" y="75"/>
                  </a:lnTo>
                  <a:lnTo>
                    <a:pt x="174" y="77"/>
                  </a:lnTo>
                  <a:lnTo>
                    <a:pt x="176" y="79"/>
                  </a:lnTo>
                  <a:lnTo>
                    <a:pt x="177" y="81"/>
                  </a:lnTo>
                  <a:lnTo>
                    <a:pt x="178" y="84"/>
                  </a:lnTo>
                  <a:lnTo>
                    <a:pt x="179" y="86"/>
                  </a:lnTo>
                  <a:lnTo>
                    <a:pt x="180" y="89"/>
                  </a:lnTo>
                  <a:lnTo>
                    <a:pt x="181" y="92"/>
                  </a:lnTo>
                  <a:lnTo>
                    <a:pt x="183" y="94"/>
                  </a:lnTo>
                  <a:lnTo>
                    <a:pt x="184" y="97"/>
                  </a:lnTo>
                  <a:lnTo>
                    <a:pt x="185" y="101"/>
                  </a:lnTo>
                  <a:lnTo>
                    <a:pt x="186" y="103"/>
                  </a:lnTo>
                  <a:lnTo>
                    <a:pt x="187" y="106"/>
                  </a:lnTo>
                  <a:lnTo>
                    <a:pt x="188" y="110"/>
                  </a:lnTo>
                  <a:lnTo>
                    <a:pt x="191" y="112"/>
                  </a:lnTo>
                  <a:lnTo>
                    <a:pt x="192" y="116"/>
                  </a:lnTo>
                  <a:lnTo>
                    <a:pt x="193" y="119"/>
                  </a:lnTo>
                  <a:lnTo>
                    <a:pt x="194" y="121"/>
                  </a:lnTo>
                  <a:lnTo>
                    <a:pt x="197" y="125"/>
                  </a:lnTo>
                  <a:lnTo>
                    <a:pt x="198" y="128"/>
                  </a:lnTo>
                  <a:lnTo>
                    <a:pt x="199" y="131"/>
                  </a:lnTo>
                  <a:lnTo>
                    <a:pt x="201" y="133"/>
                  </a:lnTo>
                  <a:lnTo>
                    <a:pt x="202" y="136"/>
                  </a:lnTo>
                  <a:lnTo>
                    <a:pt x="204" y="138"/>
                  </a:lnTo>
                  <a:lnTo>
                    <a:pt x="206" y="141"/>
                  </a:lnTo>
                  <a:lnTo>
                    <a:pt x="207" y="144"/>
                  </a:lnTo>
                  <a:lnTo>
                    <a:pt x="209" y="146"/>
                  </a:lnTo>
                  <a:lnTo>
                    <a:pt x="211" y="147"/>
                  </a:lnTo>
                  <a:lnTo>
                    <a:pt x="213" y="150"/>
                  </a:lnTo>
                  <a:lnTo>
                    <a:pt x="215" y="151"/>
                  </a:lnTo>
                  <a:lnTo>
                    <a:pt x="216" y="153"/>
                  </a:lnTo>
                  <a:lnTo>
                    <a:pt x="219" y="154"/>
                  </a:lnTo>
                  <a:lnTo>
                    <a:pt x="220" y="154"/>
                  </a:lnTo>
                  <a:lnTo>
                    <a:pt x="221" y="155"/>
                  </a:lnTo>
                  <a:lnTo>
                    <a:pt x="222" y="155"/>
                  </a:lnTo>
                  <a:lnTo>
                    <a:pt x="223" y="157"/>
                  </a:lnTo>
                  <a:lnTo>
                    <a:pt x="225" y="157"/>
                  </a:lnTo>
                  <a:lnTo>
                    <a:pt x="227" y="157"/>
                  </a:lnTo>
                  <a:lnTo>
                    <a:pt x="228" y="158"/>
                  </a:lnTo>
                  <a:lnTo>
                    <a:pt x="229" y="158"/>
                  </a:lnTo>
                  <a:lnTo>
                    <a:pt x="230" y="158"/>
                  </a:lnTo>
                  <a:lnTo>
                    <a:pt x="231" y="159"/>
                  </a:lnTo>
                  <a:lnTo>
                    <a:pt x="234" y="159"/>
                  </a:lnTo>
                  <a:lnTo>
                    <a:pt x="235" y="159"/>
                  </a:lnTo>
                  <a:lnTo>
                    <a:pt x="236" y="160"/>
                  </a:lnTo>
                  <a:lnTo>
                    <a:pt x="238" y="160"/>
                  </a:lnTo>
                  <a:lnTo>
                    <a:pt x="240" y="160"/>
                  </a:lnTo>
                  <a:lnTo>
                    <a:pt x="241" y="160"/>
                  </a:lnTo>
                  <a:lnTo>
                    <a:pt x="243" y="162"/>
                  </a:lnTo>
                  <a:lnTo>
                    <a:pt x="244" y="162"/>
                  </a:lnTo>
                  <a:lnTo>
                    <a:pt x="247" y="162"/>
                  </a:lnTo>
                  <a:lnTo>
                    <a:pt x="248" y="162"/>
                  </a:lnTo>
                  <a:lnTo>
                    <a:pt x="250" y="162"/>
                  </a:lnTo>
                  <a:lnTo>
                    <a:pt x="251" y="162"/>
                  </a:lnTo>
                  <a:lnTo>
                    <a:pt x="254" y="162"/>
                  </a:lnTo>
                  <a:lnTo>
                    <a:pt x="255" y="162"/>
                  </a:lnTo>
                  <a:lnTo>
                    <a:pt x="257" y="162"/>
                  </a:lnTo>
                  <a:lnTo>
                    <a:pt x="258" y="162"/>
                  </a:lnTo>
                  <a:lnTo>
                    <a:pt x="261" y="162"/>
                  </a:lnTo>
                  <a:lnTo>
                    <a:pt x="262" y="162"/>
                  </a:lnTo>
                  <a:lnTo>
                    <a:pt x="264" y="160"/>
                  </a:lnTo>
                  <a:lnTo>
                    <a:pt x="266" y="160"/>
                  </a:lnTo>
                  <a:lnTo>
                    <a:pt x="268" y="160"/>
                  </a:lnTo>
                  <a:lnTo>
                    <a:pt x="270" y="159"/>
                  </a:lnTo>
                  <a:close/>
                </a:path>
              </a:pathLst>
            </a:custGeom>
            <a:solidFill>
              <a:srgbClr val="E5A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6" name="Freeform 119"/>
            <p:cNvSpPr>
              <a:spLocks/>
            </p:cNvSpPr>
            <p:nvPr/>
          </p:nvSpPr>
          <p:spPr bwMode="auto">
            <a:xfrm>
              <a:off x="4529" y="2803"/>
              <a:ext cx="285" cy="275"/>
            </a:xfrm>
            <a:custGeom>
              <a:avLst/>
              <a:gdLst>
                <a:gd name="T0" fmla="*/ 1 w 570"/>
                <a:gd name="T1" fmla="*/ 2 h 549"/>
                <a:gd name="T2" fmla="*/ 1 w 570"/>
                <a:gd name="T3" fmla="*/ 2 h 549"/>
                <a:gd name="T4" fmla="*/ 1 w 570"/>
                <a:gd name="T5" fmla="*/ 2 h 549"/>
                <a:gd name="T6" fmla="*/ 1 w 570"/>
                <a:gd name="T7" fmla="*/ 2 h 549"/>
                <a:gd name="T8" fmla="*/ 1 w 570"/>
                <a:gd name="T9" fmla="*/ 2 h 549"/>
                <a:gd name="T10" fmla="*/ 1 w 570"/>
                <a:gd name="T11" fmla="*/ 3 h 549"/>
                <a:gd name="T12" fmla="*/ 1 w 570"/>
                <a:gd name="T13" fmla="*/ 3 h 549"/>
                <a:gd name="T14" fmla="*/ 1 w 570"/>
                <a:gd name="T15" fmla="*/ 3 h 549"/>
                <a:gd name="T16" fmla="*/ 2 w 570"/>
                <a:gd name="T17" fmla="*/ 3 h 549"/>
                <a:gd name="T18" fmla="*/ 2 w 570"/>
                <a:gd name="T19" fmla="*/ 3 h 549"/>
                <a:gd name="T20" fmla="*/ 2 w 570"/>
                <a:gd name="T21" fmla="*/ 3 h 549"/>
                <a:gd name="T22" fmla="*/ 2 w 570"/>
                <a:gd name="T23" fmla="*/ 3 h 549"/>
                <a:gd name="T24" fmla="*/ 2 w 570"/>
                <a:gd name="T25" fmla="*/ 2 h 549"/>
                <a:gd name="T26" fmla="*/ 2 w 570"/>
                <a:gd name="T27" fmla="*/ 2 h 549"/>
                <a:gd name="T28" fmla="*/ 2 w 570"/>
                <a:gd name="T29" fmla="*/ 2 h 549"/>
                <a:gd name="T30" fmla="*/ 3 w 570"/>
                <a:gd name="T31" fmla="*/ 2 h 549"/>
                <a:gd name="T32" fmla="*/ 3 w 570"/>
                <a:gd name="T33" fmla="*/ 2 h 549"/>
                <a:gd name="T34" fmla="*/ 3 w 570"/>
                <a:gd name="T35" fmla="*/ 2 h 549"/>
                <a:gd name="T36" fmla="*/ 3 w 570"/>
                <a:gd name="T37" fmla="*/ 2 h 549"/>
                <a:gd name="T38" fmla="*/ 3 w 570"/>
                <a:gd name="T39" fmla="*/ 2 h 549"/>
                <a:gd name="T40" fmla="*/ 3 w 570"/>
                <a:gd name="T41" fmla="*/ 2 h 549"/>
                <a:gd name="T42" fmla="*/ 3 w 570"/>
                <a:gd name="T43" fmla="*/ 2 h 549"/>
                <a:gd name="T44" fmla="*/ 3 w 570"/>
                <a:gd name="T45" fmla="*/ 2 h 549"/>
                <a:gd name="T46" fmla="*/ 3 w 570"/>
                <a:gd name="T47" fmla="*/ 1 h 549"/>
                <a:gd name="T48" fmla="*/ 3 w 570"/>
                <a:gd name="T49" fmla="*/ 1 h 549"/>
                <a:gd name="T50" fmla="*/ 3 w 570"/>
                <a:gd name="T51" fmla="*/ 1 h 549"/>
                <a:gd name="T52" fmla="*/ 2 w 570"/>
                <a:gd name="T53" fmla="*/ 1 h 549"/>
                <a:gd name="T54" fmla="*/ 2 w 570"/>
                <a:gd name="T55" fmla="*/ 1 h 549"/>
                <a:gd name="T56" fmla="*/ 2 w 570"/>
                <a:gd name="T57" fmla="*/ 1 h 549"/>
                <a:gd name="T58" fmla="*/ 2 w 570"/>
                <a:gd name="T59" fmla="*/ 1 h 549"/>
                <a:gd name="T60" fmla="*/ 2 w 570"/>
                <a:gd name="T61" fmla="*/ 1 h 549"/>
                <a:gd name="T62" fmla="*/ 2 w 570"/>
                <a:gd name="T63" fmla="*/ 1 h 549"/>
                <a:gd name="T64" fmla="*/ 2 w 570"/>
                <a:gd name="T65" fmla="*/ 1 h 549"/>
                <a:gd name="T66" fmla="*/ 2 w 570"/>
                <a:gd name="T67" fmla="*/ 1 h 549"/>
                <a:gd name="T68" fmla="*/ 2 w 570"/>
                <a:gd name="T69" fmla="*/ 1 h 549"/>
                <a:gd name="T70" fmla="*/ 2 w 570"/>
                <a:gd name="T71" fmla="*/ 1 h 549"/>
                <a:gd name="T72" fmla="*/ 2 w 570"/>
                <a:gd name="T73" fmla="*/ 1 h 549"/>
                <a:gd name="T74" fmla="*/ 2 w 570"/>
                <a:gd name="T75" fmla="*/ 1 h 549"/>
                <a:gd name="T76" fmla="*/ 2 w 570"/>
                <a:gd name="T77" fmla="*/ 1 h 549"/>
                <a:gd name="T78" fmla="*/ 2 w 570"/>
                <a:gd name="T79" fmla="*/ 1 h 549"/>
                <a:gd name="T80" fmla="*/ 2 w 570"/>
                <a:gd name="T81" fmla="*/ 1 h 549"/>
                <a:gd name="T82" fmla="*/ 2 w 570"/>
                <a:gd name="T83" fmla="*/ 1 h 549"/>
                <a:gd name="T84" fmla="*/ 2 w 570"/>
                <a:gd name="T85" fmla="*/ 1 h 549"/>
                <a:gd name="T86" fmla="*/ 2 w 570"/>
                <a:gd name="T87" fmla="*/ 1 h 549"/>
                <a:gd name="T88" fmla="*/ 2 w 570"/>
                <a:gd name="T89" fmla="*/ 1 h 549"/>
                <a:gd name="T90" fmla="*/ 2 w 570"/>
                <a:gd name="T91" fmla="*/ 2 h 549"/>
                <a:gd name="T92" fmla="*/ 2 w 570"/>
                <a:gd name="T93" fmla="*/ 2 h 549"/>
                <a:gd name="T94" fmla="*/ 2 w 570"/>
                <a:gd name="T95" fmla="*/ 2 h 549"/>
                <a:gd name="T96" fmla="*/ 2 w 570"/>
                <a:gd name="T97" fmla="*/ 2 h 549"/>
                <a:gd name="T98" fmla="*/ 2 w 570"/>
                <a:gd name="T99" fmla="*/ 2 h 549"/>
                <a:gd name="T100" fmla="*/ 2 w 570"/>
                <a:gd name="T101" fmla="*/ 2 h 549"/>
                <a:gd name="T102" fmla="*/ 2 w 570"/>
                <a:gd name="T103" fmla="*/ 2 h 549"/>
                <a:gd name="T104" fmla="*/ 2 w 570"/>
                <a:gd name="T105" fmla="*/ 2 h 549"/>
                <a:gd name="T106" fmla="*/ 2 w 570"/>
                <a:gd name="T107" fmla="*/ 2 h 549"/>
                <a:gd name="T108" fmla="*/ 1 w 570"/>
                <a:gd name="T109" fmla="*/ 2 h 549"/>
                <a:gd name="T110" fmla="*/ 1 w 570"/>
                <a:gd name="T111" fmla="*/ 2 h 549"/>
                <a:gd name="T112" fmla="*/ 1 w 570"/>
                <a:gd name="T113" fmla="*/ 2 h 549"/>
                <a:gd name="T114" fmla="*/ 1 w 570"/>
                <a:gd name="T115" fmla="*/ 2 h 549"/>
                <a:gd name="T116" fmla="*/ 1 w 570"/>
                <a:gd name="T117" fmla="*/ 2 h 549"/>
                <a:gd name="T118" fmla="*/ 1 w 570"/>
                <a:gd name="T119" fmla="*/ 2 h 549"/>
                <a:gd name="T120" fmla="*/ 1 w 570"/>
                <a:gd name="T121" fmla="*/ 2 h 549"/>
                <a:gd name="T122" fmla="*/ 1 w 570"/>
                <a:gd name="T123" fmla="*/ 2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0" h="549">
                  <a:moveTo>
                    <a:pt x="0" y="396"/>
                  </a:moveTo>
                  <a:lnTo>
                    <a:pt x="2" y="403"/>
                  </a:lnTo>
                  <a:lnTo>
                    <a:pt x="4" y="408"/>
                  </a:lnTo>
                  <a:lnTo>
                    <a:pt x="6" y="414"/>
                  </a:lnTo>
                  <a:lnTo>
                    <a:pt x="7" y="420"/>
                  </a:lnTo>
                  <a:lnTo>
                    <a:pt x="9" y="425"/>
                  </a:lnTo>
                  <a:lnTo>
                    <a:pt x="11" y="430"/>
                  </a:lnTo>
                  <a:lnTo>
                    <a:pt x="12" y="436"/>
                  </a:lnTo>
                  <a:lnTo>
                    <a:pt x="13" y="442"/>
                  </a:lnTo>
                  <a:lnTo>
                    <a:pt x="14" y="446"/>
                  </a:lnTo>
                  <a:lnTo>
                    <a:pt x="15" y="451"/>
                  </a:lnTo>
                  <a:lnTo>
                    <a:pt x="18" y="456"/>
                  </a:lnTo>
                  <a:lnTo>
                    <a:pt x="19" y="461"/>
                  </a:lnTo>
                  <a:lnTo>
                    <a:pt x="20" y="465"/>
                  </a:lnTo>
                  <a:lnTo>
                    <a:pt x="21" y="469"/>
                  </a:lnTo>
                  <a:lnTo>
                    <a:pt x="23" y="474"/>
                  </a:lnTo>
                  <a:lnTo>
                    <a:pt x="25" y="478"/>
                  </a:lnTo>
                  <a:lnTo>
                    <a:pt x="26" y="482"/>
                  </a:lnTo>
                  <a:lnTo>
                    <a:pt x="28" y="484"/>
                  </a:lnTo>
                  <a:lnTo>
                    <a:pt x="30" y="488"/>
                  </a:lnTo>
                  <a:lnTo>
                    <a:pt x="33" y="491"/>
                  </a:lnTo>
                  <a:lnTo>
                    <a:pt x="35" y="495"/>
                  </a:lnTo>
                  <a:lnTo>
                    <a:pt x="37" y="497"/>
                  </a:lnTo>
                  <a:lnTo>
                    <a:pt x="40" y="500"/>
                  </a:lnTo>
                  <a:lnTo>
                    <a:pt x="43" y="503"/>
                  </a:lnTo>
                  <a:lnTo>
                    <a:pt x="47" y="504"/>
                  </a:lnTo>
                  <a:lnTo>
                    <a:pt x="50" y="507"/>
                  </a:lnTo>
                  <a:lnTo>
                    <a:pt x="54" y="508"/>
                  </a:lnTo>
                  <a:lnTo>
                    <a:pt x="58" y="509"/>
                  </a:lnTo>
                  <a:lnTo>
                    <a:pt x="62" y="509"/>
                  </a:lnTo>
                  <a:lnTo>
                    <a:pt x="68" y="510"/>
                  </a:lnTo>
                  <a:lnTo>
                    <a:pt x="72" y="510"/>
                  </a:lnTo>
                  <a:lnTo>
                    <a:pt x="78" y="512"/>
                  </a:lnTo>
                  <a:lnTo>
                    <a:pt x="121" y="529"/>
                  </a:lnTo>
                  <a:lnTo>
                    <a:pt x="128" y="531"/>
                  </a:lnTo>
                  <a:lnTo>
                    <a:pt x="136" y="534"/>
                  </a:lnTo>
                  <a:lnTo>
                    <a:pt x="144" y="536"/>
                  </a:lnTo>
                  <a:lnTo>
                    <a:pt x="152" y="539"/>
                  </a:lnTo>
                  <a:lnTo>
                    <a:pt x="159" y="540"/>
                  </a:lnTo>
                  <a:lnTo>
                    <a:pt x="168" y="543"/>
                  </a:lnTo>
                  <a:lnTo>
                    <a:pt x="176" y="544"/>
                  </a:lnTo>
                  <a:lnTo>
                    <a:pt x="184" y="545"/>
                  </a:lnTo>
                  <a:lnTo>
                    <a:pt x="192" y="547"/>
                  </a:lnTo>
                  <a:lnTo>
                    <a:pt x="200" y="548"/>
                  </a:lnTo>
                  <a:lnTo>
                    <a:pt x="207" y="548"/>
                  </a:lnTo>
                  <a:lnTo>
                    <a:pt x="215" y="549"/>
                  </a:lnTo>
                  <a:lnTo>
                    <a:pt x="223" y="549"/>
                  </a:lnTo>
                  <a:lnTo>
                    <a:pt x="232" y="549"/>
                  </a:lnTo>
                  <a:lnTo>
                    <a:pt x="240" y="549"/>
                  </a:lnTo>
                  <a:lnTo>
                    <a:pt x="248" y="549"/>
                  </a:lnTo>
                  <a:lnTo>
                    <a:pt x="256" y="549"/>
                  </a:lnTo>
                  <a:lnTo>
                    <a:pt x="264" y="548"/>
                  </a:lnTo>
                  <a:lnTo>
                    <a:pt x="271" y="548"/>
                  </a:lnTo>
                  <a:lnTo>
                    <a:pt x="279" y="547"/>
                  </a:lnTo>
                  <a:lnTo>
                    <a:pt x="287" y="547"/>
                  </a:lnTo>
                  <a:lnTo>
                    <a:pt x="296" y="545"/>
                  </a:lnTo>
                  <a:lnTo>
                    <a:pt x="304" y="544"/>
                  </a:lnTo>
                  <a:lnTo>
                    <a:pt x="312" y="543"/>
                  </a:lnTo>
                  <a:lnTo>
                    <a:pt x="319" y="542"/>
                  </a:lnTo>
                  <a:lnTo>
                    <a:pt x="327" y="540"/>
                  </a:lnTo>
                  <a:lnTo>
                    <a:pt x="335" y="538"/>
                  </a:lnTo>
                  <a:lnTo>
                    <a:pt x="343" y="536"/>
                  </a:lnTo>
                  <a:lnTo>
                    <a:pt x="350" y="534"/>
                  </a:lnTo>
                  <a:lnTo>
                    <a:pt x="358" y="532"/>
                  </a:lnTo>
                  <a:lnTo>
                    <a:pt x="366" y="530"/>
                  </a:lnTo>
                  <a:lnTo>
                    <a:pt x="373" y="529"/>
                  </a:lnTo>
                  <a:lnTo>
                    <a:pt x="378" y="527"/>
                  </a:lnTo>
                  <a:lnTo>
                    <a:pt x="382" y="526"/>
                  </a:lnTo>
                  <a:lnTo>
                    <a:pt x="386" y="525"/>
                  </a:lnTo>
                  <a:lnTo>
                    <a:pt x="391" y="523"/>
                  </a:lnTo>
                  <a:lnTo>
                    <a:pt x="397" y="522"/>
                  </a:lnTo>
                  <a:lnTo>
                    <a:pt x="401" y="521"/>
                  </a:lnTo>
                  <a:lnTo>
                    <a:pt x="406" y="520"/>
                  </a:lnTo>
                  <a:lnTo>
                    <a:pt x="412" y="518"/>
                  </a:lnTo>
                  <a:lnTo>
                    <a:pt x="417" y="517"/>
                  </a:lnTo>
                  <a:lnTo>
                    <a:pt x="422" y="514"/>
                  </a:lnTo>
                  <a:lnTo>
                    <a:pt x="427" y="513"/>
                  </a:lnTo>
                  <a:lnTo>
                    <a:pt x="433" y="510"/>
                  </a:lnTo>
                  <a:lnTo>
                    <a:pt x="439" y="508"/>
                  </a:lnTo>
                  <a:lnTo>
                    <a:pt x="443" y="507"/>
                  </a:lnTo>
                  <a:lnTo>
                    <a:pt x="449" y="504"/>
                  </a:lnTo>
                  <a:lnTo>
                    <a:pt x="455" y="501"/>
                  </a:lnTo>
                  <a:lnTo>
                    <a:pt x="460" y="499"/>
                  </a:lnTo>
                  <a:lnTo>
                    <a:pt x="465" y="495"/>
                  </a:lnTo>
                  <a:lnTo>
                    <a:pt x="470" y="492"/>
                  </a:lnTo>
                  <a:lnTo>
                    <a:pt x="475" y="488"/>
                  </a:lnTo>
                  <a:lnTo>
                    <a:pt x="480" y="486"/>
                  </a:lnTo>
                  <a:lnTo>
                    <a:pt x="485" y="482"/>
                  </a:lnTo>
                  <a:lnTo>
                    <a:pt x="490" y="478"/>
                  </a:lnTo>
                  <a:lnTo>
                    <a:pt x="493" y="473"/>
                  </a:lnTo>
                  <a:lnTo>
                    <a:pt x="498" y="469"/>
                  </a:lnTo>
                  <a:lnTo>
                    <a:pt x="501" y="464"/>
                  </a:lnTo>
                  <a:lnTo>
                    <a:pt x="505" y="460"/>
                  </a:lnTo>
                  <a:lnTo>
                    <a:pt x="508" y="455"/>
                  </a:lnTo>
                  <a:lnTo>
                    <a:pt x="512" y="448"/>
                  </a:lnTo>
                  <a:lnTo>
                    <a:pt x="514" y="443"/>
                  </a:lnTo>
                  <a:lnTo>
                    <a:pt x="517" y="436"/>
                  </a:lnTo>
                  <a:lnTo>
                    <a:pt x="519" y="430"/>
                  </a:lnTo>
                  <a:lnTo>
                    <a:pt x="520" y="429"/>
                  </a:lnTo>
                  <a:lnTo>
                    <a:pt x="520" y="426"/>
                  </a:lnTo>
                  <a:lnTo>
                    <a:pt x="521" y="423"/>
                  </a:lnTo>
                  <a:lnTo>
                    <a:pt x="522" y="422"/>
                  </a:lnTo>
                  <a:lnTo>
                    <a:pt x="522" y="420"/>
                  </a:lnTo>
                  <a:lnTo>
                    <a:pt x="524" y="417"/>
                  </a:lnTo>
                  <a:lnTo>
                    <a:pt x="525" y="414"/>
                  </a:lnTo>
                  <a:lnTo>
                    <a:pt x="526" y="413"/>
                  </a:lnTo>
                  <a:lnTo>
                    <a:pt x="527" y="411"/>
                  </a:lnTo>
                  <a:lnTo>
                    <a:pt x="528" y="408"/>
                  </a:lnTo>
                  <a:lnTo>
                    <a:pt x="529" y="405"/>
                  </a:lnTo>
                  <a:lnTo>
                    <a:pt x="531" y="403"/>
                  </a:lnTo>
                  <a:lnTo>
                    <a:pt x="533" y="400"/>
                  </a:lnTo>
                  <a:lnTo>
                    <a:pt x="534" y="399"/>
                  </a:lnTo>
                  <a:lnTo>
                    <a:pt x="535" y="396"/>
                  </a:lnTo>
                  <a:lnTo>
                    <a:pt x="536" y="394"/>
                  </a:lnTo>
                  <a:lnTo>
                    <a:pt x="537" y="391"/>
                  </a:lnTo>
                  <a:lnTo>
                    <a:pt x="540" y="388"/>
                  </a:lnTo>
                  <a:lnTo>
                    <a:pt x="541" y="386"/>
                  </a:lnTo>
                  <a:lnTo>
                    <a:pt x="542" y="385"/>
                  </a:lnTo>
                  <a:lnTo>
                    <a:pt x="543" y="382"/>
                  </a:lnTo>
                  <a:lnTo>
                    <a:pt x="544" y="379"/>
                  </a:lnTo>
                  <a:lnTo>
                    <a:pt x="546" y="377"/>
                  </a:lnTo>
                  <a:lnTo>
                    <a:pt x="547" y="374"/>
                  </a:lnTo>
                  <a:lnTo>
                    <a:pt x="548" y="372"/>
                  </a:lnTo>
                  <a:lnTo>
                    <a:pt x="549" y="370"/>
                  </a:lnTo>
                  <a:lnTo>
                    <a:pt x="550" y="368"/>
                  </a:lnTo>
                  <a:lnTo>
                    <a:pt x="551" y="365"/>
                  </a:lnTo>
                  <a:lnTo>
                    <a:pt x="553" y="362"/>
                  </a:lnTo>
                  <a:lnTo>
                    <a:pt x="553" y="360"/>
                  </a:lnTo>
                  <a:lnTo>
                    <a:pt x="554" y="359"/>
                  </a:lnTo>
                  <a:lnTo>
                    <a:pt x="554" y="356"/>
                  </a:lnTo>
                  <a:lnTo>
                    <a:pt x="556" y="348"/>
                  </a:lnTo>
                  <a:lnTo>
                    <a:pt x="558" y="339"/>
                  </a:lnTo>
                  <a:lnTo>
                    <a:pt x="561" y="330"/>
                  </a:lnTo>
                  <a:lnTo>
                    <a:pt x="562" y="321"/>
                  </a:lnTo>
                  <a:lnTo>
                    <a:pt x="564" y="311"/>
                  </a:lnTo>
                  <a:lnTo>
                    <a:pt x="565" y="300"/>
                  </a:lnTo>
                  <a:lnTo>
                    <a:pt x="567" y="290"/>
                  </a:lnTo>
                  <a:lnTo>
                    <a:pt x="568" y="279"/>
                  </a:lnTo>
                  <a:lnTo>
                    <a:pt x="569" y="269"/>
                  </a:lnTo>
                  <a:lnTo>
                    <a:pt x="570" y="257"/>
                  </a:lnTo>
                  <a:lnTo>
                    <a:pt x="570" y="247"/>
                  </a:lnTo>
                  <a:lnTo>
                    <a:pt x="570" y="235"/>
                  </a:lnTo>
                  <a:lnTo>
                    <a:pt x="570" y="224"/>
                  </a:lnTo>
                  <a:lnTo>
                    <a:pt x="570" y="212"/>
                  </a:lnTo>
                  <a:lnTo>
                    <a:pt x="570" y="202"/>
                  </a:lnTo>
                  <a:lnTo>
                    <a:pt x="569" y="190"/>
                  </a:lnTo>
                  <a:lnTo>
                    <a:pt x="568" y="178"/>
                  </a:lnTo>
                  <a:lnTo>
                    <a:pt x="567" y="168"/>
                  </a:lnTo>
                  <a:lnTo>
                    <a:pt x="564" y="156"/>
                  </a:lnTo>
                  <a:lnTo>
                    <a:pt x="562" y="146"/>
                  </a:lnTo>
                  <a:lnTo>
                    <a:pt x="560" y="135"/>
                  </a:lnTo>
                  <a:lnTo>
                    <a:pt x="557" y="125"/>
                  </a:lnTo>
                  <a:lnTo>
                    <a:pt x="554" y="115"/>
                  </a:lnTo>
                  <a:lnTo>
                    <a:pt x="550" y="104"/>
                  </a:lnTo>
                  <a:lnTo>
                    <a:pt x="547" y="95"/>
                  </a:lnTo>
                  <a:lnTo>
                    <a:pt x="542" y="86"/>
                  </a:lnTo>
                  <a:lnTo>
                    <a:pt x="537" y="77"/>
                  </a:lnTo>
                  <a:lnTo>
                    <a:pt x="532" y="69"/>
                  </a:lnTo>
                  <a:lnTo>
                    <a:pt x="526" y="61"/>
                  </a:lnTo>
                  <a:lnTo>
                    <a:pt x="520" y="54"/>
                  </a:lnTo>
                  <a:lnTo>
                    <a:pt x="514" y="47"/>
                  </a:lnTo>
                  <a:lnTo>
                    <a:pt x="507" y="41"/>
                  </a:lnTo>
                  <a:lnTo>
                    <a:pt x="506" y="38"/>
                  </a:lnTo>
                  <a:lnTo>
                    <a:pt x="505" y="37"/>
                  </a:lnTo>
                  <a:lnTo>
                    <a:pt x="504" y="35"/>
                  </a:lnTo>
                  <a:lnTo>
                    <a:pt x="503" y="33"/>
                  </a:lnTo>
                  <a:lnTo>
                    <a:pt x="501" y="32"/>
                  </a:lnTo>
                  <a:lnTo>
                    <a:pt x="500" y="30"/>
                  </a:lnTo>
                  <a:lnTo>
                    <a:pt x="499" y="29"/>
                  </a:lnTo>
                  <a:lnTo>
                    <a:pt x="498" y="26"/>
                  </a:lnTo>
                  <a:lnTo>
                    <a:pt x="496" y="25"/>
                  </a:lnTo>
                  <a:lnTo>
                    <a:pt x="494" y="24"/>
                  </a:lnTo>
                  <a:lnTo>
                    <a:pt x="493" y="22"/>
                  </a:lnTo>
                  <a:lnTo>
                    <a:pt x="491" y="22"/>
                  </a:lnTo>
                  <a:lnTo>
                    <a:pt x="490" y="21"/>
                  </a:lnTo>
                  <a:lnTo>
                    <a:pt x="489" y="20"/>
                  </a:lnTo>
                  <a:lnTo>
                    <a:pt x="486" y="19"/>
                  </a:lnTo>
                  <a:lnTo>
                    <a:pt x="485" y="19"/>
                  </a:lnTo>
                  <a:lnTo>
                    <a:pt x="484" y="17"/>
                  </a:lnTo>
                  <a:lnTo>
                    <a:pt x="482" y="16"/>
                  </a:lnTo>
                  <a:lnTo>
                    <a:pt x="480" y="16"/>
                  </a:lnTo>
                  <a:lnTo>
                    <a:pt x="478" y="15"/>
                  </a:lnTo>
                  <a:lnTo>
                    <a:pt x="477" y="15"/>
                  </a:lnTo>
                  <a:lnTo>
                    <a:pt x="476" y="15"/>
                  </a:lnTo>
                  <a:lnTo>
                    <a:pt x="474" y="13"/>
                  </a:lnTo>
                  <a:lnTo>
                    <a:pt x="472" y="13"/>
                  </a:lnTo>
                  <a:lnTo>
                    <a:pt x="471" y="13"/>
                  </a:lnTo>
                  <a:lnTo>
                    <a:pt x="470" y="12"/>
                  </a:lnTo>
                  <a:lnTo>
                    <a:pt x="469" y="12"/>
                  </a:lnTo>
                  <a:lnTo>
                    <a:pt x="468" y="12"/>
                  </a:lnTo>
                  <a:lnTo>
                    <a:pt x="467" y="12"/>
                  </a:lnTo>
                  <a:lnTo>
                    <a:pt x="465" y="12"/>
                  </a:lnTo>
                  <a:lnTo>
                    <a:pt x="464" y="12"/>
                  </a:lnTo>
                  <a:lnTo>
                    <a:pt x="463" y="12"/>
                  </a:lnTo>
                  <a:lnTo>
                    <a:pt x="458" y="12"/>
                  </a:lnTo>
                  <a:lnTo>
                    <a:pt x="454" y="12"/>
                  </a:lnTo>
                  <a:lnTo>
                    <a:pt x="450" y="13"/>
                  </a:lnTo>
                  <a:lnTo>
                    <a:pt x="447" y="13"/>
                  </a:lnTo>
                  <a:lnTo>
                    <a:pt x="443" y="13"/>
                  </a:lnTo>
                  <a:lnTo>
                    <a:pt x="440" y="12"/>
                  </a:lnTo>
                  <a:lnTo>
                    <a:pt x="437" y="12"/>
                  </a:lnTo>
                  <a:lnTo>
                    <a:pt x="435" y="12"/>
                  </a:lnTo>
                  <a:lnTo>
                    <a:pt x="433" y="11"/>
                  </a:lnTo>
                  <a:lnTo>
                    <a:pt x="432" y="11"/>
                  </a:lnTo>
                  <a:lnTo>
                    <a:pt x="430" y="10"/>
                  </a:lnTo>
                  <a:lnTo>
                    <a:pt x="429" y="8"/>
                  </a:lnTo>
                  <a:lnTo>
                    <a:pt x="428" y="8"/>
                  </a:lnTo>
                  <a:lnTo>
                    <a:pt x="427" y="7"/>
                  </a:lnTo>
                  <a:lnTo>
                    <a:pt x="426" y="7"/>
                  </a:lnTo>
                  <a:lnTo>
                    <a:pt x="425" y="6"/>
                  </a:lnTo>
                  <a:lnTo>
                    <a:pt x="425" y="4"/>
                  </a:lnTo>
                  <a:lnTo>
                    <a:pt x="423" y="4"/>
                  </a:lnTo>
                  <a:lnTo>
                    <a:pt x="422" y="3"/>
                  </a:lnTo>
                  <a:lnTo>
                    <a:pt x="421" y="2"/>
                  </a:lnTo>
                  <a:lnTo>
                    <a:pt x="420" y="2"/>
                  </a:lnTo>
                  <a:lnTo>
                    <a:pt x="419" y="2"/>
                  </a:lnTo>
                  <a:lnTo>
                    <a:pt x="419" y="0"/>
                  </a:lnTo>
                  <a:lnTo>
                    <a:pt x="417" y="0"/>
                  </a:lnTo>
                  <a:lnTo>
                    <a:pt x="415" y="2"/>
                  </a:lnTo>
                  <a:lnTo>
                    <a:pt x="414" y="2"/>
                  </a:lnTo>
                  <a:lnTo>
                    <a:pt x="412" y="2"/>
                  </a:lnTo>
                  <a:lnTo>
                    <a:pt x="410" y="3"/>
                  </a:lnTo>
                  <a:lnTo>
                    <a:pt x="407" y="3"/>
                  </a:lnTo>
                  <a:lnTo>
                    <a:pt x="404" y="4"/>
                  </a:lnTo>
                  <a:lnTo>
                    <a:pt x="400" y="6"/>
                  </a:lnTo>
                  <a:lnTo>
                    <a:pt x="400" y="8"/>
                  </a:lnTo>
                  <a:lnTo>
                    <a:pt x="401" y="10"/>
                  </a:lnTo>
                  <a:lnTo>
                    <a:pt x="401" y="12"/>
                  </a:lnTo>
                  <a:lnTo>
                    <a:pt x="401" y="15"/>
                  </a:lnTo>
                  <a:lnTo>
                    <a:pt x="403" y="17"/>
                  </a:lnTo>
                  <a:lnTo>
                    <a:pt x="403" y="20"/>
                  </a:lnTo>
                  <a:lnTo>
                    <a:pt x="404" y="22"/>
                  </a:lnTo>
                  <a:lnTo>
                    <a:pt x="405" y="25"/>
                  </a:lnTo>
                  <a:lnTo>
                    <a:pt x="406" y="29"/>
                  </a:lnTo>
                  <a:lnTo>
                    <a:pt x="407" y="32"/>
                  </a:lnTo>
                  <a:lnTo>
                    <a:pt x="408" y="35"/>
                  </a:lnTo>
                  <a:lnTo>
                    <a:pt x="410" y="39"/>
                  </a:lnTo>
                  <a:lnTo>
                    <a:pt x="411" y="42"/>
                  </a:lnTo>
                  <a:lnTo>
                    <a:pt x="412" y="46"/>
                  </a:lnTo>
                  <a:lnTo>
                    <a:pt x="413" y="50"/>
                  </a:lnTo>
                  <a:lnTo>
                    <a:pt x="414" y="54"/>
                  </a:lnTo>
                  <a:lnTo>
                    <a:pt x="415" y="58"/>
                  </a:lnTo>
                  <a:lnTo>
                    <a:pt x="417" y="61"/>
                  </a:lnTo>
                  <a:lnTo>
                    <a:pt x="418" y="64"/>
                  </a:lnTo>
                  <a:lnTo>
                    <a:pt x="419" y="68"/>
                  </a:lnTo>
                  <a:lnTo>
                    <a:pt x="421" y="72"/>
                  </a:lnTo>
                  <a:lnTo>
                    <a:pt x="421" y="76"/>
                  </a:lnTo>
                  <a:lnTo>
                    <a:pt x="422" y="80"/>
                  </a:lnTo>
                  <a:lnTo>
                    <a:pt x="423" y="82"/>
                  </a:lnTo>
                  <a:lnTo>
                    <a:pt x="425" y="86"/>
                  </a:lnTo>
                  <a:lnTo>
                    <a:pt x="426" y="89"/>
                  </a:lnTo>
                  <a:lnTo>
                    <a:pt x="426" y="93"/>
                  </a:lnTo>
                  <a:lnTo>
                    <a:pt x="427" y="95"/>
                  </a:lnTo>
                  <a:lnTo>
                    <a:pt x="427" y="98"/>
                  </a:lnTo>
                  <a:lnTo>
                    <a:pt x="428" y="100"/>
                  </a:lnTo>
                  <a:lnTo>
                    <a:pt x="428" y="103"/>
                  </a:lnTo>
                  <a:lnTo>
                    <a:pt x="428" y="106"/>
                  </a:lnTo>
                  <a:lnTo>
                    <a:pt x="429" y="113"/>
                  </a:lnTo>
                  <a:lnTo>
                    <a:pt x="429" y="122"/>
                  </a:lnTo>
                  <a:lnTo>
                    <a:pt x="430" y="131"/>
                  </a:lnTo>
                  <a:lnTo>
                    <a:pt x="430" y="139"/>
                  </a:lnTo>
                  <a:lnTo>
                    <a:pt x="429" y="148"/>
                  </a:lnTo>
                  <a:lnTo>
                    <a:pt x="429" y="156"/>
                  </a:lnTo>
                  <a:lnTo>
                    <a:pt x="428" y="165"/>
                  </a:lnTo>
                  <a:lnTo>
                    <a:pt x="427" y="173"/>
                  </a:lnTo>
                  <a:lnTo>
                    <a:pt x="426" y="182"/>
                  </a:lnTo>
                  <a:lnTo>
                    <a:pt x="425" y="190"/>
                  </a:lnTo>
                  <a:lnTo>
                    <a:pt x="422" y="198"/>
                  </a:lnTo>
                  <a:lnTo>
                    <a:pt x="420" y="207"/>
                  </a:lnTo>
                  <a:lnTo>
                    <a:pt x="419" y="215"/>
                  </a:lnTo>
                  <a:lnTo>
                    <a:pt x="417" y="222"/>
                  </a:lnTo>
                  <a:lnTo>
                    <a:pt x="414" y="229"/>
                  </a:lnTo>
                  <a:lnTo>
                    <a:pt x="412" y="237"/>
                  </a:lnTo>
                  <a:lnTo>
                    <a:pt x="408" y="244"/>
                  </a:lnTo>
                  <a:lnTo>
                    <a:pt x="406" y="251"/>
                  </a:lnTo>
                  <a:lnTo>
                    <a:pt x="404" y="257"/>
                  </a:lnTo>
                  <a:lnTo>
                    <a:pt x="401" y="264"/>
                  </a:lnTo>
                  <a:lnTo>
                    <a:pt x="399" y="270"/>
                  </a:lnTo>
                  <a:lnTo>
                    <a:pt x="396" y="277"/>
                  </a:lnTo>
                  <a:lnTo>
                    <a:pt x="393" y="283"/>
                  </a:lnTo>
                  <a:lnTo>
                    <a:pt x="391" y="289"/>
                  </a:lnTo>
                  <a:lnTo>
                    <a:pt x="389" y="294"/>
                  </a:lnTo>
                  <a:lnTo>
                    <a:pt x="386" y="299"/>
                  </a:lnTo>
                  <a:lnTo>
                    <a:pt x="385" y="304"/>
                  </a:lnTo>
                  <a:lnTo>
                    <a:pt x="383" y="308"/>
                  </a:lnTo>
                  <a:lnTo>
                    <a:pt x="380" y="313"/>
                  </a:lnTo>
                  <a:lnTo>
                    <a:pt x="379" y="317"/>
                  </a:lnTo>
                  <a:lnTo>
                    <a:pt x="378" y="320"/>
                  </a:lnTo>
                  <a:lnTo>
                    <a:pt x="377" y="324"/>
                  </a:lnTo>
                  <a:lnTo>
                    <a:pt x="376" y="326"/>
                  </a:lnTo>
                  <a:lnTo>
                    <a:pt x="375" y="329"/>
                  </a:lnTo>
                  <a:lnTo>
                    <a:pt x="373" y="333"/>
                  </a:lnTo>
                  <a:lnTo>
                    <a:pt x="371" y="335"/>
                  </a:lnTo>
                  <a:lnTo>
                    <a:pt x="370" y="338"/>
                  </a:lnTo>
                  <a:lnTo>
                    <a:pt x="368" y="340"/>
                  </a:lnTo>
                  <a:lnTo>
                    <a:pt x="365" y="343"/>
                  </a:lnTo>
                  <a:lnTo>
                    <a:pt x="364" y="346"/>
                  </a:lnTo>
                  <a:lnTo>
                    <a:pt x="362" y="348"/>
                  </a:lnTo>
                  <a:lnTo>
                    <a:pt x="360" y="351"/>
                  </a:lnTo>
                  <a:lnTo>
                    <a:pt x="357" y="353"/>
                  </a:lnTo>
                  <a:lnTo>
                    <a:pt x="355" y="355"/>
                  </a:lnTo>
                  <a:lnTo>
                    <a:pt x="353" y="357"/>
                  </a:lnTo>
                  <a:lnTo>
                    <a:pt x="350" y="360"/>
                  </a:lnTo>
                  <a:lnTo>
                    <a:pt x="347" y="362"/>
                  </a:lnTo>
                  <a:lnTo>
                    <a:pt x="344" y="364"/>
                  </a:lnTo>
                  <a:lnTo>
                    <a:pt x="342" y="366"/>
                  </a:lnTo>
                  <a:lnTo>
                    <a:pt x="340" y="368"/>
                  </a:lnTo>
                  <a:lnTo>
                    <a:pt x="337" y="370"/>
                  </a:lnTo>
                  <a:lnTo>
                    <a:pt x="335" y="372"/>
                  </a:lnTo>
                  <a:lnTo>
                    <a:pt x="333" y="373"/>
                  </a:lnTo>
                  <a:lnTo>
                    <a:pt x="330" y="374"/>
                  </a:lnTo>
                  <a:lnTo>
                    <a:pt x="328" y="377"/>
                  </a:lnTo>
                  <a:lnTo>
                    <a:pt x="326" y="378"/>
                  </a:lnTo>
                  <a:lnTo>
                    <a:pt x="323" y="379"/>
                  </a:lnTo>
                  <a:lnTo>
                    <a:pt x="321" y="381"/>
                  </a:lnTo>
                  <a:lnTo>
                    <a:pt x="319" y="381"/>
                  </a:lnTo>
                  <a:lnTo>
                    <a:pt x="318" y="382"/>
                  </a:lnTo>
                  <a:lnTo>
                    <a:pt x="315" y="383"/>
                  </a:lnTo>
                  <a:lnTo>
                    <a:pt x="314" y="385"/>
                  </a:lnTo>
                  <a:lnTo>
                    <a:pt x="313" y="385"/>
                  </a:lnTo>
                  <a:lnTo>
                    <a:pt x="311" y="386"/>
                  </a:lnTo>
                  <a:lnTo>
                    <a:pt x="304" y="390"/>
                  </a:lnTo>
                  <a:lnTo>
                    <a:pt x="296" y="394"/>
                  </a:lnTo>
                  <a:lnTo>
                    <a:pt x="287" y="398"/>
                  </a:lnTo>
                  <a:lnTo>
                    <a:pt x="278" y="401"/>
                  </a:lnTo>
                  <a:lnTo>
                    <a:pt x="270" y="405"/>
                  </a:lnTo>
                  <a:lnTo>
                    <a:pt x="261" y="409"/>
                  </a:lnTo>
                  <a:lnTo>
                    <a:pt x="251" y="413"/>
                  </a:lnTo>
                  <a:lnTo>
                    <a:pt x="242" y="417"/>
                  </a:lnTo>
                  <a:lnTo>
                    <a:pt x="233" y="420"/>
                  </a:lnTo>
                  <a:lnTo>
                    <a:pt x="223" y="422"/>
                  </a:lnTo>
                  <a:lnTo>
                    <a:pt x="214" y="425"/>
                  </a:lnTo>
                  <a:lnTo>
                    <a:pt x="205" y="427"/>
                  </a:lnTo>
                  <a:lnTo>
                    <a:pt x="194" y="429"/>
                  </a:lnTo>
                  <a:lnTo>
                    <a:pt x="185" y="431"/>
                  </a:lnTo>
                  <a:lnTo>
                    <a:pt x="176" y="433"/>
                  </a:lnTo>
                  <a:lnTo>
                    <a:pt x="165" y="433"/>
                  </a:lnTo>
                  <a:lnTo>
                    <a:pt x="156" y="434"/>
                  </a:lnTo>
                  <a:lnTo>
                    <a:pt x="145" y="434"/>
                  </a:lnTo>
                  <a:lnTo>
                    <a:pt x="136" y="433"/>
                  </a:lnTo>
                  <a:lnTo>
                    <a:pt x="127" y="433"/>
                  </a:lnTo>
                  <a:lnTo>
                    <a:pt x="118" y="430"/>
                  </a:lnTo>
                  <a:lnTo>
                    <a:pt x="108" y="429"/>
                  </a:lnTo>
                  <a:lnTo>
                    <a:pt x="99" y="426"/>
                  </a:lnTo>
                  <a:lnTo>
                    <a:pt x="90" y="422"/>
                  </a:lnTo>
                  <a:lnTo>
                    <a:pt x="82" y="420"/>
                  </a:lnTo>
                  <a:lnTo>
                    <a:pt x="72" y="414"/>
                  </a:lnTo>
                  <a:lnTo>
                    <a:pt x="64" y="409"/>
                  </a:lnTo>
                  <a:lnTo>
                    <a:pt x="56" y="404"/>
                  </a:lnTo>
                  <a:lnTo>
                    <a:pt x="48" y="398"/>
                  </a:lnTo>
                  <a:lnTo>
                    <a:pt x="41" y="390"/>
                  </a:lnTo>
                  <a:lnTo>
                    <a:pt x="33" y="382"/>
                  </a:lnTo>
                  <a:lnTo>
                    <a:pt x="26" y="373"/>
                  </a:lnTo>
                  <a:lnTo>
                    <a:pt x="26" y="374"/>
                  </a:lnTo>
                  <a:lnTo>
                    <a:pt x="25" y="375"/>
                  </a:lnTo>
                  <a:lnTo>
                    <a:pt x="23" y="377"/>
                  </a:lnTo>
                  <a:lnTo>
                    <a:pt x="23" y="378"/>
                  </a:lnTo>
                  <a:lnTo>
                    <a:pt x="22" y="378"/>
                  </a:lnTo>
                  <a:lnTo>
                    <a:pt x="21" y="379"/>
                  </a:lnTo>
                  <a:lnTo>
                    <a:pt x="21" y="381"/>
                  </a:lnTo>
                  <a:lnTo>
                    <a:pt x="20" y="381"/>
                  </a:lnTo>
                  <a:lnTo>
                    <a:pt x="19" y="382"/>
                  </a:lnTo>
                  <a:lnTo>
                    <a:pt x="18" y="382"/>
                  </a:lnTo>
                  <a:lnTo>
                    <a:pt x="18" y="383"/>
                  </a:lnTo>
                  <a:lnTo>
                    <a:pt x="16" y="383"/>
                  </a:lnTo>
                  <a:lnTo>
                    <a:pt x="15" y="383"/>
                  </a:lnTo>
                  <a:lnTo>
                    <a:pt x="15" y="385"/>
                  </a:lnTo>
                  <a:lnTo>
                    <a:pt x="14" y="385"/>
                  </a:lnTo>
                  <a:lnTo>
                    <a:pt x="13" y="385"/>
                  </a:lnTo>
                  <a:lnTo>
                    <a:pt x="12" y="385"/>
                  </a:lnTo>
                  <a:lnTo>
                    <a:pt x="11" y="385"/>
                  </a:lnTo>
                  <a:lnTo>
                    <a:pt x="9" y="385"/>
                  </a:lnTo>
                  <a:lnTo>
                    <a:pt x="0" y="3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7" name="Freeform 120"/>
            <p:cNvSpPr>
              <a:spLocks/>
            </p:cNvSpPr>
            <p:nvPr/>
          </p:nvSpPr>
          <p:spPr bwMode="auto">
            <a:xfrm>
              <a:off x="4529" y="2803"/>
              <a:ext cx="285" cy="275"/>
            </a:xfrm>
            <a:custGeom>
              <a:avLst/>
              <a:gdLst>
                <a:gd name="T0" fmla="*/ 1 w 570"/>
                <a:gd name="T1" fmla="*/ 2 h 549"/>
                <a:gd name="T2" fmla="*/ 1 w 570"/>
                <a:gd name="T3" fmla="*/ 2 h 549"/>
                <a:gd name="T4" fmla="*/ 1 w 570"/>
                <a:gd name="T5" fmla="*/ 2 h 549"/>
                <a:gd name="T6" fmla="*/ 1 w 570"/>
                <a:gd name="T7" fmla="*/ 2 h 549"/>
                <a:gd name="T8" fmla="*/ 1 w 570"/>
                <a:gd name="T9" fmla="*/ 2 h 549"/>
                <a:gd name="T10" fmla="*/ 1 w 570"/>
                <a:gd name="T11" fmla="*/ 3 h 549"/>
                <a:gd name="T12" fmla="*/ 1 w 570"/>
                <a:gd name="T13" fmla="*/ 3 h 549"/>
                <a:gd name="T14" fmla="*/ 1 w 570"/>
                <a:gd name="T15" fmla="*/ 3 h 549"/>
                <a:gd name="T16" fmla="*/ 2 w 570"/>
                <a:gd name="T17" fmla="*/ 3 h 549"/>
                <a:gd name="T18" fmla="*/ 2 w 570"/>
                <a:gd name="T19" fmla="*/ 3 h 549"/>
                <a:gd name="T20" fmla="*/ 2 w 570"/>
                <a:gd name="T21" fmla="*/ 3 h 549"/>
                <a:gd name="T22" fmla="*/ 2 w 570"/>
                <a:gd name="T23" fmla="*/ 3 h 549"/>
                <a:gd name="T24" fmla="*/ 2 w 570"/>
                <a:gd name="T25" fmla="*/ 2 h 549"/>
                <a:gd name="T26" fmla="*/ 2 w 570"/>
                <a:gd name="T27" fmla="*/ 2 h 549"/>
                <a:gd name="T28" fmla="*/ 2 w 570"/>
                <a:gd name="T29" fmla="*/ 2 h 549"/>
                <a:gd name="T30" fmla="*/ 3 w 570"/>
                <a:gd name="T31" fmla="*/ 2 h 549"/>
                <a:gd name="T32" fmla="*/ 3 w 570"/>
                <a:gd name="T33" fmla="*/ 2 h 549"/>
                <a:gd name="T34" fmla="*/ 3 w 570"/>
                <a:gd name="T35" fmla="*/ 2 h 549"/>
                <a:gd name="T36" fmla="*/ 3 w 570"/>
                <a:gd name="T37" fmla="*/ 2 h 549"/>
                <a:gd name="T38" fmla="*/ 3 w 570"/>
                <a:gd name="T39" fmla="*/ 2 h 549"/>
                <a:gd name="T40" fmla="*/ 3 w 570"/>
                <a:gd name="T41" fmla="*/ 2 h 549"/>
                <a:gd name="T42" fmla="*/ 3 w 570"/>
                <a:gd name="T43" fmla="*/ 2 h 549"/>
                <a:gd name="T44" fmla="*/ 3 w 570"/>
                <a:gd name="T45" fmla="*/ 2 h 549"/>
                <a:gd name="T46" fmla="*/ 3 w 570"/>
                <a:gd name="T47" fmla="*/ 1 h 549"/>
                <a:gd name="T48" fmla="*/ 3 w 570"/>
                <a:gd name="T49" fmla="*/ 1 h 549"/>
                <a:gd name="T50" fmla="*/ 3 w 570"/>
                <a:gd name="T51" fmla="*/ 1 h 549"/>
                <a:gd name="T52" fmla="*/ 2 w 570"/>
                <a:gd name="T53" fmla="*/ 1 h 549"/>
                <a:gd name="T54" fmla="*/ 2 w 570"/>
                <a:gd name="T55" fmla="*/ 1 h 549"/>
                <a:gd name="T56" fmla="*/ 2 w 570"/>
                <a:gd name="T57" fmla="*/ 1 h 549"/>
                <a:gd name="T58" fmla="*/ 2 w 570"/>
                <a:gd name="T59" fmla="*/ 1 h 549"/>
                <a:gd name="T60" fmla="*/ 2 w 570"/>
                <a:gd name="T61" fmla="*/ 1 h 549"/>
                <a:gd name="T62" fmla="*/ 2 w 570"/>
                <a:gd name="T63" fmla="*/ 1 h 549"/>
                <a:gd name="T64" fmla="*/ 2 w 570"/>
                <a:gd name="T65" fmla="*/ 1 h 549"/>
                <a:gd name="T66" fmla="*/ 2 w 570"/>
                <a:gd name="T67" fmla="*/ 1 h 549"/>
                <a:gd name="T68" fmla="*/ 2 w 570"/>
                <a:gd name="T69" fmla="*/ 1 h 549"/>
                <a:gd name="T70" fmla="*/ 2 w 570"/>
                <a:gd name="T71" fmla="*/ 1 h 549"/>
                <a:gd name="T72" fmla="*/ 2 w 570"/>
                <a:gd name="T73" fmla="*/ 1 h 549"/>
                <a:gd name="T74" fmla="*/ 2 w 570"/>
                <a:gd name="T75" fmla="*/ 1 h 549"/>
                <a:gd name="T76" fmla="*/ 2 w 570"/>
                <a:gd name="T77" fmla="*/ 1 h 549"/>
                <a:gd name="T78" fmla="*/ 2 w 570"/>
                <a:gd name="T79" fmla="*/ 1 h 549"/>
                <a:gd name="T80" fmla="*/ 2 w 570"/>
                <a:gd name="T81" fmla="*/ 1 h 549"/>
                <a:gd name="T82" fmla="*/ 2 w 570"/>
                <a:gd name="T83" fmla="*/ 1 h 549"/>
                <a:gd name="T84" fmla="*/ 2 w 570"/>
                <a:gd name="T85" fmla="*/ 1 h 549"/>
                <a:gd name="T86" fmla="*/ 2 w 570"/>
                <a:gd name="T87" fmla="*/ 1 h 549"/>
                <a:gd name="T88" fmla="*/ 2 w 570"/>
                <a:gd name="T89" fmla="*/ 1 h 549"/>
                <a:gd name="T90" fmla="*/ 2 w 570"/>
                <a:gd name="T91" fmla="*/ 2 h 549"/>
                <a:gd name="T92" fmla="*/ 2 w 570"/>
                <a:gd name="T93" fmla="*/ 2 h 549"/>
                <a:gd name="T94" fmla="*/ 2 w 570"/>
                <a:gd name="T95" fmla="*/ 2 h 549"/>
                <a:gd name="T96" fmla="*/ 2 w 570"/>
                <a:gd name="T97" fmla="*/ 2 h 549"/>
                <a:gd name="T98" fmla="*/ 2 w 570"/>
                <a:gd name="T99" fmla="*/ 2 h 549"/>
                <a:gd name="T100" fmla="*/ 2 w 570"/>
                <a:gd name="T101" fmla="*/ 2 h 549"/>
                <a:gd name="T102" fmla="*/ 2 w 570"/>
                <a:gd name="T103" fmla="*/ 2 h 549"/>
                <a:gd name="T104" fmla="*/ 2 w 570"/>
                <a:gd name="T105" fmla="*/ 2 h 549"/>
                <a:gd name="T106" fmla="*/ 2 w 570"/>
                <a:gd name="T107" fmla="*/ 2 h 549"/>
                <a:gd name="T108" fmla="*/ 1 w 570"/>
                <a:gd name="T109" fmla="*/ 2 h 549"/>
                <a:gd name="T110" fmla="*/ 1 w 570"/>
                <a:gd name="T111" fmla="*/ 2 h 549"/>
                <a:gd name="T112" fmla="*/ 1 w 570"/>
                <a:gd name="T113" fmla="*/ 2 h 549"/>
                <a:gd name="T114" fmla="*/ 1 w 570"/>
                <a:gd name="T115" fmla="*/ 2 h 549"/>
                <a:gd name="T116" fmla="*/ 1 w 570"/>
                <a:gd name="T117" fmla="*/ 2 h 549"/>
                <a:gd name="T118" fmla="*/ 1 w 570"/>
                <a:gd name="T119" fmla="*/ 2 h 549"/>
                <a:gd name="T120" fmla="*/ 1 w 570"/>
                <a:gd name="T121" fmla="*/ 2 h 549"/>
                <a:gd name="T122" fmla="*/ 1 w 570"/>
                <a:gd name="T123" fmla="*/ 2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0" h="549">
                  <a:moveTo>
                    <a:pt x="0" y="396"/>
                  </a:moveTo>
                  <a:lnTo>
                    <a:pt x="2" y="403"/>
                  </a:lnTo>
                  <a:lnTo>
                    <a:pt x="4" y="408"/>
                  </a:lnTo>
                  <a:lnTo>
                    <a:pt x="6" y="414"/>
                  </a:lnTo>
                  <a:lnTo>
                    <a:pt x="7" y="420"/>
                  </a:lnTo>
                  <a:lnTo>
                    <a:pt x="9" y="425"/>
                  </a:lnTo>
                  <a:lnTo>
                    <a:pt x="11" y="430"/>
                  </a:lnTo>
                  <a:lnTo>
                    <a:pt x="12" y="436"/>
                  </a:lnTo>
                  <a:lnTo>
                    <a:pt x="13" y="442"/>
                  </a:lnTo>
                  <a:lnTo>
                    <a:pt x="14" y="446"/>
                  </a:lnTo>
                  <a:lnTo>
                    <a:pt x="15" y="451"/>
                  </a:lnTo>
                  <a:lnTo>
                    <a:pt x="18" y="456"/>
                  </a:lnTo>
                  <a:lnTo>
                    <a:pt x="19" y="461"/>
                  </a:lnTo>
                  <a:lnTo>
                    <a:pt x="20" y="465"/>
                  </a:lnTo>
                  <a:lnTo>
                    <a:pt x="21" y="469"/>
                  </a:lnTo>
                  <a:lnTo>
                    <a:pt x="23" y="474"/>
                  </a:lnTo>
                  <a:lnTo>
                    <a:pt x="25" y="478"/>
                  </a:lnTo>
                  <a:lnTo>
                    <a:pt x="26" y="482"/>
                  </a:lnTo>
                  <a:lnTo>
                    <a:pt x="28" y="484"/>
                  </a:lnTo>
                  <a:lnTo>
                    <a:pt x="30" y="488"/>
                  </a:lnTo>
                  <a:lnTo>
                    <a:pt x="33" y="491"/>
                  </a:lnTo>
                  <a:lnTo>
                    <a:pt x="35" y="495"/>
                  </a:lnTo>
                  <a:lnTo>
                    <a:pt x="37" y="497"/>
                  </a:lnTo>
                  <a:lnTo>
                    <a:pt x="40" y="500"/>
                  </a:lnTo>
                  <a:lnTo>
                    <a:pt x="43" y="503"/>
                  </a:lnTo>
                  <a:lnTo>
                    <a:pt x="47" y="504"/>
                  </a:lnTo>
                  <a:lnTo>
                    <a:pt x="50" y="507"/>
                  </a:lnTo>
                  <a:lnTo>
                    <a:pt x="54" y="508"/>
                  </a:lnTo>
                  <a:lnTo>
                    <a:pt x="58" y="509"/>
                  </a:lnTo>
                  <a:lnTo>
                    <a:pt x="62" y="509"/>
                  </a:lnTo>
                  <a:lnTo>
                    <a:pt x="68" y="510"/>
                  </a:lnTo>
                  <a:lnTo>
                    <a:pt x="72" y="510"/>
                  </a:lnTo>
                  <a:lnTo>
                    <a:pt x="78" y="512"/>
                  </a:lnTo>
                  <a:lnTo>
                    <a:pt x="121" y="529"/>
                  </a:lnTo>
                  <a:lnTo>
                    <a:pt x="128" y="531"/>
                  </a:lnTo>
                  <a:lnTo>
                    <a:pt x="136" y="534"/>
                  </a:lnTo>
                  <a:lnTo>
                    <a:pt x="144" y="536"/>
                  </a:lnTo>
                  <a:lnTo>
                    <a:pt x="152" y="539"/>
                  </a:lnTo>
                  <a:lnTo>
                    <a:pt x="159" y="540"/>
                  </a:lnTo>
                  <a:lnTo>
                    <a:pt x="168" y="543"/>
                  </a:lnTo>
                  <a:lnTo>
                    <a:pt x="176" y="544"/>
                  </a:lnTo>
                  <a:lnTo>
                    <a:pt x="184" y="545"/>
                  </a:lnTo>
                  <a:lnTo>
                    <a:pt x="192" y="547"/>
                  </a:lnTo>
                  <a:lnTo>
                    <a:pt x="200" y="548"/>
                  </a:lnTo>
                  <a:lnTo>
                    <a:pt x="207" y="548"/>
                  </a:lnTo>
                  <a:lnTo>
                    <a:pt x="215" y="549"/>
                  </a:lnTo>
                  <a:lnTo>
                    <a:pt x="223" y="549"/>
                  </a:lnTo>
                  <a:lnTo>
                    <a:pt x="232" y="549"/>
                  </a:lnTo>
                  <a:lnTo>
                    <a:pt x="240" y="549"/>
                  </a:lnTo>
                  <a:lnTo>
                    <a:pt x="248" y="549"/>
                  </a:lnTo>
                  <a:lnTo>
                    <a:pt x="256" y="549"/>
                  </a:lnTo>
                  <a:lnTo>
                    <a:pt x="264" y="548"/>
                  </a:lnTo>
                  <a:lnTo>
                    <a:pt x="271" y="548"/>
                  </a:lnTo>
                  <a:lnTo>
                    <a:pt x="279" y="547"/>
                  </a:lnTo>
                  <a:lnTo>
                    <a:pt x="287" y="547"/>
                  </a:lnTo>
                  <a:lnTo>
                    <a:pt x="296" y="545"/>
                  </a:lnTo>
                  <a:lnTo>
                    <a:pt x="304" y="544"/>
                  </a:lnTo>
                  <a:lnTo>
                    <a:pt x="312" y="543"/>
                  </a:lnTo>
                  <a:lnTo>
                    <a:pt x="319" y="542"/>
                  </a:lnTo>
                  <a:lnTo>
                    <a:pt x="327" y="540"/>
                  </a:lnTo>
                  <a:lnTo>
                    <a:pt x="335" y="538"/>
                  </a:lnTo>
                  <a:lnTo>
                    <a:pt x="343" y="536"/>
                  </a:lnTo>
                  <a:lnTo>
                    <a:pt x="350" y="534"/>
                  </a:lnTo>
                  <a:lnTo>
                    <a:pt x="358" y="532"/>
                  </a:lnTo>
                  <a:lnTo>
                    <a:pt x="366" y="530"/>
                  </a:lnTo>
                  <a:lnTo>
                    <a:pt x="373" y="529"/>
                  </a:lnTo>
                  <a:lnTo>
                    <a:pt x="378" y="527"/>
                  </a:lnTo>
                  <a:lnTo>
                    <a:pt x="382" y="526"/>
                  </a:lnTo>
                  <a:lnTo>
                    <a:pt x="386" y="525"/>
                  </a:lnTo>
                  <a:lnTo>
                    <a:pt x="391" y="523"/>
                  </a:lnTo>
                  <a:lnTo>
                    <a:pt x="397" y="522"/>
                  </a:lnTo>
                  <a:lnTo>
                    <a:pt x="401" y="521"/>
                  </a:lnTo>
                  <a:lnTo>
                    <a:pt x="406" y="520"/>
                  </a:lnTo>
                  <a:lnTo>
                    <a:pt x="412" y="518"/>
                  </a:lnTo>
                  <a:lnTo>
                    <a:pt x="417" y="517"/>
                  </a:lnTo>
                  <a:lnTo>
                    <a:pt x="422" y="514"/>
                  </a:lnTo>
                  <a:lnTo>
                    <a:pt x="427" y="513"/>
                  </a:lnTo>
                  <a:lnTo>
                    <a:pt x="433" y="510"/>
                  </a:lnTo>
                  <a:lnTo>
                    <a:pt x="439" y="508"/>
                  </a:lnTo>
                  <a:lnTo>
                    <a:pt x="443" y="507"/>
                  </a:lnTo>
                  <a:lnTo>
                    <a:pt x="449" y="504"/>
                  </a:lnTo>
                  <a:lnTo>
                    <a:pt x="455" y="501"/>
                  </a:lnTo>
                  <a:lnTo>
                    <a:pt x="460" y="499"/>
                  </a:lnTo>
                  <a:lnTo>
                    <a:pt x="465" y="495"/>
                  </a:lnTo>
                  <a:lnTo>
                    <a:pt x="470" y="492"/>
                  </a:lnTo>
                  <a:lnTo>
                    <a:pt x="475" y="488"/>
                  </a:lnTo>
                  <a:lnTo>
                    <a:pt x="480" y="486"/>
                  </a:lnTo>
                  <a:lnTo>
                    <a:pt x="485" y="482"/>
                  </a:lnTo>
                  <a:lnTo>
                    <a:pt x="490" y="478"/>
                  </a:lnTo>
                  <a:lnTo>
                    <a:pt x="493" y="473"/>
                  </a:lnTo>
                  <a:lnTo>
                    <a:pt x="498" y="469"/>
                  </a:lnTo>
                  <a:lnTo>
                    <a:pt x="501" y="464"/>
                  </a:lnTo>
                  <a:lnTo>
                    <a:pt x="505" y="460"/>
                  </a:lnTo>
                  <a:lnTo>
                    <a:pt x="508" y="455"/>
                  </a:lnTo>
                  <a:lnTo>
                    <a:pt x="512" y="448"/>
                  </a:lnTo>
                  <a:lnTo>
                    <a:pt x="514" y="443"/>
                  </a:lnTo>
                  <a:lnTo>
                    <a:pt x="517" y="436"/>
                  </a:lnTo>
                  <a:lnTo>
                    <a:pt x="519" y="430"/>
                  </a:lnTo>
                  <a:lnTo>
                    <a:pt x="520" y="429"/>
                  </a:lnTo>
                  <a:lnTo>
                    <a:pt x="520" y="426"/>
                  </a:lnTo>
                  <a:lnTo>
                    <a:pt x="521" y="423"/>
                  </a:lnTo>
                  <a:lnTo>
                    <a:pt x="522" y="422"/>
                  </a:lnTo>
                  <a:lnTo>
                    <a:pt x="522" y="420"/>
                  </a:lnTo>
                  <a:lnTo>
                    <a:pt x="524" y="417"/>
                  </a:lnTo>
                  <a:lnTo>
                    <a:pt x="525" y="414"/>
                  </a:lnTo>
                  <a:lnTo>
                    <a:pt x="526" y="413"/>
                  </a:lnTo>
                  <a:lnTo>
                    <a:pt x="527" y="411"/>
                  </a:lnTo>
                  <a:lnTo>
                    <a:pt x="528" y="408"/>
                  </a:lnTo>
                  <a:lnTo>
                    <a:pt x="529" y="405"/>
                  </a:lnTo>
                  <a:lnTo>
                    <a:pt x="531" y="403"/>
                  </a:lnTo>
                  <a:lnTo>
                    <a:pt x="533" y="400"/>
                  </a:lnTo>
                  <a:lnTo>
                    <a:pt x="534" y="399"/>
                  </a:lnTo>
                  <a:lnTo>
                    <a:pt x="535" y="396"/>
                  </a:lnTo>
                  <a:lnTo>
                    <a:pt x="536" y="394"/>
                  </a:lnTo>
                  <a:lnTo>
                    <a:pt x="537" y="391"/>
                  </a:lnTo>
                  <a:lnTo>
                    <a:pt x="540" y="388"/>
                  </a:lnTo>
                  <a:lnTo>
                    <a:pt x="541" y="386"/>
                  </a:lnTo>
                  <a:lnTo>
                    <a:pt x="542" y="385"/>
                  </a:lnTo>
                  <a:lnTo>
                    <a:pt x="543" y="382"/>
                  </a:lnTo>
                  <a:lnTo>
                    <a:pt x="544" y="379"/>
                  </a:lnTo>
                  <a:lnTo>
                    <a:pt x="546" y="377"/>
                  </a:lnTo>
                  <a:lnTo>
                    <a:pt x="547" y="374"/>
                  </a:lnTo>
                  <a:lnTo>
                    <a:pt x="548" y="372"/>
                  </a:lnTo>
                  <a:lnTo>
                    <a:pt x="549" y="370"/>
                  </a:lnTo>
                  <a:lnTo>
                    <a:pt x="550" y="368"/>
                  </a:lnTo>
                  <a:lnTo>
                    <a:pt x="551" y="365"/>
                  </a:lnTo>
                  <a:lnTo>
                    <a:pt x="553" y="362"/>
                  </a:lnTo>
                  <a:lnTo>
                    <a:pt x="553" y="360"/>
                  </a:lnTo>
                  <a:lnTo>
                    <a:pt x="554" y="359"/>
                  </a:lnTo>
                  <a:lnTo>
                    <a:pt x="554" y="356"/>
                  </a:lnTo>
                  <a:lnTo>
                    <a:pt x="556" y="348"/>
                  </a:lnTo>
                  <a:lnTo>
                    <a:pt x="558" y="339"/>
                  </a:lnTo>
                  <a:lnTo>
                    <a:pt x="561" y="330"/>
                  </a:lnTo>
                  <a:lnTo>
                    <a:pt x="562" y="321"/>
                  </a:lnTo>
                  <a:lnTo>
                    <a:pt x="564" y="311"/>
                  </a:lnTo>
                  <a:lnTo>
                    <a:pt x="565" y="300"/>
                  </a:lnTo>
                  <a:lnTo>
                    <a:pt x="567" y="290"/>
                  </a:lnTo>
                  <a:lnTo>
                    <a:pt x="568" y="279"/>
                  </a:lnTo>
                  <a:lnTo>
                    <a:pt x="569" y="269"/>
                  </a:lnTo>
                  <a:lnTo>
                    <a:pt x="570" y="257"/>
                  </a:lnTo>
                  <a:lnTo>
                    <a:pt x="570" y="247"/>
                  </a:lnTo>
                  <a:lnTo>
                    <a:pt x="570" y="235"/>
                  </a:lnTo>
                  <a:lnTo>
                    <a:pt x="570" y="224"/>
                  </a:lnTo>
                  <a:lnTo>
                    <a:pt x="570" y="212"/>
                  </a:lnTo>
                  <a:lnTo>
                    <a:pt x="570" y="202"/>
                  </a:lnTo>
                  <a:lnTo>
                    <a:pt x="569" y="190"/>
                  </a:lnTo>
                  <a:lnTo>
                    <a:pt x="568" y="178"/>
                  </a:lnTo>
                  <a:lnTo>
                    <a:pt x="567" y="168"/>
                  </a:lnTo>
                  <a:lnTo>
                    <a:pt x="564" y="156"/>
                  </a:lnTo>
                  <a:lnTo>
                    <a:pt x="562" y="146"/>
                  </a:lnTo>
                  <a:lnTo>
                    <a:pt x="560" y="135"/>
                  </a:lnTo>
                  <a:lnTo>
                    <a:pt x="557" y="125"/>
                  </a:lnTo>
                  <a:lnTo>
                    <a:pt x="554" y="115"/>
                  </a:lnTo>
                  <a:lnTo>
                    <a:pt x="550" y="104"/>
                  </a:lnTo>
                  <a:lnTo>
                    <a:pt x="547" y="95"/>
                  </a:lnTo>
                  <a:lnTo>
                    <a:pt x="542" y="86"/>
                  </a:lnTo>
                  <a:lnTo>
                    <a:pt x="537" y="77"/>
                  </a:lnTo>
                  <a:lnTo>
                    <a:pt x="532" y="69"/>
                  </a:lnTo>
                  <a:lnTo>
                    <a:pt x="526" y="61"/>
                  </a:lnTo>
                  <a:lnTo>
                    <a:pt x="520" y="54"/>
                  </a:lnTo>
                  <a:lnTo>
                    <a:pt x="514" y="47"/>
                  </a:lnTo>
                  <a:lnTo>
                    <a:pt x="507" y="41"/>
                  </a:lnTo>
                  <a:lnTo>
                    <a:pt x="506" y="38"/>
                  </a:lnTo>
                  <a:lnTo>
                    <a:pt x="505" y="37"/>
                  </a:lnTo>
                  <a:lnTo>
                    <a:pt x="504" y="35"/>
                  </a:lnTo>
                  <a:lnTo>
                    <a:pt x="503" y="33"/>
                  </a:lnTo>
                  <a:lnTo>
                    <a:pt x="501" y="32"/>
                  </a:lnTo>
                  <a:lnTo>
                    <a:pt x="500" y="30"/>
                  </a:lnTo>
                  <a:lnTo>
                    <a:pt x="499" y="29"/>
                  </a:lnTo>
                  <a:lnTo>
                    <a:pt x="498" y="26"/>
                  </a:lnTo>
                  <a:lnTo>
                    <a:pt x="496" y="25"/>
                  </a:lnTo>
                  <a:lnTo>
                    <a:pt x="494" y="24"/>
                  </a:lnTo>
                  <a:lnTo>
                    <a:pt x="493" y="22"/>
                  </a:lnTo>
                  <a:lnTo>
                    <a:pt x="491" y="22"/>
                  </a:lnTo>
                  <a:lnTo>
                    <a:pt x="490" y="21"/>
                  </a:lnTo>
                  <a:lnTo>
                    <a:pt x="489" y="20"/>
                  </a:lnTo>
                  <a:lnTo>
                    <a:pt x="486" y="19"/>
                  </a:lnTo>
                  <a:lnTo>
                    <a:pt x="485" y="19"/>
                  </a:lnTo>
                  <a:lnTo>
                    <a:pt x="484" y="17"/>
                  </a:lnTo>
                  <a:lnTo>
                    <a:pt x="482" y="16"/>
                  </a:lnTo>
                  <a:lnTo>
                    <a:pt x="480" y="16"/>
                  </a:lnTo>
                  <a:lnTo>
                    <a:pt x="478" y="15"/>
                  </a:lnTo>
                  <a:lnTo>
                    <a:pt x="477" y="15"/>
                  </a:lnTo>
                  <a:lnTo>
                    <a:pt x="476" y="15"/>
                  </a:lnTo>
                  <a:lnTo>
                    <a:pt x="474" y="13"/>
                  </a:lnTo>
                  <a:lnTo>
                    <a:pt x="472" y="13"/>
                  </a:lnTo>
                  <a:lnTo>
                    <a:pt x="471" y="13"/>
                  </a:lnTo>
                  <a:lnTo>
                    <a:pt x="470" y="12"/>
                  </a:lnTo>
                  <a:lnTo>
                    <a:pt x="469" y="12"/>
                  </a:lnTo>
                  <a:lnTo>
                    <a:pt x="468" y="12"/>
                  </a:lnTo>
                  <a:lnTo>
                    <a:pt x="467" y="12"/>
                  </a:lnTo>
                  <a:lnTo>
                    <a:pt x="465" y="12"/>
                  </a:lnTo>
                  <a:lnTo>
                    <a:pt x="464" y="12"/>
                  </a:lnTo>
                  <a:lnTo>
                    <a:pt x="463" y="12"/>
                  </a:lnTo>
                  <a:lnTo>
                    <a:pt x="458" y="12"/>
                  </a:lnTo>
                  <a:lnTo>
                    <a:pt x="454" y="12"/>
                  </a:lnTo>
                  <a:lnTo>
                    <a:pt x="450" y="13"/>
                  </a:lnTo>
                  <a:lnTo>
                    <a:pt x="447" y="13"/>
                  </a:lnTo>
                  <a:lnTo>
                    <a:pt x="443" y="13"/>
                  </a:lnTo>
                  <a:lnTo>
                    <a:pt x="440" y="12"/>
                  </a:lnTo>
                  <a:lnTo>
                    <a:pt x="437" y="12"/>
                  </a:lnTo>
                  <a:lnTo>
                    <a:pt x="435" y="12"/>
                  </a:lnTo>
                  <a:lnTo>
                    <a:pt x="433" y="11"/>
                  </a:lnTo>
                  <a:lnTo>
                    <a:pt x="432" y="11"/>
                  </a:lnTo>
                  <a:lnTo>
                    <a:pt x="430" y="10"/>
                  </a:lnTo>
                  <a:lnTo>
                    <a:pt x="429" y="8"/>
                  </a:lnTo>
                  <a:lnTo>
                    <a:pt x="428" y="8"/>
                  </a:lnTo>
                  <a:lnTo>
                    <a:pt x="427" y="7"/>
                  </a:lnTo>
                  <a:lnTo>
                    <a:pt x="426" y="7"/>
                  </a:lnTo>
                  <a:lnTo>
                    <a:pt x="425" y="6"/>
                  </a:lnTo>
                  <a:lnTo>
                    <a:pt x="425" y="4"/>
                  </a:lnTo>
                  <a:lnTo>
                    <a:pt x="423" y="4"/>
                  </a:lnTo>
                  <a:lnTo>
                    <a:pt x="422" y="3"/>
                  </a:lnTo>
                  <a:lnTo>
                    <a:pt x="421" y="2"/>
                  </a:lnTo>
                  <a:lnTo>
                    <a:pt x="420" y="2"/>
                  </a:lnTo>
                  <a:lnTo>
                    <a:pt x="419" y="2"/>
                  </a:lnTo>
                  <a:lnTo>
                    <a:pt x="419" y="0"/>
                  </a:lnTo>
                  <a:lnTo>
                    <a:pt x="417" y="0"/>
                  </a:lnTo>
                  <a:lnTo>
                    <a:pt x="415" y="2"/>
                  </a:lnTo>
                  <a:lnTo>
                    <a:pt x="414" y="2"/>
                  </a:lnTo>
                  <a:lnTo>
                    <a:pt x="412" y="2"/>
                  </a:lnTo>
                  <a:lnTo>
                    <a:pt x="410" y="3"/>
                  </a:lnTo>
                  <a:lnTo>
                    <a:pt x="407" y="3"/>
                  </a:lnTo>
                  <a:lnTo>
                    <a:pt x="404" y="4"/>
                  </a:lnTo>
                  <a:lnTo>
                    <a:pt x="400" y="6"/>
                  </a:lnTo>
                  <a:lnTo>
                    <a:pt x="400" y="8"/>
                  </a:lnTo>
                  <a:lnTo>
                    <a:pt x="401" y="10"/>
                  </a:lnTo>
                  <a:lnTo>
                    <a:pt x="401" y="12"/>
                  </a:lnTo>
                  <a:lnTo>
                    <a:pt x="401" y="15"/>
                  </a:lnTo>
                  <a:lnTo>
                    <a:pt x="403" y="17"/>
                  </a:lnTo>
                  <a:lnTo>
                    <a:pt x="403" y="20"/>
                  </a:lnTo>
                  <a:lnTo>
                    <a:pt x="404" y="22"/>
                  </a:lnTo>
                  <a:lnTo>
                    <a:pt x="405" y="25"/>
                  </a:lnTo>
                  <a:lnTo>
                    <a:pt x="406" y="29"/>
                  </a:lnTo>
                  <a:lnTo>
                    <a:pt x="407" y="32"/>
                  </a:lnTo>
                  <a:lnTo>
                    <a:pt x="408" y="35"/>
                  </a:lnTo>
                  <a:lnTo>
                    <a:pt x="410" y="39"/>
                  </a:lnTo>
                  <a:lnTo>
                    <a:pt x="411" y="42"/>
                  </a:lnTo>
                  <a:lnTo>
                    <a:pt x="412" y="46"/>
                  </a:lnTo>
                  <a:lnTo>
                    <a:pt x="413" y="50"/>
                  </a:lnTo>
                  <a:lnTo>
                    <a:pt x="414" y="54"/>
                  </a:lnTo>
                  <a:lnTo>
                    <a:pt x="415" y="58"/>
                  </a:lnTo>
                  <a:lnTo>
                    <a:pt x="417" y="61"/>
                  </a:lnTo>
                  <a:lnTo>
                    <a:pt x="418" y="64"/>
                  </a:lnTo>
                  <a:lnTo>
                    <a:pt x="419" y="68"/>
                  </a:lnTo>
                  <a:lnTo>
                    <a:pt x="421" y="72"/>
                  </a:lnTo>
                  <a:lnTo>
                    <a:pt x="421" y="76"/>
                  </a:lnTo>
                  <a:lnTo>
                    <a:pt x="422" y="80"/>
                  </a:lnTo>
                  <a:lnTo>
                    <a:pt x="423" y="82"/>
                  </a:lnTo>
                  <a:lnTo>
                    <a:pt x="425" y="86"/>
                  </a:lnTo>
                  <a:lnTo>
                    <a:pt x="426" y="89"/>
                  </a:lnTo>
                  <a:lnTo>
                    <a:pt x="426" y="93"/>
                  </a:lnTo>
                  <a:lnTo>
                    <a:pt x="427" y="95"/>
                  </a:lnTo>
                  <a:lnTo>
                    <a:pt x="427" y="98"/>
                  </a:lnTo>
                  <a:lnTo>
                    <a:pt x="428" y="100"/>
                  </a:lnTo>
                  <a:lnTo>
                    <a:pt x="428" y="103"/>
                  </a:lnTo>
                  <a:lnTo>
                    <a:pt x="428" y="106"/>
                  </a:lnTo>
                  <a:lnTo>
                    <a:pt x="429" y="113"/>
                  </a:lnTo>
                  <a:lnTo>
                    <a:pt x="429" y="122"/>
                  </a:lnTo>
                  <a:lnTo>
                    <a:pt x="430" y="131"/>
                  </a:lnTo>
                  <a:lnTo>
                    <a:pt x="430" y="139"/>
                  </a:lnTo>
                  <a:lnTo>
                    <a:pt x="429" y="148"/>
                  </a:lnTo>
                  <a:lnTo>
                    <a:pt x="429" y="156"/>
                  </a:lnTo>
                  <a:lnTo>
                    <a:pt x="428" y="165"/>
                  </a:lnTo>
                  <a:lnTo>
                    <a:pt x="427" y="173"/>
                  </a:lnTo>
                  <a:lnTo>
                    <a:pt x="426" y="182"/>
                  </a:lnTo>
                  <a:lnTo>
                    <a:pt x="425" y="190"/>
                  </a:lnTo>
                  <a:lnTo>
                    <a:pt x="422" y="198"/>
                  </a:lnTo>
                  <a:lnTo>
                    <a:pt x="420" y="207"/>
                  </a:lnTo>
                  <a:lnTo>
                    <a:pt x="419" y="215"/>
                  </a:lnTo>
                  <a:lnTo>
                    <a:pt x="417" y="222"/>
                  </a:lnTo>
                  <a:lnTo>
                    <a:pt x="414" y="229"/>
                  </a:lnTo>
                  <a:lnTo>
                    <a:pt x="412" y="237"/>
                  </a:lnTo>
                  <a:lnTo>
                    <a:pt x="408" y="244"/>
                  </a:lnTo>
                  <a:lnTo>
                    <a:pt x="406" y="251"/>
                  </a:lnTo>
                  <a:lnTo>
                    <a:pt x="404" y="257"/>
                  </a:lnTo>
                  <a:lnTo>
                    <a:pt x="401" y="264"/>
                  </a:lnTo>
                  <a:lnTo>
                    <a:pt x="399" y="270"/>
                  </a:lnTo>
                  <a:lnTo>
                    <a:pt x="396" y="277"/>
                  </a:lnTo>
                  <a:lnTo>
                    <a:pt x="393" y="283"/>
                  </a:lnTo>
                  <a:lnTo>
                    <a:pt x="391" y="289"/>
                  </a:lnTo>
                  <a:lnTo>
                    <a:pt x="389" y="294"/>
                  </a:lnTo>
                  <a:lnTo>
                    <a:pt x="386" y="299"/>
                  </a:lnTo>
                  <a:lnTo>
                    <a:pt x="385" y="304"/>
                  </a:lnTo>
                  <a:lnTo>
                    <a:pt x="383" y="308"/>
                  </a:lnTo>
                  <a:lnTo>
                    <a:pt x="380" y="313"/>
                  </a:lnTo>
                  <a:lnTo>
                    <a:pt x="379" y="317"/>
                  </a:lnTo>
                  <a:lnTo>
                    <a:pt x="378" y="320"/>
                  </a:lnTo>
                  <a:lnTo>
                    <a:pt x="377" y="324"/>
                  </a:lnTo>
                  <a:lnTo>
                    <a:pt x="376" y="326"/>
                  </a:lnTo>
                  <a:lnTo>
                    <a:pt x="375" y="329"/>
                  </a:lnTo>
                  <a:lnTo>
                    <a:pt x="373" y="333"/>
                  </a:lnTo>
                  <a:lnTo>
                    <a:pt x="371" y="335"/>
                  </a:lnTo>
                  <a:lnTo>
                    <a:pt x="370" y="338"/>
                  </a:lnTo>
                  <a:lnTo>
                    <a:pt x="368" y="340"/>
                  </a:lnTo>
                  <a:lnTo>
                    <a:pt x="365" y="343"/>
                  </a:lnTo>
                  <a:lnTo>
                    <a:pt x="364" y="346"/>
                  </a:lnTo>
                  <a:lnTo>
                    <a:pt x="362" y="348"/>
                  </a:lnTo>
                  <a:lnTo>
                    <a:pt x="360" y="351"/>
                  </a:lnTo>
                  <a:lnTo>
                    <a:pt x="357" y="353"/>
                  </a:lnTo>
                  <a:lnTo>
                    <a:pt x="355" y="355"/>
                  </a:lnTo>
                  <a:lnTo>
                    <a:pt x="353" y="357"/>
                  </a:lnTo>
                  <a:lnTo>
                    <a:pt x="350" y="360"/>
                  </a:lnTo>
                  <a:lnTo>
                    <a:pt x="347" y="362"/>
                  </a:lnTo>
                  <a:lnTo>
                    <a:pt x="344" y="364"/>
                  </a:lnTo>
                  <a:lnTo>
                    <a:pt x="342" y="366"/>
                  </a:lnTo>
                  <a:lnTo>
                    <a:pt x="340" y="368"/>
                  </a:lnTo>
                  <a:lnTo>
                    <a:pt x="337" y="370"/>
                  </a:lnTo>
                  <a:lnTo>
                    <a:pt x="335" y="372"/>
                  </a:lnTo>
                  <a:lnTo>
                    <a:pt x="333" y="373"/>
                  </a:lnTo>
                  <a:lnTo>
                    <a:pt x="330" y="374"/>
                  </a:lnTo>
                  <a:lnTo>
                    <a:pt x="328" y="377"/>
                  </a:lnTo>
                  <a:lnTo>
                    <a:pt x="326" y="378"/>
                  </a:lnTo>
                  <a:lnTo>
                    <a:pt x="323" y="379"/>
                  </a:lnTo>
                  <a:lnTo>
                    <a:pt x="321" y="381"/>
                  </a:lnTo>
                  <a:lnTo>
                    <a:pt x="319" y="381"/>
                  </a:lnTo>
                  <a:lnTo>
                    <a:pt x="318" y="382"/>
                  </a:lnTo>
                  <a:lnTo>
                    <a:pt x="315" y="383"/>
                  </a:lnTo>
                  <a:lnTo>
                    <a:pt x="314" y="385"/>
                  </a:lnTo>
                  <a:lnTo>
                    <a:pt x="313" y="385"/>
                  </a:lnTo>
                  <a:lnTo>
                    <a:pt x="311" y="386"/>
                  </a:lnTo>
                  <a:lnTo>
                    <a:pt x="304" y="390"/>
                  </a:lnTo>
                  <a:lnTo>
                    <a:pt x="296" y="394"/>
                  </a:lnTo>
                  <a:lnTo>
                    <a:pt x="287" y="398"/>
                  </a:lnTo>
                  <a:lnTo>
                    <a:pt x="278" y="401"/>
                  </a:lnTo>
                  <a:lnTo>
                    <a:pt x="270" y="405"/>
                  </a:lnTo>
                  <a:lnTo>
                    <a:pt x="261" y="409"/>
                  </a:lnTo>
                  <a:lnTo>
                    <a:pt x="251" y="413"/>
                  </a:lnTo>
                  <a:lnTo>
                    <a:pt x="242" y="417"/>
                  </a:lnTo>
                  <a:lnTo>
                    <a:pt x="233" y="420"/>
                  </a:lnTo>
                  <a:lnTo>
                    <a:pt x="223" y="422"/>
                  </a:lnTo>
                  <a:lnTo>
                    <a:pt x="214" y="425"/>
                  </a:lnTo>
                  <a:lnTo>
                    <a:pt x="205" y="427"/>
                  </a:lnTo>
                  <a:lnTo>
                    <a:pt x="194" y="429"/>
                  </a:lnTo>
                  <a:lnTo>
                    <a:pt x="185" y="431"/>
                  </a:lnTo>
                  <a:lnTo>
                    <a:pt x="176" y="433"/>
                  </a:lnTo>
                  <a:lnTo>
                    <a:pt x="165" y="433"/>
                  </a:lnTo>
                  <a:lnTo>
                    <a:pt x="156" y="434"/>
                  </a:lnTo>
                  <a:lnTo>
                    <a:pt x="145" y="434"/>
                  </a:lnTo>
                  <a:lnTo>
                    <a:pt x="136" y="433"/>
                  </a:lnTo>
                  <a:lnTo>
                    <a:pt x="127" y="433"/>
                  </a:lnTo>
                  <a:lnTo>
                    <a:pt x="118" y="430"/>
                  </a:lnTo>
                  <a:lnTo>
                    <a:pt x="108" y="429"/>
                  </a:lnTo>
                  <a:lnTo>
                    <a:pt x="99" y="426"/>
                  </a:lnTo>
                  <a:lnTo>
                    <a:pt x="90" y="422"/>
                  </a:lnTo>
                  <a:lnTo>
                    <a:pt x="82" y="420"/>
                  </a:lnTo>
                  <a:lnTo>
                    <a:pt x="72" y="414"/>
                  </a:lnTo>
                  <a:lnTo>
                    <a:pt x="64" y="409"/>
                  </a:lnTo>
                  <a:lnTo>
                    <a:pt x="56" y="404"/>
                  </a:lnTo>
                  <a:lnTo>
                    <a:pt x="48" y="398"/>
                  </a:lnTo>
                  <a:lnTo>
                    <a:pt x="41" y="390"/>
                  </a:lnTo>
                  <a:lnTo>
                    <a:pt x="33" y="382"/>
                  </a:lnTo>
                  <a:lnTo>
                    <a:pt x="26" y="373"/>
                  </a:lnTo>
                  <a:lnTo>
                    <a:pt x="26" y="374"/>
                  </a:lnTo>
                  <a:lnTo>
                    <a:pt x="25" y="375"/>
                  </a:lnTo>
                  <a:lnTo>
                    <a:pt x="23" y="377"/>
                  </a:lnTo>
                  <a:lnTo>
                    <a:pt x="23" y="378"/>
                  </a:lnTo>
                  <a:lnTo>
                    <a:pt x="22" y="378"/>
                  </a:lnTo>
                  <a:lnTo>
                    <a:pt x="21" y="379"/>
                  </a:lnTo>
                  <a:lnTo>
                    <a:pt x="21" y="381"/>
                  </a:lnTo>
                  <a:lnTo>
                    <a:pt x="20" y="381"/>
                  </a:lnTo>
                  <a:lnTo>
                    <a:pt x="19" y="382"/>
                  </a:lnTo>
                  <a:lnTo>
                    <a:pt x="18" y="382"/>
                  </a:lnTo>
                  <a:lnTo>
                    <a:pt x="18" y="383"/>
                  </a:lnTo>
                  <a:lnTo>
                    <a:pt x="16" y="383"/>
                  </a:lnTo>
                  <a:lnTo>
                    <a:pt x="15" y="383"/>
                  </a:lnTo>
                  <a:lnTo>
                    <a:pt x="15" y="385"/>
                  </a:lnTo>
                  <a:lnTo>
                    <a:pt x="14" y="385"/>
                  </a:lnTo>
                  <a:lnTo>
                    <a:pt x="13" y="385"/>
                  </a:lnTo>
                  <a:lnTo>
                    <a:pt x="12" y="385"/>
                  </a:lnTo>
                  <a:lnTo>
                    <a:pt x="11" y="385"/>
                  </a:lnTo>
                  <a:lnTo>
                    <a:pt x="9" y="385"/>
                  </a:lnTo>
                  <a:lnTo>
                    <a:pt x="0" y="396"/>
                  </a:lnTo>
                </a:path>
              </a:pathLst>
            </a:custGeom>
            <a:solidFill>
              <a:schemeClr val="bg1"/>
            </a:solidFill>
            <a:ln w="0">
              <a:solidFill>
                <a:srgbClr val="99CCFF"/>
              </a:solidFill>
              <a:prstDash val="solid"/>
              <a:round/>
              <a:headEnd/>
              <a:tailEnd/>
            </a:ln>
          </p:spPr>
          <p:txBody>
            <a:bodyPr/>
            <a:lstStyle/>
            <a:p>
              <a:endParaRPr lang="en-GB"/>
            </a:p>
          </p:txBody>
        </p:sp>
        <p:sp>
          <p:nvSpPr>
            <p:cNvPr id="13448" name="Freeform 121"/>
            <p:cNvSpPr>
              <a:spLocks/>
            </p:cNvSpPr>
            <p:nvPr/>
          </p:nvSpPr>
          <p:spPr bwMode="auto">
            <a:xfrm>
              <a:off x="4833" y="3396"/>
              <a:ext cx="121" cy="14"/>
            </a:xfrm>
            <a:custGeom>
              <a:avLst/>
              <a:gdLst>
                <a:gd name="T0" fmla="*/ 0 w 240"/>
                <a:gd name="T1" fmla="*/ 0 h 29"/>
                <a:gd name="T2" fmla="*/ 1 w 240"/>
                <a:gd name="T3" fmla="*/ 0 h 29"/>
                <a:gd name="T4" fmla="*/ 1 w 240"/>
                <a:gd name="T5" fmla="*/ 0 h 29"/>
                <a:gd name="T6" fmla="*/ 1 w 240"/>
                <a:gd name="T7" fmla="*/ 0 h 29"/>
                <a:gd name="T8" fmla="*/ 1 w 240"/>
                <a:gd name="T9" fmla="*/ 0 h 29"/>
                <a:gd name="T10" fmla="*/ 1 w 240"/>
                <a:gd name="T11" fmla="*/ 0 h 29"/>
                <a:gd name="T12" fmla="*/ 1 w 240"/>
                <a:gd name="T13" fmla="*/ 0 h 29"/>
                <a:gd name="T14" fmla="*/ 1 w 240"/>
                <a:gd name="T15" fmla="*/ 0 h 29"/>
                <a:gd name="T16" fmla="*/ 1 w 240"/>
                <a:gd name="T17" fmla="*/ 0 h 29"/>
                <a:gd name="T18" fmla="*/ 1 w 240"/>
                <a:gd name="T19" fmla="*/ 0 h 29"/>
                <a:gd name="T20" fmla="*/ 1 w 240"/>
                <a:gd name="T21" fmla="*/ 0 h 29"/>
                <a:gd name="T22" fmla="*/ 1 w 240"/>
                <a:gd name="T23" fmla="*/ 0 h 29"/>
                <a:gd name="T24" fmla="*/ 1 w 240"/>
                <a:gd name="T25" fmla="*/ 0 h 29"/>
                <a:gd name="T26" fmla="*/ 1 w 240"/>
                <a:gd name="T27" fmla="*/ 0 h 29"/>
                <a:gd name="T28" fmla="*/ 1 w 240"/>
                <a:gd name="T29" fmla="*/ 0 h 29"/>
                <a:gd name="T30" fmla="*/ 1 w 240"/>
                <a:gd name="T31" fmla="*/ 0 h 29"/>
                <a:gd name="T32" fmla="*/ 1 w 240"/>
                <a:gd name="T33" fmla="*/ 0 h 29"/>
                <a:gd name="T34" fmla="*/ 1 w 240"/>
                <a:gd name="T35" fmla="*/ 0 h 29"/>
                <a:gd name="T36" fmla="*/ 1 w 240"/>
                <a:gd name="T37" fmla="*/ 0 h 29"/>
                <a:gd name="T38" fmla="*/ 1 w 240"/>
                <a:gd name="T39" fmla="*/ 0 h 29"/>
                <a:gd name="T40" fmla="*/ 1 w 240"/>
                <a:gd name="T41" fmla="*/ 0 h 29"/>
                <a:gd name="T42" fmla="*/ 1 w 240"/>
                <a:gd name="T43" fmla="*/ 0 h 29"/>
                <a:gd name="T44" fmla="*/ 1 w 240"/>
                <a:gd name="T45" fmla="*/ 0 h 29"/>
                <a:gd name="T46" fmla="*/ 1 w 240"/>
                <a:gd name="T47" fmla="*/ 0 h 29"/>
                <a:gd name="T48" fmla="*/ 1 w 240"/>
                <a:gd name="T49" fmla="*/ 0 h 29"/>
                <a:gd name="T50" fmla="*/ 1 w 240"/>
                <a:gd name="T51" fmla="*/ 0 h 29"/>
                <a:gd name="T52" fmla="*/ 1 w 240"/>
                <a:gd name="T53" fmla="*/ 0 h 29"/>
                <a:gd name="T54" fmla="*/ 1 w 240"/>
                <a:gd name="T55" fmla="*/ 0 h 29"/>
                <a:gd name="T56" fmla="*/ 1 w 240"/>
                <a:gd name="T57" fmla="*/ 0 h 29"/>
                <a:gd name="T58" fmla="*/ 1 w 240"/>
                <a:gd name="T59" fmla="*/ 0 h 29"/>
                <a:gd name="T60" fmla="*/ 1 w 240"/>
                <a:gd name="T61" fmla="*/ 0 h 29"/>
                <a:gd name="T62" fmla="*/ 1 w 240"/>
                <a:gd name="T63" fmla="*/ 0 h 29"/>
                <a:gd name="T64" fmla="*/ 1 w 240"/>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0" h="29">
                  <a:moveTo>
                    <a:pt x="0" y="0"/>
                  </a:moveTo>
                  <a:lnTo>
                    <a:pt x="7" y="2"/>
                  </a:lnTo>
                  <a:lnTo>
                    <a:pt x="14" y="3"/>
                  </a:lnTo>
                  <a:lnTo>
                    <a:pt x="21" y="4"/>
                  </a:lnTo>
                  <a:lnTo>
                    <a:pt x="28" y="7"/>
                  </a:lnTo>
                  <a:lnTo>
                    <a:pt x="34" y="8"/>
                  </a:lnTo>
                  <a:lnTo>
                    <a:pt x="41" y="9"/>
                  </a:lnTo>
                  <a:lnTo>
                    <a:pt x="48" y="11"/>
                  </a:lnTo>
                  <a:lnTo>
                    <a:pt x="57" y="13"/>
                  </a:lnTo>
                  <a:lnTo>
                    <a:pt x="64" y="15"/>
                  </a:lnTo>
                  <a:lnTo>
                    <a:pt x="71" y="16"/>
                  </a:lnTo>
                  <a:lnTo>
                    <a:pt x="78" y="17"/>
                  </a:lnTo>
                  <a:lnTo>
                    <a:pt x="86" y="20"/>
                  </a:lnTo>
                  <a:lnTo>
                    <a:pt x="93" y="21"/>
                  </a:lnTo>
                  <a:lnTo>
                    <a:pt x="100" y="22"/>
                  </a:lnTo>
                  <a:lnTo>
                    <a:pt x="108" y="24"/>
                  </a:lnTo>
                  <a:lnTo>
                    <a:pt x="115" y="24"/>
                  </a:lnTo>
                  <a:lnTo>
                    <a:pt x="123" y="25"/>
                  </a:lnTo>
                  <a:lnTo>
                    <a:pt x="130" y="26"/>
                  </a:lnTo>
                  <a:lnTo>
                    <a:pt x="138" y="27"/>
                  </a:lnTo>
                  <a:lnTo>
                    <a:pt x="145" y="27"/>
                  </a:lnTo>
                  <a:lnTo>
                    <a:pt x="153" y="27"/>
                  </a:lnTo>
                  <a:lnTo>
                    <a:pt x="161" y="29"/>
                  </a:lnTo>
                  <a:lnTo>
                    <a:pt x="169" y="29"/>
                  </a:lnTo>
                  <a:lnTo>
                    <a:pt x="176" y="29"/>
                  </a:lnTo>
                  <a:lnTo>
                    <a:pt x="185" y="27"/>
                  </a:lnTo>
                  <a:lnTo>
                    <a:pt x="193" y="27"/>
                  </a:lnTo>
                  <a:lnTo>
                    <a:pt x="201" y="26"/>
                  </a:lnTo>
                  <a:lnTo>
                    <a:pt x="209" y="26"/>
                  </a:lnTo>
                  <a:lnTo>
                    <a:pt x="217" y="25"/>
                  </a:lnTo>
                  <a:lnTo>
                    <a:pt x="224" y="24"/>
                  </a:lnTo>
                  <a:lnTo>
                    <a:pt x="232" y="21"/>
                  </a:lnTo>
                  <a:lnTo>
                    <a:pt x="24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49" name="Freeform 122"/>
            <p:cNvSpPr>
              <a:spLocks/>
            </p:cNvSpPr>
            <p:nvPr/>
          </p:nvSpPr>
          <p:spPr bwMode="auto">
            <a:xfrm>
              <a:off x="4829" y="3403"/>
              <a:ext cx="113" cy="14"/>
            </a:xfrm>
            <a:custGeom>
              <a:avLst/>
              <a:gdLst>
                <a:gd name="T0" fmla="*/ 0 w 226"/>
                <a:gd name="T1" fmla="*/ 0 h 27"/>
                <a:gd name="T2" fmla="*/ 1 w 226"/>
                <a:gd name="T3" fmla="*/ 1 h 27"/>
                <a:gd name="T4" fmla="*/ 1 w 226"/>
                <a:gd name="T5" fmla="*/ 1 h 27"/>
                <a:gd name="T6" fmla="*/ 1 w 226"/>
                <a:gd name="T7" fmla="*/ 1 h 27"/>
                <a:gd name="T8" fmla="*/ 1 w 226"/>
                <a:gd name="T9" fmla="*/ 1 h 27"/>
                <a:gd name="T10" fmla="*/ 1 w 226"/>
                <a:gd name="T11" fmla="*/ 1 h 27"/>
                <a:gd name="T12" fmla="*/ 1 w 226"/>
                <a:gd name="T13" fmla="*/ 1 h 27"/>
                <a:gd name="T14" fmla="*/ 1 w 226"/>
                <a:gd name="T15" fmla="*/ 1 h 27"/>
                <a:gd name="T16" fmla="*/ 1 w 226"/>
                <a:gd name="T17" fmla="*/ 1 h 27"/>
                <a:gd name="T18" fmla="*/ 1 w 226"/>
                <a:gd name="T19" fmla="*/ 1 h 27"/>
                <a:gd name="T20" fmla="*/ 1 w 226"/>
                <a:gd name="T21" fmla="*/ 1 h 27"/>
                <a:gd name="T22" fmla="*/ 1 w 226"/>
                <a:gd name="T23" fmla="*/ 1 h 27"/>
                <a:gd name="T24" fmla="*/ 1 w 226"/>
                <a:gd name="T25" fmla="*/ 1 h 27"/>
                <a:gd name="T26" fmla="*/ 1 w 226"/>
                <a:gd name="T27" fmla="*/ 1 h 27"/>
                <a:gd name="T28" fmla="*/ 1 w 226"/>
                <a:gd name="T29" fmla="*/ 1 h 27"/>
                <a:gd name="T30" fmla="*/ 1 w 226"/>
                <a:gd name="T31" fmla="*/ 1 h 27"/>
                <a:gd name="T32" fmla="*/ 1 w 226"/>
                <a:gd name="T33" fmla="*/ 1 h 27"/>
                <a:gd name="T34" fmla="*/ 1 w 226"/>
                <a:gd name="T35" fmla="*/ 1 h 27"/>
                <a:gd name="T36" fmla="*/ 1 w 226"/>
                <a:gd name="T37" fmla="*/ 1 h 27"/>
                <a:gd name="T38" fmla="*/ 1 w 226"/>
                <a:gd name="T39" fmla="*/ 1 h 27"/>
                <a:gd name="T40" fmla="*/ 1 w 226"/>
                <a:gd name="T41" fmla="*/ 1 h 27"/>
                <a:gd name="T42" fmla="*/ 1 w 226"/>
                <a:gd name="T43" fmla="*/ 1 h 27"/>
                <a:gd name="T44" fmla="*/ 1 w 226"/>
                <a:gd name="T45" fmla="*/ 1 h 27"/>
                <a:gd name="T46" fmla="*/ 1 w 226"/>
                <a:gd name="T47" fmla="*/ 1 h 27"/>
                <a:gd name="T48" fmla="*/ 1 w 226"/>
                <a:gd name="T49" fmla="*/ 1 h 27"/>
                <a:gd name="T50" fmla="*/ 1 w 226"/>
                <a:gd name="T51" fmla="*/ 1 h 27"/>
                <a:gd name="T52" fmla="*/ 1 w 226"/>
                <a:gd name="T53" fmla="*/ 1 h 27"/>
                <a:gd name="T54" fmla="*/ 1 w 226"/>
                <a:gd name="T55" fmla="*/ 1 h 27"/>
                <a:gd name="T56" fmla="*/ 1 w 226"/>
                <a:gd name="T57" fmla="*/ 1 h 27"/>
                <a:gd name="T58" fmla="*/ 1 w 226"/>
                <a:gd name="T59" fmla="*/ 1 h 27"/>
                <a:gd name="T60" fmla="*/ 1 w 226"/>
                <a:gd name="T61" fmla="*/ 1 h 27"/>
                <a:gd name="T62" fmla="*/ 1 w 226"/>
                <a:gd name="T63" fmla="*/ 1 h 27"/>
                <a:gd name="T64" fmla="*/ 1 w 226"/>
                <a:gd name="T65" fmla="*/ 1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27">
                  <a:moveTo>
                    <a:pt x="0" y="0"/>
                  </a:moveTo>
                  <a:lnTo>
                    <a:pt x="7" y="1"/>
                  </a:lnTo>
                  <a:lnTo>
                    <a:pt x="14" y="2"/>
                  </a:lnTo>
                  <a:lnTo>
                    <a:pt x="20" y="4"/>
                  </a:lnTo>
                  <a:lnTo>
                    <a:pt x="27" y="5"/>
                  </a:lnTo>
                  <a:lnTo>
                    <a:pt x="34" y="8"/>
                  </a:lnTo>
                  <a:lnTo>
                    <a:pt x="41" y="9"/>
                  </a:lnTo>
                  <a:lnTo>
                    <a:pt x="47" y="10"/>
                  </a:lnTo>
                  <a:lnTo>
                    <a:pt x="54" y="11"/>
                  </a:lnTo>
                  <a:lnTo>
                    <a:pt x="61" y="13"/>
                  </a:lnTo>
                  <a:lnTo>
                    <a:pt x="68" y="14"/>
                  </a:lnTo>
                  <a:lnTo>
                    <a:pt x="75" y="15"/>
                  </a:lnTo>
                  <a:lnTo>
                    <a:pt x="82" y="17"/>
                  </a:lnTo>
                  <a:lnTo>
                    <a:pt x="89" y="18"/>
                  </a:lnTo>
                  <a:lnTo>
                    <a:pt x="95" y="19"/>
                  </a:lnTo>
                  <a:lnTo>
                    <a:pt x="102" y="21"/>
                  </a:lnTo>
                  <a:lnTo>
                    <a:pt x="109" y="22"/>
                  </a:lnTo>
                  <a:lnTo>
                    <a:pt x="116" y="22"/>
                  </a:lnTo>
                  <a:lnTo>
                    <a:pt x="123" y="23"/>
                  </a:lnTo>
                  <a:lnTo>
                    <a:pt x="130" y="24"/>
                  </a:lnTo>
                  <a:lnTo>
                    <a:pt x="137" y="24"/>
                  </a:lnTo>
                  <a:lnTo>
                    <a:pt x="145" y="26"/>
                  </a:lnTo>
                  <a:lnTo>
                    <a:pt x="152" y="26"/>
                  </a:lnTo>
                  <a:lnTo>
                    <a:pt x="159" y="26"/>
                  </a:lnTo>
                  <a:lnTo>
                    <a:pt x="166" y="26"/>
                  </a:lnTo>
                  <a:lnTo>
                    <a:pt x="174" y="27"/>
                  </a:lnTo>
                  <a:lnTo>
                    <a:pt x="181" y="27"/>
                  </a:lnTo>
                  <a:lnTo>
                    <a:pt x="188" y="26"/>
                  </a:lnTo>
                  <a:lnTo>
                    <a:pt x="196" y="26"/>
                  </a:lnTo>
                  <a:lnTo>
                    <a:pt x="203" y="26"/>
                  </a:lnTo>
                  <a:lnTo>
                    <a:pt x="211" y="24"/>
                  </a:lnTo>
                  <a:lnTo>
                    <a:pt x="219" y="24"/>
                  </a:lnTo>
                  <a:lnTo>
                    <a:pt x="226" y="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0" name="Freeform 123"/>
            <p:cNvSpPr>
              <a:spLocks/>
            </p:cNvSpPr>
            <p:nvPr/>
          </p:nvSpPr>
          <p:spPr bwMode="auto">
            <a:xfrm>
              <a:off x="4822" y="3409"/>
              <a:ext cx="101" cy="16"/>
            </a:xfrm>
            <a:custGeom>
              <a:avLst/>
              <a:gdLst>
                <a:gd name="T0" fmla="*/ 0 w 204"/>
                <a:gd name="T1" fmla="*/ 0 h 33"/>
                <a:gd name="T2" fmla="*/ 0 w 204"/>
                <a:gd name="T3" fmla="*/ 0 h 33"/>
                <a:gd name="T4" fmla="*/ 0 w 204"/>
                <a:gd name="T5" fmla="*/ 0 h 33"/>
                <a:gd name="T6" fmla="*/ 0 w 204"/>
                <a:gd name="T7" fmla="*/ 0 h 33"/>
                <a:gd name="T8" fmla="*/ 0 w 204"/>
                <a:gd name="T9" fmla="*/ 0 h 33"/>
                <a:gd name="T10" fmla="*/ 0 w 204"/>
                <a:gd name="T11" fmla="*/ 0 h 33"/>
                <a:gd name="T12" fmla="*/ 0 w 204"/>
                <a:gd name="T13" fmla="*/ 0 h 33"/>
                <a:gd name="T14" fmla="*/ 0 w 204"/>
                <a:gd name="T15" fmla="*/ 0 h 33"/>
                <a:gd name="T16" fmla="*/ 0 w 204"/>
                <a:gd name="T17" fmla="*/ 0 h 33"/>
                <a:gd name="T18" fmla="*/ 0 w 204"/>
                <a:gd name="T19" fmla="*/ 0 h 33"/>
                <a:gd name="T20" fmla="*/ 0 w 204"/>
                <a:gd name="T21" fmla="*/ 0 h 33"/>
                <a:gd name="T22" fmla="*/ 0 w 204"/>
                <a:gd name="T23" fmla="*/ 0 h 33"/>
                <a:gd name="T24" fmla="*/ 0 w 204"/>
                <a:gd name="T25" fmla="*/ 0 h 33"/>
                <a:gd name="T26" fmla="*/ 0 w 204"/>
                <a:gd name="T27" fmla="*/ 0 h 33"/>
                <a:gd name="T28" fmla="*/ 0 w 204"/>
                <a:gd name="T29" fmla="*/ 0 h 33"/>
                <a:gd name="T30" fmla="*/ 0 w 204"/>
                <a:gd name="T31" fmla="*/ 0 h 33"/>
                <a:gd name="T32" fmla="*/ 0 w 204"/>
                <a:gd name="T33" fmla="*/ 0 h 33"/>
                <a:gd name="T34" fmla="*/ 0 w 204"/>
                <a:gd name="T35" fmla="*/ 0 h 33"/>
                <a:gd name="T36" fmla="*/ 0 w 204"/>
                <a:gd name="T37" fmla="*/ 0 h 33"/>
                <a:gd name="T38" fmla="*/ 0 w 204"/>
                <a:gd name="T39" fmla="*/ 0 h 33"/>
                <a:gd name="T40" fmla="*/ 0 w 204"/>
                <a:gd name="T41" fmla="*/ 0 h 33"/>
                <a:gd name="T42" fmla="*/ 0 w 204"/>
                <a:gd name="T43" fmla="*/ 0 h 33"/>
                <a:gd name="T44" fmla="*/ 0 w 204"/>
                <a:gd name="T45" fmla="*/ 0 h 33"/>
                <a:gd name="T46" fmla="*/ 0 w 204"/>
                <a:gd name="T47" fmla="*/ 0 h 33"/>
                <a:gd name="T48" fmla="*/ 0 w 204"/>
                <a:gd name="T49" fmla="*/ 0 h 33"/>
                <a:gd name="T50" fmla="*/ 0 w 204"/>
                <a:gd name="T51" fmla="*/ 0 h 33"/>
                <a:gd name="T52" fmla="*/ 0 w 204"/>
                <a:gd name="T53" fmla="*/ 0 h 33"/>
                <a:gd name="T54" fmla="*/ 0 w 204"/>
                <a:gd name="T55" fmla="*/ 0 h 33"/>
                <a:gd name="T56" fmla="*/ 0 w 204"/>
                <a:gd name="T57" fmla="*/ 0 h 33"/>
                <a:gd name="T58" fmla="*/ 0 w 204"/>
                <a:gd name="T59" fmla="*/ 0 h 33"/>
                <a:gd name="T60" fmla="*/ 0 w 204"/>
                <a:gd name="T61" fmla="*/ 0 h 33"/>
                <a:gd name="T62" fmla="*/ 0 w 204"/>
                <a:gd name="T63" fmla="*/ 0 h 33"/>
                <a:gd name="T64" fmla="*/ 0 w 204"/>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33">
                  <a:moveTo>
                    <a:pt x="0" y="0"/>
                  </a:moveTo>
                  <a:lnTo>
                    <a:pt x="7" y="0"/>
                  </a:lnTo>
                  <a:lnTo>
                    <a:pt x="14" y="2"/>
                  </a:lnTo>
                  <a:lnTo>
                    <a:pt x="20" y="3"/>
                  </a:lnTo>
                  <a:lnTo>
                    <a:pt x="27" y="4"/>
                  </a:lnTo>
                  <a:lnTo>
                    <a:pt x="33" y="7"/>
                  </a:lnTo>
                  <a:lnTo>
                    <a:pt x="39" y="8"/>
                  </a:lnTo>
                  <a:lnTo>
                    <a:pt x="46" y="10"/>
                  </a:lnTo>
                  <a:lnTo>
                    <a:pt x="52" y="11"/>
                  </a:lnTo>
                  <a:lnTo>
                    <a:pt x="57" y="12"/>
                  </a:lnTo>
                  <a:lnTo>
                    <a:pt x="63" y="13"/>
                  </a:lnTo>
                  <a:lnTo>
                    <a:pt x="69" y="16"/>
                  </a:lnTo>
                  <a:lnTo>
                    <a:pt x="75" y="17"/>
                  </a:lnTo>
                  <a:lnTo>
                    <a:pt x="81" y="19"/>
                  </a:lnTo>
                  <a:lnTo>
                    <a:pt x="86" y="20"/>
                  </a:lnTo>
                  <a:lnTo>
                    <a:pt x="92" y="21"/>
                  </a:lnTo>
                  <a:lnTo>
                    <a:pt x="98" y="23"/>
                  </a:lnTo>
                  <a:lnTo>
                    <a:pt x="104" y="24"/>
                  </a:lnTo>
                  <a:lnTo>
                    <a:pt x="110" y="25"/>
                  </a:lnTo>
                  <a:lnTo>
                    <a:pt x="115" y="26"/>
                  </a:lnTo>
                  <a:lnTo>
                    <a:pt x="121" y="28"/>
                  </a:lnTo>
                  <a:lnTo>
                    <a:pt x="128" y="29"/>
                  </a:lnTo>
                  <a:lnTo>
                    <a:pt x="134" y="30"/>
                  </a:lnTo>
                  <a:lnTo>
                    <a:pt x="140" y="30"/>
                  </a:lnTo>
                  <a:lnTo>
                    <a:pt x="147" y="32"/>
                  </a:lnTo>
                  <a:lnTo>
                    <a:pt x="154" y="32"/>
                  </a:lnTo>
                  <a:lnTo>
                    <a:pt x="160" y="33"/>
                  </a:lnTo>
                  <a:lnTo>
                    <a:pt x="167" y="33"/>
                  </a:lnTo>
                  <a:lnTo>
                    <a:pt x="174" y="33"/>
                  </a:lnTo>
                  <a:lnTo>
                    <a:pt x="181" y="33"/>
                  </a:lnTo>
                  <a:lnTo>
                    <a:pt x="189" y="33"/>
                  </a:lnTo>
                  <a:lnTo>
                    <a:pt x="196" y="32"/>
                  </a:lnTo>
                  <a:lnTo>
                    <a:pt x="204" y="32"/>
                  </a:lnTo>
                </a:path>
              </a:pathLst>
            </a:custGeom>
            <a:noFill/>
            <a:ln w="0">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1" name="Freeform 124"/>
            <p:cNvSpPr>
              <a:spLocks noEditPoints="1"/>
            </p:cNvSpPr>
            <p:nvPr/>
          </p:nvSpPr>
          <p:spPr bwMode="auto">
            <a:xfrm>
              <a:off x="4362" y="2660"/>
              <a:ext cx="403" cy="246"/>
            </a:xfrm>
            <a:custGeom>
              <a:avLst/>
              <a:gdLst>
                <a:gd name="T0" fmla="*/ 1 w 806"/>
                <a:gd name="T1" fmla="*/ 0 h 493"/>
                <a:gd name="T2" fmla="*/ 1 w 806"/>
                <a:gd name="T3" fmla="*/ 0 h 493"/>
                <a:gd name="T4" fmla="*/ 0 w 806"/>
                <a:gd name="T5" fmla="*/ 0 h 493"/>
                <a:gd name="T6" fmla="*/ 1 w 806"/>
                <a:gd name="T7" fmla="*/ 0 h 493"/>
                <a:gd name="T8" fmla="*/ 1 w 806"/>
                <a:gd name="T9" fmla="*/ 0 h 493"/>
                <a:gd name="T10" fmla="*/ 1 w 806"/>
                <a:gd name="T11" fmla="*/ 0 h 493"/>
                <a:gd name="T12" fmla="*/ 1 w 806"/>
                <a:gd name="T13" fmla="*/ 1 h 493"/>
                <a:gd name="T14" fmla="*/ 1 w 806"/>
                <a:gd name="T15" fmla="*/ 1 h 493"/>
                <a:gd name="T16" fmla="*/ 1 w 806"/>
                <a:gd name="T17" fmla="*/ 1 h 493"/>
                <a:gd name="T18" fmla="*/ 1 w 806"/>
                <a:gd name="T19" fmla="*/ 1 h 493"/>
                <a:gd name="T20" fmla="*/ 1 w 806"/>
                <a:gd name="T21" fmla="*/ 1 h 493"/>
                <a:gd name="T22" fmla="*/ 1 w 806"/>
                <a:gd name="T23" fmla="*/ 1 h 493"/>
                <a:gd name="T24" fmla="*/ 2 w 806"/>
                <a:gd name="T25" fmla="*/ 1 h 493"/>
                <a:gd name="T26" fmla="*/ 2 w 806"/>
                <a:gd name="T27" fmla="*/ 1 h 493"/>
                <a:gd name="T28" fmla="*/ 2 w 806"/>
                <a:gd name="T29" fmla="*/ 1 h 493"/>
                <a:gd name="T30" fmla="*/ 2 w 806"/>
                <a:gd name="T31" fmla="*/ 1 h 493"/>
                <a:gd name="T32" fmla="*/ 2 w 806"/>
                <a:gd name="T33" fmla="*/ 1 h 493"/>
                <a:gd name="T34" fmla="*/ 2 w 806"/>
                <a:gd name="T35" fmla="*/ 1 h 493"/>
                <a:gd name="T36" fmla="*/ 2 w 806"/>
                <a:gd name="T37" fmla="*/ 1 h 493"/>
                <a:gd name="T38" fmla="*/ 2 w 806"/>
                <a:gd name="T39" fmla="*/ 1 h 493"/>
                <a:gd name="T40" fmla="*/ 2 w 806"/>
                <a:gd name="T41" fmla="*/ 1 h 493"/>
                <a:gd name="T42" fmla="*/ 2 w 806"/>
                <a:gd name="T43" fmla="*/ 1 h 493"/>
                <a:gd name="T44" fmla="*/ 2 w 806"/>
                <a:gd name="T45" fmla="*/ 1 h 493"/>
                <a:gd name="T46" fmla="*/ 4 w 806"/>
                <a:gd name="T47" fmla="*/ 0 h 493"/>
                <a:gd name="T48" fmla="*/ 3 w 806"/>
                <a:gd name="T49" fmla="*/ 0 h 493"/>
                <a:gd name="T50" fmla="*/ 3 w 806"/>
                <a:gd name="T51" fmla="*/ 0 h 493"/>
                <a:gd name="T52" fmla="*/ 3 w 806"/>
                <a:gd name="T53" fmla="*/ 0 h 493"/>
                <a:gd name="T54" fmla="*/ 4 w 806"/>
                <a:gd name="T55" fmla="*/ 0 h 493"/>
                <a:gd name="T56" fmla="*/ 4 w 806"/>
                <a:gd name="T57" fmla="*/ 0 h 493"/>
                <a:gd name="T58" fmla="*/ 3 w 806"/>
                <a:gd name="T59" fmla="*/ 0 h 493"/>
                <a:gd name="T60" fmla="*/ 3 w 806"/>
                <a:gd name="T61" fmla="*/ 0 h 493"/>
                <a:gd name="T62" fmla="*/ 3 w 806"/>
                <a:gd name="T63" fmla="*/ 0 h 493"/>
                <a:gd name="T64" fmla="*/ 4 w 806"/>
                <a:gd name="T65" fmla="*/ 0 h 493"/>
                <a:gd name="T66" fmla="*/ 4 w 806"/>
                <a:gd name="T67" fmla="*/ 0 h 493"/>
                <a:gd name="T68" fmla="*/ 4 w 806"/>
                <a:gd name="T69" fmla="*/ 0 h 493"/>
                <a:gd name="T70" fmla="*/ 3 w 806"/>
                <a:gd name="T71" fmla="*/ 0 h 493"/>
                <a:gd name="T72" fmla="*/ 3 w 806"/>
                <a:gd name="T73" fmla="*/ 0 h 493"/>
                <a:gd name="T74" fmla="*/ 3 w 806"/>
                <a:gd name="T75" fmla="*/ 0 h 493"/>
                <a:gd name="T76" fmla="*/ 3 w 806"/>
                <a:gd name="T77" fmla="*/ 0 h 493"/>
                <a:gd name="T78" fmla="*/ 3 w 806"/>
                <a:gd name="T79" fmla="*/ 0 h 493"/>
                <a:gd name="T80" fmla="*/ 3 w 806"/>
                <a:gd name="T81" fmla="*/ 0 h 493"/>
                <a:gd name="T82" fmla="*/ 3 w 806"/>
                <a:gd name="T83" fmla="*/ 0 h 493"/>
                <a:gd name="T84" fmla="*/ 3 w 806"/>
                <a:gd name="T85" fmla="*/ 0 h 493"/>
                <a:gd name="T86" fmla="*/ 4 w 806"/>
                <a:gd name="T87" fmla="*/ 0 h 493"/>
                <a:gd name="T88" fmla="*/ 3 w 806"/>
                <a:gd name="T89" fmla="*/ 0 h 493"/>
                <a:gd name="T90" fmla="*/ 4 w 806"/>
                <a:gd name="T91" fmla="*/ 0 h 493"/>
                <a:gd name="T92" fmla="*/ 4 w 806"/>
                <a:gd name="T93" fmla="*/ 0 h 493"/>
                <a:gd name="T94" fmla="*/ 2 w 806"/>
                <a:gd name="T95" fmla="*/ 0 h 493"/>
                <a:gd name="T96" fmla="*/ 2 w 806"/>
                <a:gd name="T97" fmla="*/ 0 h 493"/>
                <a:gd name="T98" fmla="*/ 2 w 806"/>
                <a:gd name="T99" fmla="*/ 0 h 493"/>
                <a:gd name="T100" fmla="*/ 2 w 806"/>
                <a:gd name="T101" fmla="*/ 0 h 493"/>
                <a:gd name="T102" fmla="*/ 2 w 806"/>
                <a:gd name="T103" fmla="*/ 0 h 493"/>
                <a:gd name="T104" fmla="*/ 2 w 806"/>
                <a:gd name="T105" fmla="*/ 0 h 493"/>
                <a:gd name="T106" fmla="*/ 2 w 806"/>
                <a:gd name="T107" fmla="*/ 0 h 493"/>
                <a:gd name="T108" fmla="*/ 2 w 806"/>
                <a:gd name="T109" fmla="*/ 0 h 493"/>
                <a:gd name="T110" fmla="*/ 2 w 806"/>
                <a:gd name="T111" fmla="*/ 0 h 493"/>
                <a:gd name="T112" fmla="*/ 2 w 806"/>
                <a:gd name="T113" fmla="*/ 0 h 493"/>
                <a:gd name="T114" fmla="*/ 2 w 806"/>
                <a:gd name="T115" fmla="*/ 0 h 493"/>
                <a:gd name="T116" fmla="*/ 2 w 806"/>
                <a:gd name="T117" fmla="*/ 0 h 493"/>
                <a:gd name="T118" fmla="*/ 2 w 806"/>
                <a:gd name="T119" fmla="*/ 0 h 493"/>
                <a:gd name="T120" fmla="*/ 2 w 806"/>
                <a:gd name="T121" fmla="*/ 0 h 493"/>
                <a:gd name="T122" fmla="*/ 2 w 806"/>
                <a:gd name="T123" fmla="*/ 0 h 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06" h="493">
                  <a:moveTo>
                    <a:pt x="149" y="154"/>
                  </a:moveTo>
                  <a:lnTo>
                    <a:pt x="148" y="157"/>
                  </a:lnTo>
                  <a:lnTo>
                    <a:pt x="144" y="159"/>
                  </a:lnTo>
                  <a:lnTo>
                    <a:pt x="142" y="162"/>
                  </a:lnTo>
                  <a:lnTo>
                    <a:pt x="139" y="164"/>
                  </a:lnTo>
                  <a:lnTo>
                    <a:pt x="134" y="166"/>
                  </a:lnTo>
                  <a:lnTo>
                    <a:pt x="129" y="168"/>
                  </a:lnTo>
                  <a:lnTo>
                    <a:pt x="126" y="170"/>
                  </a:lnTo>
                  <a:lnTo>
                    <a:pt x="120" y="172"/>
                  </a:lnTo>
                  <a:lnTo>
                    <a:pt x="115" y="174"/>
                  </a:lnTo>
                  <a:lnTo>
                    <a:pt x="110" y="175"/>
                  </a:lnTo>
                  <a:lnTo>
                    <a:pt x="105" y="176"/>
                  </a:lnTo>
                  <a:lnTo>
                    <a:pt x="99" y="177"/>
                  </a:lnTo>
                  <a:lnTo>
                    <a:pt x="93" y="179"/>
                  </a:lnTo>
                  <a:lnTo>
                    <a:pt x="87" y="179"/>
                  </a:lnTo>
                  <a:lnTo>
                    <a:pt x="82" y="180"/>
                  </a:lnTo>
                  <a:lnTo>
                    <a:pt x="76" y="180"/>
                  </a:lnTo>
                  <a:lnTo>
                    <a:pt x="70" y="180"/>
                  </a:lnTo>
                  <a:lnTo>
                    <a:pt x="64" y="180"/>
                  </a:lnTo>
                  <a:lnTo>
                    <a:pt x="58" y="180"/>
                  </a:lnTo>
                  <a:lnTo>
                    <a:pt x="53" y="180"/>
                  </a:lnTo>
                  <a:lnTo>
                    <a:pt x="47" y="179"/>
                  </a:lnTo>
                  <a:lnTo>
                    <a:pt x="41" y="177"/>
                  </a:lnTo>
                  <a:lnTo>
                    <a:pt x="36" y="176"/>
                  </a:lnTo>
                  <a:lnTo>
                    <a:pt x="32" y="175"/>
                  </a:lnTo>
                  <a:lnTo>
                    <a:pt x="27" y="174"/>
                  </a:lnTo>
                  <a:lnTo>
                    <a:pt x="22" y="172"/>
                  </a:lnTo>
                  <a:lnTo>
                    <a:pt x="18" y="170"/>
                  </a:lnTo>
                  <a:lnTo>
                    <a:pt x="14" y="167"/>
                  </a:lnTo>
                  <a:lnTo>
                    <a:pt x="11" y="164"/>
                  </a:lnTo>
                  <a:lnTo>
                    <a:pt x="8" y="162"/>
                  </a:lnTo>
                  <a:lnTo>
                    <a:pt x="6" y="158"/>
                  </a:lnTo>
                  <a:lnTo>
                    <a:pt x="4" y="154"/>
                  </a:lnTo>
                  <a:lnTo>
                    <a:pt x="8" y="149"/>
                  </a:lnTo>
                  <a:lnTo>
                    <a:pt x="7" y="149"/>
                  </a:lnTo>
                  <a:lnTo>
                    <a:pt x="6" y="149"/>
                  </a:lnTo>
                  <a:lnTo>
                    <a:pt x="5" y="149"/>
                  </a:lnTo>
                  <a:lnTo>
                    <a:pt x="4" y="148"/>
                  </a:lnTo>
                  <a:lnTo>
                    <a:pt x="3" y="148"/>
                  </a:lnTo>
                  <a:lnTo>
                    <a:pt x="3" y="146"/>
                  </a:lnTo>
                  <a:lnTo>
                    <a:pt x="1" y="146"/>
                  </a:lnTo>
                  <a:lnTo>
                    <a:pt x="1" y="145"/>
                  </a:lnTo>
                  <a:lnTo>
                    <a:pt x="1" y="144"/>
                  </a:lnTo>
                  <a:lnTo>
                    <a:pt x="0" y="144"/>
                  </a:lnTo>
                  <a:lnTo>
                    <a:pt x="0" y="142"/>
                  </a:lnTo>
                  <a:lnTo>
                    <a:pt x="0" y="141"/>
                  </a:lnTo>
                  <a:lnTo>
                    <a:pt x="0" y="140"/>
                  </a:lnTo>
                  <a:lnTo>
                    <a:pt x="0" y="138"/>
                  </a:lnTo>
                  <a:lnTo>
                    <a:pt x="0" y="137"/>
                  </a:lnTo>
                  <a:lnTo>
                    <a:pt x="0" y="136"/>
                  </a:lnTo>
                  <a:lnTo>
                    <a:pt x="0" y="135"/>
                  </a:lnTo>
                  <a:lnTo>
                    <a:pt x="0" y="133"/>
                  </a:lnTo>
                  <a:lnTo>
                    <a:pt x="0" y="132"/>
                  </a:lnTo>
                  <a:lnTo>
                    <a:pt x="0" y="131"/>
                  </a:lnTo>
                  <a:lnTo>
                    <a:pt x="0" y="129"/>
                  </a:lnTo>
                  <a:lnTo>
                    <a:pt x="0" y="128"/>
                  </a:lnTo>
                  <a:lnTo>
                    <a:pt x="0" y="126"/>
                  </a:lnTo>
                  <a:lnTo>
                    <a:pt x="13" y="109"/>
                  </a:lnTo>
                  <a:lnTo>
                    <a:pt x="14" y="109"/>
                  </a:lnTo>
                  <a:lnTo>
                    <a:pt x="15" y="109"/>
                  </a:lnTo>
                  <a:lnTo>
                    <a:pt x="17" y="109"/>
                  </a:lnTo>
                  <a:lnTo>
                    <a:pt x="18" y="109"/>
                  </a:lnTo>
                  <a:lnTo>
                    <a:pt x="19" y="109"/>
                  </a:lnTo>
                  <a:lnTo>
                    <a:pt x="20" y="109"/>
                  </a:lnTo>
                  <a:lnTo>
                    <a:pt x="21" y="109"/>
                  </a:lnTo>
                  <a:lnTo>
                    <a:pt x="24" y="109"/>
                  </a:lnTo>
                  <a:lnTo>
                    <a:pt x="25" y="109"/>
                  </a:lnTo>
                  <a:lnTo>
                    <a:pt x="26" y="109"/>
                  </a:lnTo>
                  <a:lnTo>
                    <a:pt x="27" y="109"/>
                  </a:lnTo>
                  <a:lnTo>
                    <a:pt x="28" y="109"/>
                  </a:lnTo>
                  <a:lnTo>
                    <a:pt x="29" y="109"/>
                  </a:lnTo>
                  <a:lnTo>
                    <a:pt x="32" y="109"/>
                  </a:lnTo>
                  <a:lnTo>
                    <a:pt x="33" y="109"/>
                  </a:lnTo>
                  <a:lnTo>
                    <a:pt x="34" y="109"/>
                  </a:lnTo>
                  <a:lnTo>
                    <a:pt x="35" y="107"/>
                  </a:lnTo>
                  <a:lnTo>
                    <a:pt x="36" y="107"/>
                  </a:lnTo>
                  <a:lnTo>
                    <a:pt x="37" y="107"/>
                  </a:lnTo>
                  <a:lnTo>
                    <a:pt x="39" y="107"/>
                  </a:lnTo>
                  <a:lnTo>
                    <a:pt x="40" y="107"/>
                  </a:lnTo>
                  <a:lnTo>
                    <a:pt x="41" y="107"/>
                  </a:lnTo>
                  <a:lnTo>
                    <a:pt x="42" y="106"/>
                  </a:lnTo>
                  <a:lnTo>
                    <a:pt x="43" y="106"/>
                  </a:lnTo>
                  <a:lnTo>
                    <a:pt x="44" y="106"/>
                  </a:lnTo>
                  <a:lnTo>
                    <a:pt x="46" y="106"/>
                  </a:lnTo>
                  <a:lnTo>
                    <a:pt x="47" y="105"/>
                  </a:lnTo>
                  <a:lnTo>
                    <a:pt x="48" y="105"/>
                  </a:lnTo>
                  <a:lnTo>
                    <a:pt x="49" y="105"/>
                  </a:lnTo>
                  <a:lnTo>
                    <a:pt x="49" y="103"/>
                  </a:lnTo>
                  <a:lnTo>
                    <a:pt x="50" y="103"/>
                  </a:lnTo>
                  <a:lnTo>
                    <a:pt x="51" y="103"/>
                  </a:lnTo>
                  <a:lnTo>
                    <a:pt x="53" y="103"/>
                  </a:lnTo>
                  <a:lnTo>
                    <a:pt x="55" y="105"/>
                  </a:lnTo>
                  <a:lnTo>
                    <a:pt x="56" y="106"/>
                  </a:lnTo>
                  <a:lnTo>
                    <a:pt x="58" y="106"/>
                  </a:lnTo>
                  <a:lnTo>
                    <a:pt x="60" y="107"/>
                  </a:lnTo>
                  <a:lnTo>
                    <a:pt x="62" y="109"/>
                  </a:lnTo>
                  <a:lnTo>
                    <a:pt x="63" y="109"/>
                  </a:lnTo>
                  <a:lnTo>
                    <a:pt x="65" y="110"/>
                  </a:lnTo>
                  <a:lnTo>
                    <a:pt x="68" y="110"/>
                  </a:lnTo>
                  <a:lnTo>
                    <a:pt x="69" y="111"/>
                  </a:lnTo>
                  <a:lnTo>
                    <a:pt x="71" y="111"/>
                  </a:lnTo>
                  <a:lnTo>
                    <a:pt x="74" y="113"/>
                  </a:lnTo>
                  <a:lnTo>
                    <a:pt x="75" y="113"/>
                  </a:lnTo>
                  <a:lnTo>
                    <a:pt x="77" y="114"/>
                  </a:lnTo>
                  <a:lnTo>
                    <a:pt x="79" y="114"/>
                  </a:lnTo>
                  <a:lnTo>
                    <a:pt x="80" y="115"/>
                  </a:lnTo>
                  <a:lnTo>
                    <a:pt x="83" y="115"/>
                  </a:lnTo>
                  <a:lnTo>
                    <a:pt x="84" y="116"/>
                  </a:lnTo>
                  <a:lnTo>
                    <a:pt x="86" y="118"/>
                  </a:lnTo>
                  <a:lnTo>
                    <a:pt x="89" y="118"/>
                  </a:lnTo>
                  <a:lnTo>
                    <a:pt x="90" y="119"/>
                  </a:lnTo>
                  <a:lnTo>
                    <a:pt x="92" y="119"/>
                  </a:lnTo>
                  <a:lnTo>
                    <a:pt x="93" y="120"/>
                  </a:lnTo>
                  <a:lnTo>
                    <a:pt x="96" y="122"/>
                  </a:lnTo>
                  <a:lnTo>
                    <a:pt x="97" y="123"/>
                  </a:lnTo>
                  <a:lnTo>
                    <a:pt x="99" y="123"/>
                  </a:lnTo>
                  <a:lnTo>
                    <a:pt x="100" y="124"/>
                  </a:lnTo>
                  <a:lnTo>
                    <a:pt x="101" y="126"/>
                  </a:lnTo>
                  <a:lnTo>
                    <a:pt x="103" y="127"/>
                  </a:lnTo>
                  <a:lnTo>
                    <a:pt x="105" y="128"/>
                  </a:lnTo>
                  <a:lnTo>
                    <a:pt x="106" y="131"/>
                  </a:lnTo>
                  <a:lnTo>
                    <a:pt x="107" y="132"/>
                  </a:lnTo>
                  <a:lnTo>
                    <a:pt x="133" y="132"/>
                  </a:lnTo>
                  <a:lnTo>
                    <a:pt x="149" y="154"/>
                  </a:lnTo>
                  <a:close/>
                  <a:moveTo>
                    <a:pt x="103" y="292"/>
                  </a:moveTo>
                  <a:lnTo>
                    <a:pt x="101" y="293"/>
                  </a:lnTo>
                  <a:lnTo>
                    <a:pt x="100" y="294"/>
                  </a:lnTo>
                  <a:lnTo>
                    <a:pt x="98" y="296"/>
                  </a:lnTo>
                  <a:lnTo>
                    <a:pt x="97" y="297"/>
                  </a:lnTo>
                  <a:lnTo>
                    <a:pt x="96" y="299"/>
                  </a:lnTo>
                  <a:lnTo>
                    <a:pt x="94" y="301"/>
                  </a:lnTo>
                  <a:lnTo>
                    <a:pt x="93" y="302"/>
                  </a:lnTo>
                  <a:lnTo>
                    <a:pt x="91" y="303"/>
                  </a:lnTo>
                  <a:lnTo>
                    <a:pt x="90" y="306"/>
                  </a:lnTo>
                  <a:lnTo>
                    <a:pt x="89" y="307"/>
                  </a:lnTo>
                  <a:lnTo>
                    <a:pt x="87" y="308"/>
                  </a:lnTo>
                  <a:lnTo>
                    <a:pt x="86" y="311"/>
                  </a:lnTo>
                  <a:lnTo>
                    <a:pt x="85" y="312"/>
                  </a:lnTo>
                  <a:lnTo>
                    <a:pt x="84" y="315"/>
                  </a:lnTo>
                  <a:lnTo>
                    <a:pt x="83" y="316"/>
                  </a:lnTo>
                  <a:lnTo>
                    <a:pt x="82" y="319"/>
                  </a:lnTo>
                  <a:lnTo>
                    <a:pt x="80" y="321"/>
                  </a:lnTo>
                  <a:lnTo>
                    <a:pt x="79" y="323"/>
                  </a:lnTo>
                  <a:lnTo>
                    <a:pt x="78" y="325"/>
                  </a:lnTo>
                  <a:lnTo>
                    <a:pt x="77" y="327"/>
                  </a:lnTo>
                  <a:lnTo>
                    <a:pt x="77" y="329"/>
                  </a:lnTo>
                  <a:lnTo>
                    <a:pt x="76" y="331"/>
                  </a:lnTo>
                  <a:lnTo>
                    <a:pt x="75" y="333"/>
                  </a:lnTo>
                  <a:lnTo>
                    <a:pt x="74" y="334"/>
                  </a:lnTo>
                  <a:lnTo>
                    <a:pt x="72" y="337"/>
                  </a:lnTo>
                  <a:lnTo>
                    <a:pt x="71" y="338"/>
                  </a:lnTo>
                  <a:lnTo>
                    <a:pt x="70" y="341"/>
                  </a:lnTo>
                  <a:lnTo>
                    <a:pt x="69" y="342"/>
                  </a:lnTo>
                  <a:lnTo>
                    <a:pt x="68" y="345"/>
                  </a:lnTo>
                  <a:lnTo>
                    <a:pt x="67" y="346"/>
                  </a:lnTo>
                  <a:lnTo>
                    <a:pt x="65" y="347"/>
                  </a:lnTo>
                  <a:lnTo>
                    <a:pt x="64" y="350"/>
                  </a:lnTo>
                  <a:lnTo>
                    <a:pt x="64" y="384"/>
                  </a:lnTo>
                  <a:lnTo>
                    <a:pt x="67" y="386"/>
                  </a:lnTo>
                  <a:lnTo>
                    <a:pt x="68" y="390"/>
                  </a:lnTo>
                  <a:lnTo>
                    <a:pt x="70" y="393"/>
                  </a:lnTo>
                  <a:lnTo>
                    <a:pt x="72" y="397"/>
                  </a:lnTo>
                  <a:lnTo>
                    <a:pt x="74" y="399"/>
                  </a:lnTo>
                  <a:lnTo>
                    <a:pt x="76" y="403"/>
                  </a:lnTo>
                  <a:lnTo>
                    <a:pt x="78" y="407"/>
                  </a:lnTo>
                  <a:lnTo>
                    <a:pt x="79" y="410"/>
                  </a:lnTo>
                  <a:lnTo>
                    <a:pt x="82" y="414"/>
                  </a:lnTo>
                  <a:lnTo>
                    <a:pt x="83" y="417"/>
                  </a:lnTo>
                  <a:lnTo>
                    <a:pt x="85" y="420"/>
                  </a:lnTo>
                  <a:lnTo>
                    <a:pt x="86" y="424"/>
                  </a:lnTo>
                  <a:lnTo>
                    <a:pt x="87" y="427"/>
                  </a:lnTo>
                  <a:lnTo>
                    <a:pt x="89" y="429"/>
                  </a:lnTo>
                  <a:lnTo>
                    <a:pt x="90" y="432"/>
                  </a:lnTo>
                  <a:lnTo>
                    <a:pt x="91" y="434"/>
                  </a:lnTo>
                  <a:lnTo>
                    <a:pt x="92" y="436"/>
                  </a:lnTo>
                  <a:lnTo>
                    <a:pt x="93" y="438"/>
                  </a:lnTo>
                  <a:lnTo>
                    <a:pt x="93" y="440"/>
                  </a:lnTo>
                  <a:lnTo>
                    <a:pt x="94" y="440"/>
                  </a:lnTo>
                  <a:lnTo>
                    <a:pt x="94" y="441"/>
                  </a:lnTo>
                  <a:lnTo>
                    <a:pt x="94" y="440"/>
                  </a:lnTo>
                  <a:lnTo>
                    <a:pt x="94" y="438"/>
                  </a:lnTo>
                  <a:lnTo>
                    <a:pt x="94" y="437"/>
                  </a:lnTo>
                  <a:lnTo>
                    <a:pt x="93" y="434"/>
                  </a:lnTo>
                  <a:lnTo>
                    <a:pt x="93" y="432"/>
                  </a:lnTo>
                  <a:lnTo>
                    <a:pt x="92" y="428"/>
                  </a:lnTo>
                  <a:lnTo>
                    <a:pt x="91" y="424"/>
                  </a:lnTo>
                  <a:lnTo>
                    <a:pt x="90" y="419"/>
                  </a:lnTo>
                  <a:lnTo>
                    <a:pt x="87" y="414"/>
                  </a:lnTo>
                  <a:lnTo>
                    <a:pt x="86" y="407"/>
                  </a:lnTo>
                  <a:lnTo>
                    <a:pt x="72" y="390"/>
                  </a:lnTo>
                  <a:lnTo>
                    <a:pt x="72" y="367"/>
                  </a:lnTo>
                  <a:lnTo>
                    <a:pt x="74" y="366"/>
                  </a:lnTo>
                  <a:lnTo>
                    <a:pt x="75" y="363"/>
                  </a:lnTo>
                  <a:lnTo>
                    <a:pt x="76" y="362"/>
                  </a:lnTo>
                  <a:lnTo>
                    <a:pt x="77" y="360"/>
                  </a:lnTo>
                  <a:lnTo>
                    <a:pt x="78" y="358"/>
                  </a:lnTo>
                  <a:lnTo>
                    <a:pt x="79" y="357"/>
                  </a:lnTo>
                  <a:lnTo>
                    <a:pt x="80" y="354"/>
                  </a:lnTo>
                  <a:lnTo>
                    <a:pt x="82" y="353"/>
                  </a:lnTo>
                  <a:lnTo>
                    <a:pt x="83" y="351"/>
                  </a:lnTo>
                  <a:lnTo>
                    <a:pt x="84" y="349"/>
                  </a:lnTo>
                  <a:lnTo>
                    <a:pt x="85" y="346"/>
                  </a:lnTo>
                  <a:lnTo>
                    <a:pt x="86" y="345"/>
                  </a:lnTo>
                  <a:lnTo>
                    <a:pt x="86" y="342"/>
                  </a:lnTo>
                  <a:lnTo>
                    <a:pt x="87" y="341"/>
                  </a:lnTo>
                  <a:lnTo>
                    <a:pt x="89" y="338"/>
                  </a:lnTo>
                  <a:lnTo>
                    <a:pt x="90" y="336"/>
                  </a:lnTo>
                  <a:lnTo>
                    <a:pt x="90" y="333"/>
                  </a:lnTo>
                  <a:lnTo>
                    <a:pt x="91" y="332"/>
                  </a:lnTo>
                  <a:lnTo>
                    <a:pt x="92" y="329"/>
                  </a:lnTo>
                  <a:lnTo>
                    <a:pt x="93" y="327"/>
                  </a:lnTo>
                  <a:lnTo>
                    <a:pt x="93" y="324"/>
                  </a:lnTo>
                  <a:lnTo>
                    <a:pt x="94" y="321"/>
                  </a:lnTo>
                  <a:lnTo>
                    <a:pt x="96" y="319"/>
                  </a:lnTo>
                  <a:lnTo>
                    <a:pt x="97" y="316"/>
                  </a:lnTo>
                  <a:lnTo>
                    <a:pt x="97" y="314"/>
                  </a:lnTo>
                  <a:lnTo>
                    <a:pt x="98" y="310"/>
                  </a:lnTo>
                  <a:lnTo>
                    <a:pt x="99" y="307"/>
                  </a:lnTo>
                  <a:lnTo>
                    <a:pt x="99" y="305"/>
                  </a:lnTo>
                  <a:lnTo>
                    <a:pt x="100" y="302"/>
                  </a:lnTo>
                  <a:lnTo>
                    <a:pt x="101" y="298"/>
                  </a:lnTo>
                  <a:lnTo>
                    <a:pt x="103" y="296"/>
                  </a:lnTo>
                  <a:lnTo>
                    <a:pt x="103" y="292"/>
                  </a:lnTo>
                  <a:close/>
                  <a:moveTo>
                    <a:pt x="429" y="412"/>
                  </a:moveTo>
                  <a:lnTo>
                    <a:pt x="364" y="410"/>
                  </a:lnTo>
                  <a:lnTo>
                    <a:pt x="364" y="407"/>
                  </a:lnTo>
                  <a:lnTo>
                    <a:pt x="364" y="405"/>
                  </a:lnTo>
                  <a:lnTo>
                    <a:pt x="363" y="403"/>
                  </a:lnTo>
                  <a:lnTo>
                    <a:pt x="363" y="401"/>
                  </a:lnTo>
                  <a:lnTo>
                    <a:pt x="362" y="398"/>
                  </a:lnTo>
                  <a:lnTo>
                    <a:pt x="361" y="395"/>
                  </a:lnTo>
                  <a:lnTo>
                    <a:pt x="359" y="393"/>
                  </a:lnTo>
                  <a:lnTo>
                    <a:pt x="357" y="390"/>
                  </a:lnTo>
                  <a:lnTo>
                    <a:pt x="355" y="388"/>
                  </a:lnTo>
                  <a:lnTo>
                    <a:pt x="354" y="385"/>
                  </a:lnTo>
                  <a:lnTo>
                    <a:pt x="352" y="382"/>
                  </a:lnTo>
                  <a:lnTo>
                    <a:pt x="349" y="380"/>
                  </a:lnTo>
                  <a:lnTo>
                    <a:pt x="347" y="377"/>
                  </a:lnTo>
                  <a:lnTo>
                    <a:pt x="345" y="375"/>
                  </a:lnTo>
                  <a:lnTo>
                    <a:pt x="342" y="371"/>
                  </a:lnTo>
                  <a:lnTo>
                    <a:pt x="340" y="368"/>
                  </a:lnTo>
                  <a:lnTo>
                    <a:pt x="336" y="366"/>
                  </a:lnTo>
                  <a:lnTo>
                    <a:pt x="334" y="363"/>
                  </a:lnTo>
                  <a:lnTo>
                    <a:pt x="332" y="360"/>
                  </a:lnTo>
                  <a:lnTo>
                    <a:pt x="329" y="358"/>
                  </a:lnTo>
                  <a:lnTo>
                    <a:pt x="327" y="355"/>
                  </a:lnTo>
                  <a:lnTo>
                    <a:pt x="324" y="353"/>
                  </a:lnTo>
                  <a:lnTo>
                    <a:pt x="321" y="351"/>
                  </a:lnTo>
                  <a:lnTo>
                    <a:pt x="319" y="349"/>
                  </a:lnTo>
                  <a:lnTo>
                    <a:pt x="317" y="346"/>
                  </a:lnTo>
                  <a:lnTo>
                    <a:pt x="314" y="344"/>
                  </a:lnTo>
                  <a:lnTo>
                    <a:pt x="313" y="342"/>
                  </a:lnTo>
                  <a:lnTo>
                    <a:pt x="311" y="340"/>
                  </a:lnTo>
                  <a:lnTo>
                    <a:pt x="308" y="337"/>
                  </a:lnTo>
                  <a:lnTo>
                    <a:pt x="307" y="336"/>
                  </a:lnTo>
                  <a:lnTo>
                    <a:pt x="306" y="334"/>
                  </a:lnTo>
                  <a:lnTo>
                    <a:pt x="304" y="332"/>
                  </a:lnTo>
                  <a:lnTo>
                    <a:pt x="313" y="321"/>
                  </a:lnTo>
                  <a:lnTo>
                    <a:pt x="291" y="292"/>
                  </a:lnTo>
                  <a:lnTo>
                    <a:pt x="293" y="293"/>
                  </a:lnTo>
                  <a:lnTo>
                    <a:pt x="295" y="294"/>
                  </a:lnTo>
                  <a:lnTo>
                    <a:pt x="297" y="296"/>
                  </a:lnTo>
                  <a:lnTo>
                    <a:pt x="298" y="296"/>
                  </a:lnTo>
                  <a:lnTo>
                    <a:pt x="300" y="297"/>
                  </a:lnTo>
                  <a:lnTo>
                    <a:pt x="303" y="297"/>
                  </a:lnTo>
                  <a:lnTo>
                    <a:pt x="304" y="298"/>
                  </a:lnTo>
                  <a:lnTo>
                    <a:pt x="306" y="298"/>
                  </a:lnTo>
                  <a:lnTo>
                    <a:pt x="308" y="298"/>
                  </a:lnTo>
                  <a:lnTo>
                    <a:pt x="311" y="299"/>
                  </a:lnTo>
                  <a:lnTo>
                    <a:pt x="313" y="299"/>
                  </a:lnTo>
                  <a:lnTo>
                    <a:pt x="314" y="299"/>
                  </a:lnTo>
                  <a:lnTo>
                    <a:pt x="317" y="301"/>
                  </a:lnTo>
                  <a:lnTo>
                    <a:pt x="319" y="301"/>
                  </a:lnTo>
                  <a:lnTo>
                    <a:pt x="321" y="301"/>
                  </a:lnTo>
                  <a:lnTo>
                    <a:pt x="324" y="301"/>
                  </a:lnTo>
                  <a:lnTo>
                    <a:pt x="326" y="301"/>
                  </a:lnTo>
                  <a:lnTo>
                    <a:pt x="328" y="302"/>
                  </a:lnTo>
                  <a:lnTo>
                    <a:pt x="331" y="302"/>
                  </a:lnTo>
                  <a:lnTo>
                    <a:pt x="333" y="302"/>
                  </a:lnTo>
                  <a:lnTo>
                    <a:pt x="334" y="302"/>
                  </a:lnTo>
                  <a:lnTo>
                    <a:pt x="336" y="303"/>
                  </a:lnTo>
                  <a:lnTo>
                    <a:pt x="339" y="303"/>
                  </a:lnTo>
                  <a:lnTo>
                    <a:pt x="341" y="303"/>
                  </a:lnTo>
                  <a:lnTo>
                    <a:pt x="343" y="305"/>
                  </a:lnTo>
                  <a:lnTo>
                    <a:pt x="345" y="305"/>
                  </a:lnTo>
                  <a:lnTo>
                    <a:pt x="347" y="305"/>
                  </a:lnTo>
                  <a:lnTo>
                    <a:pt x="349" y="306"/>
                  </a:lnTo>
                  <a:lnTo>
                    <a:pt x="350" y="307"/>
                  </a:lnTo>
                  <a:lnTo>
                    <a:pt x="353" y="307"/>
                  </a:lnTo>
                  <a:lnTo>
                    <a:pt x="354" y="308"/>
                  </a:lnTo>
                  <a:lnTo>
                    <a:pt x="356" y="310"/>
                  </a:lnTo>
                  <a:lnTo>
                    <a:pt x="360" y="315"/>
                  </a:lnTo>
                  <a:lnTo>
                    <a:pt x="360" y="338"/>
                  </a:lnTo>
                  <a:lnTo>
                    <a:pt x="362" y="341"/>
                  </a:lnTo>
                  <a:lnTo>
                    <a:pt x="364" y="344"/>
                  </a:lnTo>
                  <a:lnTo>
                    <a:pt x="367" y="346"/>
                  </a:lnTo>
                  <a:lnTo>
                    <a:pt x="369" y="349"/>
                  </a:lnTo>
                  <a:lnTo>
                    <a:pt x="371" y="351"/>
                  </a:lnTo>
                  <a:lnTo>
                    <a:pt x="374" y="354"/>
                  </a:lnTo>
                  <a:lnTo>
                    <a:pt x="376" y="357"/>
                  </a:lnTo>
                  <a:lnTo>
                    <a:pt x="378" y="359"/>
                  </a:lnTo>
                  <a:lnTo>
                    <a:pt x="381" y="362"/>
                  </a:lnTo>
                  <a:lnTo>
                    <a:pt x="383" y="364"/>
                  </a:lnTo>
                  <a:lnTo>
                    <a:pt x="386" y="367"/>
                  </a:lnTo>
                  <a:lnTo>
                    <a:pt x="389" y="368"/>
                  </a:lnTo>
                  <a:lnTo>
                    <a:pt x="391" y="371"/>
                  </a:lnTo>
                  <a:lnTo>
                    <a:pt x="395" y="373"/>
                  </a:lnTo>
                  <a:lnTo>
                    <a:pt x="397" y="376"/>
                  </a:lnTo>
                  <a:lnTo>
                    <a:pt x="399" y="377"/>
                  </a:lnTo>
                  <a:lnTo>
                    <a:pt x="403" y="380"/>
                  </a:lnTo>
                  <a:lnTo>
                    <a:pt x="405" y="381"/>
                  </a:lnTo>
                  <a:lnTo>
                    <a:pt x="409" y="384"/>
                  </a:lnTo>
                  <a:lnTo>
                    <a:pt x="411" y="385"/>
                  </a:lnTo>
                  <a:lnTo>
                    <a:pt x="414" y="386"/>
                  </a:lnTo>
                  <a:lnTo>
                    <a:pt x="417" y="388"/>
                  </a:lnTo>
                  <a:lnTo>
                    <a:pt x="420" y="389"/>
                  </a:lnTo>
                  <a:lnTo>
                    <a:pt x="422" y="390"/>
                  </a:lnTo>
                  <a:lnTo>
                    <a:pt x="426" y="392"/>
                  </a:lnTo>
                  <a:lnTo>
                    <a:pt x="428" y="393"/>
                  </a:lnTo>
                  <a:lnTo>
                    <a:pt x="432" y="393"/>
                  </a:lnTo>
                  <a:lnTo>
                    <a:pt x="434" y="394"/>
                  </a:lnTo>
                  <a:lnTo>
                    <a:pt x="438" y="394"/>
                  </a:lnTo>
                  <a:lnTo>
                    <a:pt x="440" y="395"/>
                  </a:lnTo>
                  <a:lnTo>
                    <a:pt x="443" y="395"/>
                  </a:lnTo>
                  <a:lnTo>
                    <a:pt x="446" y="395"/>
                  </a:lnTo>
                  <a:lnTo>
                    <a:pt x="446" y="398"/>
                  </a:lnTo>
                  <a:lnTo>
                    <a:pt x="446" y="401"/>
                  </a:lnTo>
                  <a:lnTo>
                    <a:pt x="447" y="403"/>
                  </a:lnTo>
                  <a:lnTo>
                    <a:pt x="447" y="406"/>
                  </a:lnTo>
                  <a:lnTo>
                    <a:pt x="447" y="408"/>
                  </a:lnTo>
                  <a:lnTo>
                    <a:pt x="447" y="411"/>
                  </a:lnTo>
                  <a:lnTo>
                    <a:pt x="448" y="414"/>
                  </a:lnTo>
                  <a:lnTo>
                    <a:pt x="448" y="417"/>
                  </a:lnTo>
                  <a:lnTo>
                    <a:pt x="448" y="420"/>
                  </a:lnTo>
                  <a:lnTo>
                    <a:pt x="449" y="424"/>
                  </a:lnTo>
                  <a:lnTo>
                    <a:pt x="449" y="427"/>
                  </a:lnTo>
                  <a:lnTo>
                    <a:pt x="449" y="430"/>
                  </a:lnTo>
                  <a:lnTo>
                    <a:pt x="450" y="434"/>
                  </a:lnTo>
                  <a:lnTo>
                    <a:pt x="450" y="437"/>
                  </a:lnTo>
                  <a:lnTo>
                    <a:pt x="450" y="441"/>
                  </a:lnTo>
                  <a:lnTo>
                    <a:pt x="452" y="445"/>
                  </a:lnTo>
                  <a:lnTo>
                    <a:pt x="452" y="447"/>
                  </a:lnTo>
                  <a:lnTo>
                    <a:pt x="452" y="451"/>
                  </a:lnTo>
                  <a:lnTo>
                    <a:pt x="453" y="455"/>
                  </a:lnTo>
                  <a:lnTo>
                    <a:pt x="453" y="458"/>
                  </a:lnTo>
                  <a:lnTo>
                    <a:pt x="453" y="462"/>
                  </a:lnTo>
                  <a:lnTo>
                    <a:pt x="453" y="464"/>
                  </a:lnTo>
                  <a:lnTo>
                    <a:pt x="453" y="468"/>
                  </a:lnTo>
                  <a:lnTo>
                    <a:pt x="453" y="471"/>
                  </a:lnTo>
                  <a:lnTo>
                    <a:pt x="453" y="475"/>
                  </a:lnTo>
                  <a:lnTo>
                    <a:pt x="453" y="477"/>
                  </a:lnTo>
                  <a:lnTo>
                    <a:pt x="453" y="480"/>
                  </a:lnTo>
                  <a:lnTo>
                    <a:pt x="453" y="482"/>
                  </a:lnTo>
                  <a:lnTo>
                    <a:pt x="453" y="486"/>
                  </a:lnTo>
                  <a:lnTo>
                    <a:pt x="452" y="489"/>
                  </a:lnTo>
                  <a:lnTo>
                    <a:pt x="452" y="490"/>
                  </a:lnTo>
                  <a:lnTo>
                    <a:pt x="450" y="493"/>
                  </a:lnTo>
                  <a:lnTo>
                    <a:pt x="449" y="490"/>
                  </a:lnTo>
                  <a:lnTo>
                    <a:pt x="447" y="489"/>
                  </a:lnTo>
                  <a:lnTo>
                    <a:pt x="446" y="488"/>
                  </a:lnTo>
                  <a:lnTo>
                    <a:pt x="443" y="485"/>
                  </a:lnTo>
                  <a:lnTo>
                    <a:pt x="442" y="484"/>
                  </a:lnTo>
                  <a:lnTo>
                    <a:pt x="441" y="482"/>
                  </a:lnTo>
                  <a:lnTo>
                    <a:pt x="439" y="481"/>
                  </a:lnTo>
                  <a:lnTo>
                    <a:pt x="438" y="480"/>
                  </a:lnTo>
                  <a:lnTo>
                    <a:pt x="435" y="478"/>
                  </a:lnTo>
                  <a:lnTo>
                    <a:pt x="434" y="477"/>
                  </a:lnTo>
                  <a:lnTo>
                    <a:pt x="433" y="476"/>
                  </a:lnTo>
                  <a:lnTo>
                    <a:pt x="431" y="475"/>
                  </a:lnTo>
                  <a:lnTo>
                    <a:pt x="429" y="473"/>
                  </a:lnTo>
                  <a:lnTo>
                    <a:pt x="427" y="473"/>
                  </a:lnTo>
                  <a:lnTo>
                    <a:pt x="426" y="472"/>
                  </a:lnTo>
                  <a:lnTo>
                    <a:pt x="425" y="471"/>
                  </a:lnTo>
                  <a:lnTo>
                    <a:pt x="422" y="471"/>
                  </a:lnTo>
                  <a:lnTo>
                    <a:pt x="421" y="469"/>
                  </a:lnTo>
                  <a:lnTo>
                    <a:pt x="420" y="468"/>
                  </a:lnTo>
                  <a:lnTo>
                    <a:pt x="418" y="468"/>
                  </a:lnTo>
                  <a:lnTo>
                    <a:pt x="417" y="467"/>
                  </a:lnTo>
                  <a:lnTo>
                    <a:pt x="416" y="466"/>
                  </a:lnTo>
                  <a:lnTo>
                    <a:pt x="414" y="464"/>
                  </a:lnTo>
                  <a:lnTo>
                    <a:pt x="412" y="464"/>
                  </a:lnTo>
                  <a:lnTo>
                    <a:pt x="411" y="463"/>
                  </a:lnTo>
                  <a:lnTo>
                    <a:pt x="410" y="462"/>
                  </a:lnTo>
                  <a:lnTo>
                    <a:pt x="409" y="460"/>
                  </a:lnTo>
                  <a:lnTo>
                    <a:pt x="407" y="459"/>
                  </a:lnTo>
                  <a:lnTo>
                    <a:pt x="405" y="458"/>
                  </a:lnTo>
                  <a:lnTo>
                    <a:pt x="404" y="456"/>
                  </a:lnTo>
                  <a:lnTo>
                    <a:pt x="403" y="455"/>
                  </a:lnTo>
                  <a:lnTo>
                    <a:pt x="402" y="454"/>
                  </a:lnTo>
                  <a:lnTo>
                    <a:pt x="403" y="453"/>
                  </a:lnTo>
                  <a:lnTo>
                    <a:pt x="404" y="451"/>
                  </a:lnTo>
                  <a:lnTo>
                    <a:pt x="405" y="450"/>
                  </a:lnTo>
                  <a:lnTo>
                    <a:pt x="405" y="449"/>
                  </a:lnTo>
                  <a:lnTo>
                    <a:pt x="406" y="447"/>
                  </a:lnTo>
                  <a:lnTo>
                    <a:pt x="407" y="446"/>
                  </a:lnTo>
                  <a:lnTo>
                    <a:pt x="409" y="445"/>
                  </a:lnTo>
                  <a:lnTo>
                    <a:pt x="410" y="443"/>
                  </a:lnTo>
                  <a:lnTo>
                    <a:pt x="411" y="442"/>
                  </a:lnTo>
                  <a:lnTo>
                    <a:pt x="412" y="441"/>
                  </a:lnTo>
                  <a:lnTo>
                    <a:pt x="413" y="440"/>
                  </a:lnTo>
                  <a:lnTo>
                    <a:pt x="414" y="438"/>
                  </a:lnTo>
                  <a:lnTo>
                    <a:pt x="416" y="437"/>
                  </a:lnTo>
                  <a:lnTo>
                    <a:pt x="417" y="436"/>
                  </a:lnTo>
                  <a:lnTo>
                    <a:pt x="418" y="434"/>
                  </a:lnTo>
                  <a:lnTo>
                    <a:pt x="418" y="433"/>
                  </a:lnTo>
                  <a:lnTo>
                    <a:pt x="419" y="432"/>
                  </a:lnTo>
                  <a:lnTo>
                    <a:pt x="420" y="430"/>
                  </a:lnTo>
                  <a:lnTo>
                    <a:pt x="421" y="429"/>
                  </a:lnTo>
                  <a:lnTo>
                    <a:pt x="422" y="427"/>
                  </a:lnTo>
                  <a:lnTo>
                    <a:pt x="424" y="425"/>
                  </a:lnTo>
                  <a:lnTo>
                    <a:pt x="424" y="424"/>
                  </a:lnTo>
                  <a:lnTo>
                    <a:pt x="425" y="423"/>
                  </a:lnTo>
                  <a:lnTo>
                    <a:pt x="426" y="421"/>
                  </a:lnTo>
                  <a:lnTo>
                    <a:pt x="426" y="420"/>
                  </a:lnTo>
                  <a:lnTo>
                    <a:pt x="427" y="419"/>
                  </a:lnTo>
                  <a:lnTo>
                    <a:pt x="427" y="417"/>
                  </a:lnTo>
                  <a:lnTo>
                    <a:pt x="428" y="417"/>
                  </a:lnTo>
                  <a:lnTo>
                    <a:pt x="428" y="416"/>
                  </a:lnTo>
                  <a:lnTo>
                    <a:pt x="428" y="415"/>
                  </a:lnTo>
                  <a:lnTo>
                    <a:pt x="429" y="414"/>
                  </a:lnTo>
                  <a:lnTo>
                    <a:pt x="429" y="412"/>
                  </a:lnTo>
                  <a:close/>
                  <a:moveTo>
                    <a:pt x="806" y="74"/>
                  </a:moveTo>
                  <a:lnTo>
                    <a:pt x="806" y="72"/>
                  </a:lnTo>
                  <a:lnTo>
                    <a:pt x="805" y="72"/>
                  </a:lnTo>
                  <a:lnTo>
                    <a:pt x="805" y="71"/>
                  </a:lnTo>
                  <a:lnTo>
                    <a:pt x="804" y="70"/>
                  </a:lnTo>
                  <a:lnTo>
                    <a:pt x="804" y="68"/>
                  </a:lnTo>
                  <a:lnTo>
                    <a:pt x="803" y="67"/>
                  </a:lnTo>
                  <a:lnTo>
                    <a:pt x="802" y="66"/>
                  </a:lnTo>
                  <a:lnTo>
                    <a:pt x="801" y="65"/>
                  </a:lnTo>
                  <a:lnTo>
                    <a:pt x="801" y="63"/>
                  </a:lnTo>
                  <a:lnTo>
                    <a:pt x="799" y="63"/>
                  </a:lnTo>
                  <a:lnTo>
                    <a:pt x="799" y="62"/>
                  </a:lnTo>
                  <a:lnTo>
                    <a:pt x="798" y="61"/>
                  </a:lnTo>
                  <a:lnTo>
                    <a:pt x="797" y="59"/>
                  </a:lnTo>
                  <a:lnTo>
                    <a:pt x="797" y="58"/>
                  </a:lnTo>
                  <a:lnTo>
                    <a:pt x="796" y="57"/>
                  </a:lnTo>
                  <a:lnTo>
                    <a:pt x="795" y="55"/>
                  </a:lnTo>
                  <a:lnTo>
                    <a:pt x="795" y="54"/>
                  </a:lnTo>
                  <a:lnTo>
                    <a:pt x="794" y="54"/>
                  </a:lnTo>
                  <a:lnTo>
                    <a:pt x="794" y="53"/>
                  </a:lnTo>
                  <a:lnTo>
                    <a:pt x="794" y="52"/>
                  </a:lnTo>
                  <a:lnTo>
                    <a:pt x="794" y="6"/>
                  </a:lnTo>
                  <a:lnTo>
                    <a:pt x="789" y="0"/>
                  </a:lnTo>
                  <a:lnTo>
                    <a:pt x="768" y="10"/>
                  </a:lnTo>
                  <a:lnTo>
                    <a:pt x="767" y="9"/>
                  </a:lnTo>
                  <a:lnTo>
                    <a:pt x="766" y="9"/>
                  </a:lnTo>
                  <a:lnTo>
                    <a:pt x="764" y="7"/>
                  </a:lnTo>
                  <a:lnTo>
                    <a:pt x="763" y="6"/>
                  </a:lnTo>
                  <a:lnTo>
                    <a:pt x="762" y="6"/>
                  </a:lnTo>
                  <a:lnTo>
                    <a:pt x="761" y="5"/>
                  </a:lnTo>
                  <a:lnTo>
                    <a:pt x="760" y="5"/>
                  </a:lnTo>
                  <a:lnTo>
                    <a:pt x="759" y="5"/>
                  </a:lnTo>
                  <a:lnTo>
                    <a:pt x="757" y="5"/>
                  </a:lnTo>
                  <a:lnTo>
                    <a:pt x="756" y="4"/>
                  </a:lnTo>
                  <a:lnTo>
                    <a:pt x="755" y="4"/>
                  </a:lnTo>
                  <a:lnTo>
                    <a:pt x="754" y="4"/>
                  </a:lnTo>
                  <a:lnTo>
                    <a:pt x="753" y="4"/>
                  </a:lnTo>
                  <a:lnTo>
                    <a:pt x="752" y="5"/>
                  </a:lnTo>
                  <a:lnTo>
                    <a:pt x="751" y="5"/>
                  </a:lnTo>
                  <a:lnTo>
                    <a:pt x="749" y="5"/>
                  </a:lnTo>
                  <a:lnTo>
                    <a:pt x="748" y="5"/>
                  </a:lnTo>
                  <a:lnTo>
                    <a:pt x="747" y="6"/>
                  </a:lnTo>
                  <a:lnTo>
                    <a:pt x="746" y="6"/>
                  </a:lnTo>
                  <a:lnTo>
                    <a:pt x="745" y="7"/>
                  </a:lnTo>
                  <a:lnTo>
                    <a:pt x="744" y="9"/>
                  </a:lnTo>
                  <a:lnTo>
                    <a:pt x="742" y="9"/>
                  </a:lnTo>
                  <a:lnTo>
                    <a:pt x="741" y="9"/>
                  </a:lnTo>
                  <a:lnTo>
                    <a:pt x="741" y="10"/>
                  </a:lnTo>
                  <a:lnTo>
                    <a:pt x="740" y="10"/>
                  </a:lnTo>
                  <a:lnTo>
                    <a:pt x="739" y="10"/>
                  </a:lnTo>
                  <a:lnTo>
                    <a:pt x="739" y="11"/>
                  </a:lnTo>
                  <a:lnTo>
                    <a:pt x="738" y="11"/>
                  </a:lnTo>
                  <a:lnTo>
                    <a:pt x="738" y="33"/>
                  </a:lnTo>
                  <a:lnTo>
                    <a:pt x="746" y="45"/>
                  </a:lnTo>
                  <a:lnTo>
                    <a:pt x="755" y="45"/>
                  </a:lnTo>
                  <a:lnTo>
                    <a:pt x="763" y="33"/>
                  </a:lnTo>
                  <a:lnTo>
                    <a:pt x="759" y="28"/>
                  </a:lnTo>
                  <a:lnTo>
                    <a:pt x="759" y="27"/>
                  </a:lnTo>
                  <a:lnTo>
                    <a:pt x="760" y="27"/>
                  </a:lnTo>
                  <a:lnTo>
                    <a:pt x="760" y="26"/>
                  </a:lnTo>
                  <a:lnTo>
                    <a:pt x="761" y="24"/>
                  </a:lnTo>
                  <a:lnTo>
                    <a:pt x="762" y="23"/>
                  </a:lnTo>
                  <a:lnTo>
                    <a:pt x="763" y="22"/>
                  </a:lnTo>
                  <a:lnTo>
                    <a:pt x="764" y="22"/>
                  </a:lnTo>
                  <a:lnTo>
                    <a:pt x="764" y="20"/>
                  </a:lnTo>
                  <a:lnTo>
                    <a:pt x="766" y="20"/>
                  </a:lnTo>
                  <a:lnTo>
                    <a:pt x="767" y="19"/>
                  </a:lnTo>
                  <a:lnTo>
                    <a:pt x="767" y="18"/>
                  </a:lnTo>
                  <a:lnTo>
                    <a:pt x="768" y="18"/>
                  </a:lnTo>
                  <a:lnTo>
                    <a:pt x="769" y="17"/>
                  </a:lnTo>
                  <a:lnTo>
                    <a:pt x="770" y="17"/>
                  </a:lnTo>
                  <a:lnTo>
                    <a:pt x="771" y="15"/>
                  </a:lnTo>
                  <a:lnTo>
                    <a:pt x="773" y="15"/>
                  </a:lnTo>
                  <a:lnTo>
                    <a:pt x="774" y="14"/>
                  </a:lnTo>
                  <a:lnTo>
                    <a:pt x="775" y="14"/>
                  </a:lnTo>
                  <a:lnTo>
                    <a:pt x="775" y="13"/>
                  </a:lnTo>
                  <a:lnTo>
                    <a:pt x="776" y="13"/>
                  </a:lnTo>
                  <a:lnTo>
                    <a:pt x="777" y="13"/>
                  </a:lnTo>
                  <a:lnTo>
                    <a:pt x="778" y="11"/>
                  </a:lnTo>
                  <a:lnTo>
                    <a:pt x="780" y="11"/>
                  </a:lnTo>
                  <a:lnTo>
                    <a:pt x="781" y="11"/>
                  </a:lnTo>
                  <a:lnTo>
                    <a:pt x="781" y="14"/>
                  </a:lnTo>
                  <a:lnTo>
                    <a:pt x="781" y="15"/>
                  </a:lnTo>
                  <a:lnTo>
                    <a:pt x="781" y="18"/>
                  </a:lnTo>
                  <a:lnTo>
                    <a:pt x="781" y="20"/>
                  </a:lnTo>
                  <a:lnTo>
                    <a:pt x="782" y="22"/>
                  </a:lnTo>
                  <a:lnTo>
                    <a:pt x="782" y="24"/>
                  </a:lnTo>
                  <a:lnTo>
                    <a:pt x="782" y="27"/>
                  </a:lnTo>
                  <a:lnTo>
                    <a:pt x="783" y="29"/>
                  </a:lnTo>
                  <a:lnTo>
                    <a:pt x="783" y="31"/>
                  </a:lnTo>
                  <a:lnTo>
                    <a:pt x="784" y="33"/>
                  </a:lnTo>
                  <a:lnTo>
                    <a:pt x="784" y="36"/>
                  </a:lnTo>
                  <a:lnTo>
                    <a:pt x="785" y="39"/>
                  </a:lnTo>
                  <a:lnTo>
                    <a:pt x="787" y="40"/>
                  </a:lnTo>
                  <a:lnTo>
                    <a:pt x="787" y="42"/>
                  </a:lnTo>
                  <a:lnTo>
                    <a:pt x="788" y="45"/>
                  </a:lnTo>
                  <a:lnTo>
                    <a:pt x="789" y="46"/>
                  </a:lnTo>
                  <a:lnTo>
                    <a:pt x="790" y="49"/>
                  </a:lnTo>
                  <a:lnTo>
                    <a:pt x="790" y="52"/>
                  </a:lnTo>
                  <a:lnTo>
                    <a:pt x="791" y="53"/>
                  </a:lnTo>
                  <a:lnTo>
                    <a:pt x="792" y="55"/>
                  </a:lnTo>
                  <a:lnTo>
                    <a:pt x="794" y="57"/>
                  </a:lnTo>
                  <a:lnTo>
                    <a:pt x="795" y="59"/>
                  </a:lnTo>
                  <a:lnTo>
                    <a:pt x="796" y="61"/>
                  </a:lnTo>
                  <a:lnTo>
                    <a:pt x="797" y="63"/>
                  </a:lnTo>
                  <a:lnTo>
                    <a:pt x="798" y="65"/>
                  </a:lnTo>
                  <a:lnTo>
                    <a:pt x="799" y="66"/>
                  </a:lnTo>
                  <a:lnTo>
                    <a:pt x="801" y="67"/>
                  </a:lnTo>
                  <a:lnTo>
                    <a:pt x="802" y="70"/>
                  </a:lnTo>
                  <a:lnTo>
                    <a:pt x="803" y="71"/>
                  </a:lnTo>
                  <a:lnTo>
                    <a:pt x="804" y="72"/>
                  </a:lnTo>
                  <a:lnTo>
                    <a:pt x="805" y="74"/>
                  </a:lnTo>
                  <a:lnTo>
                    <a:pt x="806" y="74"/>
                  </a:lnTo>
                  <a:close/>
                  <a:moveTo>
                    <a:pt x="727" y="58"/>
                  </a:moveTo>
                  <a:lnTo>
                    <a:pt x="728" y="59"/>
                  </a:lnTo>
                  <a:lnTo>
                    <a:pt x="731" y="61"/>
                  </a:lnTo>
                  <a:lnTo>
                    <a:pt x="732" y="62"/>
                  </a:lnTo>
                  <a:lnTo>
                    <a:pt x="733" y="63"/>
                  </a:lnTo>
                  <a:lnTo>
                    <a:pt x="734" y="63"/>
                  </a:lnTo>
                  <a:lnTo>
                    <a:pt x="735" y="65"/>
                  </a:lnTo>
                  <a:lnTo>
                    <a:pt x="737" y="66"/>
                  </a:lnTo>
                  <a:lnTo>
                    <a:pt x="737" y="67"/>
                  </a:lnTo>
                  <a:lnTo>
                    <a:pt x="738" y="67"/>
                  </a:lnTo>
                  <a:lnTo>
                    <a:pt x="739" y="68"/>
                  </a:lnTo>
                  <a:lnTo>
                    <a:pt x="740" y="70"/>
                  </a:lnTo>
                  <a:lnTo>
                    <a:pt x="740" y="71"/>
                  </a:lnTo>
                  <a:lnTo>
                    <a:pt x="741" y="71"/>
                  </a:lnTo>
                  <a:lnTo>
                    <a:pt x="741" y="72"/>
                  </a:lnTo>
                  <a:lnTo>
                    <a:pt x="742" y="72"/>
                  </a:lnTo>
                  <a:lnTo>
                    <a:pt x="744" y="74"/>
                  </a:lnTo>
                  <a:lnTo>
                    <a:pt x="744" y="75"/>
                  </a:lnTo>
                  <a:lnTo>
                    <a:pt x="745" y="75"/>
                  </a:lnTo>
                  <a:lnTo>
                    <a:pt x="745" y="76"/>
                  </a:lnTo>
                  <a:lnTo>
                    <a:pt x="746" y="76"/>
                  </a:lnTo>
                  <a:lnTo>
                    <a:pt x="747" y="76"/>
                  </a:lnTo>
                  <a:lnTo>
                    <a:pt x="747" y="77"/>
                  </a:lnTo>
                  <a:lnTo>
                    <a:pt x="748" y="77"/>
                  </a:lnTo>
                  <a:lnTo>
                    <a:pt x="749" y="79"/>
                  </a:lnTo>
                  <a:lnTo>
                    <a:pt x="751" y="79"/>
                  </a:lnTo>
                  <a:lnTo>
                    <a:pt x="752" y="79"/>
                  </a:lnTo>
                  <a:lnTo>
                    <a:pt x="753" y="80"/>
                  </a:lnTo>
                  <a:lnTo>
                    <a:pt x="755" y="80"/>
                  </a:lnTo>
                  <a:lnTo>
                    <a:pt x="756" y="80"/>
                  </a:lnTo>
                  <a:lnTo>
                    <a:pt x="757" y="80"/>
                  </a:lnTo>
                  <a:lnTo>
                    <a:pt x="759" y="80"/>
                  </a:lnTo>
                  <a:lnTo>
                    <a:pt x="759" y="79"/>
                  </a:lnTo>
                  <a:lnTo>
                    <a:pt x="759" y="77"/>
                  </a:lnTo>
                  <a:lnTo>
                    <a:pt x="760" y="77"/>
                  </a:lnTo>
                  <a:lnTo>
                    <a:pt x="760" y="76"/>
                  </a:lnTo>
                  <a:lnTo>
                    <a:pt x="760" y="75"/>
                  </a:lnTo>
                  <a:lnTo>
                    <a:pt x="760" y="74"/>
                  </a:lnTo>
                  <a:lnTo>
                    <a:pt x="761" y="74"/>
                  </a:lnTo>
                  <a:lnTo>
                    <a:pt x="761" y="72"/>
                  </a:lnTo>
                  <a:lnTo>
                    <a:pt x="761" y="71"/>
                  </a:lnTo>
                  <a:lnTo>
                    <a:pt x="762" y="70"/>
                  </a:lnTo>
                  <a:lnTo>
                    <a:pt x="762" y="68"/>
                  </a:lnTo>
                  <a:lnTo>
                    <a:pt x="762" y="67"/>
                  </a:lnTo>
                  <a:lnTo>
                    <a:pt x="763" y="67"/>
                  </a:lnTo>
                  <a:lnTo>
                    <a:pt x="763" y="66"/>
                  </a:lnTo>
                  <a:lnTo>
                    <a:pt x="763" y="65"/>
                  </a:lnTo>
                  <a:lnTo>
                    <a:pt x="763" y="63"/>
                  </a:lnTo>
                  <a:lnTo>
                    <a:pt x="764" y="63"/>
                  </a:lnTo>
                  <a:lnTo>
                    <a:pt x="766" y="63"/>
                  </a:lnTo>
                  <a:lnTo>
                    <a:pt x="767" y="63"/>
                  </a:lnTo>
                  <a:lnTo>
                    <a:pt x="768" y="63"/>
                  </a:lnTo>
                  <a:lnTo>
                    <a:pt x="768" y="65"/>
                  </a:lnTo>
                  <a:lnTo>
                    <a:pt x="769" y="65"/>
                  </a:lnTo>
                  <a:lnTo>
                    <a:pt x="770" y="65"/>
                  </a:lnTo>
                  <a:lnTo>
                    <a:pt x="771" y="66"/>
                  </a:lnTo>
                  <a:lnTo>
                    <a:pt x="773" y="66"/>
                  </a:lnTo>
                  <a:lnTo>
                    <a:pt x="773" y="67"/>
                  </a:lnTo>
                  <a:lnTo>
                    <a:pt x="774" y="67"/>
                  </a:lnTo>
                  <a:lnTo>
                    <a:pt x="774" y="68"/>
                  </a:lnTo>
                  <a:lnTo>
                    <a:pt x="775" y="68"/>
                  </a:lnTo>
                  <a:lnTo>
                    <a:pt x="776" y="70"/>
                  </a:lnTo>
                  <a:lnTo>
                    <a:pt x="777" y="71"/>
                  </a:lnTo>
                  <a:lnTo>
                    <a:pt x="778" y="72"/>
                  </a:lnTo>
                  <a:lnTo>
                    <a:pt x="780" y="72"/>
                  </a:lnTo>
                  <a:lnTo>
                    <a:pt x="780" y="74"/>
                  </a:lnTo>
                  <a:lnTo>
                    <a:pt x="781" y="74"/>
                  </a:lnTo>
                  <a:lnTo>
                    <a:pt x="781" y="75"/>
                  </a:lnTo>
                  <a:lnTo>
                    <a:pt x="782" y="75"/>
                  </a:lnTo>
                  <a:lnTo>
                    <a:pt x="782" y="76"/>
                  </a:lnTo>
                  <a:lnTo>
                    <a:pt x="783" y="77"/>
                  </a:lnTo>
                  <a:lnTo>
                    <a:pt x="783" y="79"/>
                  </a:lnTo>
                  <a:lnTo>
                    <a:pt x="784" y="79"/>
                  </a:lnTo>
                  <a:lnTo>
                    <a:pt x="784" y="80"/>
                  </a:lnTo>
                  <a:lnTo>
                    <a:pt x="784" y="114"/>
                  </a:lnTo>
                  <a:lnTo>
                    <a:pt x="784" y="115"/>
                  </a:lnTo>
                  <a:lnTo>
                    <a:pt x="783" y="116"/>
                  </a:lnTo>
                  <a:lnTo>
                    <a:pt x="783" y="118"/>
                  </a:lnTo>
                  <a:lnTo>
                    <a:pt x="782" y="119"/>
                  </a:lnTo>
                  <a:lnTo>
                    <a:pt x="781" y="120"/>
                  </a:lnTo>
                  <a:lnTo>
                    <a:pt x="781" y="122"/>
                  </a:lnTo>
                  <a:lnTo>
                    <a:pt x="780" y="123"/>
                  </a:lnTo>
                  <a:lnTo>
                    <a:pt x="780" y="124"/>
                  </a:lnTo>
                  <a:lnTo>
                    <a:pt x="778" y="126"/>
                  </a:lnTo>
                  <a:lnTo>
                    <a:pt x="777" y="127"/>
                  </a:lnTo>
                  <a:lnTo>
                    <a:pt x="777" y="128"/>
                  </a:lnTo>
                  <a:lnTo>
                    <a:pt x="776" y="129"/>
                  </a:lnTo>
                  <a:lnTo>
                    <a:pt x="776" y="131"/>
                  </a:lnTo>
                  <a:lnTo>
                    <a:pt x="775" y="132"/>
                  </a:lnTo>
                  <a:lnTo>
                    <a:pt x="774" y="133"/>
                  </a:lnTo>
                  <a:lnTo>
                    <a:pt x="774" y="135"/>
                  </a:lnTo>
                  <a:lnTo>
                    <a:pt x="773" y="136"/>
                  </a:lnTo>
                  <a:lnTo>
                    <a:pt x="773" y="137"/>
                  </a:lnTo>
                  <a:lnTo>
                    <a:pt x="771" y="138"/>
                  </a:lnTo>
                  <a:lnTo>
                    <a:pt x="770" y="140"/>
                  </a:lnTo>
                  <a:lnTo>
                    <a:pt x="770" y="141"/>
                  </a:lnTo>
                  <a:lnTo>
                    <a:pt x="769" y="142"/>
                  </a:lnTo>
                  <a:lnTo>
                    <a:pt x="768" y="144"/>
                  </a:lnTo>
                  <a:lnTo>
                    <a:pt x="767" y="145"/>
                  </a:lnTo>
                  <a:lnTo>
                    <a:pt x="767" y="146"/>
                  </a:lnTo>
                  <a:lnTo>
                    <a:pt x="766" y="148"/>
                  </a:lnTo>
                  <a:lnTo>
                    <a:pt x="764" y="149"/>
                  </a:lnTo>
                  <a:lnTo>
                    <a:pt x="763" y="150"/>
                  </a:lnTo>
                  <a:lnTo>
                    <a:pt x="762" y="151"/>
                  </a:lnTo>
                  <a:lnTo>
                    <a:pt x="761" y="153"/>
                  </a:lnTo>
                  <a:lnTo>
                    <a:pt x="760" y="153"/>
                  </a:lnTo>
                  <a:lnTo>
                    <a:pt x="759" y="154"/>
                  </a:lnTo>
                  <a:lnTo>
                    <a:pt x="768" y="144"/>
                  </a:lnTo>
                  <a:lnTo>
                    <a:pt x="768" y="120"/>
                  </a:lnTo>
                  <a:lnTo>
                    <a:pt x="763" y="114"/>
                  </a:lnTo>
                  <a:lnTo>
                    <a:pt x="746" y="114"/>
                  </a:lnTo>
                  <a:lnTo>
                    <a:pt x="746" y="113"/>
                  </a:lnTo>
                  <a:lnTo>
                    <a:pt x="746" y="111"/>
                  </a:lnTo>
                  <a:lnTo>
                    <a:pt x="746" y="110"/>
                  </a:lnTo>
                  <a:lnTo>
                    <a:pt x="746" y="109"/>
                  </a:lnTo>
                  <a:lnTo>
                    <a:pt x="746" y="107"/>
                  </a:lnTo>
                  <a:lnTo>
                    <a:pt x="746" y="106"/>
                  </a:lnTo>
                  <a:lnTo>
                    <a:pt x="745" y="105"/>
                  </a:lnTo>
                  <a:lnTo>
                    <a:pt x="745" y="103"/>
                  </a:lnTo>
                  <a:lnTo>
                    <a:pt x="745" y="102"/>
                  </a:lnTo>
                  <a:lnTo>
                    <a:pt x="744" y="101"/>
                  </a:lnTo>
                  <a:lnTo>
                    <a:pt x="744" y="100"/>
                  </a:lnTo>
                  <a:lnTo>
                    <a:pt x="742" y="98"/>
                  </a:lnTo>
                  <a:lnTo>
                    <a:pt x="742" y="97"/>
                  </a:lnTo>
                  <a:lnTo>
                    <a:pt x="741" y="97"/>
                  </a:lnTo>
                  <a:lnTo>
                    <a:pt x="741" y="96"/>
                  </a:lnTo>
                  <a:lnTo>
                    <a:pt x="740" y="96"/>
                  </a:lnTo>
                  <a:lnTo>
                    <a:pt x="740" y="94"/>
                  </a:lnTo>
                  <a:lnTo>
                    <a:pt x="739" y="93"/>
                  </a:lnTo>
                  <a:lnTo>
                    <a:pt x="738" y="92"/>
                  </a:lnTo>
                  <a:lnTo>
                    <a:pt x="737" y="92"/>
                  </a:lnTo>
                  <a:lnTo>
                    <a:pt x="735" y="92"/>
                  </a:lnTo>
                  <a:lnTo>
                    <a:pt x="734" y="92"/>
                  </a:lnTo>
                  <a:lnTo>
                    <a:pt x="733" y="93"/>
                  </a:lnTo>
                  <a:lnTo>
                    <a:pt x="732" y="93"/>
                  </a:lnTo>
                  <a:lnTo>
                    <a:pt x="731" y="93"/>
                  </a:lnTo>
                  <a:lnTo>
                    <a:pt x="731" y="94"/>
                  </a:lnTo>
                  <a:lnTo>
                    <a:pt x="730" y="94"/>
                  </a:lnTo>
                  <a:lnTo>
                    <a:pt x="728" y="94"/>
                  </a:lnTo>
                  <a:lnTo>
                    <a:pt x="728" y="96"/>
                  </a:lnTo>
                  <a:lnTo>
                    <a:pt x="727" y="96"/>
                  </a:lnTo>
                  <a:lnTo>
                    <a:pt x="726" y="96"/>
                  </a:lnTo>
                  <a:lnTo>
                    <a:pt x="725" y="96"/>
                  </a:lnTo>
                  <a:lnTo>
                    <a:pt x="725" y="97"/>
                  </a:lnTo>
                  <a:lnTo>
                    <a:pt x="724" y="97"/>
                  </a:lnTo>
                  <a:lnTo>
                    <a:pt x="723" y="97"/>
                  </a:lnTo>
                  <a:lnTo>
                    <a:pt x="723" y="96"/>
                  </a:lnTo>
                  <a:lnTo>
                    <a:pt x="723" y="94"/>
                  </a:lnTo>
                  <a:lnTo>
                    <a:pt x="724" y="94"/>
                  </a:lnTo>
                  <a:lnTo>
                    <a:pt x="724" y="93"/>
                  </a:lnTo>
                  <a:lnTo>
                    <a:pt x="724" y="92"/>
                  </a:lnTo>
                  <a:lnTo>
                    <a:pt x="725" y="90"/>
                  </a:lnTo>
                  <a:lnTo>
                    <a:pt x="725" y="89"/>
                  </a:lnTo>
                  <a:lnTo>
                    <a:pt x="725" y="88"/>
                  </a:lnTo>
                  <a:lnTo>
                    <a:pt x="725" y="87"/>
                  </a:lnTo>
                  <a:lnTo>
                    <a:pt x="726" y="85"/>
                  </a:lnTo>
                  <a:lnTo>
                    <a:pt x="726" y="84"/>
                  </a:lnTo>
                  <a:lnTo>
                    <a:pt x="726" y="83"/>
                  </a:lnTo>
                  <a:lnTo>
                    <a:pt x="726" y="81"/>
                  </a:lnTo>
                  <a:lnTo>
                    <a:pt x="727" y="80"/>
                  </a:lnTo>
                  <a:lnTo>
                    <a:pt x="727" y="79"/>
                  </a:lnTo>
                  <a:lnTo>
                    <a:pt x="727" y="77"/>
                  </a:lnTo>
                  <a:lnTo>
                    <a:pt x="727" y="76"/>
                  </a:lnTo>
                  <a:lnTo>
                    <a:pt x="727" y="75"/>
                  </a:lnTo>
                  <a:lnTo>
                    <a:pt x="727" y="74"/>
                  </a:lnTo>
                  <a:lnTo>
                    <a:pt x="727" y="72"/>
                  </a:lnTo>
                  <a:lnTo>
                    <a:pt x="727" y="71"/>
                  </a:lnTo>
                  <a:lnTo>
                    <a:pt x="727" y="70"/>
                  </a:lnTo>
                  <a:lnTo>
                    <a:pt x="727" y="67"/>
                  </a:lnTo>
                  <a:lnTo>
                    <a:pt x="727" y="66"/>
                  </a:lnTo>
                  <a:lnTo>
                    <a:pt x="727" y="65"/>
                  </a:lnTo>
                  <a:lnTo>
                    <a:pt x="727" y="62"/>
                  </a:lnTo>
                  <a:lnTo>
                    <a:pt x="727" y="61"/>
                  </a:lnTo>
                  <a:lnTo>
                    <a:pt x="727" y="58"/>
                  </a:lnTo>
                  <a:close/>
                  <a:moveTo>
                    <a:pt x="759" y="154"/>
                  </a:moveTo>
                  <a:lnTo>
                    <a:pt x="725" y="154"/>
                  </a:lnTo>
                  <a:lnTo>
                    <a:pt x="725" y="177"/>
                  </a:lnTo>
                  <a:lnTo>
                    <a:pt x="717" y="189"/>
                  </a:lnTo>
                  <a:lnTo>
                    <a:pt x="707" y="189"/>
                  </a:lnTo>
                  <a:lnTo>
                    <a:pt x="699" y="177"/>
                  </a:lnTo>
                  <a:lnTo>
                    <a:pt x="712" y="161"/>
                  </a:lnTo>
                  <a:lnTo>
                    <a:pt x="712" y="155"/>
                  </a:lnTo>
                  <a:lnTo>
                    <a:pt x="711" y="150"/>
                  </a:lnTo>
                  <a:lnTo>
                    <a:pt x="711" y="146"/>
                  </a:lnTo>
                  <a:lnTo>
                    <a:pt x="711" y="142"/>
                  </a:lnTo>
                  <a:lnTo>
                    <a:pt x="710" y="138"/>
                  </a:lnTo>
                  <a:lnTo>
                    <a:pt x="710" y="136"/>
                  </a:lnTo>
                  <a:lnTo>
                    <a:pt x="709" y="133"/>
                  </a:lnTo>
                  <a:lnTo>
                    <a:pt x="707" y="131"/>
                  </a:lnTo>
                  <a:lnTo>
                    <a:pt x="707" y="129"/>
                  </a:lnTo>
                  <a:lnTo>
                    <a:pt x="706" y="127"/>
                  </a:lnTo>
                  <a:lnTo>
                    <a:pt x="705" y="126"/>
                  </a:lnTo>
                  <a:lnTo>
                    <a:pt x="704" y="126"/>
                  </a:lnTo>
                  <a:lnTo>
                    <a:pt x="704" y="124"/>
                  </a:lnTo>
                  <a:lnTo>
                    <a:pt x="703" y="124"/>
                  </a:lnTo>
                  <a:lnTo>
                    <a:pt x="702" y="124"/>
                  </a:lnTo>
                  <a:lnTo>
                    <a:pt x="700" y="124"/>
                  </a:lnTo>
                  <a:lnTo>
                    <a:pt x="700" y="126"/>
                  </a:lnTo>
                  <a:lnTo>
                    <a:pt x="700" y="127"/>
                  </a:lnTo>
                  <a:lnTo>
                    <a:pt x="702" y="128"/>
                  </a:lnTo>
                  <a:lnTo>
                    <a:pt x="702" y="129"/>
                  </a:lnTo>
                  <a:lnTo>
                    <a:pt x="703" y="131"/>
                  </a:lnTo>
                  <a:lnTo>
                    <a:pt x="704" y="132"/>
                  </a:lnTo>
                  <a:lnTo>
                    <a:pt x="705" y="133"/>
                  </a:lnTo>
                  <a:lnTo>
                    <a:pt x="707" y="135"/>
                  </a:lnTo>
                  <a:lnTo>
                    <a:pt x="709" y="136"/>
                  </a:lnTo>
                  <a:lnTo>
                    <a:pt x="711" y="138"/>
                  </a:lnTo>
                  <a:lnTo>
                    <a:pt x="714" y="140"/>
                  </a:lnTo>
                  <a:lnTo>
                    <a:pt x="717" y="141"/>
                  </a:lnTo>
                  <a:lnTo>
                    <a:pt x="720" y="144"/>
                  </a:lnTo>
                  <a:lnTo>
                    <a:pt x="721" y="144"/>
                  </a:lnTo>
                  <a:lnTo>
                    <a:pt x="723" y="144"/>
                  </a:lnTo>
                  <a:lnTo>
                    <a:pt x="724" y="144"/>
                  </a:lnTo>
                  <a:lnTo>
                    <a:pt x="725" y="144"/>
                  </a:lnTo>
                  <a:lnTo>
                    <a:pt x="726" y="144"/>
                  </a:lnTo>
                  <a:lnTo>
                    <a:pt x="727" y="144"/>
                  </a:lnTo>
                  <a:lnTo>
                    <a:pt x="728" y="144"/>
                  </a:lnTo>
                  <a:lnTo>
                    <a:pt x="730" y="144"/>
                  </a:lnTo>
                  <a:lnTo>
                    <a:pt x="731" y="144"/>
                  </a:lnTo>
                  <a:lnTo>
                    <a:pt x="732" y="144"/>
                  </a:lnTo>
                  <a:lnTo>
                    <a:pt x="733" y="144"/>
                  </a:lnTo>
                  <a:lnTo>
                    <a:pt x="734" y="144"/>
                  </a:lnTo>
                  <a:lnTo>
                    <a:pt x="735" y="144"/>
                  </a:lnTo>
                  <a:lnTo>
                    <a:pt x="737" y="144"/>
                  </a:lnTo>
                  <a:lnTo>
                    <a:pt x="738" y="144"/>
                  </a:lnTo>
                  <a:lnTo>
                    <a:pt x="739" y="144"/>
                  </a:lnTo>
                  <a:lnTo>
                    <a:pt x="740" y="145"/>
                  </a:lnTo>
                  <a:lnTo>
                    <a:pt x="741" y="145"/>
                  </a:lnTo>
                  <a:lnTo>
                    <a:pt x="742" y="145"/>
                  </a:lnTo>
                  <a:lnTo>
                    <a:pt x="744" y="145"/>
                  </a:lnTo>
                  <a:lnTo>
                    <a:pt x="745" y="146"/>
                  </a:lnTo>
                  <a:lnTo>
                    <a:pt x="746" y="146"/>
                  </a:lnTo>
                  <a:lnTo>
                    <a:pt x="747" y="148"/>
                  </a:lnTo>
                  <a:lnTo>
                    <a:pt x="748" y="148"/>
                  </a:lnTo>
                  <a:lnTo>
                    <a:pt x="749" y="148"/>
                  </a:lnTo>
                  <a:lnTo>
                    <a:pt x="749" y="149"/>
                  </a:lnTo>
                  <a:lnTo>
                    <a:pt x="751" y="149"/>
                  </a:lnTo>
                  <a:lnTo>
                    <a:pt x="752" y="149"/>
                  </a:lnTo>
                  <a:lnTo>
                    <a:pt x="753" y="149"/>
                  </a:lnTo>
                  <a:lnTo>
                    <a:pt x="753" y="150"/>
                  </a:lnTo>
                  <a:lnTo>
                    <a:pt x="754" y="150"/>
                  </a:lnTo>
                  <a:lnTo>
                    <a:pt x="755" y="150"/>
                  </a:lnTo>
                  <a:lnTo>
                    <a:pt x="755" y="151"/>
                  </a:lnTo>
                  <a:lnTo>
                    <a:pt x="756" y="151"/>
                  </a:lnTo>
                  <a:lnTo>
                    <a:pt x="757" y="153"/>
                  </a:lnTo>
                  <a:lnTo>
                    <a:pt x="759" y="153"/>
                  </a:lnTo>
                  <a:lnTo>
                    <a:pt x="759" y="154"/>
                  </a:lnTo>
                  <a:close/>
                  <a:moveTo>
                    <a:pt x="798" y="120"/>
                  </a:moveTo>
                  <a:lnTo>
                    <a:pt x="798" y="149"/>
                  </a:lnTo>
                  <a:lnTo>
                    <a:pt x="771" y="183"/>
                  </a:lnTo>
                  <a:lnTo>
                    <a:pt x="773" y="181"/>
                  </a:lnTo>
                  <a:lnTo>
                    <a:pt x="773" y="180"/>
                  </a:lnTo>
                  <a:lnTo>
                    <a:pt x="773" y="179"/>
                  </a:lnTo>
                  <a:lnTo>
                    <a:pt x="773" y="177"/>
                  </a:lnTo>
                  <a:lnTo>
                    <a:pt x="773" y="176"/>
                  </a:lnTo>
                  <a:lnTo>
                    <a:pt x="773" y="175"/>
                  </a:lnTo>
                  <a:lnTo>
                    <a:pt x="773" y="174"/>
                  </a:lnTo>
                  <a:lnTo>
                    <a:pt x="773" y="172"/>
                  </a:lnTo>
                  <a:lnTo>
                    <a:pt x="773" y="171"/>
                  </a:lnTo>
                  <a:lnTo>
                    <a:pt x="773" y="170"/>
                  </a:lnTo>
                  <a:lnTo>
                    <a:pt x="771" y="170"/>
                  </a:lnTo>
                  <a:lnTo>
                    <a:pt x="771" y="168"/>
                  </a:lnTo>
                  <a:lnTo>
                    <a:pt x="770" y="167"/>
                  </a:lnTo>
                  <a:lnTo>
                    <a:pt x="769" y="167"/>
                  </a:lnTo>
                  <a:lnTo>
                    <a:pt x="769" y="166"/>
                  </a:lnTo>
                  <a:lnTo>
                    <a:pt x="768" y="166"/>
                  </a:lnTo>
                  <a:lnTo>
                    <a:pt x="768" y="164"/>
                  </a:lnTo>
                  <a:lnTo>
                    <a:pt x="767" y="164"/>
                  </a:lnTo>
                  <a:lnTo>
                    <a:pt x="766" y="164"/>
                  </a:lnTo>
                  <a:lnTo>
                    <a:pt x="764" y="163"/>
                  </a:lnTo>
                  <a:lnTo>
                    <a:pt x="763" y="163"/>
                  </a:lnTo>
                  <a:lnTo>
                    <a:pt x="762" y="162"/>
                  </a:lnTo>
                  <a:lnTo>
                    <a:pt x="761" y="162"/>
                  </a:lnTo>
                  <a:lnTo>
                    <a:pt x="760" y="161"/>
                  </a:lnTo>
                  <a:lnTo>
                    <a:pt x="759" y="161"/>
                  </a:lnTo>
                  <a:lnTo>
                    <a:pt x="760" y="161"/>
                  </a:lnTo>
                  <a:lnTo>
                    <a:pt x="761" y="161"/>
                  </a:lnTo>
                  <a:lnTo>
                    <a:pt x="761" y="159"/>
                  </a:lnTo>
                  <a:lnTo>
                    <a:pt x="762" y="159"/>
                  </a:lnTo>
                  <a:lnTo>
                    <a:pt x="763" y="159"/>
                  </a:lnTo>
                  <a:lnTo>
                    <a:pt x="764" y="159"/>
                  </a:lnTo>
                  <a:lnTo>
                    <a:pt x="764" y="158"/>
                  </a:lnTo>
                  <a:lnTo>
                    <a:pt x="766" y="158"/>
                  </a:lnTo>
                  <a:lnTo>
                    <a:pt x="767" y="158"/>
                  </a:lnTo>
                  <a:lnTo>
                    <a:pt x="768" y="158"/>
                  </a:lnTo>
                  <a:lnTo>
                    <a:pt x="768" y="157"/>
                  </a:lnTo>
                  <a:lnTo>
                    <a:pt x="769" y="157"/>
                  </a:lnTo>
                  <a:lnTo>
                    <a:pt x="770" y="157"/>
                  </a:lnTo>
                  <a:lnTo>
                    <a:pt x="771" y="157"/>
                  </a:lnTo>
                  <a:lnTo>
                    <a:pt x="771" y="155"/>
                  </a:lnTo>
                  <a:lnTo>
                    <a:pt x="773" y="155"/>
                  </a:lnTo>
                  <a:lnTo>
                    <a:pt x="774" y="155"/>
                  </a:lnTo>
                  <a:lnTo>
                    <a:pt x="775" y="155"/>
                  </a:lnTo>
                  <a:lnTo>
                    <a:pt x="776" y="155"/>
                  </a:lnTo>
                  <a:lnTo>
                    <a:pt x="777" y="154"/>
                  </a:lnTo>
                  <a:lnTo>
                    <a:pt x="778" y="154"/>
                  </a:lnTo>
                  <a:lnTo>
                    <a:pt x="780" y="154"/>
                  </a:lnTo>
                  <a:lnTo>
                    <a:pt x="781" y="154"/>
                  </a:lnTo>
                  <a:lnTo>
                    <a:pt x="782" y="153"/>
                  </a:lnTo>
                  <a:lnTo>
                    <a:pt x="782" y="151"/>
                  </a:lnTo>
                  <a:lnTo>
                    <a:pt x="783" y="151"/>
                  </a:lnTo>
                  <a:lnTo>
                    <a:pt x="783" y="150"/>
                  </a:lnTo>
                  <a:lnTo>
                    <a:pt x="784" y="150"/>
                  </a:lnTo>
                  <a:lnTo>
                    <a:pt x="784" y="149"/>
                  </a:lnTo>
                  <a:lnTo>
                    <a:pt x="785" y="149"/>
                  </a:lnTo>
                  <a:lnTo>
                    <a:pt x="785" y="148"/>
                  </a:lnTo>
                  <a:lnTo>
                    <a:pt x="787" y="146"/>
                  </a:lnTo>
                  <a:lnTo>
                    <a:pt x="787" y="145"/>
                  </a:lnTo>
                  <a:lnTo>
                    <a:pt x="788" y="145"/>
                  </a:lnTo>
                  <a:lnTo>
                    <a:pt x="788" y="144"/>
                  </a:lnTo>
                  <a:lnTo>
                    <a:pt x="789" y="142"/>
                  </a:lnTo>
                  <a:lnTo>
                    <a:pt x="789" y="141"/>
                  </a:lnTo>
                  <a:lnTo>
                    <a:pt x="790" y="141"/>
                  </a:lnTo>
                  <a:lnTo>
                    <a:pt x="790" y="140"/>
                  </a:lnTo>
                  <a:lnTo>
                    <a:pt x="791" y="138"/>
                  </a:lnTo>
                  <a:lnTo>
                    <a:pt x="791" y="137"/>
                  </a:lnTo>
                  <a:lnTo>
                    <a:pt x="792" y="136"/>
                  </a:lnTo>
                  <a:lnTo>
                    <a:pt x="792" y="135"/>
                  </a:lnTo>
                  <a:lnTo>
                    <a:pt x="794" y="133"/>
                  </a:lnTo>
                  <a:lnTo>
                    <a:pt x="794" y="132"/>
                  </a:lnTo>
                  <a:lnTo>
                    <a:pt x="795" y="131"/>
                  </a:lnTo>
                  <a:lnTo>
                    <a:pt x="795" y="129"/>
                  </a:lnTo>
                  <a:lnTo>
                    <a:pt x="796" y="128"/>
                  </a:lnTo>
                  <a:lnTo>
                    <a:pt x="796" y="127"/>
                  </a:lnTo>
                  <a:lnTo>
                    <a:pt x="796" y="124"/>
                  </a:lnTo>
                  <a:lnTo>
                    <a:pt x="797" y="123"/>
                  </a:lnTo>
                  <a:lnTo>
                    <a:pt x="797" y="122"/>
                  </a:lnTo>
                  <a:lnTo>
                    <a:pt x="798" y="120"/>
                  </a:lnTo>
                  <a:close/>
                  <a:moveTo>
                    <a:pt x="439" y="167"/>
                  </a:moveTo>
                  <a:lnTo>
                    <a:pt x="438" y="168"/>
                  </a:lnTo>
                  <a:lnTo>
                    <a:pt x="436" y="168"/>
                  </a:lnTo>
                  <a:lnTo>
                    <a:pt x="436" y="170"/>
                  </a:lnTo>
                  <a:lnTo>
                    <a:pt x="435" y="170"/>
                  </a:lnTo>
                  <a:lnTo>
                    <a:pt x="435" y="171"/>
                  </a:lnTo>
                  <a:lnTo>
                    <a:pt x="434" y="172"/>
                  </a:lnTo>
                  <a:lnTo>
                    <a:pt x="433" y="174"/>
                  </a:lnTo>
                  <a:lnTo>
                    <a:pt x="432" y="175"/>
                  </a:lnTo>
                  <a:lnTo>
                    <a:pt x="431" y="176"/>
                  </a:lnTo>
                  <a:lnTo>
                    <a:pt x="431" y="177"/>
                  </a:lnTo>
                  <a:lnTo>
                    <a:pt x="429" y="179"/>
                  </a:lnTo>
                  <a:lnTo>
                    <a:pt x="429" y="180"/>
                  </a:lnTo>
                  <a:lnTo>
                    <a:pt x="428" y="180"/>
                  </a:lnTo>
                  <a:lnTo>
                    <a:pt x="427" y="181"/>
                  </a:lnTo>
                  <a:lnTo>
                    <a:pt x="427" y="183"/>
                  </a:lnTo>
                  <a:lnTo>
                    <a:pt x="426" y="184"/>
                  </a:lnTo>
                  <a:lnTo>
                    <a:pt x="425" y="185"/>
                  </a:lnTo>
                  <a:lnTo>
                    <a:pt x="425" y="187"/>
                  </a:lnTo>
                  <a:lnTo>
                    <a:pt x="424" y="187"/>
                  </a:lnTo>
                  <a:lnTo>
                    <a:pt x="424" y="188"/>
                  </a:lnTo>
                  <a:lnTo>
                    <a:pt x="422" y="188"/>
                  </a:lnTo>
                  <a:lnTo>
                    <a:pt x="422" y="189"/>
                  </a:lnTo>
                  <a:lnTo>
                    <a:pt x="421" y="189"/>
                  </a:lnTo>
                  <a:lnTo>
                    <a:pt x="420" y="189"/>
                  </a:lnTo>
                  <a:lnTo>
                    <a:pt x="417" y="192"/>
                  </a:lnTo>
                  <a:lnTo>
                    <a:pt x="414" y="193"/>
                  </a:lnTo>
                  <a:lnTo>
                    <a:pt x="411" y="193"/>
                  </a:lnTo>
                  <a:lnTo>
                    <a:pt x="409" y="194"/>
                  </a:lnTo>
                  <a:lnTo>
                    <a:pt x="405" y="196"/>
                  </a:lnTo>
                  <a:lnTo>
                    <a:pt x="403" y="196"/>
                  </a:lnTo>
                  <a:lnTo>
                    <a:pt x="399" y="196"/>
                  </a:lnTo>
                  <a:lnTo>
                    <a:pt x="397" y="196"/>
                  </a:lnTo>
                  <a:lnTo>
                    <a:pt x="393" y="196"/>
                  </a:lnTo>
                  <a:lnTo>
                    <a:pt x="391" y="196"/>
                  </a:lnTo>
                  <a:lnTo>
                    <a:pt x="389" y="196"/>
                  </a:lnTo>
                  <a:lnTo>
                    <a:pt x="385" y="196"/>
                  </a:lnTo>
                  <a:lnTo>
                    <a:pt x="383" y="194"/>
                  </a:lnTo>
                  <a:lnTo>
                    <a:pt x="381" y="194"/>
                  </a:lnTo>
                  <a:lnTo>
                    <a:pt x="377" y="193"/>
                  </a:lnTo>
                  <a:lnTo>
                    <a:pt x="375" y="193"/>
                  </a:lnTo>
                  <a:lnTo>
                    <a:pt x="372" y="192"/>
                  </a:lnTo>
                  <a:lnTo>
                    <a:pt x="370" y="192"/>
                  </a:lnTo>
                  <a:lnTo>
                    <a:pt x="368" y="190"/>
                  </a:lnTo>
                  <a:lnTo>
                    <a:pt x="365" y="190"/>
                  </a:lnTo>
                  <a:lnTo>
                    <a:pt x="363" y="189"/>
                  </a:lnTo>
                  <a:lnTo>
                    <a:pt x="361" y="189"/>
                  </a:lnTo>
                  <a:lnTo>
                    <a:pt x="359" y="189"/>
                  </a:lnTo>
                  <a:lnTo>
                    <a:pt x="356" y="188"/>
                  </a:lnTo>
                  <a:lnTo>
                    <a:pt x="355" y="188"/>
                  </a:lnTo>
                  <a:lnTo>
                    <a:pt x="353" y="188"/>
                  </a:lnTo>
                  <a:lnTo>
                    <a:pt x="350" y="188"/>
                  </a:lnTo>
                  <a:lnTo>
                    <a:pt x="349" y="188"/>
                  </a:lnTo>
                  <a:lnTo>
                    <a:pt x="347" y="188"/>
                  </a:lnTo>
                  <a:lnTo>
                    <a:pt x="345" y="189"/>
                  </a:lnTo>
                  <a:lnTo>
                    <a:pt x="343" y="189"/>
                  </a:lnTo>
                  <a:lnTo>
                    <a:pt x="342" y="190"/>
                  </a:lnTo>
                  <a:lnTo>
                    <a:pt x="342" y="192"/>
                  </a:lnTo>
                  <a:lnTo>
                    <a:pt x="343" y="192"/>
                  </a:lnTo>
                  <a:lnTo>
                    <a:pt x="345" y="193"/>
                  </a:lnTo>
                  <a:lnTo>
                    <a:pt x="346" y="193"/>
                  </a:lnTo>
                  <a:lnTo>
                    <a:pt x="347" y="193"/>
                  </a:lnTo>
                  <a:lnTo>
                    <a:pt x="347" y="194"/>
                  </a:lnTo>
                  <a:lnTo>
                    <a:pt x="348" y="194"/>
                  </a:lnTo>
                  <a:lnTo>
                    <a:pt x="349" y="194"/>
                  </a:lnTo>
                  <a:lnTo>
                    <a:pt x="350" y="196"/>
                  </a:lnTo>
                  <a:lnTo>
                    <a:pt x="352" y="196"/>
                  </a:lnTo>
                  <a:lnTo>
                    <a:pt x="352" y="197"/>
                  </a:lnTo>
                  <a:lnTo>
                    <a:pt x="353" y="197"/>
                  </a:lnTo>
                  <a:lnTo>
                    <a:pt x="353" y="198"/>
                  </a:lnTo>
                  <a:lnTo>
                    <a:pt x="354" y="198"/>
                  </a:lnTo>
                  <a:lnTo>
                    <a:pt x="354" y="199"/>
                  </a:lnTo>
                  <a:lnTo>
                    <a:pt x="354" y="201"/>
                  </a:lnTo>
                  <a:lnTo>
                    <a:pt x="354" y="202"/>
                  </a:lnTo>
                  <a:lnTo>
                    <a:pt x="353" y="202"/>
                  </a:lnTo>
                  <a:lnTo>
                    <a:pt x="353" y="203"/>
                  </a:lnTo>
                  <a:lnTo>
                    <a:pt x="353" y="205"/>
                  </a:lnTo>
                  <a:lnTo>
                    <a:pt x="352" y="206"/>
                  </a:lnTo>
                  <a:lnTo>
                    <a:pt x="350" y="206"/>
                  </a:lnTo>
                  <a:lnTo>
                    <a:pt x="349" y="205"/>
                  </a:lnTo>
                  <a:lnTo>
                    <a:pt x="347" y="203"/>
                  </a:lnTo>
                  <a:lnTo>
                    <a:pt x="346" y="203"/>
                  </a:lnTo>
                  <a:lnTo>
                    <a:pt x="345" y="202"/>
                  </a:lnTo>
                  <a:lnTo>
                    <a:pt x="342" y="202"/>
                  </a:lnTo>
                  <a:lnTo>
                    <a:pt x="341" y="201"/>
                  </a:lnTo>
                  <a:lnTo>
                    <a:pt x="340" y="201"/>
                  </a:lnTo>
                  <a:lnTo>
                    <a:pt x="339" y="199"/>
                  </a:lnTo>
                  <a:lnTo>
                    <a:pt x="338" y="199"/>
                  </a:lnTo>
                  <a:lnTo>
                    <a:pt x="336" y="198"/>
                  </a:lnTo>
                  <a:lnTo>
                    <a:pt x="335" y="197"/>
                  </a:lnTo>
                  <a:lnTo>
                    <a:pt x="334" y="197"/>
                  </a:lnTo>
                  <a:lnTo>
                    <a:pt x="333" y="197"/>
                  </a:lnTo>
                  <a:lnTo>
                    <a:pt x="332" y="196"/>
                  </a:lnTo>
                  <a:lnTo>
                    <a:pt x="331" y="196"/>
                  </a:lnTo>
                  <a:lnTo>
                    <a:pt x="329" y="194"/>
                  </a:lnTo>
                  <a:lnTo>
                    <a:pt x="327" y="194"/>
                  </a:lnTo>
                  <a:lnTo>
                    <a:pt x="326" y="193"/>
                  </a:lnTo>
                  <a:lnTo>
                    <a:pt x="325" y="193"/>
                  </a:lnTo>
                  <a:lnTo>
                    <a:pt x="324" y="192"/>
                  </a:lnTo>
                  <a:lnTo>
                    <a:pt x="322" y="192"/>
                  </a:lnTo>
                  <a:lnTo>
                    <a:pt x="321" y="190"/>
                  </a:lnTo>
                  <a:lnTo>
                    <a:pt x="320" y="190"/>
                  </a:lnTo>
                  <a:lnTo>
                    <a:pt x="319" y="190"/>
                  </a:lnTo>
                  <a:lnTo>
                    <a:pt x="318" y="189"/>
                  </a:lnTo>
                  <a:lnTo>
                    <a:pt x="317" y="189"/>
                  </a:lnTo>
                  <a:lnTo>
                    <a:pt x="314" y="188"/>
                  </a:lnTo>
                  <a:lnTo>
                    <a:pt x="313" y="188"/>
                  </a:lnTo>
                  <a:lnTo>
                    <a:pt x="312" y="187"/>
                  </a:lnTo>
                  <a:lnTo>
                    <a:pt x="310" y="187"/>
                  </a:lnTo>
                  <a:lnTo>
                    <a:pt x="308" y="187"/>
                  </a:lnTo>
                  <a:lnTo>
                    <a:pt x="307" y="185"/>
                  </a:lnTo>
                  <a:lnTo>
                    <a:pt x="306" y="185"/>
                  </a:lnTo>
                  <a:lnTo>
                    <a:pt x="305" y="185"/>
                  </a:lnTo>
                  <a:lnTo>
                    <a:pt x="304" y="185"/>
                  </a:lnTo>
                  <a:lnTo>
                    <a:pt x="303" y="184"/>
                  </a:lnTo>
                  <a:lnTo>
                    <a:pt x="302" y="184"/>
                  </a:lnTo>
                  <a:lnTo>
                    <a:pt x="300" y="183"/>
                  </a:lnTo>
                  <a:lnTo>
                    <a:pt x="299" y="181"/>
                  </a:lnTo>
                  <a:lnTo>
                    <a:pt x="298" y="180"/>
                  </a:lnTo>
                  <a:lnTo>
                    <a:pt x="298" y="179"/>
                  </a:lnTo>
                  <a:lnTo>
                    <a:pt x="298" y="177"/>
                  </a:lnTo>
                  <a:lnTo>
                    <a:pt x="298" y="176"/>
                  </a:lnTo>
                  <a:lnTo>
                    <a:pt x="298" y="175"/>
                  </a:lnTo>
                  <a:lnTo>
                    <a:pt x="299" y="175"/>
                  </a:lnTo>
                  <a:lnTo>
                    <a:pt x="299" y="174"/>
                  </a:lnTo>
                  <a:lnTo>
                    <a:pt x="300" y="174"/>
                  </a:lnTo>
                  <a:lnTo>
                    <a:pt x="302" y="174"/>
                  </a:lnTo>
                  <a:lnTo>
                    <a:pt x="304" y="175"/>
                  </a:lnTo>
                  <a:lnTo>
                    <a:pt x="306" y="176"/>
                  </a:lnTo>
                  <a:lnTo>
                    <a:pt x="308" y="176"/>
                  </a:lnTo>
                  <a:lnTo>
                    <a:pt x="312" y="177"/>
                  </a:lnTo>
                  <a:lnTo>
                    <a:pt x="314" y="179"/>
                  </a:lnTo>
                  <a:lnTo>
                    <a:pt x="318" y="179"/>
                  </a:lnTo>
                  <a:lnTo>
                    <a:pt x="321" y="180"/>
                  </a:lnTo>
                  <a:lnTo>
                    <a:pt x="325" y="180"/>
                  </a:lnTo>
                  <a:lnTo>
                    <a:pt x="328" y="181"/>
                  </a:lnTo>
                  <a:lnTo>
                    <a:pt x="332" y="181"/>
                  </a:lnTo>
                  <a:lnTo>
                    <a:pt x="335" y="181"/>
                  </a:lnTo>
                  <a:lnTo>
                    <a:pt x="339" y="183"/>
                  </a:lnTo>
                  <a:lnTo>
                    <a:pt x="343" y="183"/>
                  </a:lnTo>
                  <a:lnTo>
                    <a:pt x="347" y="183"/>
                  </a:lnTo>
                  <a:lnTo>
                    <a:pt x="352" y="183"/>
                  </a:lnTo>
                  <a:lnTo>
                    <a:pt x="355" y="183"/>
                  </a:lnTo>
                  <a:lnTo>
                    <a:pt x="360" y="183"/>
                  </a:lnTo>
                  <a:lnTo>
                    <a:pt x="363" y="183"/>
                  </a:lnTo>
                  <a:lnTo>
                    <a:pt x="368" y="181"/>
                  </a:lnTo>
                  <a:lnTo>
                    <a:pt x="371" y="181"/>
                  </a:lnTo>
                  <a:lnTo>
                    <a:pt x="375" y="180"/>
                  </a:lnTo>
                  <a:lnTo>
                    <a:pt x="379" y="180"/>
                  </a:lnTo>
                  <a:lnTo>
                    <a:pt x="383" y="179"/>
                  </a:lnTo>
                  <a:lnTo>
                    <a:pt x="386" y="177"/>
                  </a:lnTo>
                  <a:lnTo>
                    <a:pt x="390" y="176"/>
                  </a:lnTo>
                  <a:lnTo>
                    <a:pt x="393" y="175"/>
                  </a:lnTo>
                  <a:lnTo>
                    <a:pt x="397" y="174"/>
                  </a:lnTo>
                  <a:lnTo>
                    <a:pt x="400" y="172"/>
                  </a:lnTo>
                  <a:lnTo>
                    <a:pt x="404" y="170"/>
                  </a:lnTo>
                  <a:lnTo>
                    <a:pt x="406" y="168"/>
                  </a:lnTo>
                  <a:lnTo>
                    <a:pt x="410" y="166"/>
                  </a:lnTo>
                  <a:lnTo>
                    <a:pt x="439" y="167"/>
                  </a:lnTo>
                  <a:close/>
                  <a:moveTo>
                    <a:pt x="469" y="151"/>
                  </a:moveTo>
                  <a:lnTo>
                    <a:pt x="467" y="150"/>
                  </a:lnTo>
                  <a:lnTo>
                    <a:pt x="464" y="149"/>
                  </a:lnTo>
                  <a:lnTo>
                    <a:pt x="462" y="149"/>
                  </a:lnTo>
                  <a:lnTo>
                    <a:pt x="460" y="148"/>
                  </a:lnTo>
                  <a:lnTo>
                    <a:pt x="457" y="146"/>
                  </a:lnTo>
                  <a:lnTo>
                    <a:pt x="455" y="145"/>
                  </a:lnTo>
                  <a:lnTo>
                    <a:pt x="453" y="144"/>
                  </a:lnTo>
                  <a:lnTo>
                    <a:pt x="450" y="144"/>
                  </a:lnTo>
                  <a:lnTo>
                    <a:pt x="448" y="142"/>
                  </a:lnTo>
                  <a:lnTo>
                    <a:pt x="446" y="141"/>
                  </a:lnTo>
                  <a:lnTo>
                    <a:pt x="443" y="140"/>
                  </a:lnTo>
                  <a:lnTo>
                    <a:pt x="441" y="138"/>
                  </a:lnTo>
                  <a:lnTo>
                    <a:pt x="439" y="137"/>
                  </a:lnTo>
                  <a:lnTo>
                    <a:pt x="436" y="136"/>
                  </a:lnTo>
                  <a:lnTo>
                    <a:pt x="435" y="135"/>
                  </a:lnTo>
                  <a:lnTo>
                    <a:pt x="433" y="133"/>
                  </a:lnTo>
                  <a:lnTo>
                    <a:pt x="431" y="133"/>
                  </a:lnTo>
                  <a:lnTo>
                    <a:pt x="428" y="132"/>
                  </a:lnTo>
                  <a:lnTo>
                    <a:pt x="426" y="131"/>
                  </a:lnTo>
                  <a:lnTo>
                    <a:pt x="424" y="129"/>
                  </a:lnTo>
                  <a:lnTo>
                    <a:pt x="421" y="128"/>
                  </a:lnTo>
                  <a:lnTo>
                    <a:pt x="419" y="128"/>
                  </a:lnTo>
                  <a:lnTo>
                    <a:pt x="417" y="127"/>
                  </a:lnTo>
                  <a:lnTo>
                    <a:pt x="414" y="126"/>
                  </a:lnTo>
                  <a:lnTo>
                    <a:pt x="412" y="126"/>
                  </a:lnTo>
                  <a:lnTo>
                    <a:pt x="409" y="124"/>
                  </a:lnTo>
                  <a:lnTo>
                    <a:pt x="406" y="124"/>
                  </a:lnTo>
                  <a:lnTo>
                    <a:pt x="404" y="123"/>
                  </a:lnTo>
                  <a:lnTo>
                    <a:pt x="402" y="123"/>
                  </a:lnTo>
                  <a:lnTo>
                    <a:pt x="399" y="122"/>
                  </a:lnTo>
                  <a:lnTo>
                    <a:pt x="397" y="122"/>
                  </a:lnTo>
                  <a:lnTo>
                    <a:pt x="395" y="122"/>
                  </a:lnTo>
                  <a:lnTo>
                    <a:pt x="392" y="122"/>
                  </a:lnTo>
                  <a:lnTo>
                    <a:pt x="390" y="122"/>
                  </a:lnTo>
                  <a:lnTo>
                    <a:pt x="389" y="120"/>
                  </a:lnTo>
                  <a:lnTo>
                    <a:pt x="386" y="120"/>
                  </a:lnTo>
                  <a:lnTo>
                    <a:pt x="384" y="120"/>
                  </a:lnTo>
                  <a:lnTo>
                    <a:pt x="382" y="119"/>
                  </a:lnTo>
                  <a:lnTo>
                    <a:pt x="379" y="119"/>
                  </a:lnTo>
                  <a:lnTo>
                    <a:pt x="378" y="118"/>
                  </a:lnTo>
                  <a:lnTo>
                    <a:pt x="376" y="116"/>
                  </a:lnTo>
                  <a:lnTo>
                    <a:pt x="374" y="116"/>
                  </a:lnTo>
                  <a:lnTo>
                    <a:pt x="371" y="115"/>
                  </a:lnTo>
                  <a:lnTo>
                    <a:pt x="369" y="115"/>
                  </a:lnTo>
                  <a:lnTo>
                    <a:pt x="367" y="114"/>
                  </a:lnTo>
                  <a:lnTo>
                    <a:pt x="364" y="113"/>
                  </a:lnTo>
                  <a:lnTo>
                    <a:pt x="361" y="113"/>
                  </a:lnTo>
                  <a:lnTo>
                    <a:pt x="359" y="111"/>
                  </a:lnTo>
                  <a:lnTo>
                    <a:pt x="356" y="110"/>
                  </a:lnTo>
                  <a:lnTo>
                    <a:pt x="353" y="110"/>
                  </a:lnTo>
                  <a:lnTo>
                    <a:pt x="350" y="109"/>
                  </a:lnTo>
                  <a:lnTo>
                    <a:pt x="347" y="109"/>
                  </a:lnTo>
                  <a:lnTo>
                    <a:pt x="343" y="107"/>
                  </a:lnTo>
                  <a:lnTo>
                    <a:pt x="340" y="107"/>
                  </a:lnTo>
                  <a:lnTo>
                    <a:pt x="336" y="107"/>
                  </a:lnTo>
                  <a:lnTo>
                    <a:pt x="333" y="106"/>
                  </a:lnTo>
                  <a:lnTo>
                    <a:pt x="329" y="106"/>
                  </a:lnTo>
                  <a:lnTo>
                    <a:pt x="325" y="106"/>
                  </a:lnTo>
                  <a:lnTo>
                    <a:pt x="321" y="106"/>
                  </a:lnTo>
                  <a:lnTo>
                    <a:pt x="317" y="106"/>
                  </a:lnTo>
                  <a:lnTo>
                    <a:pt x="312" y="107"/>
                  </a:lnTo>
                  <a:lnTo>
                    <a:pt x="307" y="107"/>
                  </a:lnTo>
                  <a:lnTo>
                    <a:pt x="303" y="107"/>
                  </a:lnTo>
                  <a:lnTo>
                    <a:pt x="297" y="109"/>
                  </a:lnTo>
                  <a:lnTo>
                    <a:pt x="291" y="144"/>
                  </a:lnTo>
                  <a:lnTo>
                    <a:pt x="296" y="149"/>
                  </a:lnTo>
                  <a:lnTo>
                    <a:pt x="304" y="137"/>
                  </a:lnTo>
                  <a:lnTo>
                    <a:pt x="308" y="136"/>
                  </a:lnTo>
                  <a:lnTo>
                    <a:pt x="313" y="136"/>
                  </a:lnTo>
                  <a:lnTo>
                    <a:pt x="318" y="136"/>
                  </a:lnTo>
                  <a:lnTo>
                    <a:pt x="322" y="136"/>
                  </a:lnTo>
                  <a:lnTo>
                    <a:pt x="327" y="136"/>
                  </a:lnTo>
                  <a:lnTo>
                    <a:pt x="332" y="136"/>
                  </a:lnTo>
                  <a:lnTo>
                    <a:pt x="335" y="136"/>
                  </a:lnTo>
                  <a:lnTo>
                    <a:pt x="340" y="136"/>
                  </a:lnTo>
                  <a:lnTo>
                    <a:pt x="345" y="137"/>
                  </a:lnTo>
                  <a:lnTo>
                    <a:pt x="349" y="137"/>
                  </a:lnTo>
                  <a:lnTo>
                    <a:pt x="353" y="138"/>
                  </a:lnTo>
                  <a:lnTo>
                    <a:pt x="357" y="140"/>
                  </a:lnTo>
                  <a:lnTo>
                    <a:pt x="362" y="140"/>
                  </a:lnTo>
                  <a:lnTo>
                    <a:pt x="365" y="141"/>
                  </a:lnTo>
                  <a:lnTo>
                    <a:pt x="370" y="142"/>
                  </a:lnTo>
                  <a:lnTo>
                    <a:pt x="374" y="144"/>
                  </a:lnTo>
                  <a:lnTo>
                    <a:pt x="378" y="145"/>
                  </a:lnTo>
                  <a:lnTo>
                    <a:pt x="383" y="146"/>
                  </a:lnTo>
                  <a:lnTo>
                    <a:pt x="386" y="146"/>
                  </a:lnTo>
                  <a:lnTo>
                    <a:pt x="391" y="148"/>
                  </a:lnTo>
                  <a:lnTo>
                    <a:pt x="395" y="149"/>
                  </a:lnTo>
                  <a:lnTo>
                    <a:pt x="399" y="150"/>
                  </a:lnTo>
                  <a:lnTo>
                    <a:pt x="403" y="151"/>
                  </a:lnTo>
                  <a:lnTo>
                    <a:pt x="407" y="151"/>
                  </a:lnTo>
                  <a:lnTo>
                    <a:pt x="411" y="153"/>
                  </a:lnTo>
                  <a:lnTo>
                    <a:pt x="416" y="153"/>
                  </a:lnTo>
                  <a:lnTo>
                    <a:pt x="419" y="154"/>
                  </a:lnTo>
                  <a:lnTo>
                    <a:pt x="424" y="154"/>
                  </a:lnTo>
                  <a:lnTo>
                    <a:pt x="427" y="154"/>
                  </a:lnTo>
                  <a:lnTo>
                    <a:pt x="432" y="154"/>
                  </a:lnTo>
                  <a:lnTo>
                    <a:pt x="435" y="154"/>
                  </a:lnTo>
                  <a:lnTo>
                    <a:pt x="440" y="154"/>
                  </a:lnTo>
                  <a:lnTo>
                    <a:pt x="469" y="151"/>
                  </a:lnTo>
                  <a:close/>
                </a:path>
              </a:pathLst>
            </a:custGeom>
            <a:solidFill>
              <a:srgbClr val="B26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2" name="Freeform 125"/>
            <p:cNvSpPr>
              <a:spLocks/>
            </p:cNvSpPr>
            <p:nvPr/>
          </p:nvSpPr>
          <p:spPr bwMode="auto">
            <a:xfrm>
              <a:off x="4377" y="2728"/>
              <a:ext cx="45" cy="17"/>
            </a:xfrm>
            <a:custGeom>
              <a:avLst/>
              <a:gdLst>
                <a:gd name="T0" fmla="*/ 1 w 90"/>
                <a:gd name="T1" fmla="*/ 1 h 34"/>
                <a:gd name="T2" fmla="*/ 1 w 90"/>
                <a:gd name="T3" fmla="*/ 1 h 34"/>
                <a:gd name="T4" fmla="*/ 1 w 90"/>
                <a:gd name="T5" fmla="*/ 1 h 34"/>
                <a:gd name="T6" fmla="*/ 1 w 90"/>
                <a:gd name="T7" fmla="*/ 1 h 34"/>
                <a:gd name="T8" fmla="*/ 1 w 90"/>
                <a:gd name="T9" fmla="*/ 1 h 34"/>
                <a:gd name="T10" fmla="*/ 1 w 90"/>
                <a:gd name="T11" fmla="*/ 1 h 34"/>
                <a:gd name="T12" fmla="*/ 1 w 90"/>
                <a:gd name="T13" fmla="*/ 1 h 34"/>
                <a:gd name="T14" fmla="*/ 1 w 90"/>
                <a:gd name="T15" fmla="*/ 1 h 34"/>
                <a:gd name="T16" fmla="*/ 1 w 90"/>
                <a:gd name="T17" fmla="*/ 1 h 34"/>
                <a:gd name="T18" fmla="*/ 1 w 90"/>
                <a:gd name="T19" fmla="*/ 1 h 34"/>
                <a:gd name="T20" fmla="*/ 1 w 90"/>
                <a:gd name="T21" fmla="*/ 1 h 34"/>
                <a:gd name="T22" fmla="*/ 1 w 90"/>
                <a:gd name="T23" fmla="*/ 1 h 34"/>
                <a:gd name="T24" fmla="*/ 1 w 90"/>
                <a:gd name="T25" fmla="*/ 1 h 34"/>
                <a:gd name="T26" fmla="*/ 1 w 90"/>
                <a:gd name="T27" fmla="*/ 1 h 34"/>
                <a:gd name="T28" fmla="*/ 1 w 90"/>
                <a:gd name="T29" fmla="*/ 1 h 34"/>
                <a:gd name="T30" fmla="*/ 1 w 90"/>
                <a:gd name="T31" fmla="*/ 1 h 34"/>
                <a:gd name="T32" fmla="*/ 1 w 90"/>
                <a:gd name="T33" fmla="*/ 1 h 34"/>
                <a:gd name="T34" fmla="*/ 1 w 90"/>
                <a:gd name="T35" fmla="*/ 1 h 34"/>
                <a:gd name="T36" fmla="*/ 1 w 90"/>
                <a:gd name="T37" fmla="*/ 1 h 34"/>
                <a:gd name="T38" fmla="*/ 1 w 90"/>
                <a:gd name="T39" fmla="*/ 1 h 34"/>
                <a:gd name="T40" fmla="*/ 1 w 90"/>
                <a:gd name="T41" fmla="*/ 1 h 34"/>
                <a:gd name="T42" fmla="*/ 1 w 90"/>
                <a:gd name="T43" fmla="*/ 1 h 34"/>
                <a:gd name="T44" fmla="*/ 1 w 90"/>
                <a:gd name="T45" fmla="*/ 1 h 34"/>
                <a:gd name="T46" fmla="*/ 1 w 90"/>
                <a:gd name="T47" fmla="*/ 1 h 34"/>
                <a:gd name="T48" fmla="*/ 1 w 90"/>
                <a:gd name="T49" fmla="*/ 1 h 34"/>
                <a:gd name="T50" fmla="*/ 0 w 90"/>
                <a:gd name="T51" fmla="*/ 1 h 34"/>
                <a:gd name="T52" fmla="*/ 1 w 90"/>
                <a:gd name="T53" fmla="*/ 1 h 34"/>
                <a:gd name="T54" fmla="*/ 1 w 90"/>
                <a:gd name="T55" fmla="*/ 1 h 34"/>
                <a:gd name="T56" fmla="*/ 1 w 90"/>
                <a:gd name="T57" fmla="*/ 1 h 34"/>
                <a:gd name="T58" fmla="*/ 1 w 90"/>
                <a:gd name="T59" fmla="*/ 1 h 34"/>
                <a:gd name="T60" fmla="*/ 1 w 90"/>
                <a:gd name="T61" fmla="*/ 1 h 34"/>
                <a:gd name="T62" fmla="*/ 1 w 90"/>
                <a:gd name="T63" fmla="*/ 1 h 34"/>
                <a:gd name="T64" fmla="*/ 1 w 90"/>
                <a:gd name="T65" fmla="*/ 1 h 34"/>
                <a:gd name="T66" fmla="*/ 1 w 90"/>
                <a:gd name="T67" fmla="*/ 1 h 34"/>
                <a:gd name="T68" fmla="*/ 1 w 90"/>
                <a:gd name="T69" fmla="*/ 1 h 34"/>
                <a:gd name="T70" fmla="*/ 1 w 90"/>
                <a:gd name="T71" fmla="*/ 1 h 34"/>
                <a:gd name="T72" fmla="*/ 1 w 90"/>
                <a:gd name="T73" fmla="*/ 1 h 34"/>
                <a:gd name="T74" fmla="*/ 1 w 90"/>
                <a:gd name="T75" fmla="*/ 1 h 34"/>
                <a:gd name="T76" fmla="*/ 1 w 90"/>
                <a:gd name="T77" fmla="*/ 1 h 34"/>
                <a:gd name="T78" fmla="*/ 1 w 90"/>
                <a:gd name="T79" fmla="*/ 1 h 34"/>
                <a:gd name="T80" fmla="*/ 1 w 90"/>
                <a:gd name="T81" fmla="*/ 1 h 34"/>
                <a:gd name="T82" fmla="*/ 1 w 90"/>
                <a:gd name="T83" fmla="*/ 1 h 34"/>
                <a:gd name="T84" fmla="*/ 1 w 90"/>
                <a:gd name="T85" fmla="*/ 1 h 34"/>
                <a:gd name="T86" fmla="*/ 1 w 90"/>
                <a:gd name="T87" fmla="*/ 1 h 34"/>
                <a:gd name="T88" fmla="*/ 1 w 90"/>
                <a:gd name="T89" fmla="*/ 1 h 34"/>
                <a:gd name="T90" fmla="*/ 1 w 90"/>
                <a:gd name="T91" fmla="*/ 1 h 34"/>
                <a:gd name="T92" fmla="*/ 1 w 90"/>
                <a:gd name="T93" fmla="*/ 1 h 34"/>
                <a:gd name="T94" fmla="*/ 1 w 90"/>
                <a:gd name="T95" fmla="*/ 1 h 34"/>
                <a:gd name="T96" fmla="*/ 1 w 90"/>
                <a:gd name="T97" fmla="*/ 1 h 34"/>
                <a:gd name="T98" fmla="*/ 1 w 90"/>
                <a:gd name="T99" fmla="*/ 1 h 34"/>
                <a:gd name="T100" fmla="*/ 1 w 90"/>
                <a:gd name="T101" fmla="*/ 1 h 34"/>
                <a:gd name="T102" fmla="*/ 1 w 90"/>
                <a:gd name="T103" fmla="*/ 1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 h="34">
                  <a:moveTo>
                    <a:pt x="83" y="14"/>
                  </a:moveTo>
                  <a:lnTo>
                    <a:pt x="84" y="14"/>
                  </a:lnTo>
                  <a:lnTo>
                    <a:pt x="85" y="15"/>
                  </a:lnTo>
                  <a:lnTo>
                    <a:pt x="87" y="15"/>
                  </a:lnTo>
                  <a:lnTo>
                    <a:pt x="87" y="17"/>
                  </a:lnTo>
                  <a:lnTo>
                    <a:pt x="88" y="17"/>
                  </a:lnTo>
                  <a:lnTo>
                    <a:pt x="89" y="18"/>
                  </a:lnTo>
                  <a:lnTo>
                    <a:pt x="90" y="18"/>
                  </a:lnTo>
                  <a:lnTo>
                    <a:pt x="90" y="19"/>
                  </a:lnTo>
                  <a:lnTo>
                    <a:pt x="90" y="21"/>
                  </a:lnTo>
                  <a:lnTo>
                    <a:pt x="89" y="21"/>
                  </a:lnTo>
                  <a:lnTo>
                    <a:pt x="88" y="21"/>
                  </a:lnTo>
                  <a:lnTo>
                    <a:pt x="88" y="22"/>
                  </a:lnTo>
                  <a:lnTo>
                    <a:pt x="87" y="22"/>
                  </a:lnTo>
                  <a:lnTo>
                    <a:pt x="85" y="22"/>
                  </a:lnTo>
                  <a:lnTo>
                    <a:pt x="85" y="23"/>
                  </a:lnTo>
                  <a:lnTo>
                    <a:pt x="84" y="23"/>
                  </a:lnTo>
                  <a:lnTo>
                    <a:pt x="84" y="25"/>
                  </a:lnTo>
                  <a:lnTo>
                    <a:pt x="83" y="25"/>
                  </a:lnTo>
                  <a:lnTo>
                    <a:pt x="82" y="26"/>
                  </a:lnTo>
                  <a:lnTo>
                    <a:pt x="81" y="26"/>
                  </a:lnTo>
                  <a:lnTo>
                    <a:pt x="81" y="27"/>
                  </a:lnTo>
                  <a:lnTo>
                    <a:pt x="80" y="27"/>
                  </a:lnTo>
                  <a:lnTo>
                    <a:pt x="80" y="28"/>
                  </a:lnTo>
                  <a:lnTo>
                    <a:pt x="78" y="28"/>
                  </a:lnTo>
                  <a:lnTo>
                    <a:pt x="77" y="28"/>
                  </a:lnTo>
                  <a:lnTo>
                    <a:pt x="77" y="30"/>
                  </a:lnTo>
                  <a:lnTo>
                    <a:pt x="76" y="30"/>
                  </a:lnTo>
                  <a:lnTo>
                    <a:pt x="75" y="30"/>
                  </a:lnTo>
                  <a:lnTo>
                    <a:pt x="74" y="30"/>
                  </a:lnTo>
                  <a:lnTo>
                    <a:pt x="73" y="31"/>
                  </a:lnTo>
                  <a:lnTo>
                    <a:pt x="71" y="31"/>
                  </a:lnTo>
                  <a:lnTo>
                    <a:pt x="70" y="31"/>
                  </a:lnTo>
                  <a:lnTo>
                    <a:pt x="69" y="31"/>
                  </a:lnTo>
                  <a:lnTo>
                    <a:pt x="68" y="31"/>
                  </a:lnTo>
                  <a:lnTo>
                    <a:pt x="67" y="31"/>
                  </a:lnTo>
                  <a:lnTo>
                    <a:pt x="66" y="31"/>
                  </a:lnTo>
                  <a:lnTo>
                    <a:pt x="64" y="31"/>
                  </a:lnTo>
                  <a:lnTo>
                    <a:pt x="63" y="31"/>
                  </a:lnTo>
                  <a:lnTo>
                    <a:pt x="62" y="31"/>
                  </a:lnTo>
                  <a:lnTo>
                    <a:pt x="61" y="31"/>
                  </a:lnTo>
                  <a:lnTo>
                    <a:pt x="60" y="31"/>
                  </a:lnTo>
                  <a:lnTo>
                    <a:pt x="59" y="31"/>
                  </a:lnTo>
                  <a:lnTo>
                    <a:pt x="57" y="31"/>
                  </a:lnTo>
                  <a:lnTo>
                    <a:pt x="56" y="31"/>
                  </a:lnTo>
                  <a:lnTo>
                    <a:pt x="55" y="31"/>
                  </a:lnTo>
                  <a:lnTo>
                    <a:pt x="54" y="31"/>
                  </a:lnTo>
                  <a:lnTo>
                    <a:pt x="53" y="31"/>
                  </a:lnTo>
                  <a:lnTo>
                    <a:pt x="52" y="31"/>
                  </a:lnTo>
                  <a:lnTo>
                    <a:pt x="50" y="31"/>
                  </a:lnTo>
                  <a:lnTo>
                    <a:pt x="49" y="32"/>
                  </a:lnTo>
                  <a:lnTo>
                    <a:pt x="48" y="32"/>
                  </a:lnTo>
                  <a:lnTo>
                    <a:pt x="47" y="32"/>
                  </a:lnTo>
                  <a:lnTo>
                    <a:pt x="46" y="32"/>
                  </a:lnTo>
                  <a:lnTo>
                    <a:pt x="45" y="32"/>
                  </a:lnTo>
                  <a:lnTo>
                    <a:pt x="44" y="32"/>
                  </a:lnTo>
                  <a:lnTo>
                    <a:pt x="42" y="32"/>
                  </a:lnTo>
                  <a:lnTo>
                    <a:pt x="41" y="32"/>
                  </a:lnTo>
                  <a:lnTo>
                    <a:pt x="40" y="34"/>
                  </a:lnTo>
                  <a:lnTo>
                    <a:pt x="39" y="34"/>
                  </a:lnTo>
                  <a:lnTo>
                    <a:pt x="38" y="34"/>
                  </a:lnTo>
                  <a:lnTo>
                    <a:pt x="37" y="34"/>
                  </a:lnTo>
                  <a:lnTo>
                    <a:pt x="35" y="34"/>
                  </a:lnTo>
                  <a:lnTo>
                    <a:pt x="34" y="34"/>
                  </a:lnTo>
                  <a:lnTo>
                    <a:pt x="33" y="34"/>
                  </a:lnTo>
                  <a:lnTo>
                    <a:pt x="33" y="32"/>
                  </a:lnTo>
                  <a:lnTo>
                    <a:pt x="32" y="32"/>
                  </a:lnTo>
                  <a:lnTo>
                    <a:pt x="31" y="32"/>
                  </a:lnTo>
                  <a:lnTo>
                    <a:pt x="30" y="32"/>
                  </a:lnTo>
                  <a:lnTo>
                    <a:pt x="28" y="32"/>
                  </a:lnTo>
                  <a:lnTo>
                    <a:pt x="28" y="31"/>
                  </a:lnTo>
                  <a:lnTo>
                    <a:pt x="27" y="31"/>
                  </a:lnTo>
                  <a:lnTo>
                    <a:pt x="26" y="31"/>
                  </a:lnTo>
                  <a:lnTo>
                    <a:pt x="25" y="31"/>
                  </a:lnTo>
                  <a:lnTo>
                    <a:pt x="24" y="31"/>
                  </a:lnTo>
                  <a:lnTo>
                    <a:pt x="23" y="31"/>
                  </a:lnTo>
                  <a:lnTo>
                    <a:pt x="23" y="30"/>
                  </a:lnTo>
                  <a:lnTo>
                    <a:pt x="21" y="30"/>
                  </a:lnTo>
                  <a:lnTo>
                    <a:pt x="20" y="30"/>
                  </a:lnTo>
                  <a:lnTo>
                    <a:pt x="19" y="30"/>
                  </a:lnTo>
                  <a:lnTo>
                    <a:pt x="18" y="30"/>
                  </a:lnTo>
                  <a:lnTo>
                    <a:pt x="18" y="28"/>
                  </a:lnTo>
                  <a:lnTo>
                    <a:pt x="17" y="28"/>
                  </a:lnTo>
                  <a:lnTo>
                    <a:pt x="16" y="28"/>
                  </a:lnTo>
                  <a:lnTo>
                    <a:pt x="14" y="27"/>
                  </a:lnTo>
                  <a:lnTo>
                    <a:pt x="13" y="27"/>
                  </a:lnTo>
                  <a:lnTo>
                    <a:pt x="12" y="26"/>
                  </a:lnTo>
                  <a:lnTo>
                    <a:pt x="11" y="26"/>
                  </a:lnTo>
                  <a:lnTo>
                    <a:pt x="11" y="25"/>
                  </a:lnTo>
                  <a:lnTo>
                    <a:pt x="10" y="25"/>
                  </a:lnTo>
                  <a:lnTo>
                    <a:pt x="9" y="23"/>
                  </a:lnTo>
                  <a:lnTo>
                    <a:pt x="7" y="23"/>
                  </a:lnTo>
                  <a:lnTo>
                    <a:pt x="6" y="22"/>
                  </a:lnTo>
                  <a:lnTo>
                    <a:pt x="5" y="22"/>
                  </a:lnTo>
                  <a:lnTo>
                    <a:pt x="5" y="21"/>
                  </a:lnTo>
                  <a:lnTo>
                    <a:pt x="4" y="19"/>
                  </a:lnTo>
                  <a:lnTo>
                    <a:pt x="3" y="18"/>
                  </a:lnTo>
                  <a:lnTo>
                    <a:pt x="3" y="17"/>
                  </a:lnTo>
                  <a:lnTo>
                    <a:pt x="2" y="17"/>
                  </a:lnTo>
                  <a:lnTo>
                    <a:pt x="2" y="15"/>
                  </a:lnTo>
                  <a:lnTo>
                    <a:pt x="0" y="15"/>
                  </a:lnTo>
                  <a:lnTo>
                    <a:pt x="0" y="14"/>
                  </a:lnTo>
                  <a:lnTo>
                    <a:pt x="0" y="13"/>
                  </a:lnTo>
                  <a:lnTo>
                    <a:pt x="0" y="12"/>
                  </a:lnTo>
                  <a:lnTo>
                    <a:pt x="2" y="12"/>
                  </a:lnTo>
                  <a:lnTo>
                    <a:pt x="2" y="10"/>
                  </a:lnTo>
                  <a:lnTo>
                    <a:pt x="2" y="9"/>
                  </a:lnTo>
                  <a:lnTo>
                    <a:pt x="3" y="9"/>
                  </a:lnTo>
                  <a:lnTo>
                    <a:pt x="3" y="8"/>
                  </a:lnTo>
                  <a:lnTo>
                    <a:pt x="4" y="8"/>
                  </a:lnTo>
                  <a:lnTo>
                    <a:pt x="4" y="6"/>
                  </a:lnTo>
                  <a:lnTo>
                    <a:pt x="5" y="5"/>
                  </a:lnTo>
                  <a:lnTo>
                    <a:pt x="5" y="4"/>
                  </a:lnTo>
                  <a:lnTo>
                    <a:pt x="6" y="4"/>
                  </a:lnTo>
                  <a:lnTo>
                    <a:pt x="6" y="2"/>
                  </a:lnTo>
                  <a:lnTo>
                    <a:pt x="7" y="2"/>
                  </a:lnTo>
                  <a:lnTo>
                    <a:pt x="7" y="1"/>
                  </a:lnTo>
                  <a:lnTo>
                    <a:pt x="9" y="1"/>
                  </a:lnTo>
                  <a:lnTo>
                    <a:pt x="9" y="0"/>
                  </a:lnTo>
                  <a:lnTo>
                    <a:pt x="9" y="1"/>
                  </a:lnTo>
                  <a:lnTo>
                    <a:pt x="9" y="2"/>
                  </a:lnTo>
                  <a:lnTo>
                    <a:pt x="9" y="4"/>
                  </a:lnTo>
                  <a:lnTo>
                    <a:pt x="9" y="5"/>
                  </a:lnTo>
                  <a:lnTo>
                    <a:pt x="9" y="6"/>
                  </a:lnTo>
                  <a:lnTo>
                    <a:pt x="9" y="8"/>
                  </a:lnTo>
                  <a:lnTo>
                    <a:pt x="10" y="8"/>
                  </a:lnTo>
                  <a:lnTo>
                    <a:pt x="10" y="9"/>
                  </a:lnTo>
                  <a:lnTo>
                    <a:pt x="10" y="10"/>
                  </a:lnTo>
                  <a:lnTo>
                    <a:pt x="10" y="12"/>
                  </a:lnTo>
                  <a:lnTo>
                    <a:pt x="10" y="13"/>
                  </a:lnTo>
                  <a:lnTo>
                    <a:pt x="11" y="13"/>
                  </a:lnTo>
                  <a:lnTo>
                    <a:pt x="11" y="14"/>
                  </a:lnTo>
                  <a:lnTo>
                    <a:pt x="11" y="15"/>
                  </a:lnTo>
                  <a:lnTo>
                    <a:pt x="12" y="15"/>
                  </a:lnTo>
                  <a:lnTo>
                    <a:pt x="12" y="17"/>
                  </a:lnTo>
                  <a:lnTo>
                    <a:pt x="13" y="18"/>
                  </a:lnTo>
                  <a:lnTo>
                    <a:pt x="13" y="19"/>
                  </a:lnTo>
                  <a:lnTo>
                    <a:pt x="14" y="19"/>
                  </a:lnTo>
                  <a:lnTo>
                    <a:pt x="16" y="21"/>
                  </a:lnTo>
                  <a:lnTo>
                    <a:pt x="17" y="21"/>
                  </a:lnTo>
                  <a:lnTo>
                    <a:pt x="18" y="22"/>
                  </a:lnTo>
                  <a:lnTo>
                    <a:pt x="19" y="22"/>
                  </a:lnTo>
                  <a:lnTo>
                    <a:pt x="20" y="23"/>
                  </a:lnTo>
                  <a:lnTo>
                    <a:pt x="21" y="23"/>
                  </a:lnTo>
                  <a:lnTo>
                    <a:pt x="23" y="23"/>
                  </a:lnTo>
                  <a:lnTo>
                    <a:pt x="24" y="25"/>
                  </a:lnTo>
                  <a:lnTo>
                    <a:pt x="25" y="25"/>
                  </a:lnTo>
                  <a:lnTo>
                    <a:pt x="26" y="25"/>
                  </a:lnTo>
                  <a:lnTo>
                    <a:pt x="27" y="25"/>
                  </a:lnTo>
                  <a:lnTo>
                    <a:pt x="28" y="25"/>
                  </a:lnTo>
                  <a:lnTo>
                    <a:pt x="30" y="26"/>
                  </a:lnTo>
                  <a:lnTo>
                    <a:pt x="31" y="26"/>
                  </a:lnTo>
                  <a:lnTo>
                    <a:pt x="32" y="26"/>
                  </a:lnTo>
                  <a:lnTo>
                    <a:pt x="33" y="26"/>
                  </a:lnTo>
                  <a:lnTo>
                    <a:pt x="34" y="26"/>
                  </a:lnTo>
                  <a:lnTo>
                    <a:pt x="35" y="26"/>
                  </a:lnTo>
                  <a:lnTo>
                    <a:pt x="37" y="26"/>
                  </a:lnTo>
                  <a:lnTo>
                    <a:pt x="38" y="26"/>
                  </a:lnTo>
                  <a:lnTo>
                    <a:pt x="39" y="26"/>
                  </a:lnTo>
                  <a:lnTo>
                    <a:pt x="40" y="26"/>
                  </a:lnTo>
                  <a:lnTo>
                    <a:pt x="41" y="26"/>
                  </a:lnTo>
                  <a:lnTo>
                    <a:pt x="42" y="26"/>
                  </a:lnTo>
                  <a:lnTo>
                    <a:pt x="44" y="26"/>
                  </a:lnTo>
                  <a:lnTo>
                    <a:pt x="45" y="26"/>
                  </a:lnTo>
                  <a:lnTo>
                    <a:pt x="46" y="25"/>
                  </a:lnTo>
                  <a:lnTo>
                    <a:pt x="47" y="23"/>
                  </a:lnTo>
                  <a:lnTo>
                    <a:pt x="48" y="22"/>
                  </a:lnTo>
                  <a:lnTo>
                    <a:pt x="49" y="22"/>
                  </a:lnTo>
                  <a:lnTo>
                    <a:pt x="49" y="21"/>
                  </a:lnTo>
                  <a:lnTo>
                    <a:pt x="50" y="21"/>
                  </a:lnTo>
                  <a:lnTo>
                    <a:pt x="50" y="19"/>
                  </a:lnTo>
                  <a:lnTo>
                    <a:pt x="52" y="19"/>
                  </a:lnTo>
                  <a:lnTo>
                    <a:pt x="52" y="18"/>
                  </a:lnTo>
                  <a:lnTo>
                    <a:pt x="53" y="17"/>
                  </a:lnTo>
                  <a:lnTo>
                    <a:pt x="53" y="15"/>
                  </a:lnTo>
                  <a:lnTo>
                    <a:pt x="53" y="14"/>
                  </a:lnTo>
                  <a:lnTo>
                    <a:pt x="54" y="14"/>
                  </a:lnTo>
                  <a:lnTo>
                    <a:pt x="54" y="13"/>
                  </a:lnTo>
                  <a:lnTo>
                    <a:pt x="55" y="13"/>
                  </a:lnTo>
                  <a:lnTo>
                    <a:pt x="55" y="12"/>
                  </a:lnTo>
                  <a:lnTo>
                    <a:pt x="55" y="10"/>
                  </a:lnTo>
                  <a:lnTo>
                    <a:pt x="56" y="10"/>
                  </a:lnTo>
                  <a:lnTo>
                    <a:pt x="57" y="9"/>
                  </a:lnTo>
                  <a:lnTo>
                    <a:pt x="59" y="8"/>
                  </a:lnTo>
                  <a:lnTo>
                    <a:pt x="60" y="8"/>
                  </a:lnTo>
                  <a:lnTo>
                    <a:pt x="60" y="6"/>
                  </a:lnTo>
                  <a:lnTo>
                    <a:pt x="61" y="6"/>
                  </a:lnTo>
                  <a:lnTo>
                    <a:pt x="62" y="6"/>
                  </a:lnTo>
                  <a:lnTo>
                    <a:pt x="62" y="8"/>
                  </a:lnTo>
                  <a:lnTo>
                    <a:pt x="63" y="8"/>
                  </a:lnTo>
                  <a:lnTo>
                    <a:pt x="64" y="8"/>
                  </a:lnTo>
                  <a:lnTo>
                    <a:pt x="66" y="8"/>
                  </a:lnTo>
                  <a:lnTo>
                    <a:pt x="67" y="9"/>
                  </a:lnTo>
                  <a:lnTo>
                    <a:pt x="68" y="9"/>
                  </a:lnTo>
                  <a:lnTo>
                    <a:pt x="69" y="9"/>
                  </a:lnTo>
                  <a:lnTo>
                    <a:pt x="70" y="9"/>
                  </a:lnTo>
                  <a:lnTo>
                    <a:pt x="70" y="10"/>
                  </a:lnTo>
                  <a:lnTo>
                    <a:pt x="71" y="10"/>
                  </a:lnTo>
                  <a:lnTo>
                    <a:pt x="73" y="10"/>
                  </a:lnTo>
                  <a:lnTo>
                    <a:pt x="74" y="10"/>
                  </a:lnTo>
                  <a:lnTo>
                    <a:pt x="75" y="10"/>
                  </a:lnTo>
                  <a:lnTo>
                    <a:pt x="75" y="12"/>
                  </a:lnTo>
                  <a:lnTo>
                    <a:pt x="76" y="12"/>
                  </a:lnTo>
                  <a:lnTo>
                    <a:pt x="77" y="12"/>
                  </a:lnTo>
                  <a:lnTo>
                    <a:pt x="78" y="12"/>
                  </a:lnTo>
                  <a:lnTo>
                    <a:pt x="78" y="13"/>
                  </a:lnTo>
                  <a:lnTo>
                    <a:pt x="80" y="13"/>
                  </a:lnTo>
                  <a:lnTo>
                    <a:pt x="81" y="13"/>
                  </a:lnTo>
                  <a:lnTo>
                    <a:pt x="82" y="13"/>
                  </a:lnTo>
                  <a:lnTo>
                    <a:pt x="8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3" name="Freeform 126"/>
            <p:cNvSpPr>
              <a:spLocks/>
            </p:cNvSpPr>
            <p:nvPr/>
          </p:nvSpPr>
          <p:spPr bwMode="auto">
            <a:xfrm>
              <a:off x="4377" y="2728"/>
              <a:ext cx="45" cy="17"/>
            </a:xfrm>
            <a:custGeom>
              <a:avLst/>
              <a:gdLst>
                <a:gd name="T0" fmla="*/ 1 w 90"/>
                <a:gd name="T1" fmla="*/ 1 h 34"/>
                <a:gd name="T2" fmla="*/ 1 w 90"/>
                <a:gd name="T3" fmla="*/ 1 h 34"/>
                <a:gd name="T4" fmla="*/ 1 w 90"/>
                <a:gd name="T5" fmla="*/ 1 h 34"/>
                <a:gd name="T6" fmla="*/ 1 w 90"/>
                <a:gd name="T7" fmla="*/ 1 h 34"/>
                <a:gd name="T8" fmla="*/ 1 w 90"/>
                <a:gd name="T9" fmla="*/ 1 h 34"/>
                <a:gd name="T10" fmla="*/ 1 w 90"/>
                <a:gd name="T11" fmla="*/ 1 h 34"/>
                <a:gd name="T12" fmla="*/ 1 w 90"/>
                <a:gd name="T13" fmla="*/ 1 h 34"/>
                <a:gd name="T14" fmla="*/ 1 w 90"/>
                <a:gd name="T15" fmla="*/ 1 h 34"/>
                <a:gd name="T16" fmla="*/ 1 w 90"/>
                <a:gd name="T17" fmla="*/ 1 h 34"/>
                <a:gd name="T18" fmla="*/ 1 w 90"/>
                <a:gd name="T19" fmla="*/ 1 h 34"/>
                <a:gd name="T20" fmla="*/ 1 w 90"/>
                <a:gd name="T21" fmla="*/ 1 h 34"/>
                <a:gd name="T22" fmla="*/ 1 w 90"/>
                <a:gd name="T23" fmla="*/ 1 h 34"/>
                <a:gd name="T24" fmla="*/ 1 w 90"/>
                <a:gd name="T25" fmla="*/ 1 h 34"/>
                <a:gd name="T26" fmla="*/ 1 w 90"/>
                <a:gd name="T27" fmla="*/ 1 h 34"/>
                <a:gd name="T28" fmla="*/ 1 w 90"/>
                <a:gd name="T29" fmla="*/ 1 h 34"/>
                <a:gd name="T30" fmla="*/ 1 w 90"/>
                <a:gd name="T31" fmla="*/ 1 h 34"/>
                <a:gd name="T32" fmla="*/ 1 w 90"/>
                <a:gd name="T33" fmla="*/ 1 h 34"/>
                <a:gd name="T34" fmla="*/ 1 w 90"/>
                <a:gd name="T35" fmla="*/ 1 h 34"/>
                <a:gd name="T36" fmla="*/ 1 w 90"/>
                <a:gd name="T37" fmla="*/ 1 h 34"/>
                <a:gd name="T38" fmla="*/ 1 w 90"/>
                <a:gd name="T39" fmla="*/ 1 h 34"/>
                <a:gd name="T40" fmla="*/ 1 w 90"/>
                <a:gd name="T41" fmla="*/ 1 h 34"/>
                <a:gd name="T42" fmla="*/ 1 w 90"/>
                <a:gd name="T43" fmla="*/ 1 h 34"/>
                <a:gd name="T44" fmla="*/ 1 w 90"/>
                <a:gd name="T45" fmla="*/ 1 h 34"/>
                <a:gd name="T46" fmla="*/ 1 w 90"/>
                <a:gd name="T47" fmla="*/ 1 h 34"/>
                <a:gd name="T48" fmla="*/ 1 w 90"/>
                <a:gd name="T49" fmla="*/ 1 h 34"/>
                <a:gd name="T50" fmla="*/ 0 w 90"/>
                <a:gd name="T51" fmla="*/ 1 h 34"/>
                <a:gd name="T52" fmla="*/ 1 w 90"/>
                <a:gd name="T53" fmla="*/ 1 h 34"/>
                <a:gd name="T54" fmla="*/ 1 w 90"/>
                <a:gd name="T55" fmla="*/ 1 h 34"/>
                <a:gd name="T56" fmla="*/ 1 w 90"/>
                <a:gd name="T57" fmla="*/ 1 h 34"/>
                <a:gd name="T58" fmla="*/ 1 w 90"/>
                <a:gd name="T59" fmla="*/ 1 h 34"/>
                <a:gd name="T60" fmla="*/ 1 w 90"/>
                <a:gd name="T61" fmla="*/ 1 h 34"/>
                <a:gd name="T62" fmla="*/ 1 w 90"/>
                <a:gd name="T63" fmla="*/ 1 h 34"/>
                <a:gd name="T64" fmla="*/ 1 w 90"/>
                <a:gd name="T65" fmla="*/ 1 h 34"/>
                <a:gd name="T66" fmla="*/ 1 w 90"/>
                <a:gd name="T67" fmla="*/ 1 h 34"/>
                <a:gd name="T68" fmla="*/ 1 w 90"/>
                <a:gd name="T69" fmla="*/ 1 h 34"/>
                <a:gd name="T70" fmla="*/ 1 w 90"/>
                <a:gd name="T71" fmla="*/ 1 h 34"/>
                <a:gd name="T72" fmla="*/ 1 w 90"/>
                <a:gd name="T73" fmla="*/ 1 h 34"/>
                <a:gd name="T74" fmla="*/ 1 w 90"/>
                <a:gd name="T75" fmla="*/ 1 h 34"/>
                <a:gd name="T76" fmla="*/ 1 w 90"/>
                <a:gd name="T77" fmla="*/ 1 h 34"/>
                <a:gd name="T78" fmla="*/ 1 w 90"/>
                <a:gd name="T79" fmla="*/ 1 h 34"/>
                <a:gd name="T80" fmla="*/ 1 w 90"/>
                <a:gd name="T81" fmla="*/ 1 h 34"/>
                <a:gd name="T82" fmla="*/ 1 w 90"/>
                <a:gd name="T83" fmla="*/ 1 h 34"/>
                <a:gd name="T84" fmla="*/ 1 w 90"/>
                <a:gd name="T85" fmla="*/ 1 h 34"/>
                <a:gd name="T86" fmla="*/ 1 w 90"/>
                <a:gd name="T87" fmla="*/ 1 h 34"/>
                <a:gd name="T88" fmla="*/ 1 w 90"/>
                <a:gd name="T89" fmla="*/ 1 h 34"/>
                <a:gd name="T90" fmla="*/ 1 w 90"/>
                <a:gd name="T91" fmla="*/ 1 h 34"/>
                <a:gd name="T92" fmla="*/ 1 w 90"/>
                <a:gd name="T93" fmla="*/ 1 h 34"/>
                <a:gd name="T94" fmla="*/ 1 w 90"/>
                <a:gd name="T95" fmla="*/ 1 h 34"/>
                <a:gd name="T96" fmla="*/ 1 w 90"/>
                <a:gd name="T97" fmla="*/ 1 h 34"/>
                <a:gd name="T98" fmla="*/ 1 w 90"/>
                <a:gd name="T99" fmla="*/ 1 h 34"/>
                <a:gd name="T100" fmla="*/ 1 w 90"/>
                <a:gd name="T101" fmla="*/ 1 h 34"/>
                <a:gd name="T102" fmla="*/ 1 w 90"/>
                <a:gd name="T103" fmla="*/ 1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 h="34">
                  <a:moveTo>
                    <a:pt x="83" y="14"/>
                  </a:moveTo>
                  <a:lnTo>
                    <a:pt x="84" y="14"/>
                  </a:lnTo>
                  <a:lnTo>
                    <a:pt x="85" y="15"/>
                  </a:lnTo>
                  <a:lnTo>
                    <a:pt x="87" y="15"/>
                  </a:lnTo>
                  <a:lnTo>
                    <a:pt x="87" y="17"/>
                  </a:lnTo>
                  <a:lnTo>
                    <a:pt x="88" y="17"/>
                  </a:lnTo>
                  <a:lnTo>
                    <a:pt x="89" y="18"/>
                  </a:lnTo>
                  <a:lnTo>
                    <a:pt x="90" y="18"/>
                  </a:lnTo>
                  <a:lnTo>
                    <a:pt x="90" y="19"/>
                  </a:lnTo>
                  <a:lnTo>
                    <a:pt x="90" y="21"/>
                  </a:lnTo>
                  <a:lnTo>
                    <a:pt x="89" y="21"/>
                  </a:lnTo>
                  <a:lnTo>
                    <a:pt x="88" y="21"/>
                  </a:lnTo>
                  <a:lnTo>
                    <a:pt x="88" y="22"/>
                  </a:lnTo>
                  <a:lnTo>
                    <a:pt x="87" y="22"/>
                  </a:lnTo>
                  <a:lnTo>
                    <a:pt x="85" y="22"/>
                  </a:lnTo>
                  <a:lnTo>
                    <a:pt x="85" y="23"/>
                  </a:lnTo>
                  <a:lnTo>
                    <a:pt x="84" y="23"/>
                  </a:lnTo>
                  <a:lnTo>
                    <a:pt x="84" y="25"/>
                  </a:lnTo>
                  <a:lnTo>
                    <a:pt x="83" y="25"/>
                  </a:lnTo>
                  <a:lnTo>
                    <a:pt x="82" y="26"/>
                  </a:lnTo>
                  <a:lnTo>
                    <a:pt x="81" y="26"/>
                  </a:lnTo>
                  <a:lnTo>
                    <a:pt x="81" y="27"/>
                  </a:lnTo>
                  <a:lnTo>
                    <a:pt x="80" y="27"/>
                  </a:lnTo>
                  <a:lnTo>
                    <a:pt x="80" y="28"/>
                  </a:lnTo>
                  <a:lnTo>
                    <a:pt x="78" y="28"/>
                  </a:lnTo>
                  <a:lnTo>
                    <a:pt x="77" y="28"/>
                  </a:lnTo>
                  <a:lnTo>
                    <a:pt x="77" y="30"/>
                  </a:lnTo>
                  <a:lnTo>
                    <a:pt x="76" y="30"/>
                  </a:lnTo>
                  <a:lnTo>
                    <a:pt x="75" y="30"/>
                  </a:lnTo>
                  <a:lnTo>
                    <a:pt x="74" y="30"/>
                  </a:lnTo>
                  <a:lnTo>
                    <a:pt x="73" y="31"/>
                  </a:lnTo>
                  <a:lnTo>
                    <a:pt x="71" y="31"/>
                  </a:lnTo>
                  <a:lnTo>
                    <a:pt x="70" y="31"/>
                  </a:lnTo>
                  <a:lnTo>
                    <a:pt x="69" y="31"/>
                  </a:lnTo>
                  <a:lnTo>
                    <a:pt x="68" y="31"/>
                  </a:lnTo>
                  <a:lnTo>
                    <a:pt x="67" y="31"/>
                  </a:lnTo>
                  <a:lnTo>
                    <a:pt x="66" y="31"/>
                  </a:lnTo>
                  <a:lnTo>
                    <a:pt x="64" y="31"/>
                  </a:lnTo>
                  <a:lnTo>
                    <a:pt x="63" y="31"/>
                  </a:lnTo>
                  <a:lnTo>
                    <a:pt x="62" y="31"/>
                  </a:lnTo>
                  <a:lnTo>
                    <a:pt x="61" y="31"/>
                  </a:lnTo>
                  <a:lnTo>
                    <a:pt x="60" y="31"/>
                  </a:lnTo>
                  <a:lnTo>
                    <a:pt x="59" y="31"/>
                  </a:lnTo>
                  <a:lnTo>
                    <a:pt x="57" y="31"/>
                  </a:lnTo>
                  <a:lnTo>
                    <a:pt x="56" y="31"/>
                  </a:lnTo>
                  <a:lnTo>
                    <a:pt x="55" y="31"/>
                  </a:lnTo>
                  <a:lnTo>
                    <a:pt x="54" y="31"/>
                  </a:lnTo>
                  <a:lnTo>
                    <a:pt x="53" y="31"/>
                  </a:lnTo>
                  <a:lnTo>
                    <a:pt x="52" y="31"/>
                  </a:lnTo>
                  <a:lnTo>
                    <a:pt x="50" y="31"/>
                  </a:lnTo>
                  <a:lnTo>
                    <a:pt x="49" y="32"/>
                  </a:lnTo>
                  <a:lnTo>
                    <a:pt x="48" y="32"/>
                  </a:lnTo>
                  <a:lnTo>
                    <a:pt x="47" y="32"/>
                  </a:lnTo>
                  <a:lnTo>
                    <a:pt x="46" y="32"/>
                  </a:lnTo>
                  <a:lnTo>
                    <a:pt x="45" y="32"/>
                  </a:lnTo>
                  <a:lnTo>
                    <a:pt x="44" y="32"/>
                  </a:lnTo>
                  <a:lnTo>
                    <a:pt x="42" y="32"/>
                  </a:lnTo>
                  <a:lnTo>
                    <a:pt x="41" y="32"/>
                  </a:lnTo>
                  <a:lnTo>
                    <a:pt x="40" y="34"/>
                  </a:lnTo>
                  <a:lnTo>
                    <a:pt x="39" y="34"/>
                  </a:lnTo>
                  <a:lnTo>
                    <a:pt x="38" y="34"/>
                  </a:lnTo>
                  <a:lnTo>
                    <a:pt x="37" y="34"/>
                  </a:lnTo>
                  <a:lnTo>
                    <a:pt x="35" y="34"/>
                  </a:lnTo>
                  <a:lnTo>
                    <a:pt x="34" y="34"/>
                  </a:lnTo>
                  <a:lnTo>
                    <a:pt x="33" y="34"/>
                  </a:lnTo>
                  <a:lnTo>
                    <a:pt x="33" y="32"/>
                  </a:lnTo>
                  <a:lnTo>
                    <a:pt x="32" y="32"/>
                  </a:lnTo>
                  <a:lnTo>
                    <a:pt x="31" y="32"/>
                  </a:lnTo>
                  <a:lnTo>
                    <a:pt x="30" y="32"/>
                  </a:lnTo>
                  <a:lnTo>
                    <a:pt x="28" y="32"/>
                  </a:lnTo>
                  <a:lnTo>
                    <a:pt x="28" y="31"/>
                  </a:lnTo>
                  <a:lnTo>
                    <a:pt x="27" y="31"/>
                  </a:lnTo>
                  <a:lnTo>
                    <a:pt x="26" y="31"/>
                  </a:lnTo>
                  <a:lnTo>
                    <a:pt x="25" y="31"/>
                  </a:lnTo>
                  <a:lnTo>
                    <a:pt x="24" y="31"/>
                  </a:lnTo>
                  <a:lnTo>
                    <a:pt x="23" y="31"/>
                  </a:lnTo>
                  <a:lnTo>
                    <a:pt x="23" y="30"/>
                  </a:lnTo>
                  <a:lnTo>
                    <a:pt x="21" y="30"/>
                  </a:lnTo>
                  <a:lnTo>
                    <a:pt x="20" y="30"/>
                  </a:lnTo>
                  <a:lnTo>
                    <a:pt x="19" y="30"/>
                  </a:lnTo>
                  <a:lnTo>
                    <a:pt x="18" y="30"/>
                  </a:lnTo>
                  <a:lnTo>
                    <a:pt x="18" y="28"/>
                  </a:lnTo>
                  <a:lnTo>
                    <a:pt x="17" y="28"/>
                  </a:lnTo>
                  <a:lnTo>
                    <a:pt x="16" y="28"/>
                  </a:lnTo>
                  <a:lnTo>
                    <a:pt x="14" y="27"/>
                  </a:lnTo>
                  <a:lnTo>
                    <a:pt x="13" y="27"/>
                  </a:lnTo>
                  <a:lnTo>
                    <a:pt x="12" y="26"/>
                  </a:lnTo>
                  <a:lnTo>
                    <a:pt x="11" y="26"/>
                  </a:lnTo>
                  <a:lnTo>
                    <a:pt x="11" y="25"/>
                  </a:lnTo>
                  <a:lnTo>
                    <a:pt x="10" y="25"/>
                  </a:lnTo>
                  <a:lnTo>
                    <a:pt x="9" y="23"/>
                  </a:lnTo>
                  <a:lnTo>
                    <a:pt x="7" y="23"/>
                  </a:lnTo>
                  <a:lnTo>
                    <a:pt x="6" y="22"/>
                  </a:lnTo>
                  <a:lnTo>
                    <a:pt x="5" y="22"/>
                  </a:lnTo>
                  <a:lnTo>
                    <a:pt x="5" y="21"/>
                  </a:lnTo>
                  <a:lnTo>
                    <a:pt x="4" y="19"/>
                  </a:lnTo>
                  <a:lnTo>
                    <a:pt x="3" y="18"/>
                  </a:lnTo>
                  <a:lnTo>
                    <a:pt x="3" y="17"/>
                  </a:lnTo>
                  <a:lnTo>
                    <a:pt x="2" y="17"/>
                  </a:lnTo>
                  <a:lnTo>
                    <a:pt x="2" y="15"/>
                  </a:lnTo>
                  <a:lnTo>
                    <a:pt x="0" y="15"/>
                  </a:lnTo>
                  <a:lnTo>
                    <a:pt x="0" y="14"/>
                  </a:lnTo>
                  <a:lnTo>
                    <a:pt x="0" y="13"/>
                  </a:lnTo>
                  <a:lnTo>
                    <a:pt x="0" y="12"/>
                  </a:lnTo>
                  <a:lnTo>
                    <a:pt x="2" y="12"/>
                  </a:lnTo>
                  <a:lnTo>
                    <a:pt x="2" y="10"/>
                  </a:lnTo>
                  <a:lnTo>
                    <a:pt x="2" y="9"/>
                  </a:lnTo>
                  <a:lnTo>
                    <a:pt x="3" y="9"/>
                  </a:lnTo>
                  <a:lnTo>
                    <a:pt x="3" y="8"/>
                  </a:lnTo>
                  <a:lnTo>
                    <a:pt x="4" y="8"/>
                  </a:lnTo>
                  <a:lnTo>
                    <a:pt x="4" y="6"/>
                  </a:lnTo>
                  <a:lnTo>
                    <a:pt x="5" y="5"/>
                  </a:lnTo>
                  <a:lnTo>
                    <a:pt x="5" y="4"/>
                  </a:lnTo>
                  <a:lnTo>
                    <a:pt x="6" y="4"/>
                  </a:lnTo>
                  <a:lnTo>
                    <a:pt x="6" y="2"/>
                  </a:lnTo>
                  <a:lnTo>
                    <a:pt x="7" y="2"/>
                  </a:lnTo>
                  <a:lnTo>
                    <a:pt x="7" y="1"/>
                  </a:lnTo>
                  <a:lnTo>
                    <a:pt x="9" y="1"/>
                  </a:lnTo>
                  <a:lnTo>
                    <a:pt x="9" y="0"/>
                  </a:lnTo>
                  <a:lnTo>
                    <a:pt x="9" y="1"/>
                  </a:lnTo>
                  <a:lnTo>
                    <a:pt x="9" y="2"/>
                  </a:lnTo>
                  <a:lnTo>
                    <a:pt x="9" y="4"/>
                  </a:lnTo>
                  <a:lnTo>
                    <a:pt x="9" y="5"/>
                  </a:lnTo>
                  <a:lnTo>
                    <a:pt x="9" y="6"/>
                  </a:lnTo>
                  <a:lnTo>
                    <a:pt x="9" y="8"/>
                  </a:lnTo>
                  <a:lnTo>
                    <a:pt x="10" y="8"/>
                  </a:lnTo>
                  <a:lnTo>
                    <a:pt x="10" y="9"/>
                  </a:lnTo>
                  <a:lnTo>
                    <a:pt x="10" y="10"/>
                  </a:lnTo>
                  <a:lnTo>
                    <a:pt x="10" y="12"/>
                  </a:lnTo>
                  <a:lnTo>
                    <a:pt x="10" y="13"/>
                  </a:lnTo>
                  <a:lnTo>
                    <a:pt x="11" y="13"/>
                  </a:lnTo>
                  <a:lnTo>
                    <a:pt x="11" y="14"/>
                  </a:lnTo>
                  <a:lnTo>
                    <a:pt x="11" y="15"/>
                  </a:lnTo>
                  <a:lnTo>
                    <a:pt x="12" y="15"/>
                  </a:lnTo>
                  <a:lnTo>
                    <a:pt x="12" y="17"/>
                  </a:lnTo>
                  <a:lnTo>
                    <a:pt x="13" y="18"/>
                  </a:lnTo>
                  <a:lnTo>
                    <a:pt x="14" y="19"/>
                  </a:lnTo>
                  <a:lnTo>
                    <a:pt x="16" y="21"/>
                  </a:lnTo>
                  <a:lnTo>
                    <a:pt x="17" y="21"/>
                  </a:lnTo>
                  <a:lnTo>
                    <a:pt x="18" y="22"/>
                  </a:lnTo>
                  <a:lnTo>
                    <a:pt x="19" y="22"/>
                  </a:lnTo>
                  <a:lnTo>
                    <a:pt x="20" y="23"/>
                  </a:lnTo>
                  <a:lnTo>
                    <a:pt x="21" y="23"/>
                  </a:lnTo>
                  <a:lnTo>
                    <a:pt x="23" y="23"/>
                  </a:lnTo>
                  <a:lnTo>
                    <a:pt x="24" y="25"/>
                  </a:lnTo>
                  <a:lnTo>
                    <a:pt x="25" y="25"/>
                  </a:lnTo>
                  <a:lnTo>
                    <a:pt x="26" y="25"/>
                  </a:lnTo>
                  <a:lnTo>
                    <a:pt x="27" y="25"/>
                  </a:lnTo>
                  <a:lnTo>
                    <a:pt x="28" y="25"/>
                  </a:lnTo>
                  <a:lnTo>
                    <a:pt x="30" y="26"/>
                  </a:lnTo>
                  <a:lnTo>
                    <a:pt x="31" y="26"/>
                  </a:lnTo>
                  <a:lnTo>
                    <a:pt x="32" y="26"/>
                  </a:lnTo>
                  <a:lnTo>
                    <a:pt x="33" y="26"/>
                  </a:lnTo>
                  <a:lnTo>
                    <a:pt x="34" y="26"/>
                  </a:lnTo>
                  <a:lnTo>
                    <a:pt x="35" y="26"/>
                  </a:lnTo>
                  <a:lnTo>
                    <a:pt x="37" y="26"/>
                  </a:lnTo>
                  <a:lnTo>
                    <a:pt x="38" y="26"/>
                  </a:lnTo>
                  <a:lnTo>
                    <a:pt x="39" y="26"/>
                  </a:lnTo>
                  <a:lnTo>
                    <a:pt x="40" y="26"/>
                  </a:lnTo>
                  <a:lnTo>
                    <a:pt x="41" y="26"/>
                  </a:lnTo>
                  <a:lnTo>
                    <a:pt x="42" y="26"/>
                  </a:lnTo>
                  <a:lnTo>
                    <a:pt x="44" y="26"/>
                  </a:lnTo>
                  <a:lnTo>
                    <a:pt x="45" y="26"/>
                  </a:lnTo>
                  <a:lnTo>
                    <a:pt x="46" y="25"/>
                  </a:lnTo>
                  <a:lnTo>
                    <a:pt x="47" y="23"/>
                  </a:lnTo>
                  <a:lnTo>
                    <a:pt x="48" y="22"/>
                  </a:lnTo>
                  <a:lnTo>
                    <a:pt x="49" y="22"/>
                  </a:lnTo>
                  <a:lnTo>
                    <a:pt x="49" y="21"/>
                  </a:lnTo>
                  <a:lnTo>
                    <a:pt x="50" y="21"/>
                  </a:lnTo>
                  <a:lnTo>
                    <a:pt x="50" y="19"/>
                  </a:lnTo>
                  <a:lnTo>
                    <a:pt x="52" y="19"/>
                  </a:lnTo>
                  <a:lnTo>
                    <a:pt x="52" y="18"/>
                  </a:lnTo>
                  <a:lnTo>
                    <a:pt x="53" y="17"/>
                  </a:lnTo>
                  <a:lnTo>
                    <a:pt x="53" y="15"/>
                  </a:lnTo>
                  <a:lnTo>
                    <a:pt x="53" y="14"/>
                  </a:lnTo>
                  <a:lnTo>
                    <a:pt x="54" y="14"/>
                  </a:lnTo>
                  <a:lnTo>
                    <a:pt x="54" y="13"/>
                  </a:lnTo>
                  <a:lnTo>
                    <a:pt x="55" y="13"/>
                  </a:lnTo>
                  <a:lnTo>
                    <a:pt x="55" y="12"/>
                  </a:lnTo>
                  <a:lnTo>
                    <a:pt x="55" y="10"/>
                  </a:lnTo>
                  <a:lnTo>
                    <a:pt x="56" y="10"/>
                  </a:lnTo>
                  <a:lnTo>
                    <a:pt x="57" y="9"/>
                  </a:lnTo>
                  <a:lnTo>
                    <a:pt x="59" y="8"/>
                  </a:lnTo>
                  <a:lnTo>
                    <a:pt x="60" y="8"/>
                  </a:lnTo>
                  <a:lnTo>
                    <a:pt x="60" y="6"/>
                  </a:lnTo>
                  <a:lnTo>
                    <a:pt x="61" y="6"/>
                  </a:lnTo>
                  <a:lnTo>
                    <a:pt x="62" y="6"/>
                  </a:lnTo>
                  <a:lnTo>
                    <a:pt x="62" y="8"/>
                  </a:lnTo>
                  <a:lnTo>
                    <a:pt x="63" y="8"/>
                  </a:lnTo>
                  <a:lnTo>
                    <a:pt x="64" y="8"/>
                  </a:lnTo>
                  <a:lnTo>
                    <a:pt x="66" y="8"/>
                  </a:lnTo>
                  <a:lnTo>
                    <a:pt x="67" y="9"/>
                  </a:lnTo>
                  <a:lnTo>
                    <a:pt x="68" y="9"/>
                  </a:lnTo>
                  <a:lnTo>
                    <a:pt x="69" y="9"/>
                  </a:lnTo>
                  <a:lnTo>
                    <a:pt x="70" y="9"/>
                  </a:lnTo>
                  <a:lnTo>
                    <a:pt x="70" y="10"/>
                  </a:lnTo>
                  <a:lnTo>
                    <a:pt x="71" y="10"/>
                  </a:lnTo>
                  <a:lnTo>
                    <a:pt x="73" y="10"/>
                  </a:lnTo>
                  <a:lnTo>
                    <a:pt x="74" y="10"/>
                  </a:lnTo>
                  <a:lnTo>
                    <a:pt x="75" y="10"/>
                  </a:lnTo>
                  <a:lnTo>
                    <a:pt x="75" y="12"/>
                  </a:lnTo>
                  <a:lnTo>
                    <a:pt x="76" y="12"/>
                  </a:lnTo>
                  <a:lnTo>
                    <a:pt x="77" y="12"/>
                  </a:lnTo>
                  <a:lnTo>
                    <a:pt x="78" y="12"/>
                  </a:lnTo>
                  <a:lnTo>
                    <a:pt x="78" y="13"/>
                  </a:lnTo>
                  <a:lnTo>
                    <a:pt x="80" y="13"/>
                  </a:lnTo>
                  <a:lnTo>
                    <a:pt x="81" y="13"/>
                  </a:lnTo>
                  <a:lnTo>
                    <a:pt x="82" y="13"/>
                  </a:lnTo>
                  <a:lnTo>
                    <a:pt x="83"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4" name="Freeform 127"/>
            <p:cNvSpPr>
              <a:spLocks noEditPoints="1"/>
            </p:cNvSpPr>
            <p:nvPr/>
          </p:nvSpPr>
          <p:spPr bwMode="auto">
            <a:xfrm>
              <a:off x="4164" y="3623"/>
              <a:ext cx="284" cy="204"/>
            </a:xfrm>
            <a:custGeom>
              <a:avLst/>
              <a:gdLst>
                <a:gd name="T0" fmla="*/ 2 w 566"/>
                <a:gd name="T1" fmla="*/ 2 h 407"/>
                <a:gd name="T2" fmla="*/ 2 w 566"/>
                <a:gd name="T3" fmla="*/ 2 h 407"/>
                <a:gd name="T4" fmla="*/ 2 w 566"/>
                <a:gd name="T5" fmla="*/ 2 h 407"/>
                <a:gd name="T6" fmla="*/ 1 w 566"/>
                <a:gd name="T7" fmla="*/ 2 h 407"/>
                <a:gd name="T8" fmla="*/ 1 w 566"/>
                <a:gd name="T9" fmla="*/ 2 h 407"/>
                <a:gd name="T10" fmla="*/ 1 w 566"/>
                <a:gd name="T11" fmla="*/ 2 h 407"/>
                <a:gd name="T12" fmla="*/ 1 w 566"/>
                <a:gd name="T13" fmla="*/ 2 h 407"/>
                <a:gd name="T14" fmla="*/ 1 w 566"/>
                <a:gd name="T15" fmla="*/ 2 h 407"/>
                <a:gd name="T16" fmla="*/ 1 w 566"/>
                <a:gd name="T17" fmla="*/ 2 h 407"/>
                <a:gd name="T18" fmla="*/ 1 w 566"/>
                <a:gd name="T19" fmla="*/ 2 h 407"/>
                <a:gd name="T20" fmla="*/ 3 w 566"/>
                <a:gd name="T21" fmla="*/ 2 h 407"/>
                <a:gd name="T22" fmla="*/ 3 w 566"/>
                <a:gd name="T23" fmla="*/ 2 h 407"/>
                <a:gd name="T24" fmla="*/ 3 w 566"/>
                <a:gd name="T25" fmla="*/ 2 h 407"/>
                <a:gd name="T26" fmla="*/ 3 w 566"/>
                <a:gd name="T27" fmla="*/ 2 h 407"/>
                <a:gd name="T28" fmla="*/ 3 w 566"/>
                <a:gd name="T29" fmla="*/ 2 h 407"/>
                <a:gd name="T30" fmla="*/ 3 w 566"/>
                <a:gd name="T31" fmla="*/ 2 h 407"/>
                <a:gd name="T32" fmla="*/ 1 w 566"/>
                <a:gd name="T33" fmla="*/ 1 h 407"/>
                <a:gd name="T34" fmla="*/ 1 w 566"/>
                <a:gd name="T35" fmla="*/ 1 h 407"/>
                <a:gd name="T36" fmla="*/ 1 w 566"/>
                <a:gd name="T37" fmla="*/ 1 h 407"/>
                <a:gd name="T38" fmla="*/ 1 w 566"/>
                <a:gd name="T39" fmla="*/ 1 h 407"/>
                <a:gd name="T40" fmla="*/ 1 w 566"/>
                <a:gd name="T41" fmla="*/ 1 h 407"/>
                <a:gd name="T42" fmla="*/ 1 w 566"/>
                <a:gd name="T43" fmla="*/ 1 h 407"/>
                <a:gd name="T44" fmla="*/ 1 w 566"/>
                <a:gd name="T45" fmla="*/ 1 h 407"/>
                <a:gd name="T46" fmla="*/ 1 w 566"/>
                <a:gd name="T47" fmla="*/ 1 h 407"/>
                <a:gd name="T48" fmla="*/ 1 w 566"/>
                <a:gd name="T49" fmla="*/ 1 h 407"/>
                <a:gd name="T50" fmla="*/ 1 w 566"/>
                <a:gd name="T51" fmla="*/ 1 h 407"/>
                <a:gd name="T52" fmla="*/ 1 w 566"/>
                <a:gd name="T53" fmla="*/ 1 h 407"/>
                <a:gd name="T54" fmla="*/ 1 w 566"/>
                <a:gd name="T55" fmla="*/ 1 h 407"/>
                <a:gd name="T56" fmla="*/ 1 w 566"/>
                <a:gd name="T57" fmla="*/ 1 h 407"/>
                <a:gd name="T58" fmla="*/ 1 w 566"/>
                <a:gd name="T59" fmla="*/ 1 h 407"/>
                <a:gd name="T60" fmla="*/ 1 w 566"/>
                <a:gd name="T61" fmla="*/ 1 h 407"/>
                <a:gd name="T62" fmla="*/ 1 w 566"/>
                <a:gd name="T63" fmla="*/ 1 h 407"/>
                <a:gd name="T64" fmla="*/ 1 w 566"/>
                <a:gd name="T65" fmla="*/ 1 h 407"/>
                <a:gd name="T66" fmla="*/ 1 w 566"/>
                <a:gd name="T67" fmla="*/ 1 h 407"/>
                <a:gd name="T68" fmla="*/ 1 w 566"/>
                <a:gd name="T69" fmla="*/ 1 h 407"/>
                <a:gd name="T70" fmla="*/ 1 w 566"/>
                <a:gd name="T71" fmla="*/ 1 h 407"/>
                <a:gd name="T72" fmla="*/ 1 w 566"/>
                <a:gd name="T73" fmla="*/ 1 h 407"/>
                <a:gd name="T74" fmla="*/ 1 w 566"/>
                <a:gd name="T75" fmla="*/ 1 h 407"/>
                <a:gd name="T76" fmla="*/ 1 w 566"/>
                <a:gd name="T77" fmla="*/ 1 h 407"/>
                <a:gd name="T78" fmla="*/ 1 w 566"/>
                <a:gd name="T79" fmla="*/ 1 h 407"/>
                <a:gd name="T80" fmla="*/ 1 w 566"/>
                <a:gd name="T81" fmla="*/ 1 h 407"/>
                <a:gd name="T82" fmla="*/ 1 w 566"/>
                <a:gd name="T83" fmla="*/ 1 h 407"/>
                <a:gd name="T84" fmla="*/ 1 w 566"/>
                <a:gd name="T85" fmla="*/ 1 h 407"/>
                <a:gd name="T86" fmla="*/ 1 w 566"/>
                <a:gd name="T87" fmla="*/ 1 h 407"/>
                <a:gd name="T88" fmla="*/ 1 w 566"/>
                <a:gd name="T89" fmla="*/ 1 h 407"/>
                <a:gd name="T90" fmla="*/ 1 w 566"/>
                <a:gd name="T91" fmla="*/ 1 h 407"/>
                <a:gd name="T92" fmla="*/ 1 w 566"/>
                <a:gd name="T93" fmla="*/ 1 h 407"/>
                <a:gd name="T94" fmla="*/ 1 w 566"/>
                <a:gd name="T95" fmla="*/ 1 h 407"/>
                <a:gd name="T96" fmla="*/ 1 w 566"/>
                <a:gd name="T97" fmla="*/ 1 h 407"/>
                <a:gd name="T98" fmla="*/ 1 w 566"/>
                <a:gd name="T99" fmla="*/ 1 h 407"/>
                <a:gd name="T100" fmla="*/ 1 w 566"/>
                <a:gd name="T101" fmla="*/ 1 h 407"/>
                <a:gd name="T102" fmla="*/ 1 w 566"/>
                <a:gd name="T103" fmla="*/ 0 h 407"/>
                <a:gd name="T104" fmla="*/ 1 w 566"/>
                <a:gd name="T105" fmla="*/ 1 h 407"/>
                <a:gd name="T106" fmla="*/ 1 w 566"/>
                <a:gd name="T107" fmla="*/ 1 h 407"/>
                <a:gd name="T108" fmla="*/ 1 w 566"/>
                <a:gd name="T109" fmla="*/ 1 h 407"/>
                <a:gd name="T110" fmla="*/ 1 w 566"/>
                <a:gd name="T111" fmla="*/ 1 h 407"/>
                <a:gd name="T112" fmla="*/ 1 w 566"/>
                <a:gd name="T113" fmla="*/ 1 h 407"/>
                <a:gd name="T114" fmla="*/ 1 w 566"/>
                <a:gd name="T115" fmla="*/ 1 h 407"/>
                <a:gd name="T116" fmla="*/ 1 w 566"/>
                <a:gd name="T117" fmla="*/ 1 h 407"/>
                <a:gd name="T118" fmla="*/ 1 w 566"/>
                <a:gd name="T119" fmla="*/ 0 h 4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6" h="407">
                  <a:moveTo>
                    <a:pt x="544" y="350"/>
                  </a:moveTo>
                  <a:lnTo>
                    <a:pt x="531" y="344"/>
                  </a:lnTo>
                  <a:lnTo>
                    <a:pt x="518" y="337"/>
                  </a:lnTo>
                  <a:lnTo>
                    <a:pt x="504" y="332"/>
                  </a:lnTo>
                  <a:lnTo>
                    <a:pt x="490" y="325"/>
                  </a:lnTo>
                  <a:lnTo>
                    <a:pt x="476" y="322"/>
                  </a:lnTo>
                  <a:lnTo>
                    <a:pt x="462" y="316"/>
                  </a:lnTo>
                  <a:lnTo>
                    <a:pt x="447" y="312"/>
                  </a:lnTo>
                  <a:lnTo>
                    <a:pt x="433" y="309"/>
                  </a:lnTo>
                  <a:lnTo>
                    <a:pt x="418" y="306"/>
                  </a:lnTo>
                  <a:lnTo>
                    <a:pt x="402" y="303"/>
                  </a:lnTo>
                  <a:lnTo>
                    <a:pt x="388" y="301"/>
                  </a:lnTo>
                  <a:lnTo>
                    <a:pt x="373" y="298"/>
                  </a:lnTo>
                  <a:lnTo>
                    <a:pt x="358" y="297"/>
                  </a:lnTo>
                  <a:lnTo>
                    <a:pt x="343" y="296"/>
                  </a:lnTo>
                  <a:lnTo>
                    <a:pt x="328" y="296"/>
                  </a:lnTo>
                  <a:lnTo>
                    <a:pt x="313" y="294"/>
                  </a:lnTo>
                  <a:lnTo>
                    <a:pt x="298" y="294"/>
                  </a:lnTo>
                  <a:lnTo>
                    <a:pt x="283" y="296"/>
                  </a:lnTo>
                  <a:lnTo>
                    <a:pt x="267" y="296"/>
                  </a:lnTo>
                  <a:lnTo>
                    <a:pt x="252" y="297"/>
                  </a:lnTo>
                  <a:lnTo>
                    <a:pt x="237" y="298"/>
                  </a:lnTo>
                  <a:lnTo>
                    <a:pt x="222" y="301"/>
                  </a:lnTo>
                  <a:lnTo>
                    <a:pt x="208" y="302"/>
                  </a:lnTo>
                  <a:lnTo>
                    <a:pt x="193" y="305"/>
                  </a:lnTo>
                  <a:lnTo>
                    <a:pt x="179" y="309"/>
                  </a:lnTo>
                  <a:lnTo>
                    <a:pt x="164" y="311"/>
                  </a:lnTo>
                  <a:lnTo>
                    <a:pt x="150" y="315"/>
                  </a:lnTo>
                  <a:lnTo>
                    <a:pt x="136" y="319"/>
                  </a:lnTo>
                  <a:lnTo>
                    <a:pt x="122" y="323"/>
                  </a:lnTo>
                  <a:lnTo>
                    <a:pt x="108" y="328"/>
                  </a:lnTo>
                  <a:lnTo>
                    <a:pt x="94" y="333"/>
                  </a:lnTo>
                  <a:lnTo>
                    <a:pt x="80" y="338"/>
                  </a:lnTo>
                  <a:lnTo>
                    <a:pt x="78" y="340"/>
                  </a:lnTo>
                  <a:lnTo>
                    <a:pt x="76" y="341"/>
                  </a:lnTo>
                  <a:lnTo>
                    <a:pt x="73" y="342"/>
                  </a:lnTo>
                  <a:lnTo>
                    <a:pt x="70" y="344"/>
                  </a:lnTo>
                  <a:lnTo>
                    <a:pt x="67" y="345"/>
                  </a:lnTo>
                  <a:lnTo>
                    <a:pt x="64" y="346"/>
                  </a:lnTo>
                  <a:lnTo>
                    <a:pt x="62" y="348"/>
                  </a:lnTo>
                  <a:lnTo>
                    <a:pt x="58" y="350"/>
                  </a:lnTo>
                  <a:lnTo>
                    <a:pt x="55" y="351"/>
                  </a:lnTo>
                  <a:lnTo>
                    <a:pt x="52" y="354"/>
                  </a:lnTo>
                  <a:lnTo>
                    <a:pt x="49" y="355"/>
                  </a:lnTo>
                  <a:lnTo>
                    <a:pt x="45" y="358"/>
                  </a:lnTo>
                  <a:lnTo>
                    <a:pt x="43" y="359"/>
                  </a:lnTo>
                  <a:lnTo>
                    <a:pt x="39" y="362"/>
                  </a:lnTo>
                  <a:lnTo>
                    <a:pt x="36" y="363"/>
                  </a:lnTo>
                  <a:lnTo>
                    <a:pt x="34" y="366"/>
                  </a:lnTo>
                  <a:lnTo>
                    <a:pt x="30" y="368"/>
                  </a:lnTo>
                  <a:lnTo>
                    <a:pt x="27" y="371"/>
                  </a:lnTo>
                  <a:lnTo>
                    <a:pt x="24" y="373"/>
                  </a:lnTo>
                  <a:lnTo>
                    <a:pt x="22" y="376"/>
                  </a:lnTo>
                  <a:lnTo>
                    <a:pt x="19" y="377"/>
                  </a:lnTo>
                  <a:lnTo>
                    <a:pt x="16" y="380"/>
                  </a:lnTo>
                  <a:lnTo>
                    <a:pt x="14" y="383"/>
                  </a:lnTo>
                  <a:lnTo>
                    <a:pt x="12" y="385"/>
                  </a:lnTo>
                  <a:lnTo>
                    <a:pt x="9" y="388"/>
                  </a:lnTo>
                  <a:lnTo>
                    <a:pt x="8" y="390"/>
                  </a:lnTo>
                  <a:lnTo>
                    <a:pt x="6" y="393"/>
                  </a:lnTo>
                  <a:lnTo>
                    <a:pt x="5" y="396"/>
                  </a:lnTo>
                  <a:lnTo>
                    <a:pt x="3" y="398"/>
                  </a:lnTo>
                  <a:lnTo>
                    <a:pt x="2" y="402"/>
                  </a:lnTo>
                  <a:lnTo>
                    <a:pt x="1" y="405"/>
                  </a:lnTo>
                  <a:lnTo>
                    <a:pt x="0" y="407"/>
                  </a:lnTo>
                  <a:lnTo>
                    <a:pt x="561" y="407"/>
                  </a:lnTo>
                  <a:lnTo>
                    <a:pt x="562" y="406"/>
                  </a:lnTo>
                  <a:lnTo>
                    <a:pt x="563" y="405"/>
                  </a:lnTo>
                  <a:lnTo>
                    <a:pt x="564" y="403"/>
                  </a:lnTo>
                  <a:lnTo>
                    <a:pt x="564" y="402"/>
                  </a:lnTo>
                  <a:lnTo>
                    <a:pt x="565" y="401"/>
                  </a:lnTo>
                  <a:lnTo>
                    <a:pt x="565" y="398"/>
                  </a:lnTo>
                  <a:lnTo>
                    <a:pt x="565" y="397"/>
                  </a:lnTo>
                  <a:lnTo>
                    <a:pt x="566" y="396"/>
                  </a:lnTo>
                  <a:lnTo>
                    <a:pt x="566" y="393"/>
                  </a:lnTo>
                  <a:lnTo>
                    <a:pt x="566" y="392"/>
                  </a:lnTo>
                  <a:lnTo>
                    <a:pt x="566" y="390"/>
                  </a:lnTo>
                  <a:lnTo>
                    <a:pt x="566" y="388"/>
                  </a:lnTo>
                  <a:lnTo>
                    <a:pt x="566" y="386"/>
                  </a:lnTo>
                  <a:lnTo>
                    <a:pt x="565" y="384"/>
                  </a:lnTo>
                  <a:lnTo>
                    <a:pt x="565" y="383"/>
                  </a:lnTo>
                  <a:lnTo>
                    <a:pt x="565" y="380"/>
                  </a:lnTo>
                  <a:lnTo>
                    <a:pt x="564" y="377"/>
                  </a:lnTo>
                  <a:lnTo>
                    <a:pt x="563" y="376"/>
                  </a:lnTo>
                  <a:lnTo>
                    <a:pt x="563" y="373"/>
                  </a:lnTo>
                  <a:lnTo>
                    <a:pt x="562" y="372"/>
                  </a:lnTo>
                  <a:lnTo>
                    <a:pt x="561" y="370"/>
                  </a:lnTo>
                  <a:lnTo>
                    <a:pt x="559" y="368"/>
                  </a:lnTo>
                  <a:lnTo>
                    <a:pt x="558" y="366"/>
                  </a:lnTo>
                  <a:lnTo>
                    <a:pt x="557" y="364"/>
                  </a:lnTo>
                  <a:lnTo>
                    <a:pt x="556" y="362"/>
                  </a:lnTo>
                  <a:lnTo>
                    <a:pt x="555" y="360"/>
                  </a:lnTo>
                  <a:lnTo>
                    <a:pt x="554" y="358"/>
                  </a:lnTo>
                  <a:lnTo>
                    <a:pt x="551" y="357"/>
                  </a:lnTo>
                  <a:lnTo>
                    <a:pt x="550" y="355"/>
                  </a:lnTo>
                  <a:lnTo>
                    <a:pt x="548" y="353"/>
                  </a:lnTo>
                  <a:lnTo>
                    <a:pt x="547" y="351"/>
                  </a:lnTo>
                  <a:lnTo>
                    <a:pt x="544" y="350"/>
                  </a:lnTo>
                  <a:close/>
                  <a:moveTo>
                    <a:pt x="98" y="131"/>
                  </a:moveTo>
                  <a:lnTo>
                    <a:pt x="99" y="131"/>
                  </a:lnTo>
                  <a:lnTo>
                    <a:pt x="100" y="131"/>
                  </a:lnTo>
                  <a:lnTo>
                    <a:pt x="101" y="131"/>
                  </a:lnTo>
                  <a:lnTo>
                    <a:pt x="102" y="131"/>
                  </a:lnTo>
                  <a:lnTo>
                    <a:pt x="103" y="132"/>
                  </a:lnTo>
                  <a:lnTo>
                    <a:pt x="105" y="132"/>
                  </a:lnTo>
                  <a:lnTo>
                    <a:pt x="106" y="132"/>
                  </a:lnTo>
                  <a:lnTo>
                    <a:pt x="107" y="132"/>
                  </a:lnTo>
                  <a:lnTo>
                    <a:pt x="108" y="132"/>
                  </a:lnTo>
                  <a:lnTo>
                    <a:pt x="109" y="132"/>
                  </a:lnTo>
                  <a:lnTo>
                    <a:pt x="110" y="133"/>
                  </a:lnTo>
                  <a:lnTo>
                    <a:pt x="112" y="133"/>
                  </a:lnTo>
                  <a:lnTo>
                    <a:pt x="113" y="135"/>
                  </a:lnTo>
                  <a:lnTo>
                    <a:pt x="114" y="136"/>
                  </a:lnTo>
                  <a:lnTo>
                    <a:pt x="115" y="137"/>
                  </a:lnTo>
                  <a:lnTo>
                    <a:pt x="116" y="139"/>
                  </a:lnTo>
                  <a:lnTo>
                    <a:pt x="116" y="140"/>
                  </a:lnTo>
                  <a:lnTo>
                    <a:pt x="117" y="140"/>
                  </a:lnTo>
                  <a:lnTo>
                    <a:pt x="117" y="141"/>
                  </a:lnTo>
                  <a:lnTo>
                    <a:pt x="119" y="142"/>
                  </a:lnTo>
                  <a:lnTo>
                    <a:pt x="120" y="142"/>
                  </a:lnTo>
                  <a:lnTo>
                    <a:pt x="121" y="142"/>
                  </a:lnTo>
                  <a:lnTo>
                    <a:pt x="122" y="142"/>
                  </a:lnTo>
                  <a:lnTo>
                    <a:pt x="123" y="142"/>
                  </a:lnTo>
                  <a:lnTo>
                    <a:pt x="124" y="142"/>
                  </a:lnTo>
                  <a:lnTo>
                    <a:pt x="126" y="142"/>
                  </a:lnTo>
                  <a:lnTo>
                    <a:pt x="127" y="142"/>
                  </a:lnTo>
                  <a:lnTo>
                    <a:pt x="128" y="142"/>
                  </a:lnTo>
                  <a:lnTo>
                    <a:pt x="129" y="142"/>
                  </a:lnTo>
                  <a:lnTo>
                    <a:pt x="129" y="141"/>
                  </a:lnTo>
                  <a:lnTo>
                    <a:pt x="130" y="141"/>
                  </a:lnTo>
                  <a:lnTo>
                    <a:pt x="131" y="141"/>
                  </a:lnTo>
                  <a:lnTo>
                    <a:pt x="133" y="141"/>
                  </a:lnTo>
                  <a:lnTo>
                    <a:pt x="134" y="141"/>
                  </a:lnTo>
                  <a:lnTo>
                    <a:pt x="135" y="140"/>
                  </a:lnTo>
                  <a:lnTo>
                    <a:pt x="136" y="140"/>
                  </a:lnTo>
                  <a:lnTo>
                    <a:pt x="137" y="140"/>
                  </a:lnTo>
                  <a:lnTo>
                    <a:pt x="138" y="140"/>
                  </a:lnTo>
                  <a:lnTo>
                    <a:pt x="139" y="139"/>
                  </a:lnTo>
                  <a:lnTo>
                    <a:pt x="141" y="139"/>
                  </a:lnTo>
                  <a:lnTo>
                    <a:pt x="142" y="139"/>
                  </a:lnTo>
                  <a:lnTo>
                    <a:pt x="143" y="139"/>
                  </a:lnTo>
                  <a:lnTo>
                    <a:pt x="144" y="139"/>
                  </a:lnTo>
                  <a:lnTo>
                    <a:pt x="145" y="139"/>
                  </a:lnTo>
                  <a:lnTo>
                    <a:pt x="146" y="137"/>
                  </a:lnTo>
                  <a:lnTo>
                    <a:pt x="148" y="137"/>
                  </a:lnTo>
                  <a:lnTo>
                    <a:pt x="149" y="137"/>
                  </a:lnTo>
                  <a:lnTo>
                    <a:pt x="150" y="137"/>
                  </a:lnTo>
                  <a:lnTo>
                    <a:pt x="150" y="139"/>
                  </a:lnTo>
                  <a:lnTo>
                    <a:pt x="149" y="140"/>
                  </a:lnTo>
                  <a:lnTo>
                    <a:pt x="149" y="141"/>
                  </a:lnTo>
                  <a:lnTo>
                    <a:pt x="148" y="142"/>
                  </a:lnTo>
                  <a:lnTo>
                    <a:pt x="146" y="142"/>
                  </a:lnTo>
                  <a:lnTo>
                    <a:pt x="146" y="144"/>
                  </a:lnTo>
                  <a:lnTo>
                    <a:pt x="145" y="144"/>
                  </a:lnTo>
                  <a:lnTo>
                    <a:pt x="144" y="145"/>
                  </a:lnTo>
                  <a:lnTo>
                    <a:pt x="143" y="145"/>
                  </a:lnTo>
                  <a:lnTo>
                    <a:pt x="142" y="145"/>
                  </a:lnTo>
                  <a:lnTo>
                    <a:pt x="141" y="146"/>
                  </a:lnTo>
                  <a:lnTo>
                    <a:pt x="139" y="146"/>
                  </a:lnTo>
                  <a:lnTo>
                    <a:pt x="138" y="146"/>
                  </a:lnTo>
                  <a:lnTo>
                    <a:pt x="137" y="146"/>
                  </a:lnTo>
                  <a:lnTo>
                    <a:pt x="136" y="148"/>
                  </a:lnTo>
                  <a:lnTo>
                    <a:pt x="134" y="148"/>
                  </a:lnTo>
                  <a:lnTo>
                    <a:pt x="133" y="148"/>
                  </a:lnTo>
                  <a:lnTo>
                    <a:pt x="131" y="148"/>
                  </a:lnTo>
                  <a:lnTo>
                    <a:pt x="130" y="148"/>
                  </a:lnTo>
                  <a:lnTo>
                    <a:pt x="128" y="148"/>
                  </a:lnTo>
                  <a:lnTo>
                    <a:pt x="127" y="148"/>
                  </a:lnTo>
                  <a:lnTo>
                    <a:pt x="126" y="148"/>
                  </a:lnTo>
                  <a:lnTo>
                    <a:pt x="124" y="149"/>
                  </a:lnTo>
                  <a:lnTo>
                    <a:pt x="123" y="149"/>
                  </a:lnTo>
                  <a:lnTo>
                    <a:pt x="121" y="149"/>
                  </a:lnTo>
                  <a:lnTo>
                    <a:pt x="120" y="149"/>
                  </a:lnTo>
                  <a:lnTo>
                    <a:pt x="119" y="149"/>
                  </a:lnTo>
                  <a:lnTo>
                    <a:pt x="117" y="149"/>
                  </a:lnTo>
                  <a:lnTo>
                    <a:pt x="116" y="149"/>
                  </a:lnTo>
                  <a:lnTo>
                    <a:pt x="115" y="149"/>
                  </a:lnTo>
                  <a:lnTo>
                    <a:pt x="110" y="142"/>
                  </a:lnTo>
                  <a:lnTo>
                    <a:pt x="109" y="144"/>
                  </a:lnTo>
                  <a:lnTo>
                    <a:pt x="108" y="144"/>
                  </a:lnTo>
                  <a:lnTo>
                    <a:pt x="107" y="144"/>
                  </a:lnTo>
                  <a:lnTo>
                    <a:pt x="106" y="144"/>
                  </a:lnTo>
                  <a:lnTo>
                    <a:pt x="105" y="144"/>
                  </a:lnTo>
                  <a:lnTo>
                    <a:pt x="103" y="144"/>
                  </a:lnTo>
                  <a:lnTo>
                    <a:pt x="102" y="145"/>
                  </a:lnTo>
                  <a:lnTo>
                    <a:pt x="101" y="145"/>
                  </a:lnTo>
                  <a:lnTo>
                    <a:pt x="100" y="145"/>
                  </a:lnTo>
                  <a:lnTo>
                    <a:pt x="99" y="145"/>
                  </a:lnTo>
                  <a:lnTo>
                    <a:pt x="98" y="146"/>
                  </a:lnTo>
                  <a:lnTo>
                    <a:pt x="96" y="146"/>
                  </a:lnTo>
                  <a:lnTo>
                    <a:pt x="95" y="146"/>
                  </a:lnTo>
                  <a:lnTo>
                    <a:pt x="94" y="146"/>
                  </a:lnTo>
                  <a:lnTo>
                    <a:pt x="93" y="146"/>
                  </a:lnTo>
                  <a:lnTo>
                    <a:pt x="92" y="148"/>
                  </a:lnTo>
                  <a:lnTo>
                    <a:pt x="91" y="148"/>
                  </a:lnTo>
                  <a:lnTo>
                    <a:pt x="89" y="148"/>
                  </a:lnTo>
                  <a:lnTo>
                    <a:pt x="88" y="148"/>
                  </a:lnTo>
                  <a:lnTo>
                    <a:pt x="87" y="148"/>
                  </a:lnTo>
                  <a:lnTo>
                    <a:pt x="86" y="148"/>
                  </a:lnTo>
                  <a:lnTo>
                    <a:pt x="85" y="148"/>
                  </a:lnTo>
                  <a:lnTo>
                    <a:pt x="84" y="149"/>
                  </a:lnTo>
                  <a:lnTo>
                    <a:pt x="82" y="149"/>
                  </a:lnTo>
                  <a:lnTo>
                    <a:pt x="81" y="149"/>
                  </a:lnTo>
                  <a:lnTo>
                    <a:pt x="80" y="149"/>
                  </a:lnTo>
                  <a:lnTo>
                    <a:pt x="80" y="148"/>
                  </a:lnTo>
                  <a:lnTo>
                    <a:pt x="80" y="146"/>
                  </a:lnTo>
                  <a:lnTo>
                    <a:pt x="81" y="145"/>
                  </a:lnTo>
                  <a:lnTo>
                    <a:pt x="81" y="144"/>
                  </a:lnTo>
                  <a:lnTo>
                    <a:pt x="81" y="142"/>
                  </a:lnTo>
                  <a:lnTo>
                    <a:pt x="81" y="141"/>
                  </a:lnTo>
                  <a:lnTo>
                    <a:pt x="81" y="140"/>
                  </a:lnTo>
                  <a:lnTo>
                    <a:pt x="82" y="140"/>
                  </a:lnTo>
                  <a:lnTo>
                    <a:pt x="82" y="139"/>
                  </a:lnTo>
                  <a:lnTo>
                    <a:pt x="82" y="137"/>
                  </a:lnTo>
                  <a:lnTo>
                    <a:pt x="84" y="137"/>
                  </a:lnTo>
                  <a:lnTo>
                    <a:pt x="84" y="136"/>
                  </a:lnTo>
                  <a:lnTo>
                    <a:pt x="85" y="136"/>
                  </a:lnTo>
                  <a:lnTo>
                    <a:pt x="86" y="135"/>
                  </a:lnTo>
                  <a:lnTo>
                    <a:pt x="87" y="133"/>
                  </a:lnTo>
                  <a:lnTo>
                    <a:pt x="88" y="133"/>
                  </a:lnTo>
                  <a:lnTo>
                    <a:pt x="89" y="132"/>
                  </a:lnTo>
                  <a:lnTo>
                    <a:pt x="91" y="132"/>
                  </a:lnTo>
                  <a:lnTo>
                    <a:pt x="92" y="132"/>
                  </a:lnTo>
                  <a:lnTo>
                    <a:pt x="93" y="132"/>
                  </a:lnTo>
                  <a:lnTo>
                    <a:pt x="94" y="132"/>
                  </a:lnTo>
                  <a:lnTo>
                    <a:pt x="95" y="132"/>
                  </a:lnTo>
                  <a:lnTo>
                    <a:pt x="96" y="131"/>
                  </a:lnTo>
                  <a:lnTo>
                    <a:pt x="98" y="131"/>
                  </a:lnTo>
                  <a:close/>
                  <a:moveTo>
                    <a:pt x="188" y="28"/>
                  </a:moveTo>
                  <a:lnTo>
                    <a:pt x="190" y="28"/>
                  </a:lnTo>
                  <a:lnTo>
                    <a:pt x="191" y="28"/>
                  </a:lnTo>
                  <a:lnTo>
                    <a:pt x="192" y="28"/>
                  </a:lnTo>
                  <a:lnTo>
                    <a:pt x="193" y="28"/>
                  </a:lnTo>
                  <a:lnTo>
                    <a:pt x="194" y="28"/>
                  </a:lnTo>
                  <a:lnTo>
                    <a:pt x="195" y="28"/>
                  </a:lnTo>
                  <a:lnTo>
                    <a:pt x="196" y="28"/>
                  </a:lnTo>
                  <a:lnTo>
                    <a:pt x="198" y="28"/>
                  </a:lnTo>
                  <a:lnTo>
                    <a:pt x="199" y="28"/>
                  </a:lnTo>
                  <a:lnTo>
                    <a:pt x="200" y="27"/>
                  </a:lnTo>
                  <a:lnTo>
                    <a:pt x="201" y="27"/>
                  </a:lnTo>
                  <a:lnTo>
                    <a:pt x="202" y="28"/>
                  </a:lnTo>
                  <a:lnTo>
                    <a:pt x="203" y="28"/>
                  </a:lnTo>
                  <a:lnTo>
                    <a:pt x="205" y="28"/>
                  </a:lnTo>
                  <a:lnTo>
                    <a:pt x="206" y="28"/>
                  </a:lnTo>
                  <a:lnTo>
                    <a:pt x="207" y="28"/>
                  </a:lnTo>
                  <a:lnTo>
                    <a:pt x="207" y="30"/>
                  </a:lnTo>
                  <a:lnTo>
                    <a:pt x="208" y="30"/>
                  </a:lnTo>
                  <a:lnTo>
                    <a:pt x="209" y="30"/>
                  </a:lnTo>
                  <a:lnTo>
                    <a:pt x="209" y="31"/>
                  </a:lnTo>
                  <a:lnTo>
                    <a:pt x="210" y="31"/>
                  </a:lnTo>
                  <a:lnTo>
                    <a:pt x="210" y="32"/>
                  </a:lnTo>
                  <a:lnTo>
                    <a:pt x="212" y="33"/>
                  </a:lnTo>
                  <a:lnTo>
                    <a:pt x="212" y="35"/>
                  </a:lnTo>
                  <a:lnTo>
                    <a:pt x="213" y="36"/>
                  </a:lnTo>
                  <a:lnTo>
                    <a:pt x="213" y="37"/>
                  </a:lnTo>
                  <a:lnTo>
                    <a:pt x="213" y="39"/>
                  </a:lnTo>
                  <a:lnTo>
                    <a:pt x="214" y="40"/>
                  </a:lnTo>
                  <a:lnTo>
                    <a:pt x="214" y="41"/>
                  </a:lnTo>
                  <a:lnTo>
                    <a:pt x="214" y="44"/>
                  </a:lnTo>
                  <a:lnTo>
                    <a:pt x="214" y="45"/>
                  </a:lnTo>
                  <a:lnTo>
                    <a:pt x="213" y="45"/>
                  </a:lnTo>
                  <a:lnTo>
                    <a:pt x="212" y="46"/>
                  </a:lnTo>
                  <a:lnTo>
                    <a:pt x="210" y="46"/>
                  </a:lnTo>
                  <a:lnTo>
                    <a:pt x="209" y="46"/>
                  </a:lnTo>
                  <a:lnTo>
                    <a:pt x="208" y="48"/>
                  </a:lnTo>
                  <a:lnTo>
                    <a:pt x="207" y="48"/>
                  </a:lnTo>
                  <a:lnTo>
                    <a:pt x="206" y="49"/>
                  </a:lnTo>
                  <a:lnTo>
                    <a:pt x="205" y="49"/>
                  </a:lnTo>
                  <a:lnTo>
                    <a:pt x="203" y="50"/>
                  </a:lnTo>
                  <a:lnTo>
                    <a:pt x="202" y="52"/>
                  </a:lnTo>
                  <a:lnTo>
                    <a:pt x="201" y="52"/>
                  </a:lnTo>
                  <a:lnTo>
                    <a:pt x="201" y="53"/>
                  </a:lnTo>
                  <a:lnTo>
                    <a:pt x="200" y="53"/>
                  </a:lnTo>
                  <a:lnTo>
                    <a:pt x="199" y="54"/>
                  </a:lnTo>
                  <a:lnTo>
                    <a:pt x="198" y="56"/>
                  </a:lnTo>
                  <a:lnTo>
                    <a:pt x="198" y="57"/>
                  </a:lnTo>
                  <a:lnTo>
                    <a:pt x="196" y="57"/>
                  </a:lnTo>
                  <a:lnTo>
                    <a:pt x="196" y="58"/>
                  </a:lnTo>
                  <a:lnTo>
                    <a:pt x="195" y="58"/>
                  </a:lnTo>
                  <a:lnTo>
                    <a:pt x="195" y="59"/>
                  </a:lnTo>
                  <a:lnTo>
                    <a:pt x="194" y="59"/>
                  </a:lnTo>
                  <a:lnTo>
                    <a:pt x="194" y="61"/>
                  </a:lnTo>
                  <a:lnTo>
                    <a:pt x="193" y="61"/>
                  </a:lnTo>
                  <a:lnTo>
                    <a:pt x="193" y="62"/>
                  </a:lnTo>
                  <a:lnTo>
                    <a:pt x="192" y="63"/>
                  </a:lnTo>
                  <a:lnTo>
                    <a:pt x="192" y="62"/>
                  </a:lnTo>
                  <a:lnTo>
                    <a:pt x="192" y="61"/>
                  </a:lnTo>
                  <a:lnTo>
                    <a:pt x="192" y="59"/>
                  </a:lnTo>
                  <a:lnTo>
                    <a:pt x="192" y="58"/>
                  </a:lnTo>
                  <a:lnTo>
                    <a:pt x="192" y="57"/>
                  </a:lnTo>
                  <a:lnTo>
                    <a:pt x="192" y="56"/>
                  </a:lnTo>
                  <a:lnTo>
                    <a:pt x="192" y="54"/>
                  </a:lnTo>
                  <a:lnTo>
                    <a:pt x="191" y="53"/>
                  </a:lnTo>
                  <a:lnTo>
                    <a:pt x="191" y="52"/>
                  </a:lnTo>
                  <a:lnTo>
                    <a:pt x="191" y="50"/>
                  </a:lnTo>
                  <a:lnTo>
                    <a:pt x="191" y="49"/>
                  </a:lnTo>
                  <a:lnTo>
                    <a:pt x="190" y="48"/>
                  </a:lnTo>
                  <a:lnTo>
                    <a:pt x="190" y="46"/>
                  </a:lnTo>
                  <a:lnTo>
                    <a:pt x="190" y="45"/>
                  </a:lnTo>
                  <a:lnTo>
                    <a:pt x="190" y="44"/>
                  </a:lnTo>
                  <a:lnTo>
                    <a:pt x="190" y="43"/>
                  </a:lnTo>
                  <a:lnTo>
                    <a:pt x="188" y="41"/>
                  </a:lnTo>
                  <a:lnTo>
                    <a:pt x="188" y="40"/>
                  </a:lnTo>
                  <a:lnTo>
                    <a:pt x="188" y="39"/>
                  </a:lnTo>
                  <a:lnTo>
                    <a:pt x="188" y="37"/>
                  </a:lnTo>
                  <a:lnTo>
                    <a:pt x="188" y="36"/>
                  </a:lnTo>
                  <a:lnTo>
                    <a:pt x="188" y="35"/>
                  </a:lnTo>
                  <a:lnTo>
                    <a:pt x="188" y="32"/>
                  </a:lnTo>
                  <a:lnTo>
                    <a:pt x="188" y="31"/>
                  </a:lnTo>
                  <a:lnTo>
                    <a:pt x="188" y="30"/>
                  </a:lnTo>
                  <a:lnTo>
                    <a:pt x="188" y="28"/>
                  </a:lnTo>
                  <a:close/>
                  <a:moveTo>
                    <a:pt x="158" y="0"/>
                  </a:moveTo>
                  <a:lnTo>
                    <a:pt x="188" y="17"/>
                  </a:lnTo>
                  <a:lnTo>
                    <a:pt x="187" y="17"/>
                  </a:lnTo>
                  <a:lnTo>
                    <a:pt x="186" y="17"/>
                  </a:lnTo>
                  <a:lnTo>
                    <a:pt x="186" y="18"/>
                  </a:lnTo>
                  <a:lnTo>
                    <a:pt x="185" y="18"/>
                  </a:lnTo>
                  <a:lnTo>
                    <a:pt x="184" y="18"/>
                  </a:lnTo>
                  <a:lnTo>
                    <a:pt x="184" y="19"/>
                  </a:lnTo>
                  <a:lnTo>
                    <a:pt x="183" y="19"/>
                  </a:lnTo>
                  <a:lnTo>
                    <a:pt x="181" y="19"/>
                  </a:lnTo>
                  <a:lnTo>
                    <a:pt x="181" y="20"/>
                  </a:lnTo>
                  <a:lnTo>
                    <a:pt x="180" y="20"/>
                  </a:lnTo>
                  <a:lnTo>
                    <a:pt x="179" y="22"/>
                  </a:lnTo>
                  <a:lnTo>
                    <a:pt x="178" y="22"/>
                  </a:lnTo>
                  <a:lnTo>
                    <a:pt x="177" y="22"/>
                  </a:lnTo>
                  <a:lnTo>
                    <a:pt x="177" y="23"/>
                  </a:lnTo>
                  <a:lnTo>
                    <a:pt x="176" y="23"/>
                  </a:lnTo>
                  <a:lnTo>
                    <a:pt x="174" y="23"/>
                  </a:lnTo>
                  <a:lnTo>
                    <a:pt x="173" y="22"/>
                  </a:lnTo>
                  <a:lnTo>
                    <a:pt x="172" y="22"/>
                  </a:lnTo>
                  <a:lnTo>
                    <a:pt x="171" y="20"/>
                  </a:lnTo>
                  <a:lnTo>
                    <a:pt x="170" y="20"/>
                  </a:lnTo>
                  <a:lnTo>
                    <a:pt x="170" y="19"/>
                  </a:lnTo>
                  <a:lnTo>
                    <a:pt x="169" y="19"/>
                  </a:lnTo>
                  <a:lnTo>
                    <a:pt x="169" y="18"/>
                  </a:lnTo>
                  <a:lnTo>
                    <a:pt x="167" y="18"/>
                  </a:lnTo>
                  <a:lnTo>
                    <a:pt x="167" y="17"/>
                  </a:lnTo>
                  <a:lnTo>
                    <a:pt x="166" y="17"/>
                  </a:lnTo>
                  <a:lnTo>
                    <a:pt x="166" y="15"/>
                  </a:lnTo>
                  <a:lnTo>
                    <a:pt x="165" y="15"/>
                  </a:lnTo>
                  <a:lnTo>
                    <a:pt x="165" y="14"/>
                  </a:lnTo>
                  <a:lnTo>
                    <a:pt x="164" y="14"/>
                  </a:lnTo>
                  <a:lnTo>
                    <a:pt x="164" y="13"/>
                  </a:lnTo>
                  <a:lnTo>
                    <a:pt x="163" y="13"/>
                  </a:lnTo>
                  <a:lnTo>
                    <a:pt x="163" y="11"/>
                  </a:lnTo>
                  <a:lnTo>
                    <a:pt x="162" y="11"/>
                  </a:lnTo>
                  <a:lnTo>
                    <a:pt x="162" y="10"/>
                  </a:lnTo>
                  <a:lnTo>
                    <a:pt x="163" y="9"/>
                  </a:lnTo>
                  <a:lnTo>
                    <a:pt x="163" y="8"/>
                  </a:lnTo>
                  <a:lnTo>
                    <a:pt x="163" y="6"/>
                  </a:lnTo>
                  <a:lnTo>
                    <a:pt x="163" y="5"/>
                  </a:lnTo>
                  <a:lnTo>
                    <a:pt x="163" y="4"/>
                  </a:lnTo>
                  <a:lnTo>
                    <a:pt x="163" y="2"/>
                  </a:lnTo>
                  <a:lnTo>
                    <a:pt x="163" y="1"/>
                  </a:lnTo>
                  <a:lnTo>
                    <a:pt x="162" y="1"/>
                  </a:lnTo>
                  <a:lnTo>
                    <a:pt x="162" y="0"/>
                  </a:lnTo>
                  <a:lnTo>
                    <a:pt x="160" y="0"/>
                  </a:lnTo>
                  <a:lnTo>
                    <a:pt x="159" y="0"/>
                  </a:lnTo>
                  <a:lnTo>
                    <a:pt x="158"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5" name="Freeform 128"/>
            <p:cNvSpPr>
              <a:spLocks/>
            </p:cNvSpPr>
            <p:nvPr/>
          </p:nvSpPr>
          <p:spPr bwMode="auto">
            <a:xfrm>
              <a:off x="4164" y="3771"/>
              <a:ext cx="284" cy="56"/>
            </a:xfrm>
            <a:custGeom>
              <a:avLst/>
              <a:gdLst>
                <a:gd name="T0" fmla="*/ 3 w 566"/>
                <a:gd name="T1" fmla="*/ 0 h 113"/>
                <a:gd name="T2" fmla="*/ 2 w 566"/>
                <a:gd name="T3" fmla="*/ 0 h 113"/>
                <a:gd name="T4" fmla="*/ 2 w 566"/>
                <a:gd name="T5" fmla="*/ 0 h 113"/>
                <a:gd name="T6" fmla="*/ 2 w 566"/>
                <a:gd name="T7" fmla="*/ 0 h 113"/>
                <a:gd name="T8" fmla="*/ 2 w 566"/>
                <a:gd name="T9" fmla="*/ 0 h 113"/>
                <a:gd name="T10" fmla="*/ 2 w 566"/>
                <a:gd name="T11" fmla="*/ 0 h 113"/>
                <a:gd name="T12" fmla="*/ 2 w 566"/>
                <a:gd name="T13" fmla="*/ 0 h 113"/>
                <a:gd name="T14" fmla="*/ 2 w 566"/>
                <a:gd name="T15" fmla="*/ 0 h 113"/>
                <a:gd name="T16" fmla="*/ 2 w 566"/>
                <a:gd name="T17" fmla="*/ 0 h 113"/>
                <a:gd name="T18" fmla="*/ 2 w 566"/>
                <a:gd name="T19" fmla="*/ 0 h 113"/>
                <a:gd name="T20" fmla="*/ 1 w 566"/>
                <a:gd name="T21" fmla="*/ 0 h 113"/>
                <a:gd name="T22" fmla="*/ 1 w 566"/>
                <a:gd name="T23" fmla="*/ 0 h 113"/>
                <a:gd name="T24" fmla="*/ 1 w 566"/>
                <a:gd name="T25" fmla="*/ 0 h 113"/>
                <a:gd name="T26" fmla="*/ 1 w 566"/>
                <a:gd name="T27" fmla="*/ 0 h 113"/>
                <a:gd name="T28" fmla="*/ 1 w 566"/>
                <a:gd name="T29" fmla="*/ 0 h 113"/>
                <a:gd name="T30" fmla="*/ 1 w 566"/>
                <a:gd name="T31" fmla="*/ 0 h 113"/>
                <a:gd name="T32" fmla="*/ 1 w 566"/>
                <a:gd name="T33" fmla="*/ 0 h 113"/>
                <a:gd name="T34" fmla="*/ 1 w 566"/>
                <a:gd name="T35" fmla="*/ 0 h 113"/>
                <a:gd name="T36" fmla="*/ 1 w 566"/>
                <a:gd name="T37" fmla="*/ 0 h 113"/>
                <a:gd name="T38" fmla="*/ 1 w 566"/>
                <a:gd name="T39" fmla="*/ 0 h 113"/>
                <a:gd name="T40" fmla="*/ 1 w 566"/>
                <a:gd name="T41" fmla="*/ 0 h 113"/>
                <a:gd name="T42" fmla="*/ 1 w 566"/>
                <a:gd name="T43" fmla="*/ 0 h 113"/>
                <a:gd name="T44" fmla="*/ 1 w 566"/>
                <a:gd name="T45" fmla="*/ 0 h 113"/>
                <a:gd name="T46" fmla="*/ 1 w 566"/>
                <a:gd name="T47" fmla="*/ 0 h 113"/>
                <a:gd name="T48" fmla="*/ 1 w 566"/>
                <a:gd name="T49" fmla="*/ 0 h 113"/>
                <a:gd name="T50" fmla="*/ 1 w 566"/>
                <a:gd name="T51" fmla="*/ 0 h 113"/>
                <a:gd name="T52" fmla="*/ 1 w 566"/>
                <a:gd name="T53" fmla="*/ 0 h 113"/>
                <a:gd name="T54" fmla="*/ 1 w 566"/>
                <a:gd name="T55" fmla="*/ 0 h 113"/>
                <a:gd name="T56" fmla="*/ 1 w 566"/>
                <a:gd name="T57" fmla="*/ 0 h 113"/>
                <a:gd name="T58" fmla="*/ 1 w 566"/>
                <a:gd name="T59" fmla="*/ 0 h 113"/>
                <a:gd name="T60" fmla="*/ 1 w 566"/>
                <a:gd name="T61" fmla="*/ 0 h 113"/>
                <a:gd name="T62" fmla="*/ 1 w 566"/>
                <a:gd name="T63" fmla="*/ 0 h 113"/>
                <a:gd name="T64" fmla="*/ 3 w 566"/>
                <a:gd name="T65" fmla="*/ 0 h 113"/>
                <a:gd name="T66" fmla="*/ 3 w 566"/>
                <a:gd name="T67" fmla="*/ 0 h 113"/>
                <a:gd name="T68" fmla="*/ 3 w 566"/>
                <a:gd name="T69" fmla="*/ 0 h 113"/>
                <a:gd name="T70" fmla="*/ 3 w 566"/>
                <a:gd name="T71" fmla="*/ 0 h 113"/>
                <a:gd name="T72" fmla="*/ 3 w 566"/>
                <a:gd name="T73" fmla="*/ 0 h 113"/>
                <a:gd name="T74" fmla="*/ 3 w 566"/>
                <a:gd name="T75" fmla="*/ 0 h 113"/>
                <a:gd name="T76" fmla="*/ 3 w 566"/>
                <a:gd name="T77" fmla="*/ 0 h 113"/>
                <a:gd name="T78" fmla="*/ 3 w 566"/>
                <a:gd name="T79" fmla="*/ 0 h 113"/>
                <a:gd name="T80" fmla="*/ 3 w 566"/>
                <a:gd name="T81" fmla="*/ 0 h 113"/>
                <a:gd name="T82" fmla="*/ 3 w 566"/>
                <a:gd name="T83" fmla="*/ 0 h 113"/>
                <a:gd name="T84" fmla="*/ 3 w 566"/>
                <a:gd name="T85" fmla="*/ 0 h 113"/>
                <a:gd name="T86" fmla="*/ 3 w 566"/>
                <a:gd name="T87" fmla="*/ 0 h 113"/>
                <a:gd name="T88" fmla="*/ 3 w 566"/>
                <a:gd name="T89" fmla="*/ 0 h 113"/>
                <a:gd name="T90" fmla="*/ 3 w 566"/>
                <a:gd name="T91" fmla="*/ 0 h 113"/>
                <a:gd name="T92" fmla="*/ 3 w 566"/>
                <a:gd name="T93" fmla="*/ 0 h 113"/>
                <a:gd name="T94" fmla="*/ 3 w 566"/>
                <a:gd name="T95" fmla="*/ 0 h 113"/>
                <a:gd name="T96" fmla="*/ 3 w 566"/>
                <a:gd name="T97" fmla="*/ 0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6" h="113">
                  <a:moveTo>
                    <a:pt x="544" y="56"/>
                  </a:moveTo>
                  <a:lnTo>
                    <a:pt x="531" y="50"/>
                  </a:lnTo>
                  <a:lnTo>
                    <a:pt x="518" y="43"/>
                  </a:lnTo>
                  <a:lnTo>
                    <a:pt x="504" y="38"/>
                  </a:lnTo>
                  <a:lnTo>
                    <a:pt x="490" y="31"/>
                  </a:lnTo>
                  <a:lnTo>
                    <a:pt x="476" y="28"/>
                  </a:lnTo>
                  <a:lnTo>
                    <a:pt x="462" y="22"/>
                  </a:lnTo>
                  <a:lnTo>
                    <a:pt x="447" y="18"/>
                  </a:lnTo>
                  <a:lnTo>
                    <a:pt x="433" y="15"/>
                  </a:lnTo>
                  <a:lnTo>
                    <a:pt x="418" y="12"/>
                  </a:lnTo>
                  <a:lnTo>
                    <a:pt x="402" y="9"/>
                  </a:lnTo>
                  <a:lnTo>
                    <a:pt x="388" y="7"/>
                  </a:lnTo>
                  <a:lnTo>
                    <a:pt x="373" y="4"/>
                  </a:lnTo>
                  <a:lnTo>
                    <a:pt x="358" y="3"/>
                  </a:lnTo>
                  <a:lnTo>
                    <a:pt x="343" y="2"/>
                  </a:lnTo>
                  <a:lnTo>
                    <a:pt x="328" y="2"/>
                  </a:lnTo>
                  <a:lnTo>
                    <a:pt x="313" y="0"/>
                  </a:lnTo>
                  <a:lnTo>
                    <a:pt x="298" y="0"/>
                  </a:lnTo>
                  <a:lnTo>
                    <a:pt x="283" y="2"/>
                  </a:lnTo>
                  <a:lnTo>
                    <a:pt x="267" y="2"/>
                  </a:lnTo>
                  <a:lnTo>
                    <a:pt x="252" y="3"/>
                  </a:lnTo>
                  <a:lnTo>
                    <a:pt x="237" y="4"/>
                  </a:lnTo>
                  <a:lnTo>
                    <a:pt x="222" y="7"/>
                  </a:lnTo>
                  <a:lnTo>
                    <a:pt x="208" y="8"/>
                  </a:lnTo>
                  <a:lnTo>
                    <a:pt x="193" y="11"/>
                  </a:lnTo>
                  <a:lnTo>
                    <a:pt x="179" y="15"/>
                  </a:lnTo>
                  <a:lnTo>
                    <a:pt x="164" y="17"/>
                  </a:lnTo>
                  <a:lnTo>
                    <a:pt x="150" y="21"/>
                  </a:lnTo>
                  <a:lnTo>
                    <a:pt x="136" y="25"/>
                  </a:lnTo>
                  <a:lnTo>
                    <a:pt x="122" y="29"/>
                  </a:lnTo>
                  <a:lnTo>
                    <a:pt x="108" y="34"/>
                  </a:lnTo>
                  <a:lnTo>
                    <a:pt x="94" y="39"/>
                  </a:lnTo>
                  <a:lnTo>
                    <a:pt x="80" y="44"/>
                  </a:lnTo>
                  <a:lnTo>
                    <a:pt x="78" y="46"/>
                  </a:lnTo>
                  <a:lnTo>
                    <a:pt x="76" y="47"/>
                  </a:lnTo>
                  <a:lnTo>
                    <a:pt x="73" y="48"/>
                  </a:lnTo>
                  <a:lnTo>
                    <a:pt x="70" y="50"/>
                  </a:lnTo>
                  <a:lnTo>
                    <a:pt x="67" y="51"/>
                  </a:lnTo>
                  <a:lnTo>
                    <a:pt x="64" y="52"/>
                  </a:lnTo>
                  <a:lnTo>
                    <a:pt x="62" y="54"/>
                  </a:lnTo>
                  <a:lnTo>
                    <a:pt x="58" y="56"/>
                  </a:lnTo>
                  <a:lnTo>
                    <a:pt x="55" y="57"/>
                  </a:lnTo>
                  <a:lnTo>
                    <a:pt x="52" y="60"/>
                  </a:lnTo>
                  <a:lnTo>
                    <a:pt x="49" y="61"/>
                  </a:lnTo>
                  <a:lnTo>
                    <a:pt x="45" y="64"/>
                  </a:lnTo>
                  <a:lnTo>
                    <a:pt x="43" y="65"/>
                  </a:lnTo>
                  <a:lnTo>
                    <a:pt x="39" y="68"/>
                  </a:lnTo>
                  <a:lnTo>
                    <a:pt x="36" y="69"/>
                  </a:lnTo>
                  <a:lnTo>
                    <a:pt x="34" y="72"/>
                  </a:lnTo>
                  <a:lnTo>
                    <a:pt x="30" y="74"/>
                  </a:lnTo>
                  <a:lnTo>
                    <a:pt x="27" y="77"/>
                  </a:lnTo>
                  <a:lnTo>
                    <a:pt x="24" y="79"/>
                  </a:lnTo>
                  <a:lnTo>
                    <a:pt x="22" y="82"/>
                  </a:lnTo>
                  <a:lnTo>
                    <a:pt x="19" y="83"/>
                  </a:lnTo>
                  <a:lnTo>
                    <a:pt x="16" y="86"/>
                  </a:lnTo>
                  <a:lnTo>
                    <a:pt x="14" y="89"/>
                  </a:lnTo>
                  <a:lnTo>
                    <a:pt x="12" y="91"/>
                  </a:lnTo>
                  <a:lnTo>
                    <a:pt x="9" y="94"/>
                  </a:lnTo>
                  <a:lnTo>
                    <a:pt x="8" y="96"/>
                  </a:lnTo>
                  <a:lnTo>
                    <a:pt x="6" y="99"/>
                  </a:lnTo>
                  <a:lnTo>
                    <a:pt x="5" y="102"/>
                  </a:lnTo>
                  <a:lnTo>
                    <a:pt x="3" y="104"/>
                  </a:lnTo>
                  <a:lnTo>
                    <a:pt x="2" y="108"/>
                  </a:lnTo>
                  <a:lnTo>
                    <a:pt x="1" y="111"/>
                  </a:lnTo>
                  <a:lnTo>
                    <a:pt x="0" y="113"/>
                  </a:lnTo>
                  <a:lnTo>
                    <a:pt x="561" y="113"/>
                  </a:lnTo>
                  <a:lnTo>
                    <a:pt x="562" y="112"/>
                  </a:lnTo>
                  <a:lnTo>
                    <a:pt x="563" y="111"/>
                  </a:lnTo>
                  <a:lnTo>
                    <a:pt x="564" y="109"/>
                  </a:lnTo>
                  <a:lnTo>
                    <a:pt x="564" y="108"/>
                  </a:lnTo>
                  <a:lnTo>
                    <a:pt x="565" y="107"/>
                  </a:lnTo>
                  <a:lnTo>
                    <a:pt x="565" y="104"/>
                  </a:lnTo>
                  <a:lnTo>
                    <a:pt x="565" y="103"/>
                  </a:lnTo>
                  <a:lnTo>
                    <a:pt x="566" y="102"/>
                  </a:lnTo>
                  <a:lnTo>
                    <a:pt x="566" y="99"/>
                  </a:lnTo>
                  <a:lnTo>
                    <a:pt x="566" y="98"/>
                  </a:lnTo>
                  <a:lnTo>
                    <a:pt x="566" y="96"/>
                  </a:lnTo>
                  <a:lnTo>
                    <a:pt x="566" y="94"/>
                  </a:lnTo>
                  <a:lnTo>
                    <a:pt x="566" y="92"/>
                  </a:lnTo>
                  <a:lnTo>
                    <a:pt x="565" y="90"/>
                  </a:lnTo>
                  <a:lnTo>
                    <a:pt x="565" y="89"/>
                  </a:lnTo>
                  <a:lnTo>
                    <a:pt x="565" y="86"/>
                  </a:lnTo>
                  <a:lnTo>
                    <a:pt x="564" y="83"/>
                  </a:lnTo>
                  <a:lnTo>
                    <a:pt x="563" y="82"/>
                  </a:lnTo>
                  <a:lnTo>
                    <a:pt x="563" y="79"/>
                  </a:lnTo>
                  <a:lnTo>
                    <a:pt x="562" y="78"/>
                  </a:lnTo>
                  <a:lnTo>
                    <a:pt x="561" y="76"/>
                  </a:lnTo>
                  <a:lnTo>
                    <a:pt x="559" y="74"/>
                  </a:lnTo>
                  <a:lnTo>
                    <a:pt x="558" y="72"/>
                  </a:lnTo>
                  <a:lnTo>
                    <a:pt x="557" y="70"/>
                  </a:lnTo>
                  <a:lnTo>
                    <a:pt x="556" y="68"/>
                  </a:lnTo>
                  <a:lnTo>
                    <a:pt x="555" y="66"/>
                  </a:lnTo>
                  <a:lnTo>
                    <a:pt x="554" y="64"/>
                  </a:lnTo>
                  <a:lnTo>
                    <a:pt x="551" y="63"/>
                  </a:lnTo>
                  <a:lnTo>
                    <a:pt x="550" y="61"/>
                  </a:lnTo>
                  <a:lnTo>
                    <a:pt x="548" y="59"/>
                  </a:lnTo>
                  <a:lnTo>
                    <a:pt x="547" y="57"/>
                  </a:lnTo>
                  <a:lnTo>
                    <a:pt x="544" y="56"/>
                  </a:lnTo>
                </a:path>
              </a:pathLst>
            </a:custGeom>
            <a:noFill/>
            <a:ln w="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6" name="Freeform 129"/>
            <p:cNvSpPr>
              <a:spLocks/>
            </p:cNvSpPr>
            <p:nvPr/>
          </p:nvSpPr>
          <p:spPr bwMode="auto">
            <a:xfrm>
              <a:off x="4205" y="3689"/>
              <a:ext cx="34" cy="9"/>
            </a:xfrm>
            <a:custGeom>
              <a:avLst/>
              <a:gdLst>
                <a:gd name="T0" fmla="*/ 0 w 70"/>
                <a:gd name="T1" fmla="*/ 0 h 18"/>
                <a:gd name="T2" fmla="*/ 0 w 70"/>
                <a:gd name="T3" fmla="*/ 1 h 18"/>
                <a:gd name="T4" fmla="*/ 0 w 70"/>
                <a:gd name="T5" fmla="*/ 1 h 18"/>
                <a:gd name="T6" fmla="*/ 0 w 70"/>
                <a:gd name="T7" fmla="*/ 1 h 18"/>
                <a:gd name="T8" fmla="*/ 0 w 70"/>
                <a:gd name="T9" fmla="*/ 1 h 18"/>
                <a:gd name="T10" fmla="*/ 0 w 70"/>
                <a:gd name="T11" fmla="*/ 1 h 18"/>
                <a:gd name="T12" fmla="*/ 0 w 70"/>
                <a:gd name="T13" fmla="*/ 1 h 18"/>
                <a:gd name="T14" fmla="*/ 0 w 70"/>
                <a:gd name="T15" fmla="*/ 1 h 18"/>
                <a:gd name="T16" fmla="*/ 0 w 70"/>
                <a:gd name="T17" fmla="*/ 1 h 18"/>
                <a:gd name="T18" fmla="*/ 0 w 70"/>
                <a:gd name="T19" fmla="*/ 1 h 18"/>
                <a:gd name="T20" fmla="*/ 0 w 70"/>
                <a:gd name="T21" fmla="*/ 1 h 18"/>
                <a:gd name="T22" fmla="*/ 0 w 70"/>
                <a:gd name="T23" fmla="*/ 1 h 18"/>
                <a:gd name="T24" fmla="*/ 0 w 70"/>
                <a:gd name="T25" fmla="*/ 1 h 18"/>
                <a:gd name="T26" fmla="*/ 0 w 70"/>
                <a:gd name="T27" fmla="*/ 1 h 18"/>
                <a:gd name="T28" fmla="*/ 0 w 70"/>
                <a:gd name="T29" fmla="*/ 1 h 18"/>
                <a:gd name="T30" fmla="*/ 0 w 70"/>
                <a:gd name="T31" fmla="*/ 1 h 18"/>
                <a:gd name="T32" fmla="*/ 0 w 70"/>
                <a:gd name="T33" fmla="*/ 1 h 18"/>
                <a:gd name="T34" fmla="*/ 0 w 70"/>
                <a:gd name="T35" fmla="*/ 1 h 18"/>
                <a:gd name="T36" fmla="*/ 0 w 70"/>
                <a:gd name="T37" fmla="*/ 1 h 18"/>
                <a:gd name="T38" fmla="*/ 0 w 70"/>
                <a:gd name="T39" fmla="*/ 1 h 18"/>
                <a:gd name="T40" fmla="*/ 0 w 70"/>
                <a:gd name="T41" fmla="*/ 1 h 18"/>
                <a:gd name="T42" fmla="*/ 0 w 70"/>
                <a:gd name="T43" fmla="*/ 1 h 18"/>
                <a:gd name="T44" fmla="*/ 0 w 70"/>
                <a:gd name="T45" fmla="*/ 1 h 18"/>
                <a:gd name="T46" fmla="*/ 0 w 70"/>
                <a:gd name="T47" fmla="*/ 1 h 18"/>
                <a:gd name="T48" fmla="*/ 0 w 70"/>
                <a:gd name="T49" fmla="*/ 1 h 18"/>
                <a:gd name="T50" fmla="*/ 0 w 70"/>
                <a:gd name="T51" fmla="*/ 1 h 18"/>
                <a:gd name="T52" fmla="*/ 0 w 70"/>
                <a:gd name="T53" fmla="*/ 1 h 18"/>
                <a:gd name="T54" fmla="*/ 0 w 70"/>
                <a:gd name="T55" fmla="*/ 1 h 18"/>
                <a:gd name="T56" fmla="*/ 0 w 70"/>
                <a:gd name="T57" fmla="*/ 1 h 18"/>
                <a:gd name="T58" fmla="*/ 0 w 70"/>
                <a:gd name="T59" fmla="*/ 1 h 18"/>
                <a:gd name="T60" fmla="*/ 0 w 70"/>
                <a:gd name="T61" fmla="*/ 1 h 18"/>
                <a:gd name="T62" fmla="*/ 0 w 70"/>
                <a:gd name="T63" fmla="*/ 1 h 18"/>
                <a:gd name="T64" fmla="*/ 0 w 70"/>
                <a:gd name="T65" fmla="*/ 1 h 18"/>
                <a:gd name="T66" fmla="*/ 0 w 70"/>
                <a:gd name="T67" fmla="*/ 1 h 18"/>
                <a:gd name="T68" fmla="*/ 0 w 70"/>
                <a:gd name="T69" fmla="*/ 1 h 18"/>
                <a:gd name="T70" fmla="*/ 0 w 70"/>
                <a:gd name="T71" fmla="*/ 1 h 18"/>
                <a:gd name="T72" fmla="*/ 0 w 70"/>
                <a:gd name="T73" fmla="*/ 1 h 18"/>
                <a:gd name="T74" fmla="*/ 0 w 70"/>
                <a:gd name="T75" fmla="*/ 1 h 18"/>
                <a:gd name="T76" fmla="*/ 0 w 70"/>
                <a:gd name="T77" fmla="*/ 1 h 18"/>
                <a:gd name="T78" fmla="*/ 0 w 70"/>
                <a:gd name="T79" fmla="*/ 1 h 18"/>
                <a:gd name="T80" fmla="*/ 0 w 70"/>
                <a:gd name="T81" fmla="*/ 1 h 18"/>
                <a:gd name="T82" fmla="*/ 0 w 70"/>
                <a:gd name="T83" fmla="*/ 1 h 18"/>
                <a:gd name="T84" fmla="*/ 0 w 70"/>
                <a:gd name="T85" fmla="*/ 0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18">
                  <a:moveTo>
                    <a:pt x="18" y="0"/>
                  </a:moveTo>
                  <a:lnTo>
                    <a:pt x="19" y="0"/>
                  </a:lnTo>
                  <a:lnTo>
                    <a:pt x="20" y="0"/>
                  </a:lnTo>
                  <a:lnTo>
                    <a:pt x="21" y="0"/>
                  </a:lnTo>
                  <a:lnTo>
                    <a:pt x="22" y="0"/>
                  </a:lnTo>
                  <a:lnTo>
                    <a:pt x="23" y="1"/>
                  </a:lnTo>
                  <a:lnTo>
                    <a:pt x="25" y="1"/>
                  </a:lnTo>
                  <a:lnTo>
                    <a:pt x="26" y="1"/>
                  </a:lnTo>
                  <a:lnTo>
                    <a:pt x="27" y="1"/>
                  </a:lnTo>
                  <a:lnTo>
                    <a:pt x="28" y="1"/>
                  </a:lnTo>
                  <a:lnTo>
                    <a:pt x="29" y="1"/>
                  </a:lnTo>
                  <a:lnTo>
                    <a:pt x="30" y="2"/>
                  </a:lnTo>
                  <a:lnTo>
                    <a:pt x="32" y="2"/>
                  </a:lnTo>
                  <a:lnTo>
                    <a:pt x="33" y="4"/>
                  </a:lnTo>
                  <a:lnTo>
                    <a:pt x="34" y="5"/>
                  </a:lnTo>
                  <a:lnTo>
                    <a:pt x="35" y="6"/>
                  </a:lnTo>
                  <a:lnTo>
                    <a:pt x="36" y="8"/>
                  </a:lnTo>
                  <a:lnTo>
                    <a:pt x="36" y="9"/>
                  </a:lnTo>
                  <a:lnTo>
                    <a:pt x="37" y="9"/>
                  </a:lnTo>
                  <a:lnTo>
                    <a:pt x="37" y="10"/>
                  </a:lnTo>
                  <a:lnTo>
                    <a:pt x="39" y="11"/>
                  </a:lnTo>
                  <a:lnTo>
                    <a:pt x="40" y="11"/>
                  </a:lnTo>
                  <a:lnTo>
                    <a:pt x="41" y="11"/>
                  </a:lnTo>
                  <a:lnTo>
                    <a:pt x="42" y="11"/>
                  </a:lnTo>
                  <a:lnTo>
                    <a:pt x="43" y="11"/>
                  </a:lnTo>
                  <a:lnTo>
                    <a:pt x="44" y="11"/>
                  </a:lnTo>
                  <a:lnTo>
                    <a:pt x="46" y="11"/>
                  </a:lnTo>
                  <a:lnTo>
                    <a:pt x="47" y="11"/>
                  </a:lnTo>
                  <a:lnTo>
                    <a:pt x="48" y="11"/>
                  </a:lnTo>
                  <a:lnTo>
                    <a:pt x="49" y="11"/>
                  </a:lnTo>
                  <a:lnTo>
                    <a:pt x="49" y="10"/>
                  </a:lnTo>
                  <a:lnTo>
                    <a:pt x="50" y="10"/>
                  </a:lnTo>
                  <a:lnTo>
                    <a:pt x="51" y="10"/>
                  </a:lnTo>
                  <a:lnTo>
                    <a:pt x="53" y="10"/>
                  </a:lnTo>
                  <a:lnTo>
                    <a:pt x="54" y="10"/>
                  </a:lnTo>
                  <a:lnTo>
                    <a:pt x="55" y="9"/>
                  </a:lnTo>
                  <a:lnTo>
                    <a:pt x="56" y="9"/>
                  </a:lnTo>
                  <a:lnTo>
                    <a:pt x="57" y="9"/>
                  </a:lnTo>
                  <a:lnTo>
                    <a:pt x="58" y="9"/>
                  </a:lnTo>
                  <a:lnTo>
                    <a:pt x="59" y="8"/>
                  </a:lnTo>
                  <a:lnTo>
                    <a:pt x="61" y="8"/>
                  </a:lnTo>
                  <a:lnTo>
                    <a:pt x="62" y="8"/>
                  </a:lnTo>
                  <a:lnTo>
                    <a:pt x="63" y="8"/>
                  </a:lnTo>
                  <a:lnTo>
                    <a:pt x="64" y="8"/>
                  </a:lnTo>
                  <a:lnTo>
                    <a:pt x="65" y="8"/>
                  </a:lnTo>
                  <a:lnTo>
                    <a:pt x="66" y="6"/>
                  </a:lnTo>
                  <a:lnTo>
                    <a:pt x="68" y="6"/>
                  </a:lnTo>
                  <a:lnTo>
                    <a:pt x="69" y="6"/>
                  </a:lnTo>
                  <a:lnTo>
                    <a:pt x="70" y="6"/>
                  </a:lnTo>
                  <a:lnTo>
                    <a:pt x="70" y="8"/>
                  </a:lnTo>
                  <a:lnTo>
                    <a:pt x="69" y="9"/>
                  </a:lnTo>
                  <a:lnTo>
                    <a:pt x="69" y="10"/>
                  </a:lnTo>
                  <a:lnTo>
                    <a:pt x="68" y="11"/>
                  </a:lnTo>
                  <a:lnTo>
                    <a:pt x="66" y="11"/>
                  </a:lnTo>
                  <a:lnTo>
                    <a:pt x="66" y="13"/>
                  </a:lnTo>
                  <a:lnTo>
                    <a:pt x="65" y="13"/>
                  </a:lnTo>
                  <a:lnTo>
                    <a:pt x="64" y="14"/>
                  </a:lnTo>
                  <a:lnTo>
                    <a:pt x="63" y="14"/>
                  </a:lnTo>
                  <a:lnTo>
                    <a:pt x="62" y="14"/>
                  </a:lnTo>
                  <a:lnTo>
                    <a:pt x="61" y="15"/>
                  </a:lnTo>
                  <a:lnTo>
                    <a:pt x="59" y="15"/>
                  </a:lnTo>
                  <a:lnTo>
                    <a:pt x="58" y="15"/>
                  </a:lnTo>
                  <a:lnTo>
                    <a:pt x="57" y="15"/>
                  </a:lnTo>
                  <a:lnTo>
                    <a:pt x="56" y="17"/>
                  </a:lnTo>
                  <a:lnTo>
                    <a:pt x="54" y="17"/>
                  </a:lnTo>
                  <a:lnTo>
                    <a:pt x="53" y="17"/>
                  </a:lnTo>
                  <a:lnTo>
                    <a:pt x="51" y="17"/>
                  </a:lnTo>
                  <a:lnTo>
                    <a:pt x="50" y="17"/>
                  </a:lnTo>
                  <a:lnTo>
                    <a:pt x="48" y="17"/>
                  </a:lnTo>
                  <a:lnTo>
                    <a:pt x="47" y="17"/>
                  </a:lnTo>
                  <a:lnTo>
                    <a:pt x="46" y="17"/>
                  </a:lnTo>
                  <a:lnTo>
                    <a:pt x="44" y="18"/>
                  </a:lnTo>
                  <a:lnTo>
                    <a:pt x="43" y="18"/>
                  </a:lnTo>
                  <a:lnTo>
                    <a:pt x="41" y="18"/>
                  </a:lnTo>
                  <a:lnTo>
                    <a:pt x="40" y="18"/>
                  </a:lnTo>
                  <a:lnTo>
                    <a:pt x="39" y="18"/>
                  </a:lnTo>
                  <a:lnTo>
                    <a:pt x="37" y="18"/>
                  </a:lnTo>
                  <a:lnTo>
                    <a:pt x="36" y="18"/>
                  </a:lnTo>
                  <a:lnTo>
                    <a:pt x="35" y="18"/>
                  </a:lnTo>
                  <a:lnTo>
                    <a:pt x="30" y="11"/>
                  </a:lnTo>
                  <a:lnTo>
                    <a:pt x="29" y="13"/>
                  </a:lnTo>
                  <a:lnTo>
                    <a:pt x="28" y="13"/>
                  </a:lnTo>
                  <a:lnTo>
                    <a:pt x="27" y="13"/>
                  </a:lnTo>
                  <a:lnTo>
                    <a:pt x="26" y="13"/>
                  </a:lnTo>
                  <a:lnTo>
                    <a:pt x="25" y="13"/>
                  </a:lnTo>
                  <a:lnTo>
                    <a:pt x="23" y="13"/>
                  </a:lnTo>
                  <a:lnTo>
                    <a:pt x="22" y="14"/>
                  </a:lnTo>
                  <a:lnTo>
                    <a:pt x="21" y="14"/>
                  </a:lnTo>
                  <a:lnTo>
                    <a:pt x="20" y="14"/>
                  </a:lnTo>
                  <a:lnTo>
                    <a:pt x="19" y="14"/>
                  </a:lnTo>
                  <a:lnTo>
                    <a:pt x="18" y="15"/>
                  </a:lnTo>
                  <a:lnTo>
                    <a:pt x="16" y="15"/>
                  </a:lnTo>
                  <a:lnTo>
                    <a:pt x="15" y="15"/>
                  </a:lnTo>
                  <a:lnTo>
                    <a:pt x="14" y="15"/>
                  </a:lnTo>
                  <a:lnTo>
                    <a:pt x="13" y="15"/>
                  </a:lnTo>
                  <a:lnTo>
                    <a:pt x="12" y="17"/>
                  </a:lnTo>
                  <a:lnTo>
                    <a:pt x="11" y="17"/>
                  </a:lnTo>
                  <a:lnTo>
                    <a:pt x="9" y="17"/>
                  </a:lnTo>
                  <a:lnTo>
                    <a:pt x="8" y="17"/>
                  </a:lnTo>
                  <a:lnTo>
                    <a:pt x="7" y="17"/>
                  </a:lnTo>
                  <a:lnTo>
                    <a:pt x="6" y="17"/>
                  </a:lnTo>
                  <a:lnTo>
                    <a:pt x="5" y="17"/>
                  </a:lnTo>
                  <a:lnTo>
                    <a:pt x="4" y="18"/>
                  </a:lnTo>
                  <a:lnTo>
                    <a:pt x="2" y="18"/>
                  </a:lnTo>
                  <a:lnTo>
                    <a:pt x="1" y="18"/>
                  </a:lnTo>
                  <a:lnTo>
                    <a:pt x="0" y="18"/>
                  </a:lnTo>
                  <a:lnTo>
                    <a:pt x="0" y="17"/>
                  </a:lnTo>
                  <a:lnTo>
                    <a:pt x="0" y="15"/>
                  </a:lnTo>
                  <a:lnTo>
                    <a:pt x="1" y="14"/>
                  </a:lnTo>
                  <a:lnTo>
                    <a:pt x="1" y="13"/>
                  </a:lnTo>
                  <a:lnTo>
                    <a:pt x="1" y="11"/>
                  </a:lnTo>
                  <a:lnTo>
                    <a:pt x="1" y="10"/>
                  </a:lnTo>
                  <a:lnTo>
                    <a:pt x="1" y="9"/>
                  </a:lnTo>
                  <a:lnTo>
                    <a:pt x="2" y="9"/>
                  </a:lnTo>
                  <a:lnTo>
                    <a:pt x="2" y="8"/>
                  </a:lnTo>
                  <a:lnTo>
                    <a:pt x="2" y="6"/>
                  </a:lnTo>
                  <a:lnTo>
                    <a:pt x="4" y="6"/>
                  </a:lnTo>
                  <a:lnTo>
                    <a:pt x="4" y="5"/>
                  </a:lnTo>
                  <a:lnTo>
                    <a:pt x="5" y="5"/>
                  </a:lnTo>
                  <a:lnTo>
                    <a:pt x="6" y="4"/>
                  </a:lnTo>
                  <a:lnTo>
                    <a:pt x="7" y="2"/>
                  </a:lnTo>
                  <a:lnTo>
                    <a:pt x="8" y="2"/>
                  </a:lnTo>
                  <a:lnTo>
                    <a:pt x="9" y="1"/>
                  </a:lnTo>
                  <a:lnTo>
                    <a:pt x="11" y="1"/>
                  </a:lnTo>
                  <a:lnTo>
                    <a:pt x="12" y="1"/>
                  </a:lnTo>
                  <a:lnTo>
                    <a:pt x="13" y="1"/>
                  </a:lnTo>
                  <a:lnTo>
                    <a:pt x="14" y="1"/>
                  </a:lnTo>
                  <a:lnTo>
                    <a:pt x="15" y="1"/>
                  </a:lnTo>
                  <a:lnTo>
                    <a:pt x="16" y="0"/>
                  </a:lnTo>
                  <a:lnTo>
                    <a:pt x="18" y="0"/>
                  </a:lnTo>
                </a:path>
              </a:pathLst>
            </a:custGeom>
            <a:noFill/>
            <a:ln w="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7" name="Freeform 130"/>
            <p:cNvSpPr>
              <a:spLocks/>
            </p:cNvSpPr>
            <p:nvPr/>
          </p:nvSpPr>
          <p:spPr bwMode="auto">
            <a:xfrm>
              <a:off x="4259" y="3637"/>
              <a:ext cx="12" cy="18"/>
            </a:xfrm>
            <a:custGeom>
              <a:avLst/>
              <a:gdLst>
                <a:gd name="T0" fmla="*/ 0 w 26"/>
                <a:gd name="T1" fmla="*/ 1 h 36"/>
                <a:gd name="T2" fmla="*/ 0 w 26"/>
                <a:gd name="T3" fmla="*/ 1 h 36"/>
                <a:gd name="T4" fmla="*/ 0 w 26"/>
                <a:gd name="T5" fmla="*/ 1 h 36"/>
                <a:gd name="T6" fmla="*/ 0 w 26"/>
                <a:gd name="T7" fmla="*/ 1 h 36"/>
                <a:gd name="T8" fmla="*/ 0 w 26"/>
                <a:gd name="T9" fmla="*/ 1 h 36"/>
                <a:gd name="T10" fmla="*/ 0 w 26"/>
                <a:gd name="T11" fmla="*/ 0 h 36"/>
                <a:gd name="T12" fmla="*/ 0 w 26"/>
                <a:gd name="T13" fmla="*/ 1 h 36"/>
                <a:gd name="T14" fmla="*/ 0 w 26"/>
                <a:gd name="T15" fmla="*/ 1 h 36"/>
                <a:gd name="T16" fmla="*/ 0 w 26"/>
                <a:gd name="T17" fmla="*/ 1 h 36"/>
                <a:gd name="T18" fmla="*/ 0 w 26"/>
                <a:gd name="T19" fmla="*/ 1 h 36"/>
                <a:gd name="T20" fmla="*/ 0 w 26"/>
                <a:gd name="T21" fmla="*/ 1 h 36"/>
                <a:gd name="T22" fmla="*/ 0 w 26"/>
                <a:gd name="T23" fmla="*/ 1 h 36"/>
                <a:gd name="T24" fmla="*/ 0 w 26"/>
                <a:gd name="T25" fmla="*/ 1 h 36"/>
                <a:gd name="T26" fmla="*/ 0 w 26"/>
                <a:gd name="T27" fmla="*/ 1 h 36"/>
                <a:gd name="T28" fmla="*/ 0 w 26"/>
                <a:gd name="T29" fmla="*/ 1 h 36"/>
                <a:gd name="T30" fmla="*/ 0 w 26"/>
                <a:gd name="T31" fmla="*/ 1 h 36"/>
                <a:gd name="T32" fmla="*/ 0 w 26"/>
                <a:gd name="T33" fmla="*/ 1 h 36"/>
                <a:gd name="T34" fmla="*/ 0 w 26"/>
                <a:gd name="T35" fmla="*/ 1 h 36"/>
                <a:gd name="T36" fmla="*/ 0 w 26"/>
                <a:gd name="T37" fmla="*/ 1 h 36"/>
                <a:gd name="T38" fmla="*/ 0 w 26"/>
                <a:gd name="T39" fmla="*/ 1 h 36"/>
                <a:gd name="T40" fmla="*/ 0 w 26"/>
                <a:gd name="T41" fmla="*/ 1 h 36"/>
                <a:gd name="T42" fmla="*/ 0 w 26"/>
                <a:gd name="T43" fmla="*/ 1 h 36"/>
                <a:gd name="T44" fmla="*/ 0 w 26"/>
                <a:gd name="T45" fmla="*/ 1 h 36"/>
                <a:gd name="T46" fmla="*/ 0 w 26"/>
                <a:gd name="T47" fmla="*/ 1 h 36"/>
                <a:gd name="T48" fmla="*/ 0 w 26"/>
                <a:gd name="T49" fmla="*/ 1 h 36"/>
                <a:gd name="T50" fmla="*/ 0 w 26"/>
                <a:gd name="T51" fmla="*/ 1 h 36"/>
                <a:gd name="T52" fmla="*/ 0 w 26"/>
                <a:gd name="T53" fmla="*/ 1 h 36"/>
                <a:gd name="T54" fmla="*/ 0 w 26"/>
                <a:gd name="T55" fmla="*/ 1 h 36"/>
                <a:gd name="T56" fmla="*/ 0 w 26"/>
                <a:gd name="T57" fmla="*/ 1 h 36"/>
                <a:gd name="T58" fmla="*/ 0 w 26"/>
                <a:gd name="T59" fmla="*/ 1 h 36"/>
                <a:gd name="T60" fmla="*/ 0 w 26"/>
                <a:gd name="T61" fmla="*/ 1 h 36"/>
                <a:gd name="T62" fmla="*/ 0 w 26"/>
                <a:gd name="T63" fmla="*/ 1 h 36"/>
                <a:gd name="T64" fmla="*/ 0 w 26"/>
                <a:gd name="T65" fmla="*/ 1 h 36"/>
                <a:gd name="T66" fmla="*/ 0 w 26"/>
                <a:gd name="T67" fmla="*/ 1 h 36"/>
                <a:gd name="T68" fmla="*/ 0 w 26"/>
                <a:gd name="T69" fmla="*/ 1 h 36"/>
                <a:gd name="T70" fmla="*/ 0 w 26"/>
                <a:gd name="T71" fmla="*/ 1 h 36"/>
                <a:gd name="T72" fmla="*/ 0 w 26"/>
                <a:gd name="T73" fmla="*/ 1 h 36"/>
                <a:gd name="T74" fmla="*/ 0 w 26"/>
                <a:gd name="T75" fmla="*/ 1 h 36"/>
                <a:gd name="T76" fmla="*/ 0 w 26"/>
                <a:gd name="T77" fmla="*/ 1 h 36"/>
                <a:gd name="T78" fmla="*/ 0 w 26"/>
                <a:gd name="T79" fmla="*/ 1 h 36"/>
                <a:gd name="T80" fmla="*/ 0 w 26"/>
                <a:gd name="T81" fmla="*/ 1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36">
                  <a:moveTo>
                    <a:pt x="0" y="1"/>
                  </a:moveTo>
                  <a:lnTo>
                    <a:pt x="2" y="1"/>
                  </a:lnTo>
                  <a:lnTo>
                    <a:pt x="3" y="1"/>
                  </a:lnTo>
                  <a:lnTo>
                    <a:pt x="4" y="1"/>
                  </a:lnTo>
                  <a:lnTo>
                    <a:pt x="5" y="1"/>
                  </a:lnTo>
                  <a:lnTo>
                    <a:pt x="6" y="1"/>
                  </a:lnTo>
                  <a:lnTo>
                    <a:pt x="7" y="1"/>
                  </a:lnTo>
                  <a:lnTo>
                    <a:pt x="8" y="1"/>
                  </a:lnTo>
                  <a:lnTo>
                    <a:pt x="10" y="1"/>
                  </a:lnTo>
                  <a:lnTo>
                    <a:pt x="11" y="1"/>
                  </a:lnTo>
                  <a:lnTo>
                    <a:pt x="12" y="0"/>
                  </a:lnTo>
                  <a:lnTo>
                    <a:pt x="13" y="0"/>
                  </a:lnTo>
                  <a:lnTo>
                    <a:pt x="14" y="1"/>
                  </a:lnTo>
                  <a:lnTo>
                    <a:pt x="15" y="1"/>
                  </a:lnTo>
                  <a:lnTo>
                    <a:pt x="17" y="1"/>
                  </a:lnTo>
                  <a:lnTo>
                    <a:pt x="18" y="1"/>
                  </a:lnTo>
                  <a:lnTo>
                    <a:pt x="19" y="1"/>
                  </a:lnTo>
                  <a:lnTo>
                    <a:pt x="19" y="3"/>
                  </a:lnTo>
                  <a:lnTo>
                    <a:pt x="20" y="3"/>
                  </a:lnTo>
                  <a:lnTo>
                    <a:pt x="21" y="3"/>
                  </a:lnTo>
                  <a:lnTo>
                    <a:pt x="21" y="4"/>
                  </a:lnTo>
                  <a:lnTo>
                    <a:pt x="22" y="4"/>
                  </a:lnTo>
                  <a:lnTo>
                    <a:pt x="22" y="5"/>
                  </a:lnTo>
                  <a:lnTo>
                    <a:pt x="24" y="6"/>
                  </a:lnTo>
                  <a:lnTo>
                    <a:pt x="24" y="8"/>
                  </a:lnTo>
                  <a:lnTo>
                    <a:pt x="25" y="9"/>
                  </a:lnTo>
                  <a:lnTo>
                    <a:pt x="25" y="10"/>
                  </a:lnTo>
                  <a:lnTo>
                    <a:pt x="25" y="12"/>
                  </a:lnTo>
                  <a:lnTo>
                    <a:pt x="26" y="13"/>
                  </a:lnTo>
                  <a:lnTo>
                    <a:pt x="26" y="14"/>
                  </a:lnTo>
                  <a:lnTo>
                    <a:pt x="26" y="17"/>
                  </a:lnTo>
                  <a:lnTo>
                    <a:pt x="26" y="18"/>
                  </a:lnTo>
                  <a:lnTo>
                    <a:pt x="25" y="18"/>
                  </a:lnTo>
                  <a:lnTo>
                    <a:pt x="24" y="19"/>
                  </a:lnTo>
                  <a:lnTo>
                    <a:pt x="22" y="19"/>
                  </a:lnTo>
                  <a:lnTo>
                    <a:pt x="21" y="19"/>
                  </a:lnTo>
                  <a:lnTo>
                    <a:pt x="20" y="21"/>
                  </a:lnTo>
                  <a:lnTo>
                    <a:pt x="19" y="21"/>
                  </a:lnTo>
                  <a:lnTo>
                    <a:pt x="18" y="22"/>
                  </a:lnTo>
                  <a:lnTo>
                    <a:pt x="17" y="22"/>
                  </a:lnTo>
                  <a:lnTo>
                    <a:pt x="15" y="23"/>
                  </a:lnTo>
                  <a:lnTo>
                    <a:pt x="14" y="25"/>
                  </a:lnTo>
                  <a:lnTo>
                    <a:pt x="13" y="25"/>
                  </a:lnTo>
                  <a:lnTo>
                    <a:pt x="13" y="26"/>
                  </a:lnTo>
                  <a:lnTo>
                    <a:pt x="12" y="26"/>
                  </a:lnTo>
                  <a:lnTo>
                    <a:pt x="11" y="27"/>
                  </a:lnTo>
                  <a:lnTo>
                    <a:pt x="10" y="29"/>
                  </a:lnTo>
                  <a:lnTo>
                    <a:pt x="10" y="30"/>
                  </a:lnTo>
                  <a:lnTo>
                    <a:pt x="8" y="30"/>
                  </a:lnTo>
                  <a:lnTo>
                    <a:pt x="8" y="31"/>
                  </a:lnTo>
                  <a:lnTo>
                    <a:pt x="7" y="31"/>
                  </a:lnTo>
                  <a:lnTo>
                    <a:pt x="7" y="32"/>
                  </a:lnTo>
                  <a:lnTo>
                    <a:pt x="6" y="32"/>
                  </a:lnTo>
                  <a:lnTo>
                    <a:pt x="6" y="34"/>
                  </a:lnTo>
                  <a:lnTo>
                    <a:pt x="5" y="34"/>
                  </a:lnTo>
                  <a:lnTo>
                    <a:pt x="5" y="35"/>
                  </a:lnTo>
                  <a:lnTo>
                    <a:pt x="4" y="36"/>
                  </a:lnTo>
                  <a:lnTo>
                    <a:pt x="4" y="35"/>
                  </a:lnTo>
                  <a:lnTo>
                    <a:pt x="4" y="34"/>
                  </a:lnTo>
                  <a:lnTo>
                    <a:pt x="4" y="32"/>
                  </a:lnTo>
                  <a:lnTo>
                    <a:pt x="4" y="31"/>
                  </a:lnTo>
                  <a:lnTo>
                    <a:pt x="4" y="30"/>
                  </a:lnTo>
                  <a:lnTo>
                    <a:pt x="4" y="29"/>
                  </a:lnTo>
                  <a:lnTo>
                    <a:pt x="4" y="27"/>
                  </a:lnTo>
                  <a:lnTo>
                    <a:pt x="3" y="26"/>
                  </a:lnTo>
                  <a:lnTo>
                    <a:pt x="3" y="25"/>
                  </a:lnTo>
                  <a:lnTo>
                    <a:pt x="3" y="23"/>
                  </a:lnTo>
                  <a:lnTo>
                    <a:pt x="3" y="22"/>
                  </a:lnTo>
                  <a:lnTo>
                    <a:pt x="2" y="21"/>
                  </a:lnTo>
                  <a:lnTo>
                    <a:pt x="2" y="19"/>
                  </a:lnTo>
                  <a:lnTo>
                    <a:pt x="2" y="18"/>
                  </a:lnTo>
                  <a:lnTo>
                    <a:pt x="2" y="17"/>
                  </a:lnTo>
                  <a:lnTo>
                    <a:pt x="2" y="16"/>
                  </a:lnTo>
                  <a:lnTo>
                    <a:pt x="0" y="14"/>
                  </a:lnTo>
                  <a:lnTo>
                    <a:pt x="0" y="13"/>
                  </a:lnTo>
                  <a:lnTo>
                    <a:pt x="0" y="12"/>
                  </a:lnTo>
                  <a:lnTo>
                    <a:pt x="0" y="10"/>
                  </a:lnTo>
                  <a:lnTo>
                    <a:pt x="0" y="9"/>
                  </a:lnTo>
                  <a:lnTo>
                    <a:pt x="0" y="8"/>
                  </a:lnTo>
                  <a:lnTo>
                    <a:pt x="0" y="5"/>
                  </a:lnTo>
                  <a:lnTo>
                    <a:pt x="0" y="4"/>
                  </a:lnTo>
                  <a:lnTo>
                    <a:pt x="0" y="3"/>
                  </a:lnTo>
                  <a:lnTo>
                    <a:pt x="0" y="1"/>
                  </a:lnTo>
                </a:path>
              </a:pathLst>
            </a:custGeom>
            <a:noFill/>
            <a:ln w="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8" name="Freeform 131"/>
            <p:cNvSpPr>
              <a:spLocks/>
            </p:cNvSpPr>
            <p:nvPr/>
          </p:nvSpPr>
          <p:spPr bwMode="auto">
            <a:xfrm>
              <a:off x="4244" y="3623"/>
              <a:ext cx="15" cy="12"/>
            </a:xfrm>
            <a:custGeom>
              <a:avLst/>
              <a:gdLst>
                <a:gd name="T0" fmla="*/ 0 w 30"/>
                <a:gd name="T1" fmla="*/ 0 h 23"/>
                <a:gd name="T2" fmla="*/ 1 w 30"/>
                <a:gd name="T3" fmla="*/ 1 h 23"/>
                <a:gd name="T4" fmla="*/ 1 w 30"/>
                <a:gd name="T5" fmla="*/ 1 h 23"/>
                <a:gd name="T6" fmla="*/ 1 w 30"/>
                <a:gd name="T7" fmla="*/ 1 h 23"/>
                <a:gd name="T8" fmla="*/ 1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1 w 30"/>
                <a:gd name="T37" fmla="*/ 1 h 23"/>
                <a:gd name="T38" fmla="*/ 1 w 30"/>
                <a:gd name="T39" fmla="*/ 1 h 23"/>
                <a:gd name="T40" fmla="*/ 1 w 30"/>
                <a:gd name="T41" fmla="*/ 1 h 23"/>
                <a:gd name="T42" fmla="*/ 1 w 30"/>
                <a:gd name="T43" fmla="*/ 1 h 23"/>
                <a:gd name="T44" fmla="*/ 1 w 30"/>
                <a:gd name="T45" fmla="*/ 1 h 23"/>
                <a:gd name="T46" fmla="*/ 1 w 30"/>
                <a:gd name="T47" fmla="*/ 1 h 23"/>
                <a:gd name="T48" fmla="*/ 1 w 30"/>
                <a:gd name="T49" fmla="*/ 1 h 23"/>
                <a:gd name="T50" fmla="*/ 1 w 30"/>
                <a:gd name="T51" fmla="*/ 1 h 23"/>
                <a:gd name="T52" fmla="*/ 1 w 30"/>
                <a:gd name="T53" fmla="*/ 1 h 23"/>
                <a:gd name="T54" fmla="*/ 1 w 30"/>
                <a:gd name="T55" fmla="*/ 1 h 23"/>
                <a:gd name="T56" fmla="*/ 1 w 30"/>
                <a:gd name="T57" fmla="*/ 1 h 23"/>
                <a:gd name="T58" fmla="*/ 1 w 30"/>
                <a:gd name="T59" fmla="*/ 1 h 23"/>
                <a:gd name="T60" fmla="*/ 1 w 30"/>
                <a:gd name="T61" fmla="*/ 1 h 23"/>
                <a:gd name="T62" fmla="*/ 1 w 30"/>
                <a:gd name="T63" fmla="*/ 1 h 23"/>
                <a:gd name="T64" fmla="*/ 1 w 30"/>
                <a:gd name="T65" fmla="*/ 1 h 23"/>
                <a:gd name="T66" fmla="*/ 1 w 30"/>
                <a:gd name="T67" fmla="*/ 1 h 23"/>
                <a:gd name="T68" fmla="*/ 1 w 30"/>
                <a:gd name="T69" fmla="*/ 1 h 23"/>
                <a:gd name="T70" fmla="*/ 1 w 30"/>
                <a:gd name="T71" fmla="*/ 1 h 23"/>
                <a:gd name="T72" fmla="*/ 1 w 30"/>
                <a:gd name="T73" fmla="*/ 1 h 23"/>
                <a:gd name="T74" fmla="*/ 1 w 30"/>
                <a:gd name="T75" fmla="*/ 1 h 23"/>
                <a:gd name="T76" fmla="*/ 1 w 30"/>
                <a:gd name="T77" fmla="*/ 1 h 23"/>
                <a:gd name="T78" fmla="*/ 1 w 30"/>
                <a:gd name="T79" fmla="*/ 1 h 23"/>
                <a:gd name="T80" fmla="*/ 1 w 30"/>
                <a:gd name="T81" fmla="*/ 1 h 23"/>
                <a:gd name="T82" fmla="*/ 1 w 30"/>
                <a:gd name="T83" fmla="*/ 1 h 23"/>
                <a:gd name="T84" fmla="*/ 1 w 30"/>
                <a:gd name="T85" fmla="*/ 1 h 23"/>
                <a:gd name="T86" fmla="*/ 1 w 30"/>
                <a:gd name="T87" fmla="*/ 1 h 23"/>
                <a:gd name="T88" fmla="*/ 1 w 30"/>
                <a:gd name="T89" fmla="*/ 1 h 23"/>
                <a:gd name="T90" fmla="*/ 1 w 30"/>
                <a:gd name="T91" fmla="*/ 0 h 23"/>
                <a:gd name="T92" fmla="*/ 1 w 30"/>
                <a:gd name="T93" fmla="*/ 0 h 23"/>
                <a:gd name="T94" fmla="*/ 1 w 30"/>
                <a:gd name="T95" fmla="*/ 0 h 23"/>
                <a:gd name="T96" fmla="*/ 0 w 30"/>
                <a:gd name="T97" fmla="*/ 0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 h="23">
                  <a:moveTo>
                    <a:pt x="0" y="0"/>
                  </a:moveTo>
                  <a:lnTo>
                    <a:pt x="30" y="17"/>
                  </a:lnTo>
                  <a:lnTo>
                    <a:pt x="29" y="17"/>
                  </a:lnTo>
                  <a:lnTo>
                    <a:pt x="28" y="17"/>
                  </a:lnTo>
                  <a:lnTo>
                    <a:pt x="28" y="18"/>
                  </a:lnTo>
                  <a:lnTo>
                    <a:pt x="27" y="18"/>
                  </a:lnTo>
                  <a:lnTo>
                    <a:pt x="26" y="18"/>
                  </a:lnTo>
                  <a:lnTo>
                    <a:pt x="26" y="19"/>
                  </a:lnTo>
                  <a:lnTo>
                    <a:pt x="25" y="19"/>
                  </a:lnTo>
                  <a:lnTo>
                    <a:pt x="23" y="19"/>
                  </a:lnTo>
                  <a:lnTo>
                    <a:pt x="23" y="20"/>
                  </a:lnTo>
                  <a:lnTo>
                    <a:pt x="22" y="20"/>
                  </a:lnTo>
                  <a:lnTo>
                    <a:pt x="21" y="22"/>
                  </a:lnTo>
                  <a:lnTo>
                    <a:pt x="20" y="22"/>
                  </a:lnTo>
                  <a:lnTo>
                    <a:pt x="19" y="22"/>
                  </a:lnTo>
                  <a:lnTo>
                    <a:pt x="19" y="23"/>
                  </a:lnTo>
                  <a:lnTo>
                    <a:pt x="18" y="23"/>
                  </a:lnTo>
                  <a:lnTo>
                    <a:pt x="16" y="23"/>
                  </a:lnTo>
                  <a:lnTo>
                    <a:pt x="15" y="22"/>
                  </a:lnTo>
                  <a:lnTo>
                    <a:pt x="14" y="22"/>
                  </a:lnTo>
                  <a:lnTo>
                    <a:pt x="13" y="20"/>
                  </a:lnTo>
                  <a:lnTo>
                    <a:pt x="12" y="20"/>
                  </a:lnTo>
                  <a:lnTo>
                    <a:pt x="12" y="19"/>
                  </a:lnTo>
                  <a:lnTo>
                    <a:pt x="11" y="19"/>
                  </a:lnTo>
                  <a:lnTo>
                    <a:pt x="11" y="18"/>
                  </a:lnTo>
                  <a:lnTo>
                    <a:pt x="9" y="18"/>
                  </a:lnTo>
                  <a:lnTo>
                    <a:pt x="9" y="17"/>
                  </a:lnTo>
                  <a:lnTo>
                    <a:pt x="8" y="17"/>
                  </a:lnTo>
                  <a:lnTo>
                    <a:pt x="8" y="15"/>
                  </a:lnTo>
                  <a:lnTo>
                    <a:pt x="7" y="15"/>
                  </a:lnTo>
                  <a:lnTo>
                    <a:pt x="7" y="14"/>
                  </a:lnTo>
                  <a:lnTo>
                    <a:pt x="6" y="14"/>
                  </a:lnTo>
                  <a:lnTo>
                    <a:pt x="6" y="13"/>
                  </a:lnTo>
                  <a:lnTo>
                    <a:pt x="5" y="13"/>
                  </a:lnTo>
                  <a:lnTo>
                    <a:pt x="5" y="11"/>
                  </a:lnTo>
                  <a:lnTo>
                    <a:pt x="4" y="11"/>
                  </a:lnTo>
                  <a:lnTo>
                    <a:pt x="4" y="10"/>
                  </a:lnTo>
                  <a:lnTo>
                    <a:pt x="5" y="9"/>
                  </a:lnTo>
                  <a:lnTo>
                    <a:pt x="5" y="8"/>
                  </a:lnTo>
                  <a:lnTo>
                    <a:pt x="5" y="6"/>
                  </a:lnTo>
                  <a:lnTo>
                    <a:pt x="5" y="5"/>
                  </a:lnTo>
                  <a:lnTo>
                    <a:pt x="5" y="4"/>
                  </a:lnTo>
                  <a:lnTo>
                    <a:pt x="5" y="2"/>
                  </a:lnTo>
                  <a:lnTo>
                    <a:pt x="5" y="1"/>
                  </a:lnTo>
                  <a:lnTo>
                    <a:pt x="4" y="1"/>
                  </a:lnTo>
                  <a:lnTo>
                    <a:pt x="4" y="0"/>
                  </a:lnTo>
                  <a:lnTo>
                    <a:pt x="2" y="0"/>
                  </a:lnTo>
                  <a:lnTo>
                    <a:pt x="1" y="0"/>
                  </a:lnTo>
                  <a:lnTo>
                    <a:pt x="0" y="0"/>
                  </a:lnTo>
                </a:path>
              </a:pathLst>
            </a:custGeom>
            <a:noFill/>
            <a:ln w="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459" name="Freeform 132"/>
            <p:cNvSpPr>
              <a:spLocks noEditPoints="1"/>
            </p:cNvSpPr>
            <p:nvPr/>
          </p:nvSpPr>
          <p:spPr bwMode="auto">
            <a:xfrm>
              <a:off x="4174" y="3775"/>
              <a:ext cx="260" cy="52"/>
            </a:xfrm>
            <a:custGeom>
              <a:avLst/>
              <a:gdLst>
                <a:gd name="T0" fmla="*/ 2 w 518"/>
                <a:gd name="T1" fmla="*/ 1 h 104"/>
                <a:gd name="T2" fmla="*/ 2 w 518"/>
                <a:gd name="T3" fmla="*/ 1 h 104"/>
                <a:gd name="T4" fmla="*/ 2 w 518"/>
                <a:gd name="T5" fmla="*/ 1 h 104"/>
                <a:gd name="T6" fmla="*/ 2 w 518"/>
                <a:gd name="T7" fmla="*/ 1 h 104"/>
                <a:gd name="T8" fmla="*/ 2 w 518"/>
                <a:gd name="T9" fmla="*/ 1 h 104"/>
                <a:gd name="T10" fmla="*/ 2 w 518"/>
                <a:gd name="T11" fmla="*/ 1 h 104"/>
                <a:gd name="T12" fmla="*/ 3 w 518"/>
                <a:gd name="T13" fmla="*/ 1 h 104"/>
                <a:gd name="T14" fmla="*/ 3 w 518"/>
                <a:gd name="T15" fmla="*/ 1 h 104"/>
                <a:gd name="T16" fmla="*/ 3 w 518"/>
                <a:gd name="T17" fmla="*/ 1 h 104"/>
                <a:gd name="T18" fmla="*/ 3 w 518"/>
                <a:gd name="T19" fmla="*/ 1 h 104"/>
                <a:gd name="T20" fmla="*/ 2 w 518"/>
                <a:gd name="T21" fmla="*/ 1 h 104"/>
                <a:gd name="T22" fmla="*/ 2 w 518"/>
                <a:gd name="T23" fmla="*/ 1 h 104"/>
                <a:gd name="T24" fmla="*/ 2 w 518"/>
                <a:gd name="T25" fmla="*/ 1 h 104"/>
                <a:gd name="T26" fmla="*/ 2 w 518"/>
                <a:gd name="T27" fmla="*/ 1 h 104"/>
                <a:gd name="T28" fmla="*/ 2 w 518"/>
                <a:gd name="T29" fmla="*/ 1 h 104"/>
                <a:gd name="T30" fmla="*/ 2 w 518"/>
                <a:gd name="T31" fmla="*/ 1 h 104"/>
                <a:gd name="T32" fmla="*/ 2 w 518"/>
                <a:gd name="T33" fmla="*/ 1 h 104"/>
                <a:gd name="T34" fmla="*/ 2 w 518"/>
                <a:gd name="T35" fmla="*/ 1 h 104"/>
                <a:gd name="T36" fmla="*/ 2 w 518"/>
                <a:gd name="T37" fmla="*/ 1 h 104"/>
                <a:gd name="T38" fmla="*/ 2 w 518"/>
                <a:gd name="T39" fmla="*/ 1 h 104"/>
                <a:gd name="T40" fmla="*/ 2 w 518"/>
                <a:gd name="T41" fmla="*/ 1 h 104"/>
                <a:gd name="T42" fmla="*/ 2 w 518"/>
                <a:gd name="T43" fmla="*/ 1 h 104"/>
                <a:gd name="T44" fmla="*/ 1 w 518"/>
                <a:gd name="T45" fmla="*/ 1 h 104"/>
                <a:gd name="T46" fmla="*/ 1 w 518"/>
                <a:gd name="T47" fmla="*/ 1 h 104"/>
                <a:gd name="T48" fmla="*/ 1 w 518"/>
                <a:gd name="T49" fmla="*/ 1 h 104"/>
                <a:gd name="T50" fmla="*/ 1 w 518"/>
                <a:gd name="T51" fmla="*/ 1 h 104"/>
                <a:gd name="T52" fmla="*/ 1 w 518"/>
                <a:gd name="T53" fmla="*/ 1 h 104"/>
                <a:gd name="T54" fmla="*/ 1 w 518"/>
                <a:gd name="T55" fmla="*/ 1 h 104"/>
                <a:gd name="T56" fmla="*/ 1 w 518"/>
                <a:gd name="T57" fmla="*/ 1 h 104"/>
                <a:gd name="T58" fmla="*/ 1 w 518"/>
                <a:gd name="T59" fmla="*/ 1 h 104"/>
                <a:gd name="T60" fmla="*/ 1 w 518"/>
                <a:gd name="T61" fmla="*/ 1 h 104"/>
                <a:gd name="T62" fmla="*/ 1 w 518"/>
                <a:gd name="T63" fmla="*/ 1 h 104"/>
                <a:gd name="T64" fmla="*/ 1 w 518"/>
                <a:gd name="T65" fmla="*/ 1 h 104"/>
                <a:gd name="T66" fmla="*/ 1 w 518"/>
                <a:gd name="T67" fmla="*/ 1 h 104"/>
                <a:gd name="T68" fmla="*/ 1 w 518"/>
                <a:gd name="T69" fmla="*/ 1 h 104"/>
                <a:gd name="T70" fmla="*/ 1 w 518"/>
                <a:gd name="T71" fmla="*/ 1 h 104"/>
                <a:gd name="T72" fmla="*/ 1 w 518"/>
                <a:gd name="T73" fmla="*/ 1 h 104"/>
                <a:gd name="T74" fmla="*/ 1 w 518"/>
                <a:gd name="T75" fmla="*/ 1 h 104"/>
                <a:gd name="T76" fmla="*/ 1 w 518"/>
                <a:gd name="T77" fmla="*/ 1 h 104"/>
                <a:gd name="T78" fmla="*/ 1 w 518"/>
                <a:gd name="T79" fmla="*/ 1 h 104"/>
                <a:gd name="T80" fmla="*/ 1 w 518"/>
                <a:gd name="T81" fmla="*/ 1 h 104"/>
                <a:gd name="T82" fmla="*/ 1 w 518"/>
                <a:gd name="T83" fmla="*/ 1 h 104"/>
                <a:gd name="T84" fmla="*/ 1 w 518"/>
                <a:gd name="T85" fmla="*/ 1 h 104"/>
                <a:gd name="T86" fmla="*/ 1 w 518"/>
                <a:gd name="T87" fmla="*/ 1 h 104"/>
                <a:gd name="T88" fmla="*/ 1 w 518"/>
                <a:gd name="T89" fmla="*/ 1 h 104"/>
                <a:gd name="T90" fmla="*/ 1 w 518"/>
                <a:gd name="T91" fmla="*/ 0 h 104"/>
                <a:gd name="T92" fmla="*/ 1 w 518"/>
                <a:gd name="T93" fmla="*/ 1 h 104"/>
                <a:gd name="T94" fmla="*/ 1 w 518"/>
                <a:gd name="T95" fmla="*/ 1 h 104"/>
                <a:gd name="T96" fmla="*/ 1 w 518"/>
                <a:gd name="T97" fmla="*/ 1 h 104"/>
                <a:gd name="T98" fmla="*/ 1 w 518"/>
                <a:gd name="T99" fmla="*/ 1 h 104"/>
                <a:gd name="T100" fmla="*/ 1 w 518"/>
                <a:gd name="T101" fmla="*/ 1 h 104"/>
                <a:gd name="T102" fmla="*/ 1 w 518"/>
                <a:gd name="T103" fmla="*/ 1 h 104"/>
                <a:gd name="T104" fmla="*/ 1 w 518"/>
                <a:gd name="T105" fmla="*/ 1 h 104"/>
                <a:gd name="T106" fmla="*/ 2 w 518"/>
                <a:gd name="T107" fmla="*/ 1 h 104"/>
                <a:gd name="T108" fmla="*/ 1 w 518"/>
                <a:gd name="T109" fmla="*/ 1 h 104"/>
                <a:gd name="T110" fmla="*/ 1 w 518"/>
                <a:gd name="T111" fmla="*/ 1 h 104"/>
                <a:gd name="T112" fmla="*/ 1 w 518"/>
                <a:gd name="T113" fmla="*/ 1 h 104"/>
                <a:gd name="T114" fmla="*/ 2 w 518"/>
                <a:gd name="T115" fmla="*/ 1 h 104"/>
                <a:gd name="T116" fmla="*/ 2 w 518"/>
                <a:gd name="T117" fmla="*/ 1 h 104"/>
                <a:gd name="T118" fmla="*/ 2 w 518"/>
                <a:gd name="T119" fmla="*/ 1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 h="104">
                  <a:moveTo>
                    <a:pt x="477" y="43"/>
                  </a:moveTo>
                  <a:lnTo>
                    <a:pt x="475" y="46"/>
                  </a:lnTo>
                  <a:lnTo>
                    <a:pt x="474" y="47"/>
                  </a:lnTo>
                  <a:lnTo>
                    <a:pt x="474" y="50"/>
                  </a:lnTo>
                  <a:lnTo>
                    <a:pt x="473" y="51"/>
                  </a:lnTo>
                  <a:lnTo>
                    <a:pt x="472" y="54"/>
                  </a:lnTo>
                  <a:lnTo>
                    <a:pt x="471" y="55"/>
                  </a:lnTo>
                  <a:lnTo>
                    <a:pt x="470" y="56"/>
                  </a:lnTo>
                  <a:lnTo>
                    <a:pt x="468" y="57"/>
                  </a:lnTo>
                  <a:lnTo>
                    <a:pt x="466" y="59"/>
                  </a:lnTo>
                  <a:lnTo>
                    <a:pt x="465" y="61"/>
                  </a:lnTo>
                  <a:lnTo>
                    <a:pt x="464" y="63"/>
                  </a:lnTo>
                  <a:lnTo>
                    <a:pt x="463" y="64"/>
                  </a:lnTo>
                  <a:lnTo>
                    <a:pt x="461" y="65"/>
                  </a:lnTo>
                  <a:lnTo>
                    <a:pt x="459" y="67"/>
                  </a:lnTo>
                  <a:lnTo>
                    <a:pt x="458" y="68"/>
                  </a:lnTo>
                  <a:lnTo>
                    <a:pt x="457" y="69"/>
                  </a:lnTo>
                  <a:lnTo>
                    <a:pt x="456" y="69"/>
                  </a:lnTo>
                  <a:lnTo>
                    <a:pt x="453" y="70"/>
                  </a:lnTo>
                  <a:lnTo>
                    <a:pt x="452" y="72"/>
                  </a:lnTo>
                  <a:lnTo>
                    <a:pt x="451" y="73"/>
                  </a:lnTo>
                  <a:lnTo>
                    <a:pt x="449" y="74"/>
                  </a:lnTo>
                  <a:lnTo>
                    <a:pt x="448" y="76"/>
                  </a:lnTo>
                  <a:lnTo>
                    <a:pt x="446" y="77"/>
                  </a:lnTo>
                  <a:lnTo>
                    <a:pt x="444" y="78"/>
                  </a:lnTo>
                  <a:lnTo>
                    <a:pt x="443" y="80"/>
                  </a:lnTo>
                  <a:lnTo>
                    <a:pt x="442" y="81"/>
                  </a:lnTo>
                  <a:lnTo>
                    <a:pt x="441" y="82"/>
                  </a:lnTo>
                  <a:lnTo>
                    <a:pt x="438" y="83"/>
                  </a:lnTo>
                  <a:lnTo>
                    <a:pt x="437" y="85"/>
                  </a:lnTo>
                  <a:lnTo>
                    <a:pt x="436" y="86"/>
                  </a:lnTo>
                  <a:lnTo>
                    <a:pt x="435" y="87"/>
                  </a:lnTo>
                  <a:lnTo>
                    <a:pt x="434" y="90"/>
                  </a:lnTo>
                  <a:lnTo>
                    <a:pt x="435" y="90"/>
                  </a:lnTo>
                  <a:lnTo>
                    <a:pt x="435" y="91"/>
                  </a:lnTo>
                  <a:lnTo>
                    <a:pt x="436" y="91"/>
                  </a:lnTo>
                  <a:lnTo>
                    <a:pt x="436" y="93"/>
                  </a:lnTo>
                  <a:lnTo>
                    <a:pt x="437" y="93"/>
                  </a:lnTo>
                  <a:lnTo>
                    <a:pt x="437" y="94"/>
                  </a:lnTo>
                  <a:lnTo>
                    <a:pt x="438" y="94"/>
                  </a:lnTo>
                  <a:lnTo>
                    <a:pt x="439" y="95"/>
                  </a:lnTo>
                  <a:lnTo>
                    <a:pt x="441" y="95"/>
                  </a:lnTo>
                  <a:lnTo>
                    <a:pt x="442" y="96"/>
                  </a:lnTo>
                  <a:lnTo>
                    <a:pt x="443" y="96"/>
                  </a:lnTo>
                  <a:lnTo>
                    <a:pt x="443" y="98"/>
                  </a:lnTo>
                  <a:lnTo>
                    <a:pt x="444" y="98"/>
                  </a:lnTo>
                  <a:lnTo>
                    <a:pt x="445" y="99"/>
                  </a:lnTo>
                  <a:lnTo>
                    <a:pt x="446" y="99"/>
                  </a:lnTo>
                  <a:lnTo>
                    <a:pt x="446" y="100"/>
                  </a:lnTo>
                  <a:lnTo>
                    <a:pt x="448" y="100"/>
                  </a:lnTo>
                  <a:lnTo>
                    <a:pt x="449" y="102"/>
                  </a:lnTo>
                  <a:lnTo>
                    <a:pt x="449" y="103"/>
                  </a:lnTo>
                  <a:lnTo>
                    <a:pt x="450" y="103"/>
                  </a:lnTo>
                  <a:lnTo>
                    <a:pt x="450" y="104"/>
                  </a:lnTo>
                  <a:lnTo>
                    <a:pt x="507" y="104"/>
                  </a:lnTo>
                  <a:lnTo>
                    <a:pt x="516" y="104"/>
                  </a:lnTo>
                  <a:lnTo>
                    <a:pt x="516" y="103"/>
                  </a:lnTo>
                  <a:lnTo>
                    <a:pt x="516" y="102"/>
                  </a:lnTo>
                  <a:lnTo>
                    <a:pt x="517" y="100"/>
                  </a:lnTo>
                  <a:lnTo>
                    <a:pt x="517" y="99"/>
                  </a:lnTo>
                  <a:lnTo>
                    <a:pt x="517" y="98"/>
                  </a:lnTo>
                  <a:lnTo>
                    <a:pt x="517" y="95"/>
                  </a:lnTo>
                  <a:lnTo>
                    <a:pt x="517" y="94"/>
                  </a:lnTo>
                  <a:lnTo>
                    <a:pt x="518" y="93"/>
                  </a:lnTo>
                  <a:lnTo>
                    <a:pt x="518" y="90"/>
                  </a:lnTo>
                  <a:lnTo>
                    <a:pt x="518" y="89"/>
                  </a:lnTo>
                  <a:lnTo>
                    <a:pt x="518" y="86"/>
                  </a:lnTo>
                  <a:lnTo>
                    <a:pt x="518" y="85"/>
                  </a:lnTo>
                  <a:lnTo>
                    <a:pt x="518" y="82"/>
                  </a:lnTo>
                  <a:lnTo>
                    <a:pt x="518" y="81"/>
                  </a:lnTo>
                  <a:lnTo>
                    <a:pt x="518" y="78"/>
                  </a:lnTo>
                  <a:lnTo>
                    <a:pt x="518" y="77"/>
                  </a:lnTo>
                  <a:lnTo>
                    <a:pt x="518" y="74"/>
                  </a:lnTo>
                  <a:lnTo>
                    <a:pt x="517" y="73"/>
                  </a:lnTo>
                  <a:lnTo>
                    <a:pt x="517" y="70"/>
                  </a:lnTo>
                  <a:lnTo>
                    <a:pt x="517" y="68"/>
                  </a:lnTo>
                  <a:lnTo>
                    <a:pt x="517" y="67"/>
                  </a:lnTo>
                  <a:lnTo>
                    <a:pt x="516" y="65"/>
                  </a:lnTo>
                  <a:lnTo>
                    <a:pt x="516" y="63"/>
                  </a:lnTo>
                  <a:lnTo>
                    <a:pt x="516" y="61"/>
                  </a:lnTo>
                  <a:lnTo>
                    <a:pt x="515" y="59"/>
                  </a:lnTo>
                  <a:lnTo>
                    <a:pt x="515" y="57"/>
                  </a:lnTo>
                  <a:lnTo>
                    <a:pt x="514" y="56"/>
                  </a:lnTo>
                  <a:lnTo>
                    <a:pt x="514" y="55"/>
                  </a:lnTo>
                  <a:lnTo>
                    <a:pt x="513" y="54"/>
                  </a:lnTo>
                  <a:lnTo>
                    <a:pt x="513" y="51"/>
                  </a:lnTo>
                  <a:lnTo>
                    <a:pt x="511" y="51"/>
                  </a:lnTo>
                  <a:lnTo>
                    <a:pt x="510" y="50"/>
                  </a:lnTo>
                  <a:lnTo>
                    <a:pt x="509" y="50"/>
                  </a:lnTo>
                  <a:lnTo>
                    <a:pt x="508" y="48"/>
                  </a:lnTo>
                  <a:lnTo>
                    <a:pt x="507" y="48"/>
                  </a:lnTo>
                  <a:lnTo>
                    <a:pt x="506" y="48"/>
                  </a:lnTo>
                  <a:lnTo>
                    <a:pt x="505" y="48"/>
                  </a:lnTo>
                  <a:lnTo>
                    <a:pt x="503" y="47"/>
                  </a:lnTo>
                  <a:lnTo>
                    <a:pt x="502" y="47"/>
                  </a:lnTo>
                  <a:lnTo>
                    <a:pt x="501" y="46"/>
                  </a:lnTo>
                  <a:lnTo>
                    <a:pt x="500" y="46"/>
                  </a:lnTo>
                  <a:lnTo>
                    <a:pt x="499" y="46"/>
                  </a:lnTo>
                  <a:lnTo>
                    <a:pt x="498" y="45"/>
                  </a:lnTo>
                  <a:lnTo>
                    <a:pt x="496" y="45"/>
                  </a:lnTo>
                  <a:lnTo>
                    <a:pt x="495" y="45"/>
                  </a:lnTo>
                  <a:lnTo>
                    <a:pt x="494" y="43"/>
                  </a:lnTo>
                  <a:lnTo>
                    <a:pt x="493" y="43"/>
                  </a:lnTo>
                  <a:lnTo>
                    <a:pt x="492" y="43"/>
                  </a:lnTo>
                  <a:lnTo>
                    <a:pt x="491" y="43"/>
                  </a:lnTo>
                  <a:lnTo>
                    <a:pt x="489" y="42"/>
                  </a:lnTo>
                  <a:lnTo>
                    <a:pt x="488" y="42"/>
                  </a:lnTo>
                  <a:lnTo>
                    <a:pt x="487" y="42"/>
                  </a:lnTo>
                  <a:lnTo>
                    <a:pt x="486" y="42"/>
                  </a:lnTo>
                  <a:lnTo>
                    <a:pt x="485" y="42"/>
                  </a:lnTo>
                  <a:lnTo>
                    <a:pt x="484" y="42"/>
                  </a:lnTo>
                  <a:lnTo>
                    <a:pt x="482" y="42"/>
                  </a:lnTo>
                  <a:lnTo>
                    <a:pt x="481" y="42"/>
                  </a:lnTo>
                  <a:lnTo>
                    <a:pt x="480" y="42"/>
                  </a:lnTo>
                  <a:lnTo>
                    <a:pt x="479" y="42"/>
                  </a:lnTo>
                  <a:lnTo>
                    <a:pt x="478" y="43"/>
                  </a:lnTo>
                  <a:lnTo>
                    <a:pt x="477" y="43"/>
                  </a:lnTo>
                  <a:close/>
                  <a:moveTo>
                    <a:pt x="314" y="57"/>
                  </a:moveTo>
                  <a:lnTo>
                    <a:pt x="313" y="57"/>
                  </a:lnTo>
                  <a:lnTo>
                    <a:pt x="310" y="57"/>
                  </a:lnTo>
                  <a:lnTo>
                    <a:pt x="309" y="57"/>
                  </a:lnTo>
                  <a:lnTo>
                    <a:pt x="308" y="57"/>
                  </a:lnTo>
                  <a:lnTo>
                    <a:pt x="306" y="57"/>
                  </a:lnTo>
                  <a:lnTo>
                    <a:pt x="304" y="57"/>
                  </a:lnTo>
                  <a:lnTo>
                    <a:pt x="302" y="57"/>
                  </a:lnTo>
                  <a:lnTo>
                    <a:pt x="301" y="56"/>
                  </a:lnTo>
                  <a:lnTo>
                    <a:pt x="300" y="56"/>
                  </a:lnTo>
                  <a:lnTo>
                    <a:pt x="297" y="56"/>
                  </a:lnTo>
                  <a:lnTo>
                    <a:pt x="296" y="56"/>
                  </a:lnTo>
                  <a:lnTo>
                    <a:pt x="295" y="55"/>
                  </a:lnTo>
                  <a:lnTo>
                    <a:pt x="294" y="55"/>
                  </a:lnTo>
                  <a:lnTo>
                    <a:pt x="292" y="55"/>
                  </a:lnTo>
                  <a:lnTo>
                    <a:pt x="290" y="54"/>
                  </a:lnTo>
                  <a:lnTo>
                    <a:pt x="289" y="54"/>
                  </a:lnTo>
                  <a:lnTo>
                    <a:pt x="288" y="54"/>
                  </a:lnTo>
                  <a:lnTo>
                    <a:pt x="287" y="52"/>
                  </a:lnTo>
                  <a:lnTo>
                    <a:pt x="285" y="52"/>
                  </a:lnTo>
                  <a:lnTo>
                    <a:pt x="284" y="51"/>
                  </a:lnTo>
                  <a:lnTo>
                    <a:pt x="282" y="51"/>
                  </a:lnTo>
                  <a:lnTo>
                    <a:pt x="281" y="50"/>
                  </a:lnTo>
                  <a:lnTo>
                    <a:pt x="280" y="50"/>
                  </a:lnTo>
                  <a:lnTo>
                    <a:pt x="279" y="48"/>
                  </a:lnTo>
                  <a:lnTo>
                    <a:pt x="278" y="47"/>
                  </a:lnTo>
                  <a:lnTo>
                    <a:pt x="277" y="47"/>
                  </a:lnTo>
                  <a:lnTo>
                    <a:pt x="275" y="46"/>
                  </a:lnTo>
                  <a:lnTo>
                    <a:pt x="274" y="45"/>
                  </a:lnTo>
                  <a:lnTo>
                    <a:pt x="273" y="43"/>
                  </a:lnTo>
                  <a:lnTo>
                    <a:pt x="272" y="42"/>
                  </a:lnTo>
                  <a:lnTo>
                    <a:pt x="271" y="41"/>
                  </a:lnTo>
                  <a:lnTo>
                    <a:pt x="271" y="42"/>
                  </a:lnTo>
                  <a:lnTo>
                    <a:pt x="271" y="43"/>
                  </a:lnTo>
                  <a:lnTo>
                    <a:pt x="271" y="45"/>
                  </a:lnTo>
                  <a:lnTo>
                    <a:pt x="270" y="45"/>
                  </a:lnTo>
                  <a:lnTo>
                    <a:pt x="270" y="46"/>
                  </a:lnTo>
                  <a:lnTo>
                    <a:pt x="270" y="47"/>
                  </a:lnTo>
                  <a:lnTo>
                    <a:pt x="270" y="48"/>
                  </a:lnTo>
                  <a:lnTo>
                    <a:pt x="268" y="48"/>
                  </a:lnTo>
                  <a:lnTo>
                    <a:pt x="268" y="50"/>
                  </a:lnTo>
                  <a:lnTo>
                    <a:pt x="268" y="51"/>
                  </a:lnTo>
                  <a:lnTo>
                    <a:pt x="267" y="52"/>
                  </a:lnTo>
                  <a:lnTo>
                    <a:pt x="267" y="54"/>
                  </a:lnTo>
                  <a:lnTo>
                    <a:pt x="266" y="55"/>
                  </a:lnTo>
                  <a:lnTo>
                    <a:pt x="266" y="56"/>
                  </a:lnTo>
                  <a:lnTo>
                    <a:pt x="265" y="57"/>
                  </a:lnTo>
                  <a:lnTo>
                    <a:pt x="265" y="59"/>
                  </a:lnTo>
                  <a:lnTo>
                    <a:pt x="264" y="59"/>
                  </a:lnTo>
                  <a:lnTo>
                    <a:pt x="264" y="60"/>
                  </a:lnTo>
                  <a:lnTo>
                    <a:pt x="263" y="61"/>
                  </a:lnTo>
                  <a:lnTo>
                    <a:pt x="263" y="63"/>
                  </a:lnTo>
                  <a:lnTo>
                    <a:pt x="263" y="64"/>
                  </a:lnTo>
                  <a:lnTo>
                    <a:pt x="261" y="64"/>
                  </a:lnTo>
                  <a:lnTo>
                    <a:pt x="261" y="65"/>
                  </a:lnTo>
                  <a:lnTo>
                    <a:pt x="260" y="67"/>
                  </a:lnTo>
                  <a:lnTo>
                    <a:pt x="259" y="68"/>
                  </a:lnTo>
                  <a:lnTo>
                    <a:pt x="259" y="69"/>
                  </a:lnTo>
                  <a:lnTo>
                    <a:pt x="258" y="69"/>
                  </a:lnTo>
                  <a:lnTo>
                    <a:pt x="250" y="57"/>
                  </a:lnTo>
                  <a:lnTo>
                    <a:pt x="250" y="56"/>
                  </a:lnTo>
                  <a:lnTo>
                    <a:pt x="251" y="55"/>
                  </a:lnTo>
                  <a:lnTo>
                    <a:pt x="251" y="54"/>
                  </a:lnTo>
                  <a:lnTo>
                    <a:pt x="251" y="52"/>
                  </a:lnTo>
                  <a:lnTo>
                    <a:pt x="251" y="51"/>
                  </a:lnTo>
                  <a:lnTo>
                    <a:pt x="251" y="50"/>
                  </a:lnTo>
                  <a:lnTo>
                    <a:pt x="250" y="48"/>
                  </a:lnTo>
                  <a:lnTo>
                    <a:pt x="250" y="47"/>
                  </a:lnTo>
                  <a:lnTo>
                    <a:pt x="250" y="46"/>
                  </a:lnTo>
                  <a:lnTo>
                    <a:pt x="249" y="45"/>
                  </a:lnTo>
                  <a:lnTo>
                    <a:pt x="249" y="43"/>
                  </a:lnTo>
                  <a:lnTo>
                    <a:pt x="247" y="42"/>
                  </a:lnTo>
                  <a:lnTo>
                    <a:pt x="246" y="41"/>
                  </a:lnTo>
                  <a:lnTo>
                    <a:pt x="245" y="39"/>
                  </a:lnTo>
                  <a:lnTo>
                    <a:pt x="244" y="38"/>
                  </a:lnTo>
                  <a:lnTo>
                    <a:pt x="243" y="37"/>
                  </a:lnTo>
                  <a:lnTo>
                    <a:pt x="242" y="37"/>
                  </a:lnTo>
                  <a:lnTo>
                    <a:pt x="240" y="35"/>
                  </a:lnTo>
                  <a:lnTo>
                    <a:pt x="239" y="35"/>
                  </a:lnTo>
                  <a:lnTo>
                    <a:pt x="238" y="35"/>
                  </a:lnTo>
                  <a:lnTo>
                    <a:pt x="237" y="35"/>
                  </a:lnTo>
                  <a:lnTo>
                    <a:pt x="237" y="37"/>
                  </a:lnTo>
                  <a:lnTo>
                    <a:pt x="236" y="38"/>
                  </a:lnTo>
                  <a:lnTo>
                    <a:pt x="236" y="39"/>
                  </a:lnTo>
                  <a:lnTo>
                    <a:pt x="236" y="41"/>
                  </a:lnTo>
                  <a:lnTo>
                    <a:pt x="235" y="41"/>
                  </a:lnTo>
                  <a:lnTo>
                    <a:pt x="235" y="42"/>
                  </a:lnTo>
                  <a:lnTo>
                    <a:pt x="235" y="43"/>
                  </a:lnTo>
                  <a:lnTo>
                    <a:pt x="233" y="43"/>
                  </a:lnTo>
                  <a:lnTo>
                    <a:pt x="233" y="45"/>
                  </a:lnTo>
                  <a:lnTo>
                    <a:pt x="232" y="46"/>
                  </a:lnTo>
                  <a:lnTo>
                    <a:pt x="232" y="47"/>
                  </a:lnTo>
                  <a:lnTo>
                    <a:pt x="231" y="48"/>
                  </a:lnTo>
                  <a:lnTo>
                    <a:pt x="231" y="50"/>
                  </a:lnTo>
                  <a:lnTo>
                    <a:pt x="230" y="51"/>
                  </a:lnTo>
                  <a:lnTo>
                    <a:pt x="230" y="52"/>
                  </a:lnTo>
                  <a:lnTo>
                    <a:pt x="229" y="52"/>
                  </a:lnTo>
                  <a:lnTo>
                    <a:pt x="229" y="54"/>
                  </a:lnTo>
                  <a:lnTo>
                    <a:pt x="229" y="55"/>
                  </a:lnTo>
                  <a:lnTo>
                    <a:pt x="228" y="56"/>
                  </a:lnTo>
                  <a:lnTo>
                    <a:pt x="228" y="57"/>
                  </a:lnTo>
                  <a:lnTo>
                    <a:pt x="227" y="57"/>
                  </a:lnTo>
                  <a:lnTo>
                    <a:pt x="225" y="57"/>
                  </a:lnTo>
                  <a:lnTo>
                    <a:pt x="224" y="57"/>
                  </a:lnTo>
                  <a:lnTo>
                    <a:pt x="223" y="57"/>
                  </a:lnTo>
                  <a:lnTo>
                    <a:pt x="222" y="56"/>
                  </a:lnTo>
                  <a:lnTo>
                    <a:pt x="221" y="56"/>
                  </a:lnTo>
                  <a:lnTo>
                    <a:pt x="220" y="56"/>
                  </a:lnTo>
                  <a:lnTo>
                    <a:pt x="220" y="55"/>
                  </a:lnTo>
                  <a:lnTo>
                    <a:pt x="218" y="55"/>
                  </a:lnTo>
                  <a:lnTo>
                    <a:pt x="217" y="54"/>
                  </a:lnTo>
                  <a:lnTo>
                    <a:pt x="216" y="54"/>
                  </a:lnTo>
                  <a:lnTo>
                    <a:pt x="215" y="52"/>
                  </a:lnTo>
                  <a:lnTo>
                    <a:pt x="214" y="52"/>
                  </a:lnTo>
                  <a:lnTo>
                    <a:pt x="214" y="51"/>
                  </a:lnTo>
                  <a:lnTo>
                    <a:pt x="213" y="50"/>
                  </a:lnTo>
                  <a:lnTo>
                    <a:pt x="211" y="50"/>
                  </a:lnTo>
                  <a:lnTo>
                    <a:pt x="210" y="48"/>
                  </a:lnTo>
                  <a:lnTo>
                    <a:pt x="209" y="47"/>
                  </a:lnTo>
                  <a:lnTo>
                    <a:pt x="208" y="46"/>
                  </a:lnTo>
                  <a:lnTo>
                    <a:pt x="207" y="46"/>
                  </a:lnTo>
                  <a:lnTo>
                    <a:pt x="206" y="45"/>
                  </a:lnTo>
                  <a:lnTo>
                    <a:pt x="204" y="43"/>
                  </a:lnTo>
                  <a:lnTo>
                    <a:pt x="203" y="43"/>
                  </a:lnTo>
                  <a:lnTo>
                    <a:pt x="203" y="42"/>
                  </a:lnTo>
                  <a:lnTo>
                    <a:pt x="202" y="42"/>
                  </a:lnTo>
                  <a:lnTo>
                    <a:pt x="201" y="42"/>
                  </a:lnTo>
                  <a:lnTo>
                    <a:pt x="201" y="41"/>
                  </a:lnTo>
                  <a:lnTo>
                    <a:pt x="200" y="41"/>
                  </a:lnTo>
                  <a:lnTo>
                    <a:pt x="199" y="41"/>
                  </a:lnTo>
                  <a:lnTo>
                    <a:pt x="197" y="41"/>
                  </a:lnTo>
                  <a:lnTo>
                    <a:pt x="196" y="42"/>
                  </a:lnTo>
                  <a:lnTo>
                    <a:pt x="195" y="43"/>
                  </a:lnTo>
                  <a:lnTo>
                    <a:pt x="194" y="46"/>
                  </a:lnTo>
                  <a:lnTo>
                    <a:pt x="193" y="47"/>
                  </a:lnTo>
                  <a:lnTo>
                    <a:pt x="192" y="48"/>
                  </a:lnTo>
                  <a:lnTo>
                    <a:pt x="190" y="50"/>
                  </a:lnTo>
                  <a:lnTo>
                    <a:pt x="189" y="51"/>
                  </a:lnTo>
                  <a:lnTo>
                    <a:pt x="188" y="51"/>
                  </a:lnTo>
                  <a:lnTo>
                    <a:pt x="187" y="52"/>
                  </a:lnTo>
                  <a:lnTo>
                    <a:pt x="186" y="54"/>
                  </a:lnTo>
                  <a:lnTo>
                    <a:pt x="185" y="55"/>
                  </a:lnTo>
                  <a:lnTo>
                    <a:pt x="183" y="55"/>
                  </a:lnTo>
                  <a:lnTo>
                    <a:pt x="182" y="56"/>
                  </a:lnTo>
                  <a:lnTo>
                    <a:pt x="181" y="57"/>
                  </a:lnTo>
                  <a:lnTo>
                    <a:pt x="180" y="57"/>
                  </a:lnTo>
                  <a:lnTo>
                    <a:pt x="178" y="59"/>
                  </a:lnTo>
                  <a:lnTo>
                    <a:pt x="176" y="59"/>
                  </a:lnTo>
                  <a:lnTo>
                    <a:pt x="175" y="60"/>
                  </a:lnTo>
                  <a:lnTo>
                    <a:pt x="174" y="60"/>
                  </a:lnTo>
                  <a:lnTo>
                    <a:pt x="173" y="61"/>
                  </a:lnTo>
                  <a:lnTo>
                    <a:pt x="172" y="61"/>
                  </a:lnTo>
                  <a:lnTo>
                    <a:pt x="170" y="61"/>
                  </a:lnTo>
                  <a:lnTo>
                    <a:pt x="168" y="63"/>
                  </a:lnTo>
                  <a:lnTo>
                    <a:pt x="167" y="63"/>
                  </a:lnTo>
                  <a:lnTo>
                    <a:pt x="166" y="63"/>
                  </a:lnTo>
                  <a:lnTo>
                    <a:pt x="165" y="63"/>
                  </a:lnTo>
                  <a:lnTo>
                    <a:pt x="163" y="63"/>
                  </a:lnTo>
                  <a:lnTo>
                    <a:pt x="161" y="64"/>
                  </a:lnTo>
                  <a:lnTo>
                    <a:pt x="160" y="64"/>
                  </a:lnTo>
                  <a:lnTo>
                    <a:pt x="158" y="64"/>
                  </a:lnTo>
                  <a:lnTo>
                    <a:pt x="157" y="64"/>
                  </a:lnTo>
                  <a:lnTo>
                    <a:pt x="156" y="64"/>
                  </a:lnTo>
                  <a:lnTo>
                    <a:pt x="154" y="63"/>
                  </a:lnTo>
                  <a:lnTo>
                    <a:pt x="154" y="61"/>
                  </a:lnTo>
                  <a:lnTo>
                    <a:pt x="154" y="60"/>
                  </a:lnTo>
                  <a:lnTo>
                    <a:pt x="153" y="60"/>
                  </a:lnTo>
                  <a:lnTo>
                    <a:pt x="153" y="59"/>
                  </a:lnTo>
                  <a:lnTo>
                    <a:pt x="153" y="57"/>
                  </a:lnTo>
                  <a:lnTo>
                    <a:pt x="152" y="56"/>
                  </a:lnTo>
                  <a:lnTo>
                    <a:pt x="152" y="55"/>
                  </a:lnTo>
                  <a:lnTo>
                    <a:pt x="152" y="54"/>
                  </a:lnTo>
                  <a:lnTo>
                    <a:pt x="151" y="54"/>
                  </a:lnTo>
                  <a:lnTo>
                    <a:pt x="151" y="52"/>
                  </a:lnTo>
                  <a:lnTo>
                    <a:pt x="151" y="51"/>
                  </a:lnTo>
                  <a:lnTo>
                    <a:pt x="150" y="50"/>
                  </a:lnTo>
                  <a:lnTo>
                    <a:pt x="150" y="48"/>
                  </a:lnTo>
                  <a:lnTo>
                    <a:pt x="149" y="47"/>
                  </a:lnTo>
                  <a:lnTo>
                    <a:pt x="149" y="46"/>
                  </a:lnTo>
                  <a:lnTo>
                    <a:pt x="147" y="46"/>
                  </a:lnTo>
                  <a:lnTo>
                    <a:pt x="146" y="45"/>
                  </a:lnTo>
                  <a:lnTo>
                    <a:pt x="145" y="43"/>
                  </a:lnTo>
                  <a:lnTo>
                    <a:pt x="144" y="42"/>
                  </a:lnTo>
                  <a:lnTo>
                    <a:pt x="143" y="41"/>
                  </a:lnTo>
                  <a:lnTo>
                    <a:pt x="142" y="41"/>
                  </a:lnTo>
                  <a:lnTo>
                    <a:pt x="143" y="41"/>
                  </a:lnTo>
                  <a:lnTo>
                    <a:pt x="145" y="39"/>
                  </a:lnTo>
                  <a:lnTo>
                    <a:pt x="146" y="39"/>
                  </a:lnTo>
                  <a:lnTo>
                    <a:pt x="147" y="38"/>
                  </a:lnTo>
                  <a:lnTo>
                    <a:pt x="149" y="38"/>
                  </a:lnTo>
                  <a:lnTo>
                    <a:pt x="150" y="37"/>
                  </a:lnTo>
                  <a:lnTo>
                    <a:pt x="151" y="37"/>
                  </a:lnTo>
                  <a:lnTo>
                    <a:pt x="152" y="35"/>
                  </a:lnTo>
                  <a:lnTo>
                    <a:pt x="153" y="34"/>
                  </a:lnTo>
                  <a:lnTo>
                    <a:pt x="156" y="34"/>
                  </a:lnTo>
                  <a:lnTo>
                    <a:pt x="157" y="33"/>
                  </a:lnTo>
                  <a:lnTo>
                    <a:pt x="158" y="33"/>
                  </a:lnTo>
                  <a:lnTo>
                    <a:pt x="159" y="32"/>
                  </a:lnTo>
                  <a:lnTo>
                    <a:pt x="160" y="30"/>
                  </a:lnTo>
                  <a:lnTo>
                    <a:pt x="161" y="30"/>
                  </a:lnTo>
                  <a:lnTo>
                    <a:pt x="164" y="29"/>
                  </a:lnTo>
                  <a:lnTo>
                    <a:pt x="165" y="28"/>
                  </a:lnTo>
                  <a:lnTo>
                    <a:pt x="166" y="26"/>
                  </a:lnTo>
                  <a:lnTo>
                    <a:pt x="167" y="26"/>
                  </a:lnTo>
                  <a:lnTo>
                    <a:pt x="168" y="25"/>
                  </a:lnTo>
                  <a:lnTo>
                    <a:pt x="170" y="24"/>
                  </a:lnTo>
                  <a:lnTo>
                    <a:pt x="171" y="22"/>
                  </a:lnTo>
                  <a:lnTo>
                    <a:pt x="172" y="21"/>
                  </a:lnTo>
                  <a:lnTo>
                    <a:pt x="173" y="21"/>
                  </a:lnTo>
                  <a:lnTo>
                    <a:pt x="174" y="20"/>
                  </a:lnTo>
                  <a:lnTo>
                    <a:pt x="175" y="19"/>
                  </a:lnTo>
                  <a:lnTo>
                    <a:pt x="176" y="17"/>
                  </a:lnTo>
                  <a:lnTo>
                    <a:pt x="178" y="16"/>
                  </a:lnTo>
                  <a:lnTo>
                    <a:pt x="179" y="15"/>
                  </a:lnTo>
                  <a:lnTo>
                    <a:pt x="180" y="13"/>
                  </a:lnTo>
                  <a:lnTo>
                    <a:pt x="181" y="12"/>
                  </a:lnTo>
                  <a:lnTo>
                    <a:pt x="183" y="12"/>
                  </a:lnTo>
                  <a:lnTo>
                    <a:pt x="186" y="12"/>
                  </a:lnTo>
                  <a:lnTo>
                    <a:pt x="188" y="12"/>
                  </a:lnTo>
                  <a:lnTo>
                    <a:pt x="190" y="12"/>
                  </a:lnTo>
                  <a:lnTo>
                    <a:pt x="193" y="12"/>
                  </a:lnTo>
                  <a:lnTo>
                    <a:pt x="196" y="11"/>
                  </a:lnTo>
                  <a:lnTo>
                    <a:pt x="199" y="11"/>
                  </a:lnTo>
                  <a:lnTo>
                    <a:pt x="201" y="11"/>
                  </a:lnTo>
                  <a:lnTo>
                    <a:pt x="203" y="9"/>
                  </a:lnTo>
                  <a:lnTo>
                    <a:pt x="206" y="9"/>
                  </a:lnTo>
                  <a:lnTo>
                    <a:pt x="208" y="9"/>
                  </a:lnTo>
                  <a:lnTo>
                    <a:pt x="211" y="8"/>
                  </a:lnTo>
                  <a:lnTo>
                    <a:pt x="214" y="8"/>
                  </a:lnTo>
                  <a:lnTo>
                    <a:pt x="216" y="7"/>
                  </a:lnTo>
                  <a:lnTo>
                    <a:pt x="218" y="7"/>
                  </a:lnTo>
                  <a:lnTo>
                    <a:pt x="221" y="7"/>
                  </a:lnTo>
                  <a:lnTo>
                    <a:pt x="224" y="6"/>
                  </a:lnTo>
                  <a:lnTo>
                    <a:pt x="227" y="6"/>
                  </a:lnTo>
                  <a:lnTo>
                    <a:pt x="229" y="4"/>
                  </a:lnTo>
                  <a:lnTo>
                    <a:pt x="231" y="4"/>
                  </a:lnTo>
                  <a:lnTo>
                    <a:pt x="233" y="4"/>
                  </a:lnTo>
                  <a:lnTo>
                    <a:pt x="236" y="3"/>
                  </a:lnTo>
                  <a:lnTo>
                    <a:pt x="238" y="3"/>
                  </a:lnTo>
                  <a:lnTo>
                    <a:pt x="240" y="3"/>
                  </a:lnTo>
                  <a:lnTo>
                    <a:pt x="243" y="2"/>
                  </a:lnTo>
                  <a:lnTo>
                    <a:pt x="245" y="2"/>
                  </a:lnTo>
                  <a:lnTo>
                    <a:pt x="247" y="2"/>
                  </a:lnTo>
                  <a:lnTo>
                    <a:pt x="250" y="2"/>
                  </a:lnTo>
                  <a:lnTo>
                    <a:pt x="252" y="0"/>
                  </a:lnTo>
                  <a:lnTo>
                    <a:pt x="254" y="0"/>
                  </a:lnTo>
                  <a:lnTo>
                    <a:pt x="257" y="0"/>
                  </a:lnTo>
                  <a:lnTo>
                    <a:pt x="258" y="0"/>
                  </a:lnTo>
                  <a:lnTo>
                    <a:pt x="251" y="0"/>
                  </a:lnTo>
                  <a:lnTo>
                    <a:pt x="244" y="0"/>
                  </a:lnTo>
                  <a:lnTo>
                    <a:pt x="237" y="0"/>
                  </a:lnTo>
                  <a:lnTo>
                    <a:pt x="230" y="2"/>
                  </a:lnTo>
                  <a:lnTo>
                    <a:pt x="223" y="2"/>
                  </a:lnTo>
                  <a:lnTo>
                    <a:pt x="216" y="3"/>
                  </a:lnTo>
                  <a:lnTo>
                    <a:pt x="209" y="3"/>
                  </a:lnTo>
                  <a:lnTo>
                    <a:pt x="202" y="4"/>
                  </a:lnTo>
                  <a:lnTo>
                    <a:pt x="195" y="4"/>
                  </a:lnTo>
                  <a:lnTo>
                    <a:pt x="188" y="6"/>
                  </a:lnTo>
                  <a:lnTo>
                    <a:pt x="181" y="7"/>
                  </a:lnTo>
                  <a:lnTo>
                    <a:pt x="174" y="8"/>
                  </a:lnTo>
                  <a:lnTo>
                    <a:pt x="168" y="9"/>
                  </a:lnTo>
                  <a:lnTo>
                    <a:pt x="161" y="11"/>
                  </a:lnTo>
                  <a:lnTo>
                    <a:pt x="154" y="12"/>
                  </a:lnTo>
                  <a:lnTo>
                    <a:pt x="149" y="13"/>
                  </a:lnTo>
                  <a:lnTo>
                    <a:pt x="142" y="15"/>
                  </a:lnTo>
                  <a:lnTo>
                    <a:pt x="135" y="17"/>
                  </a:lnTo>
                  <a:lnTo>
                    <a:pt x="129" y="19"/>
                  </a:lnTo>
                  <a:lnTo>
                    <a:pt x="122" y="21"/>
                  </a:lnTo>
                  <a:lnTo>
                    <a:pt x="116" y="22"/>
                  </a:lnTo>
                  <a:lnTo>
                    <a:pt x="110" y="25"/>
                  </a:lnTo>
                  <a:lnTo>
                    <a:pt x="103" y="28"/>
                  </a:lnTo>
                  <a:lnTo>
                    <a:pt x="97" y="30"/>
                  </a:lnTo>
                  <a:lnTo>
                    <a:pt x="90" y="32"/>
                  </a:lnTo>
                  <a:lnTo>
                    <a:pt x="85" y="34"/>
                  </a:lnTo>
                  <a:lnTo>
                    <a:pt x="79" y="38"/>
                  </a:lnTo>
                  <a:lnTo>
                    <a:pt x="72" y="41"/>
                  </a:lnTo>
                  <a:lnTo>
                    <a:pt x="66" y="43"/>
                  </a:lnTo>
                  <a:lnTo>
                    <a:pt x="60" y="46"/>
                  </a:lnTo>
                  <a:lnTo>
                    <a:pt x="54" y="50"/>
                  </a:lnTo>
                  <a:lnTo>
                    <a:pt x="47" y="52"/>
                  </a:lnTo>
                  <a:lnTo>
                    <a:pt x="46" y="54"/>
                  </a:lnTo>
                  <a:lnTo>
                    <a:pt x="44" y="55"/>
                  </a:lnTo>
                  <a:lnTo>
                    <a:pt x="42" y="56"/>
                  </a:lnTo>
                  <a:lnTo>
                    <a:pt x="39" y="57"/>
                  </a:lnTo>
                  <a:lnTo>
                    <a:pt x="37" y="59"/>
                  </a:lnTo>
                  <a:lnTo>
                    <a:pt x="36" y="60"/>
                  </a:lnTo>
                  <a:lnTo>
                    <a:pt x="33" y="61"/>
                  </a:lnTo>
                  <a:lnTo>
                    <a:pt x="31" y="63"/>
                  </a:lnTo>
                  <a:lnTo>
                    <a:pt x="29" y="64"/>
                  </a:lnTo>
                  <a:lnTo>
                    <a:pt x="26" y="65"/>
                  </a:lnTo>
                  <a:lnTo>
                    <a:pt x="24" y="67"/>
                  </a:lnTo>
                  <a:lnTo>
                    <a:pt x="23" y="68"/>
                  </a:lnTo>
                  <a:lnTo>
                    <a:pt x="21" y="69"/>
                  </a:lnTo>
                  <a:lnTo>
                    <a:pt x="18" y="70"/>
                  </a:lnTo>
                  <a:lnTo>
                    <a:pt x="17" y="73"/>
                  </a:lnTo>
                  <a:lnTo>
                    <a:pt x="15" y="74"/>
                  </a:lnTo>
                  <a:lnTo>
                    <a:pt x="12" y="76"/>
                  </a:lnTo>
                  <a:lnTo>
                    <a:pt x="11" y="78"/>
                  </a:lnTo>
                  <a:lnTo>
                    <a:pt x="10" y="80"/>
                  </a:lnTo>
                  <a:lnTo>
                    <a:pt x="8" y="81"/>
                  </a:lnTo>
                  <a:lnTo>
                    <a:pt x="7" y="83"/>
                  </a:lnTo>
                  <a:lnTo>
                    <a:pt x="5" y="85"/>
                  </a:lnTo>
                  <a:lnTo>
                    <a:pt x="4" y="86"/>
                  </a:lnTo>
                  <a:lnTo>
                    <a:pt x="3" y="89"/>
                  </a:lnTo>
                  <a:lnTo>
                    <a:pt x="2" y="90"/>
                  </a:lnTo>
                  <a:lnTo>
                    <a:pt x="2" y="93"/>
                  </a:lnTo>
                  <a:lnTo>
                    <a:pt x="1" y="94"/>
                  </a:lnTo>
                  <a:lnTo>
                    <a:pt x="1" y="96"/>
                  </a:lnTo>
                  <a:lnTo>
                    <a:pt x="0" y="98"/>
                  </a:lnTo>
                  <a:lnTo>
                    <a:pt x="0" y="100"/>
                  </a:lnTo>
                  <a:lnTo>
                    <a:pt x="0" y="102"/>
                  </a:lnTo>
                  <a:lnTo>
                    <a:pt x="1" y="104"/>
                  </a:lnTo>
                  <a:lnTo>
                    <a:pt x="259" y="104"/>
                  </a:lnTo>
                  <a:lnTo>
                    <a:pt x="259" y="103"/>
                  </a:lnTo>
                  <a:lnTo>
                    <a:pt x="259" y="102"/>
                  </a:lnTo>
                  <a:lnTo>
                    <a:pt x="258" y="100"/>
                  </a:lnTo>
                  <a:lnTo>
                    <a:pt x="258" y="99"/>
                  </a:lnTo>
                  <a:lnTo>
                    <a:pt x="258" y="98"/>
                  </a:lnTo>
                  <a:lnTo>
                    <a:pt x="258" y="96"/>
                  </a:lnTo>
                  <a:lnTo>
                    <a:pt x="257" y="95"/>
                  </a:lnTo>
                  <a:lnTo>
                    <a:pt x="257" y="94"/>
                  </a:lnTo>
                  <a:lnTo>
                    <a:pt x="256" y="93"/>
                  </a:lnTo>
                  <a:lnTo>
                    <a:pt x="256" y="91"/>
                  </a:lnTo>
                  <a:lnTo>
                    <a:pt x="254" y="91"/>
                  </a:lnTo>
                  <a:lnTo>
                    <a:pt x="254" y="90"/>
                  </a:lnTo>
                  <a:lnTo>
                    <a:pt x="253" y="89"/>
                  </a:lnTo>
                  <a:lnTo>
                    <a:pt x="252" y="87"/>
                  </a:lnTo>
                  <a:lnTo>
                    <a:pt x="252" y="86"/>
                  </a:lnTo>
                  <a:lnTo>
                    <a:pt x="251" y="86"/>
                  </a:lnTo>
                  <a:lnTo>
                    <a:pt x="250" y="85"/>
                  </a:lnTo>
                  <a:lnTo>
                    <a:pt x="249" y="83"/>
                  </a:lnTo>
                  <a:lnTo>
                    <a:pt x="247" y="83"/>
                  </a:lnTo>
                  <a:lnTo>
                    <a:pt x="246" y="82"/>
                  </a:lnTo>
                  <a:lnTo>
                    <a:pt x="245" y="82"/>
                  </a:lnTo>
                  <a:lnTo>
                    <a:pt x="244" y="81"/>
                  </a:lnTo>
                  <a:lnTo>
                    <a:pt x="243" y="81"/>
                  </a:lnTo>
                  <a:lnTo>
                    <a:pt x="242" y="81"/>
                  </a:lnTo>
                  <a:lnTo>
                    <a:pt x="240" y="81"/>
                  </a:lnTo>
                  <a:lnTo>
                    <a:pt x="244" y="81"/>
                  </a:lnTo>
                  <a:lnTo>
                    <a:pt x="247" y="80"/>
                  </a:lnTo>
                  <a:lnTo>
                    <a:pt x="251" y="80"/>
                  </a:lnTo>
                  <a:lnTo>
                    <a:pt x="254" y="80"/>
                  </a:lnTo>
                  <a:lnTo>
                    <a:pt x="258" y="80"/>
                  </a:lnTo>
                  <a:lnTo>
                    <a:pt x="260" y="78"/>
                  </a:lnTo>
                  <a:lnTo>
                    <a:pt x="264" y="78"/>
                  </a:lnTo>
                  <a:lnTo>
                    <a:pt x="266" y="78"/>
                  </a:lnTo>
                  <a:lnTo>
                    <a:pt x="268" y="78"/>
                  </a:lnTo>
                  <a:lnTo>
                    <a:pt x="272" y="78"/>
                  </a:lnTo>
                  <a:lnTo>
                    <a:pt x="274" y="77"/>
                  </a:lnTo>
                  <a:lnTo>
                    <a:pt x="277" y="77"/>
                  </a:lnTo>
                  <a:lnTo>
                    <a:pt x="279" y="77"/>
                  </a:lnTo>
                  <a:lnTo>
                    <a:pt x="281" y="77"/>
                  </a:lnTo>
                  <a:lnTo>
                    <a:pt x="284" y="76"/>
                  </a:lnTo>
                  <a:lnTo>
                    <a:pt x="286" y="76"/>
                  </a:lnTo>
                  <a:lnTo>
                    <a:pt x="287" y="76"/>
                  </a:lnTo>
                  <a:lnTo>
                    <a:pt x="289" y="74"/>
                  </a:lnTo>
                  <a:lnTo>
                    <a:pt x="292" y="74"/>
                  </a:lnTo>
                  <a:lnTo>
                    <a:pt x="294" y="74"/>
                  </a:lnTo>
                  <a:lnTo>
                    <a:pt x="295" y="73"/>
                  </a:lnTo>
                  <a:lnTo>
                    <a:pt x="297" y="72"/>
                  </a:lnTo>
                  <a:lnTo>
                    <a:pt x="299" y="72"/>
                  </a:lnTo>
                  <a:lnTo>
                    <a:pt x="301" y="70"/>
                  </a:lnTo>
                  <a:lnTo>
                    <a:pt x="302" y="69"/>
                  </a:lnTo>
                  <a:lnTo>
                    <a:pt x="304" y="68"/>
                  </a:lnTo>
                  <a:lnTo>
                    <a:pt x="306" y="67"/>
                  </a:lnTo>
                  <a:lnTo>
                    <a:pt x="308" y="65"/>
                  </a:lnTo>
                  <a:lnTo>
                    <a:pt x="309" y="64"/>
                  </a:lnTo>
                  <a:lnTo>
                    <a:pt x="310" y="61"/>
                  </a:lnTo>
                  <a:lnTo>
                    <a:pt x="313" y="60"/>
                  </a:lnTo>
                  <a:lnTo>
                    <a:pt x="3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0" name="Freeform 133"/>
            <p:cNvSpPr>
              <a:spLocks noEditPoints="1"/>
            </p:cNvSpPr>
            <p:nvPr/>
          </p:nvSpPr>
          <p:spPr bwMode="auto">
            <a:xfrm>
              <a:off x="4346" y="2677"/>
              <a:ext cx="269" cy="231"/>
            </a:xfrm>
            <a:custGeom>
              <a:avLst/>
              <a:gdLst>
                <a:gd name="T0" fmla="*/ 2 w 536"/>
                <a:gd name="T1" fmla="*/ 0 h 464"/>
                <a:gd name="T2" fmla="*/ 2 w 536"/>
                <a:gd name="T3" fmla="*/ 0 h 464"/>
                <a:gd name="T4" fmla="*/ 2 w 536"/>
                <a:gd name="T5" fmla="*/ 0 h 464"/>
                <a:gd name="T6" fmla="*/ 2 w 536"/>
                <a:gd name="T7" fmla="*/ 0 h 464"/>
                <a:gd name="T8" fmla="*/ 2 w 536"/>
                <a:gd name="T9" fmla="*/ 0 h 464"/>
                <a:gd name="T10" fmla="*/ 2 w 536"/>
                <a:gd name="T11" fmla="*/ 0 h 464"/>
                <a:gd name="T12" fmla="*/ 2 w 536"/>
                <a:gd name="T13" fmla="*/ 0 h 464"/>
                <a:gd name="T14" fmla="*/ 2 w 536"/>
                <a:gd name="T15" fmla="*/ 0 h 464"/>
                <a:gd name="T16" fmla="*/ 2 w 536"/>
                <a:gd name="T17" fmla="*/ 0 h 464"/>
                <a:gd name="T18" fmla="*/ 2 w 536"/>
                <a:gd name="T19" fmla="*/ 0 h 464"/>
                <a:gd name="T20" fmla="*/ 2 w 536"/>
                <a:gd name="T21" fmla="*/ 0 h 464"/>
                <a:gd name="T22" fmla="*/ 2 w 536"/>
                <a:gd name="T23" fmla="*/ 0 h 464"/>
                <a:gd name="T24" fmla="*/ 1 w 536"/>
                <a:gd name="T25" fmla="*/ 0 h 464"/>
                <a:gd name="T26" fmla="*/ 1 w 536"/>
                <a:gd name="T27" fmla="*/ 0 h 464"/>
                <a:gd name="T28" fmla="*/ 1 w 536"/>
                <a:gd name="T29" fmla="*/ 0 h 464"/>
                <a:gd name="T30" fmla="*/ 1 w 536"/>
                <a:gd name="T31" fmla="*/ 0 h 464"/>
                <a:gd name="T32" fmla="*/ 1 w 536"/>
                <a:gd name="T33" fmla="*/ 0 h 464"/>
                <a:gd name="T34" fmla="*/ 1 w 536"/>
                <a:gd name="T35" fmla="*/ 0 h 464"/>
                <a:gd name="T36" fmla="*/ 1 w 536"/>
                <a:gd name="T37" fmla="*/ 0 h 464"/>
                <a:gd name="T38" fmla="*/ 1 w 536"/>
                <a:gd name="T39" fmla="*/ 0 h 464"/>
                <a:gd name="T40" fmla="*/ 1 w 536"/>
                <a:gd name="T41" fmla="*/ 0 h 464"/>
                <a:gd name="T42" fmla="*/ 1 w 536"/>
                <a:gd name="T43" fmla="*/ 0 h 464"/>
                <a:gd name="T44" fmla="*/ 1 w 536"/>
                <a:gd name="T45" fmla="*/ 0 h 464"/>
                <a:gd name="T46" fmla="*/ 1 w 536"/>
                <a:gd name="T47" fmla="*/ 0 h 464"/>
                <a:gd name="T48" fmla="*/ 1 w 536"/>
                <a:gd name="T49" fmla="*/ 0 h 464"/>
                <a:gd name="T50" fmla="*/ 1 w 536"/>
                <a:gd name="T51" fmla="*/ 0 h 464"/>
                <a:gd name="T52" fmla="*/ 1 w 536"/>
                <a:gd name="T53" fmla="*/ 0 h 464"/>
                <a:gd name="T54" fmla="*/ 1 w 536"/>
                <a:gd name="T55" fmla="*/ 0 h 464"/>
                <a:gd name="T56" fmla="*/ 1 w 536"/>
                <a:gd name="T57" fmla="*/ 0 h 464"/>
                <a:gd name="T58" fmla="*/ 1 w 536"/>
                <a:gd name="T59" fmla="*/ 0 h 464"/>
                <a:gd name="T60" fmla="*/ 1 w 536"/>
                <a:gd name="T61" fmla="*/ 0 h 464"/>
                <a:gd name="T62" fmla="*/ 1 w 536"/>
                <a:gd name="T63" fmla="*/ 0 h 464"/>
                <a:gd name="T64" fmla="*/ 1 w 536"/>
                <a:gd name="T65" fmla="*/ 0 h 464"/>
                <a:gd name="T66" fmla="*/ 1 w 536"/>
                <a:gd name="T67" fmla="*/ 0 h 464"/>
                <a:gd name="T68" fmla="*/ 2 w 536"/>
                <a:gd name="T69" fmla="*/ 0 h 464"/>
                <a:gd name="T70" fmla="*/ 2 w 536"/>
                <a:gd name="T71" fmla="*/ 0 h 464"/>
                <a:gd name="T72" fmla="*/ 2 w 536"/>
                <a:gd name="T73" fmla="*/ 0 h 464"/>
                <a:gd name="T74" fmla="*/ 2 w 536"/>
                <a:gd name="T75" fmla="*/ 0 h 464"/>
                <a:gd name="T76" fmla="*/ 2 w 536"/>
                <a:gd name="T77" fmla="*/ 0 h 464"/>
                <a:gd name="T78" fmla="*/ 2 w 536"/>
                <a:gd name="T79" fmla="*/ 0 h 464"/>
                <a:gd name="T80" fmla="*/ 2 w 536"/>
                <a:gd name="T81" fmla="*/ 0 h 464"/>
                <a:gd name="T82" fmla="*/ 2 w 536"/>
                <a:gd name="T83" fmla="*/ 0 h 464"/>
                <a:gd name="T84" fmla="*/ 2 w 536"/>
                <a:gd name="T85" fmla="*/ 0 h 464"/>
                <a:gd name="T86" fmla="*/ 2 w 536"/>
                <a:gd name="T87" fmla="*/ 0 h 464"/>
                <a:gd name="T88" fmla="*/ 1 w 536"/>
                <a:gd name="T89" fmla="*/ 1 h 464"/>
                <a:gd name="T90" fmla="*/ 1 w 536"/>
                <a:gd name="T91" fmla="*/ 1 h 464"/>
                <a:gd name="T92" fmla="*/ 1 w 536"/>
                <a:gd name="T93" fmla="*/ 1 h 464"/>
                <a:gd name="T94" fmla="*/ 1 w 536"/>
                <a:gd name="T95" fmla="*/ 1 h 464"/>
                <a:gd name="T96" fmla="*/ 1 w 536"/>
                <a:gd name="T97" fmla="*/ 1 h 464"/>
                <a:gd name="T98" fmla="*/ 2 w 536"/>
                <a:gd name="T99" fmla="*/ 1 h 464"/>
                <a:gd name="T100" fmla="*/ 2 w 536"/>
                <a:gd name="T101" fmla="*/ 1 h 464"/>
                <a:gd name="T102" fmla="*/ 2 w 536"/>
                <a:gd name="T103" fmla="*/ 1 h 464"/>
                <a:gd name="T104" fmla="*/ 2 w 536"/>
                <a:gd name="T105" fmla="*/ 1 h 464"/>
                <a:gd name="T106" fmla="*/ 2 w 536"/>
                <a:gd name="T107" fmla="*/ 1 h 464"/>
                <a:gd name="T108" fmla="*/ 2 w 536"/>
                <a:gd name="T109" fmla="*/ 1 h 464"/>
                <a:gd name="T110" fmla="*/ 2 w 536"/>
                <a:gd name="T111" fmla="*/ 1 h 464"/>
                <a:gd name="T112" fmla="*/ 2 w 536"/>
                <a:gd name="T113" fmla="*/ 1 h 464"/>
                <a:gd name="T114" fmla="*/ 2 w 536"/>
                <a:gd name="T115" fmla="*/ 1 h 464"/>
                <a:gd name="T116" fmla="*/ 2 w 536"/>
                <a:gd name="T117" fmla="*/ 1 h 464"/>
                <a:gd name="T118" fmla="*/ 1 w 536"/>
                <a:gd name="T119" fmla="*/ 1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6" h="464">
                  <a:moveTo>
                    <a:pt x="349" y="118"/>
                  </a:moveTo>
                  <a:lnTo>
                    <a:pt x="348" y="118"/>
                  </a:lnTo>
                  <a:lnTo>
                    <a:pt x="347" y="118"/>
                  </a:lnTo>
                  <a:lnTo>
                    <a:pt x="347" y="120"/>
                  </a:lnTo>
                  <a:lnTo>
                    <a:pt x="347" y="121"/>
                  </a:lnTo>
                  <a:lnTo>
                    <a:pt x="345" y="121"/>
                  </a:lnTo>
                  <a:lnTo>
                    <a:pt x="345" y="122"/>
                  </a:lnTo>
                  <a:lnTo>
                    <a:pt x="344" y="122"/>
                  </a:lnTo>
                  <a:lnTo>
                    <a:pt x="330" y="139"/>
                  </a:lnTo>
                  <a:lnTo>
                    <a:pt x="332" y="139"/>
                  </a:lnTo>
                  <a:lnTo>
                    <a:pt x="333" y="139"/>
                  </a:lnTo>
                  <a:lnTo>
                    <a:pt x="334" y="139"/>
                  </a:lnTo>
                  <a:lnTo>
                    <a:pt x="335" y="141"/>
                  </a:lnTo>
                  <a:lnTo>
                    <a:pt x="336" y="141"/>
                  </a:lnTo>
                  <a:lnTo>
                    <a:pt x="337" y="141"/>
                  </a:lnTo>
                  <a:lnTo>
                    <a:pt x="338" y="142"/>
                  </a:lnTo>
                  <a:lnTo>
                    <a:pt x="340" y="142"/>
                  </a:lnTo>
                  <a:lnTo>
                    <a:pt x="341" y="142"/>
                  </a:lnTo>
                  <a:lnTo>
                    <a:pt x="342" y="142"/>
                  </a:lnTo>
                  <a:lnTo>
                    <a:pt x="342" y="143"/>
                  </a:lnTo>
                  <a:lnTo>
                    <a:pt x="343" y="143"/>
                  </a:lnTo>
                  <a:lnTo>
                    <a:pt x="344" y="143"/>
                  </a:lnTo>
                  <a:lnTo>
                    <a:pt x="345" y="143"/>
                  </a:lnTo>
                  <a:lnTo>
                    <a:pt x="347" y="144"/>
                  </a:lnTo>
                  <a:lnTo>
                    <a:pt x="348" y="144"/>
                  </a:lnTo>
                  <a:lnTo>
                    <a:pt x="349" y="144"/>
                  </a:lnTo>
                  <a:lnTo>
                    <a:pt x="350" y="144"/>
                  </a:lnTo>
                  <a:lnTo>
                    <a:pt x="351" y="144"/>
                  </a:lnTo>
                  <a:lnTo>
                    <a:pt x="350" y="144"/>
                  </a:lnTo>
                  <a:lnTo>
                    <a:pt x="350" y="146"/>
                  </a:lnTo>
                  <a:lnTo>
                    <a:pt x="349" y="146"/>
                  </a:lnTo>
                  <a:lnTo>
                    <a:pt x="348" y="146"/>
                  </a:lnTo>
                  <a:lnTo>
                    <a:pt x="348" y="147"/>
                  </a:lnTo>
                  <a:lnTo>
                    <a:pt x="347" y="147"/>
                  </a:lnTo>
                  <a:lnTo>
                    <a:pt x="345" y="147"/>
                  </a:lnTo>
                  <a:lnTo>
                    <a:pt x="344" y="148"/>
                  </a:lnTo>
                  <a:lnTo>
                    <a:pt x="343" y="148"/>
                  </a:lnTo>
                  <a:lnTo>
                    <a:pt x="342" y="148"/>
                  </a:lnTo>
                  <a:lnTo>
                    <a:pt x="341" y="148"/>
                  </a:lnTo>
                  <a:lnTo>
                    <a:pt x="340" y="148"/>
                  </a:lnTo>
                  <a:lnTo>
                    <a:pt x="338" y="150"/>
                  </a:lnTo>
                  <a:lnTo>
                    <a:pt x="337" y="150"/>
                  </a:lnTo>
                  <a:lnTo>
                    <a:pt x="336" y="150"/>
                  </a:lnTo>
                  <a:lnTo>
                    <a:pt x="335" y="150"/>
                  </a:lnTo>
                  <a:lnTo>
                    <a:pt x="334" y="150"/>
                  </a:lnTo>
                  <a:lnTo>
                    <a:pt x="333" y="150"/>
                  </a:lnTo>
                  <a:lnTo>
                    <a:pt x="332" y="150"/>
                  </a:lnTo>
                  <a:lnTo>
                    <a:pt x="330" y="150"/>
                  </a:lnTo>
                  <a:lnTo>
                    <a:pt x="329" y="150"/>
                  </a:lnTo>
                  <a:lnTo>
                    <a:pt x="328" y="150"/>
                  </a:lnTo>
                  <a:lnTo>
                    <a:pt x="327" y="150"/>
                  </a:lnTo>
                  <a:lnTo>
                    <a:pt x="326" y="150"/>
                  </a:lnTo>
                  <a:lnTo>
                    <a:pt x="325" y="150"/>
                  </a:lnTo>
                  <a:lnTo>
                    <a:pt x="323" y="150"/>
                  </a:lnTo>
                  <a:lnTo>
                    <a:pt x="322" y="150"/>
                  </a:lnTo>
                  <a:lnTo>
                    <a:pt x="321" y="150"/>
                  </a:lnTo>
                  <a:lnTo>
                    <a:pt x="313" y="139"/>
                  </a:lnTo>
                  <a:lnTo>
                    <a:pt x="314" y="139"/>
                  </a:lnTo>
                  <a:lnTo>
                    <a:pt x="315" y="139"/>
                  </a:lnTo>
                  <a:lnTo>
                    <a:pt x="316" y="138"/>
                  </a:lnTo>
                  <a:lnTo>
                    <a:pt x="318" y="138"/>
                  </a:lnTo>
                  <a:lnTo>
                    <a:pt x="318" y="137"/>
                  </a:lnTo>
                  <a:lnTo>
                    <a:pt x="319" y="137"/>
                  </a:lnTo>
                  <a:lnTo>
                    <a:pt x="320" y="135"/>
                  </a:lnTo>
                  <a:lnTo>
                    <a:pt x="321" y="134"/>
                  </a:lnTo>
                  <a:lnTo>
                    <a:pt x="321" y="133"/>
                  </a:lnTo>
                  <a:lnTo>
                    <a:pt x="322" y="131"/>
                  </a:lnTo>
                  <a:lnTo>
                    <a:pt x="322" y="130"/>
                  </a:lnTo>
                  <a:lnTo>
                    <a:pt x="322" y="129"/>
                  </a:lnTo>
                  <a:lnTo>
                    <a:pt x="323" y="128"/>
                  </a:lnTo>
                  <a:lnTo>
                    <a:pt x="323" y="126"/>
                  </a:lnTo>
                  <a:lnTo>
                    <a:pt x="323" y="125"/>
                  </a:lnTo>
                  <a:lnTo>
                    <a:pt x="325" y="124"/>
                  </a:lnTo>
                  <a:lnTo>
                    <a:pt x="325" y="122"/>
                  </a:lnTo>
                  <a:lnTo>
                    <a:pt x="325" y="121"/>
                  </a:lnTo>
                  <a:lnTo>
                    <a:pt x="325" y="120"/>
                  </a:lnTo>
                  <a:lnTo>
                    <a:pt x="326" y="118"/>
                  </a:lnTo>
                  <a:lnTo>
                    <a:pt x="326" y="117"/>
                  </a:lnTo>
                  <a:lnTo>
                    <a:pt x="326" y="116"/>
                  </a:lnTo>
                  <a:lnTo>
                    <a:pt x="327" y="115"/>
                  </a:lnTo>
                  <a:lnTo>
                    <a:pt x="327" y="113"/>
                  </a:lnTo>
                  <a:lnTo>
                    <a:pt x="327" y="112"/>
                  </a:lnTo>
                  <a:lnTo>
                    <a:pt x="328" y="111"/>
                  </a:lnTo>
                  <a:lnTo>
                    <a:pt x="328" y="109"/>
                  </a:lnTo>
                  <a:lnTo>
                    <a:pt x="328" y="108"/>
                  </a:lnTo>
                  <a:lnTo>
                    <a:pt x="329" y="107"/>
                  </a:lnTo>
                  <a:lnTo>
                    <a:pt x="330" y="105"/>
                  </a:lnTo>
                  <a:lnTo>
                    <a:pt x="333" y="104"/>
                  </a:lnTo>
                  <a:lnTo>
                    <a:pt x="335" y="103"/>
                  </a:lnTo>
                  <a:lnTo>
                    <a:pt x="337" y="102"/>
                  </a:lnTo>
                  <a:lnTo>
                    <a:pt x="341" y="100"/>
                  </a:lnTo>
                  <a:lnTo>
                    <a:pt x="343" y="99"/>
                  </a:lnTo>
                  <a:lnTo>
                    <a:pt x="348" y="99"/>
                  </a:lnTo>
                  <a:lnTo>
                    <a:pt x="351" y="99"/>
                  </a:lnTo>
                  <a:lnTo>
                    <a:pt x="355" y="98"/>
                  </a:lnTo>
                  <a:lnTo>
                    <a:pt x="359" y="98"/>
                  </a:lnTo>
                  <a:lnTo>
                    <a:pt x="364" y="99"/>
                  </a:lnTo>
                  <a:lnTo>
                    <a:pt x="369" y="99"/>
                  </a:lnTo>
                  <a:lnTo>
                    <a:pt x="373" y="99"/>
                  </a:lnTo>
                  <a:lnTo>
                    <a:pt x="379" y="100"/>
                  </a:lnTo>
                  <a:lnTo>
                    <a:pt x="384" y="100"/>
                  </a:lnTo>
                  <a:lnTo>
                    <a:pt x="390" y="102"/>
                  </a:lnTo>
                  <a:lnTo>
                    <a:pt x="394" y="103"/>
                  </a:lnTo>
                  <a:lnTo>
                    <a:pt x="400" y="103"/>
                  </a:lnTo>
                  <a:lnTo>
                    <a:pt x="406" y="104"/>
                  </a:lnTo>
                  <a:lnTo>
                    <a:pt x="412" y="105"/>
                  </a:lnTo>
                  <a:lnTo>
                    <a:pt x="418" y="107"/>
                  </a:lnTo>
                  <a:lnTo>
                    <a:pt x="423" y="108"/>
                  </a:lnTo>
                  <a:lnTo>
                    <a:pt x="429" y="109"/>
                  </a:lnTo>
                  <a:lnTo>
                    <a:pt x="435" y="109"/>
                  </a:lnTo>
                  <a:lnTo>
                    <a:pt x="441" y="111"/>
                  </a:lnTo>
                  <a:lnTo>
                    <a:pt x="447" y="112"/>
                  </a:lnTo>
                  <a:lnTo>
                    <a:pt x="452" y="113"/>
                  </a:lnTo>
                  <a:lnTo>
                    <a:pt x="458" y="113"/>
                  </a:lnTo>
                  <a:lnTo>
                    <a:pt x="463" y="115"/>
                  </a:lnTo>
                  <a:lnTo>
                    <a:pt x="469" y="115"/>
                  </a:lnTo>
                  <a:lnTo>
                    <a:pt x="475" y="116"/>
                  </a:lnTo>
                  <a:lnTo>
                    <a:pt x="479" y="116"/>
                  </a:lnTo>
                  <a:lnTo>
                    <a:pt x="485" y="116"/>
                  </a:lnTo>
                  <a:lnTo>
                    <a:pt x="503" y="125"/>
                  </a:lnTo>
                  <a:lnTo>
                    <a:pt x="500" y="126"/>
                  </a:lnTo>
                  <a:lnTo>
                    <a:pt x="498" y="128"/>
                  </a:lnTo>
                  <a:lnTo>
                    <a:pt x="497" y="128"/>
                  </a:lnTo>
                  <a:lnTo>
                    <a:pt x="494" y="129"/>
                  </a:lnTo>
                  <a:lnTo>
                    <a:pt x="492" y="130"/>
                  </a:lnTo>
                  <a:lnTo>
                    <a:pt x="489" y="130"/>
                  </a:lnTo>
                  <a:lnTo>
                    <a:pt x="486" y="131"/>
                  </a:lnTo>
                  <a:lnTo>
                    <a:pt x="484" y="131"/>
                  </a:lnTo>
                  <a:lnTo>
                    <a:pt x="480" y="131"/>
                  </a:lnTo>
                  <a:lnTo>
                    <a:pt x="477" y="133"/>
                  </a:lnTo>
                  <a:lnTo>
                    <a:pt x="475" y="133"/>
                  </a:lnTo>
                  <a:lnTo>
                    <a:pt x="471" y="133"/>
                  </a:lnTo>
                  <a:lnTo>
                    <a:pt x="468" y="133"/>
                  </a:lnTo>
                  <a:lnTo>
                    <a:pt x="464" y="133"/>
                  </a:lnTo>
                  <a:lnTo>
                    <a:pt x="461" y="133"/>
                  </a:lnTo>
                  <a:lnTo>
                    <a:pt x="457" y="133"/>
                  </a:lnTo>
                  <a:lnTo>
                    <a:pt x="454" y="133"/>
                  </a:lnTo>
                  <a:lnTo>
                    <a:pt x="450" y="131"/>
                  </a:lnTo>
                  <a:lnTo>
                    <a:pt x="448" y="131"/>
                  </a:lnTo>
                  <a:lnTo>
                    <a:pt x="444" y="131"/>
                  </a:lnTo>
                  <a:lnTo>
                    <a:pt x="441" y="130"/>
                  </a:lnTo>
                  <a:lnTo>
                    <a:pt x="437" y="130"/>
                  </a:lnTo>
                  <a:lnTo>
                    <a:pt x="434" y="129"/>
                  </a:lnTo>
                  <a:lnTo>
                    <a:pt x="430" y="128"/>
                  </a:lnTo>
                  <a:lnTo>
                    <a:pt x="427" y="126"/>
                  </a:lnTo>
                  <a:lnTo>
                    <a:pt x="423" y="126"/>
                  </a:lnTo>
                  <a:lnTo>
                    <a:pt x="420" y="125"/>
                  </a:lnTo>
                  <a:lnTo>
                    <a:pt x="418" y="124"/>
                  </a:lnTo>
                  <a:lnTo>
                    <a:pt x="414" y="122"/>
                  </a:lnTo>
                  <a:lnTo>
                    <a:pt x="412" y="120"/>
                  </a:lnTo>
                  <a:lnTo>
                    <a:pt x="409" y="118"/>
                  </a:lnTo>
                  <a:lnTo>
                    <a:pt x="406" y="117"/>
                  </a:lnTo>
                  <a:lnTo>
                    <a:pt x="406" y="118"/>
                  </a:lnTo>
                  <a:lnTo>
                    <a:pt x="405" y="121"/>
                  </a:lnTo>
                  <a:lnTo>
                    <a:pt x="405" y="122"/>
                  </a:lnTo>
                  <a:lnTo>
                    <a:pt x="405" y="124"/>
                  </a:lnTo>
                  <a:lnTo>
                    <a:pt x="404" y="125"/>
                  </a:lnTo>
                  <a:lnTo>
                    <a:pt x="404" y="128"/>
                  </a:lnTo>
                  <a:lnTo>
                    <a:pt x="402" y="129"/>
                  </a:lnTo>
                  <a:lnTo>
                    <a:pt x="401" y="130"/>
                  </a:lnTo>
                  <a:lnTo>
                    <a:pt x="401" y="131"/>
                  </a:lnTo>
                  <a:lnTo>
                    <a:pt x="400" y="133"/>
                  </a:lnTo>
                  <a:lnTo>
                    <a:pt x="400" y="135"/>
                  </a:lnTo>
                  <a:lnTo>
                    <a:pt x="399" y="137"/>
                  </a:lnTo>
                  <a:lnTo>
                    <a:pt x="398" y="138"/>
                  </a:lnTo>
                  <a:lnTo>
                    <a:pt x="398" y="139"/>
                  </a:lnTo>
                  <a:lnTo>
                    <a:pt x="397" y="141"/>
                  </a:lnTo>
                  <a:lnTo>
                    <a:pt x="395" y="142"/>
                  </a:lnTo>
                  <a:lnTo>
                    <a:pt x="394" y="143"/>
                  </a:lnTo>
                  <a:lnTo>
                    <a:pt x="393" y="143"/>
                  </a:lnTo>
                  <a:lnTo>
                    <a:pt x="392" y="144"/>
                  </a:lnTo>
                  <a:lnTo>
                    <a:pt x="391" y="146"/>
                  </a:lnTo>
                  <a:lnTo>
                    <a:pt x="390" y="146"/>
                  </a:lnTo>
                  <a:lnTo>
                    <a:pt x="389" y="147"/>
                  </a:lnTo>
                  <a:lnTo>
                    <a:pt x="387" y="148"/>
                  </a:lnTo>
                  <a:lnTo>
                    <a:pt x="386" y="148"/>
                  </a:lnTo>
                  <a:lnTo>
                    <a:pt x="385" y="148"/>
                  </a:lnTo>
                  <a:lnTo>
                    <a:pt x="384" y="150"/>
                  </a:lnTo>
                  <a:lnTo>
                    <a:pt x="383" y="150"/>
                  </a:lnTo>
                  <a:lnTo>
                    <a:pt x="382" y="150"/>
                  </a:lnTo>
                  <a:lnTo>
                    <a:pt x="379" y="150"/>
                  </a:lnTo>
                  <a:lnTo>
                    <a:pt x="378" y="150"/>
                  </a:lnTo>
                  <a:lnTo>
                    <a:pt x="377" y="150"/>
                  </a:lnTo>
                  <a:lnTo>
                    <a:pt x="375" y="150"/>
                  </a:lnTo>
                  <a:lnTo>
                    <a:pt x="373" y="148"/>
                  </a:lnTo>
                  <a:lnTo>
                    <a:pt x="372" y="148"/>
                  </a:lnTo>
                  <a:lnTo>
                    <a:pt x="371" y="148"/>
                  </a:lnTo>
                  <a:lnTo>
                    <a:pt x="369" y="147"/>
                  </a:lnTo>
                  <a:lnTo>
                    <a:pt x="368" y="147"/>
                  </a:lnTo>
                  <a:lnTo>
                    <a:pt x="366" y="147"/>
                  </a:lnTo>
                  <a:lnTo>
                    <a:pt x="365" y="146"/>
                  </a:lnTo>
                  <a:lnTo>
                    <a:pt x="364" y="146"/>
                  </a:lnTo>
                  <a:lnTo>
                    <a:pt x="363" y="144"/>
                  </a:lnTo>
                  <a:lnTo>
                    <a:pt x="362" y="144"/>
                  </a:lnTo>
                  <a:lnTo>
                    <a:pt x="361" y="143"/>
                  </a:lnTo>
                  <a:lnTo>
                    <a:pt x="359" y="142"/>
                  </a:lnTo>
                  <a:lnTo>
                    <a:pt x="358" y="141"/>
                  </a:lnTo>
                  <a:lnTo>
                    <a:pt x="357" y="139"/>
                  </a:lnTo>
                  <a:lnTo>
                    <a:pt x="356" y="138"/>
                  </a:lnTo>
                  <a:lnTo>
                    <a:pt x="355" y="137"/>
                  </a:lnTo>
                  <a:lnTo>
                    <a:pt x="355" y="135"/>
                  </a:lnTo>
                  <a:lnTo>
                    <a:pt x="354" y="134"/>
                  </a:lnTo>
                  <a:lnTo>
                    <a:pt x="354" y="133"/>
                  </a:lnTo>
                  <a:lnTo>
                    <a:pt x="352" y="131"/>
                  </a:lnTo>
                  <a:lnTo>
                    <a:pt x="352" y="130"/>
                  </a:lnTo>
                  <a:lnTo>
                    <a:pt x="352" y="129"/>
                  </a:lnTo>
                  <a:lnTo>
                    <a:pt x="351" y="128"/>
                  </a:lnTo>
                  <a:lnTo>
                    <a:pt x="351" y="126"/>
                  </a:lnTo>
                  <a:lnTo>
                    <a:pt x="350" y="124"/>
                  </a:lnTo>
                  <a:lnTo>
                    <a:pt x="350" y="122"/>
                  </a:lnTo>
                  <a:lnTo>
                    <a:pt x="349" y="121"/>
                  </a:lnTo>
                  <a:lnTo>
                    <a:pt x="349" y="118"/>
                  </a:lnTo>
                  <a:close/>
                  <a:moveTo>
                    <a:pt x="158" y="121"/>
                  </a:moveTo>
                  <a:lnTo>
                    <a:pt x="158" y="120"/>
                  </a:lnTo>
                  <a:lnTo>
                    <a:pt x="157" y="118"/>
                  </a:lnTo>
                  <a:lnTo>
                    <a:pt x="155" y="118"/>
                  </a:lnTo>
                  <a:lnTo>
                    <a:pt x="154" y="117"/>
                  </a:lnTo>
                  <a:lnTo>
                    <a:pt x="151" y="116"/>
                  </a:lnTo>
                  <a:lnTo>
                    <a:pt x="149" y="115"/>
                  </a:lnTo>
                  <a:lnTo>
                    <a:pt x="147" y="113"/>
                  </a:lnTo>
                  <a:lnTo>
                    <a:pt x="143" y="111"/>
                  </a:lnTo>
                  <a:lnTo>
                    <a:pt x="140" y="109"/>
                  </a:lnTo>
                  <a:lnTo>
                    <a:pt x="137" y="108"/>
                  </a:lnTo>
                  <a:lnTo>
                    <a:pt x="134" y="107"/>
                  </a:lnTo>
                  <a:lnTo>
                    <a:pt x="129" y="104"/>
                  </a:lnTo>
                  <a:lnTo>
                    <a:pt x="126" y="103"/>
                  </a:lnTo>
                  <a:lnTo>
                    <a:pt x="122" y="102"/>
                  </a:lnTo>
                  <a:lnTo>
                    <a:pt x="117" y="100"/>
                  </a:lnTo>
                  <a:lnTo>
                    <a:pt x="114" y="98"/>
                  </a:lnTo>
                  <a:lnTo>
                    <a:pt x="109" y="96"/>
                  </a:lnTo>
                  <a:lnTo>
                    <a:pt x="106" y="95"/>
                  </a:lnTo>
                  <a:lnTo>
                    <a:pt x="101" y="94"/>
                  </a:lnTo>
                  <a:lnTo>
                    <a:pt x="97" y="93"/>
                  </a:lnTo>
                  <a:lnTo>
                    <a:pt x="93" y="91"/>
                  </a:lnTo>
                  <a:lnTo>
                    <a:pt x="88" y="90"/>
                  </a:lnTo>
                  <a:lnTo>
                    <a:pt x="84" y="89"/>
                  </a:lnTo>
                  <a:lnTo>
                    <a:pt x="80" y="89"/>
                  </a:lnTo>
                  <a:lnTo>
                    <a:pt x="77" y="87"/>
                  </a:lnTo>
                  <a:lnTo>
                    <a:pt x="72" y="87"/>
                  </a:lnTo>
                  <a:lnTo>
                    <a:pt x="69" y="86"/>
                  </a:lnTo>
                  <a:lnTo>
                    <a:pt x="65" y="86"/>
                  </a:lnTo>
                  <a:lnTo>
                    <a:pt x="62" y="86"/>
                  </a:lnTo>
                  <a:lnTo>
                    <a:pt x="58" y="86"/>
                  </a:lnTo>
                  <a:lnTo>
                    <a:pt x="56" y="87"/>
                  </a:lnTo>
                  <a:lnTo>
                    <a:pt x="55" y="87"/>
                  </a:lnTo>
                  <a:lnTo>
                    <a:pt x="54" y="87"/>
                  </a:lnTo>
                  <a:lnTo>
                    <a:pt x="52" y="87"/>
                  </a:lnTo>
                  <a:lnTo>
                    <a:pt x="51" y="89"/>
                  </a:lnTo>
                  <a:lnTo>
                    <a:pt x="49" y="89"/>
                  </a:lnTo>
                  <a:lnTo>
                    <a:pt x="48" y="90"/>
                  </a:lnTo>
                  <a:lnTo>
                    <a:pt x="47" y="90"/>
                  </a:lnTo>
                  <a:lnTo>
                    <a:pt x="45" y="91"/>
                  </a:lnTo>
                  <a:lnTo>
                    <a:pt x="44" y="93"/>
                  </a:lnTo>
                  <a:lnTo>
                    <a:pt x="42" y="93"/>
                  </a:lnTo>
                  <a:lnTo>
                    <a:pt x="41" y="94"/>
                  </a:lnTo>
                  <a:lnTo>
                    <a:pt x="40" y="95"/>
                  </a:lnTo>
                  <a:lnTo>
                    <a:pt x="38" y="96"/>
                  </a:lnTo>
                  <a:lnTo>
                    <a:pt x="36" y="98"/>
                  </a:lnTo>
                  <a:lnTo>
                    <a:pt x="35" y="99"/>
                  </a:lnTo>
                  <a:lnTo>
                    <a:pt x="34" y="100"/>
                  </a:lnTo>
                  <a:lnTo>
                    <a:pt x="33" y="100"/>
                  </a:lnTo>
                  <a:lnTo>
                    <a:pt x="30" y="102"/>
                  </a:lnTo>
                  <a:lnTo>
                    <a:pt x="29" y="103"/>
                  </a:lnTo>
                  <a:lnTo>
                    <a:pt x="28" y="104"/>
                  </a:lnTo>
                  <a:lnTo>
                    <a:pt x="26" y="105"/>
                  </a:lnTo>
                  <a:lnTo>
                    <a:pt x="24" y="107"/>
                  </a:lnTo>
                  <a:lnTo>
                    <a:pt x="23" y="108"/>
                  </a:lnTo>
                  <a:lnTo>
                    <a:pt x="21" y="109"/>
                  </a:lnTo>
                  <a:lnTo>
                    <a:pt x="20" y="109"/>
                  </a:lnTo>
                  <a:lnTo>
                    <a:pt x="19" y="111"/>
                  </a:lnTo>
                  <a:lnTo>
                    <a:pt x="17" y="111"/>
                  </a:lnTo>
                  <a:lnTo>
                    <a:pt x="15" y="112"/>
                  </a:lnTo>
                  <a:lnTo>
                    <a:pt x="14" y="112"/>
                  </a:lnTo>
                  <a:lnTo>
                    <a:pt x="13" y="113"/>
                  </a:lnTo>
                  <a:lnTo>
                    <a:pt x="12" y="113"/>
                  </a:lnTo>
                  <a:lnTo>
                    <a:pt x="10" y="113"/>
                  </a:lnTo>
                  <a:lnTo>
                    <a:pt x="10" y="115"/>
                  </a:lnTo>
                  <a:lnTo>
                    <a:pt x="12" y="116"/>
                  </a:lnTo>
                  <a:lnTo>
                    <a:pt x="13" y="116"/>
                  </a:lnTo>
                  <a:lnTo>
                    <a:pt x="13" y="117"/>
                  </a:lnTo>
                  <a:lnTo>
                    <a:pt x="14" y="117"/>
                  </a:lnTo>
                  <a:lnTo>
                    <a:pt x="15" y="117"/>
                  </a:lnTo>
                  <a:lnTo>
                    <a:pt x="16" y="118"/>
                  </a:lnTo>
                  <a:lnTo>
                    <a:pt x="17" y="118"/>
                  </a:lnTo>
                  <a:lnTo>
                    <a:pt x="19" y="118"/>
                  </a:lnTo>
                  <a:lnTo>
                    <a:pt x="20" y="118"/>
                  </a:lnTo>
                  <a:lnTo>
                    <a:pt x="21" y="118"/>
                  </a:lnTo>
                  <a:lnTo>
                    <a:pt x="22" y="118"/>
                  </a:lnTo>
                  <a:lnTo>
                    <a:pt x="23" y="118"/>
                  </a:lnTo>
                  <a:lnTo>
                    <a:pt x="24" y="118"/>
                  </a:lnTo>
                  <a:lnTo>
                    <a:pt x="26" y="118"/>
                  </a:lnTo>
                  <a:lnTo>
                    <a:pt x="27" y="118"/>
                  </a:lnTo>
                  <a:lnTo>
                    <a:pt x="28" y="118"/>
                  </a:lnTo>
                  <a:lnTo>
                    <a:pt x="29" y="118"/>
                  </a:lnTo>
                  <a:lnTo>
                    <a:pt x="30" y="117"/>
                  </a:lnTo>
                  <a:lnTo>
                    <a:pt x="31" y="117"/>
                  </a:lnTo>
                  <a:lnTo>
                    <a:pt x="33" y="117"/>
                  </a:lnTo>
                  <a:lnTo>
                    <a:pt x="34" y="116"/>
                  </a:lnTo>
                  <a:lnTo>
                    <a:pt x="51" y="139"/>
                  </a:lnTo>
                  <a:lnTo>
                    <a:pt x="56" y="141"/>
                  </a:lnTo>
                  <a:lnTo>
                    <a:pt x="60" y="141"/>
                  </a:lnTo>
                  <a:lnTo>
                    <a:pt x="64" y="142"/>
                  </a:lnTo>
                  <a:lnTo>
                    <a:pt x="69" y="142"/>
                  </a:lnTo>
                  <a:lnTo>
                    <a:pt x="72" y="143"/>
                  </a:lnTo>
                  <a:lnTo>
                    <a:pt x="76" y="143"/>
                  </a:lnTo>
                  <a:lnTo>
                    <a:pt x="79" y="143"/>
                  </a:lnTo>
                  <a:lnTo>
                    <a:pt x="83" y="143"/>
                  </a:lnTo>
                  <a:lnTo>
                    <a:pt x="86" y="143"/>
                  </a:lnTo>
                  <a:lnTo>
                    <a:pt x="88" y="143"/>
                  </a:lnTo>
                  <a:lnTo>
                    <a:pt x="92" y="143"/>
                  </a:lnTo>
                  <a:lnTo>
                    <a:pt x="94" y="143"/>
                  </a:lnTo>
                  <a:lnTo>
                    <a:pt x="98" y="142"/>
                  </a:lnTo>
                  <a:lnTo>
                    <a:pt x="100" y="142"/>
                  </a:lnTo>
                  <a:lnTo>
                    <a:pt x="102" y="142"/>
                  </a:lnTo>
                  <a:lnTo>
                    <a:pt x="106" y="141"/>
                  </a:lnTo>
                  <a:lnTo>
                    <a:pt x="108" y="141"/>
                  </a:lnTo>
                  <a:lnTo>
                    <a:pt x="110" y="139"/>
                  </a:lnTo>
                  <a:lnTo>
                    <a:pt x="113" y="139"/>
                  </a:lnTo>
                  <a:lnTo>
                    <a:pt x="115" y="138"/>
                  </a:lnTo>
                  <a:lnTo>
                    <a:pt x="116" y="138"/>
                  </a:lnTo>
                  <a:lnTo>
                    <a:pt x="119" y="137"/>
                  </a:lnTo>
                  <a:lnTo>
                    <a:pt x="121" y="137"/>
                  </a:lnTo>
                  <a:lnTo>
                    <a:pt x="123" y="135"/>
                  </a:lnTo>
                  <a:lnTo>
                    <a:pt x="126" y="135"/>
                  </a:lnTo>
                  <a:lnTo>
                    <a:pt x="128" y="134"/>
                  </a:lnTo>
                  <a:lnTo>
                    <a:pt x="130" y="134"/>
                  </a:lnTo>
                  <a:lnTo>
                    <a:pt x="133" y="134"/>
                  </a:lnTo>
                  <a:lnTo>
                    <a:pt x="134" y="134"/>
                  </a:lnTo>
                  <a:lnTo>
                    <a:pt x="136" y="133"/>
                  </a:lnTo>
                  <a:lnTo>
                    <a:pt x="138" y="133"/>
                  </a:lnTo>
                  <a:lnTo>
                    <a:pt x="141" y="133"/>
                  </a:lnTo>
                  <a:lnTo>
                    <a:pt x="140" y="133"/>
                  </a:lnTo>
                  <a:lnTo>
                    <a:pt x="137" y="133"/>
                  </a:lnTo>
                  <a:lnTo>
                    <a:pt x="135" y="133"/>
                  </a:lnTo>
                  <a:lnTo>
                    <a:pt x="133" y="133"/>
                  </a:lnTo>
                  <a:lnTo>
                    <a:pt x="130" y="133"/>
                  </a:lnTo>
                  <a:lnTo>
                    <a:pt x="128" y="133"/>
                  </a:lnTo>
                  <a:lnTo>
                    <a:pt x="126" y="134"/>
                  </a:lnTo>
                  <a:lnTo>
                    <a:pt x="123" y="134"/>
                  </a:lnTo>
                  <a:lnTo>
                    <a:pt x="121" y="134"/>
                  </a:lnTo>
                  <a:lnTo>
                    <a:pt x="119" y="134"/>
                  </a:lnTo>
                  <a:lnTo>
                    <a:pt x="116" y="134"/>
                  </a:lnTo>
                  <a:lnTo>
                    <a:pt x="114" y="135"/>
                  </a:lnTo>
                  <a:lnTo>
                    <a:pt x="112" y="135"/>
                  </a:lnTo>
                  <a:lnTo>
                    <a:pt x="109" y="135"/>
                  </a:lnTo>
                  <a:lnTo>
                    <a:pt x="107" y="135"/>
                  </a:lnTo>
                  <a:lnTo>
                    <a:pt x="106" y="135"/>
                  </a:lnTo>
                  <a:lnTo>
                    <a:pt x="104" y="135"/>
                  </a:lnTo>
                  <a:lnTo>
                    <a:pt x="101" y="135"/>
                  </a:lnTo>
                  <a:lnTo>
                    <a:pt x="99" y="135"/>
                  </a:lnTo>
                  <a:lnTo>
                    <a:pt x="97" y="135"/>
                  </a:lnTo>
                  <a:lnTo>
                    <a:pt x="94" y="135"/>
                  </a:lnTo>
                  <a:lnTo>
                    <a:pt x="92" y="135"/>
                  </a:lnTo>
                  <a:lnTo>
                    <a:pt x="90" y="135"/>
                  </a:lnTo>
                  <a:lnTo>
                    <a:pt x="87" y="135"/>
                  </a:lnTo>
                  <a:lnTo>
                    <a:pt x="85" y="134"/>
                  </a:lnTo>
                  <a:lnTo>
                    <a:pt x="83" y="134"/>
                  </a:lnTo>
                  <a:lnTo>
                    <a:pt x="80" y="133"/>
                  </a:lnTo>
                  <a:lnTo>
                    <a:pt x="78" y="133"/>
                  </a:lnTo>
                  <a:lnTo>
                    <a:pt x="76" y="131"/>
                  </a:lnTo>
                  <a:lnTo>
                    <a:pt x="73" y="130"/>
                  </a:lnTo>
                  <a:lnTo>
                    <a:pt x="71" y="129"/>
                  </a:lnTo>
                  <a:lnTo>
                    <a:pt x="69" y="128"/>
                  </a:lnTo>
                  <a:lnTo>
                    <a:pt x="60" y="116"/>
                  </a:lnTo>
                  <a:lnTo>
                    <a:pt x="69" y="104"/>
                  </a:lnTo>
                  <a:lnTo>
                    <a:pt x="69" y="105"/>
                  </a:lnTo>
                  <a:lnTo>
                    <a:pt x="69" y="107"/>
                  </a:lnTo>
                  <a:lnTo>
                    <a:pt x="69" y="108"/>
                  </a:lnTo>
                  <a:lnTo>
                    <a:pt x="69" y="109"/>
                  </a:lnTo>
                  <a:lnTo>
                    <a:pt x="69" y="111"/>
                  </a:lnTo>
                  <a:lnTo>
                    <a:pt x="69" y="112"/>
                  </a:lnTo>
                  <a:lnTo>
                    <a:pt x="70" y="112"/>
                  </a:lnTo>
                  <a:lnTo>
                    <a:pt x="70" y="113"/>
                  </a:lnTo>
                  <a:lnTo>
                    <a:pt x="70" y="115"/>
                  </a:lnTo>
                  <a:lnTo>
                    <a:pt x="70" y="116"/>
                  </a:lnTo>
                  <a:lnTo>
                    <a:pt x="71" y="116"/>
                  </a:lnTo>
                  <a:lnTo>
                    <a:pt x="71" y="117"/>
                  </a:lnTo>
                  <a:lnTo>
                    <a:pt x="71" y="118"/>
                  </a:lnTo>
                  <a:lnTo>
                    <a:pt x="72" y="120"/>
                  </a:lnTo>
                  <a:lnTo>
                    <a:pt x="72" y="121"/>
                  </a:lnTo>
                  <a:lnTo>
                    <a:pt x="73" y="121"/>
                  </a:lnTo>
                  <a:lnTo>
                    <a:pt x="73" y="122"/>
                  </a:lnTo>
                  <a:lnTo>
                    <a:pt x="74" y="122"/>
                  </a:lnTo>
                  <a:lnTo>
                    <a:pt x="74" y="124"/>
                  </a:lnTo>
                  <a:lnTo>
                    <a:pt x="76" y="124"/>
                  </a:lnTo>
                  <a:lnTo>
                    <a:pt x="77" y="125"/>
                  </a:lnTo>
                  <a:lnTo>
                    <a:pt x="78" y="125"/>
                  </a:lnTo>
                  <a:lnTo>
                    <a:pt x="79" y="125"/>
                  </a:lnTo>
                  <a:lnTo>
                    <a:pt x="79" y="126"/>
                  </a:lnTo>
                  <a:lnTo>
                    <a:pt x="80" y="126"/>
                  </a:lnTo>
                  <a:lnTo>
                    <a:pt x="81" y="128"/>
                  </a:lnTo>
                  <a:lnTo>
                    <a:pt x="83" y="128"/>
                  </a:lnTo>
                  <a:lnTo>
                    <a:pt x="84" y="128"/>
                  </a:lnTo>
                  <a:lnTo>
                    <a:pt x="85" y="128"/>
                  </a:lnTo>
                  <a:lnTo>
                    <a:pt x="86" y="129"/>
                  </a:lnTo>
                  <a:lnTo>
                    <a:pt x="87" y="129"/>
                  </a:lnTo>
                  <a:lnTo>
                    <a:pt x="88" y="129"/>
                  </a:lnTo>
                  <a:lnTo>
                    <a:pt x="91" y="129"/>
                  </a:lnTo>
                  <a:lnTo>
                    <a:pt x="92" y="129"/>
                  </a:lnTo>
                  <a:lnTo>
                    <a:pt x="93" y="129"/>
                  </a:lnTo>
                  <a:lnTo>
                    <a:pt x="94" y="129"/>
                  </a:lnTo>
                  <a:lnTo>
                    <a:pt x="95" y="129"/>
                  </a:lnTo>
                  <a:lnTo>
                    <a:pt x="97" y="129"/>
                  </a:lnTo>
                  <a:lnTo>
                    <a:pt x="98" y="129"/>
                  </a:lnTo>
                  <a:lnTo>
                    <a:pt x="99" y="129"/>
                  </a:lnTo>
                  <a:lnTo>
                    <a:pt x="100" y="129"/>
                  </a:lnTo>
                  <a:lnTo>
                    <a:pt x="101" y="129"/>
                  </a:lnTo>
                  <a:lnTo>
                    <a:pt x="102" y="129"/>
                  </a:lnTo>
                  <a:lnTo>
                    <a:pt x="104" y="129"/>
                  </a:lnTo>
                  <a:lnTo>
                    <a:pt x="105" y="129"/>
                  </a:lnTo>
                  <a:lnTo>
                    <a:pt x="105" y="128"/>
                  </a:lnTo>
                  <a:lnTo>
                    <a:pt x="106" y="128"/>
                  </a:lnTo>
                  <a:lnTo>
                    <a:pt x="107" y="128"/>
                  </a:lnTo>
                  <a:lnTo>
                    <a:pt x="108" y="126"/>
                  </a:lnTo>
                  <a:lnTo>
                    <a:pt x="109" y="126"/>
                  </a:lnTo>
                  <a:lnTo>
                    <a:pt x="110" y="125"/>
                  </a:lnTo>
                  <a:lnTo>
                    <a:pt x="112" y="124"/>
                  </a:lnTo>
                  <a:lnTo>
                    <a:pt x="113" y="124"/>
                  </a:lnTo>
                  <a:lnTo>
                    <a:pt x="113" y="122"/>
                  </a:lnTo>
                  <a:lnTo>
                    <a:pt x="114" y="122"/>
                  </a:lnTo>
                  <a:lnTo>
                    <a:pt x="114" y="121"/>
                  </a:lnTo>
                  <a:lnTo>
                    <a:pt x="115" y="121"/>
                  </a:lnTo>
                  <a:lnTo>
                    <a:pt x="115" y="120"/>
                  </a:lnTo>
                  <a:lnTo>
                    <a:pt x="116" y="118"/>
                  </a:lnTo>
                  <a:lnTo>
                    <a:pt x="116" y="117"/>
                  </a:lnTo>
                  <a:lnTo>
                    <a:pt x="117" y="117"/>
                  </a:lnTo>
                  <a:lnTo>
                    <a:pt x="117" y="116"/>
                  </a:lnTo>
                  <a:lnTo>
                    <a:pt x="117" y="115"/>
                  </a:lnTo>
                  <a:lnTo>
                    <a:pt x="119" y="115"/>
                  </a:lnTo>
                  <a:lnTo>
                    <a:pt x="119" y="113"/>
                  </a:lnTo>
                  <a:lnTo>
                    <a:pt x="119" y="112"/>
                  </a:lnTo>
                  <a:lnTo>
                    <a:pt x="120" y="112"/>
                  </a:lnTo>
                  <a:lnTo>
                    <a:pt x="120" y="111"/>
                  </a:lnTo>
                  <a:lnTo>
                    <a:pt x="121" y="111"/>
                  </a:lnTo>
                  <a:lnTo>
                    <a:pt x="122" y="111"/>
                  </a:lnTo>
                  <a:lnTo>
                    <a:pt x="123" y="111"/>
                  </a:lnTo>
                  <a:lnTo>
                    <a:pt x="124" y="111"/>
                  </a:lnTo>
                  <a:lnTo>
                    <a:pt x="126" y="111"/>
                  </a:lnTo>
                  <a:lnTo>
                    <a:pt x="127" y="111"/>
                  </a:lnTo>
                  <a:lnTo>
                    <a:pt x="128" y="112"/>
                  </a:lnTo>
                  <a:lnTo>
                    <a:pt x="129" y="112"/>
                  </a:lnTo>
                  <a:lnTo>
                    <a:pt x="130" y="112"/>
                  </a:lnTo>
                  <a:lnTo>
                    <a:pt x="131" y="113"/>
                  </a:lnTo>
                  <a:lnTo>
                    <a:pt x="133" y="113"/>
                  </a:lnTo>
                  <a:lnTo>
                    <a:pt x="134" y="113"/>
                  </a:lnTo>
                  <a:lnTo>
                    <a:pt x="135" y="113"/>
                  </a:lnTo>
                  <a:lnTo>
                    <a:pt x="137" y="115"/>
                  </a:lnTo>
                  <a:lnTo>
                    <a:pt x="138" y="115"/>
                  </a:lnTo>
                  <a:lnTo>
                    <a:pt x="140" y="115"/>
                  </a:lnTo>
                  <a:lnTo>
                    <a:pt x="141" y="115"/>
                  </a:lnTo>
                  <a:lnTo>
                    <a:pt x="142" y="116"/>
                  </a:lnTo>
                  <a:lnTo>
                    <a:pt x="143" y="116"/>
                  </a:lnTo>
                  <a:lnTo>
                    <a:pt x="144" y="116"/>
                  </a:lnTo>
                  <a:lnTo>
                    <a:pt x="145" y="117"/>
                  </a:lnTo>
                  <a:lnTo>
                    <a:pt x="147" y="117"/>
                  </a:lnTo>
                  <a:lnTo>
                    <a:pt x="148" y="117"/>
                  </a:lnTo>
                  <a:lnTo>
                    <a:pt x="149" y="118"/>
                  </a:lnTo>
                  <a:lnTo>
                    <a:pt x="151" y="118"/>
                  </a:lnTo>
                  <a:lnTo>
                    <a:pt x="152" y="118"/>
                  </a:lnTo>
                  <a:lnTo>
                    <a:pt x="154" y="120"/>
                  </a:lnTo>
                  <a:lnTo>
                    <a:pt x="155" y="120"/>
                  </a:lnTo>
                  <a:lnTo>
                    <a:pt x="156" y="120"/>
                  </a:lnTo>
                  <a:lnTo>
                    <a:pt x="157" y="121"/>
                  </a:lnTo>
                  <a:lnTo>
                    <a:pt x="158" y="121"/>
                  </a:lnTo>
                  <a:close/>
                  <a:moveTo>
                    <a:pt x="158" y="81"/>
                  </a:moveTo>
                  <a:lnTo>
                    <a:pt x="156" y="77"/>
                  </a:lnTo>
                  <a:lnTo>
                    <a:pt x="154" y="74"/>
                  </a:lnTo>
                  <a:lnTo>
                    <a:pt x="150" y="70"/>
                  </a:lnTo>
                  <a:lnTo>
                    <a:pt x="148" y="67"/>
                  </a:lnTo>
                  <a:lnTo>
                    <a:pt x="144" y="63"/>
                  </a:lnTo>
                  <a:lnTo>
                    <a:pt x="140" y="59"/>
                  </a:lnTo>
                  <a:lnTo>
                    <a:pt x="136" y="56"/>
                  </a:lnTo>
                  <a:lnTo>
                    <a:pt x="133" y="52"/>
                  </a:lnTo>
                  <a:lnTo>
                    <a:pt x="128" y="50"/>
                  </a:lnTo>
                  <a:lnTo>
                    <a:pt x="124" y="46"/>
                  </a:lnTo>
                  <a:lnTo>
                    <a:pt x="120" y="43"/>
                  </a:lnTo>
                  <a:lnTo>
                    <a:pt x="115" y="39"/>
                  </a:lnTo>
                  <a:lnTo>
                    <a:pt x="110" y="37"/>
                  </a:lnTo>
                  <a:lnTo>
                    <a:pt x="106" y="34"/>
                  </a:lnTo>
                  <a:lnTo>
                    <a:pt x="101" y="32"/>
                  </a:lnTo>
                  <a:lnTo>
                    <a:pt x="97" y="28"/>
                  </a:lnTo>
                  <a:lnTo>
                    <a:pt x="92" y="25"/>
                  </a:lnTo>
                  <a:lnTo>
                    <a:pt x="87" y="22"/>
                  </a:lnTo>
                  <a:lnTo>
                    <a:pt x="83" y="21"/>
                  </a:lnTo>
                  <a:lnTo>
                    <a:pt x="78" y="19"/>
                  </a:lnTo>
                  <a:lnTo>
                    <a:pt x="73" y="16"/>
                  </a:lnTo>
                  <a:lnTo>
                    <a:pt x="69" y="15"/>
                  </a:lnTo>
                  <a:lnTo>
                    <a:pt x="64" y="12"/>
                  </a:lnTo>
                  <a:lnTo>
                    <a:pt x="59" y="11"/>
                  </a:lnTo>
                  <a:lnTo>
                    <a:pt x="55" y="8"/>
                  </a:lnTo>
                  <a:lnTo>
                    <a:pt x="50" y="7"/>
                  </a:lnTo>
                  <a:lnTo>
                    <a:pt x="45" y="6"/>
                  </a:lnTo>
                  <a:lnTo>
                    <a:pt x="42" y="4"/>
                  </a:lnTo>
                  <a:lnTo>
                    <a:pt x="37" y="3"/>
                  </a:lnTo>
                  <a:lnTo>
                    <a:pt x="34" y="3"/>
                  </a:lnTo>
                  <a:lnTo>
                    <a:pt x="29" y="2"/>
                  </a:lnTo>
                  <a:lnTo>
                    <a:pt x="26" y="0"/>
                  </a:lnTo>
                  <a:lnTo>
                    <a:pt x="17" y="0"/>
                  </a:lnTo>
                  <a:lnTo>
                    <a:pt x="16" y="2"/>
                  </a:lnTo>
                  <a:lnTo>
                    <a:pt x="15" y="3"/>
                  </a:lnTo>
                  <a:lnTo>
                    <a:pt x="15" y="4"/>
                  </a:lnTo>
                  <a:lnTo>
                    <a:pt x="14" y="4"/>
                  </a:lnTo>
                  <a:lnTo>
                    <a:pt x="14" y="6"/>
                  </a:lnTo>
                  <a:lnTo>
                    <a:pt x="13" y="7"/>
                  </a:lnTo>
                  <a:lnTo>
                    <a:pt x="12" y="8"/>
                  </a:lnTo>
                  <a:lnTo>
                    <a:pt x="12" y="9"/>
                  </a:lnTo>
                  <a:lnTo>
                    <a:pt x="10" y="11"/>
                  </a:lnTo>
                  <a:lnTo>
                    <a:pt x="9" y="12"/>
                  </a:lnTo>
                  <a:lnTo>
                    <a:pt x="8" y="13"/>
                  </a:lnTo>
                  <a:lnTo>
                    <a:pt x="7" y="15"/>
                  </a:lnTo>
                  <a:lnTo>
                    <a:pt x="7" y="16"/>
                  </a:lnTo>
                  <a:lnTo>
                    <a:pt x="6" y="17"/>
                  </a:lnTo>
                  <a:lnTo>
                    <a:pt x="6" y="19"/>
                  </a:lnTo>
                  <a:lnTo>
                    <a:pt x="5" y="20"/>
                  </a:lnTo>
                  <a:lnTo>
                    <a:pt x="5" y="21"/>
                  </a:lnTo>
                  <a:lnTo>
                    <a:pt x="3" y="22"/>
                  </a:lnTo>
                  <a:lnTo>
                    <a:pt x="3" y="24"/>
                  </a:lnTo>
                  <a:lnTo>
                    <a:pt x="2" y="25"/>
                  </a:lnTo>
                  <a:lnTo>
                    <a:pt x="2" y="26"/>
                  </a:lnTo>
                  <a:lnTo>
                    <a:pt x="1" y="28"/>
                  </a:lnTo>
                  <a:lnTo>
                    <a:pt x="1" y="29"/>
                  </a:lnTo>
                  <a:lnTo>
                    <a:pt x="1" y="30"/>
                  </a:lnTo>
                  <a:lnTo>
                    <a:pt x="0" y="32"/>
                  </a:lnTo>
                  <a:lnTo>
                    <a:pt x="0" y="33"/>
                  </a:lnTo>
                  <a:lnTo>
                    <a:pt x="0" y="34"/>
                  </a:lnTo>
                  <a:lnTo>
                    <a:pt x="0" y="35"/>
                  </a:lnTo>
                  <a:lnTo>
                    <a:pt x="3" y="38"/>
                  </a:lnTo>
                  <a:lnTo>
                    <a:pt x="7" y="39"/>
                  </a:lnTo>
                  <a:lnTo>
                    <a:pt x="10" y="42"/>
                  </a:lnTo>
                  <a:lnTo>
                    <a:pt x="14" y="43"/>
                  </a:lnTo>
                  <a:lnTo>
                    <a:pt x="17" y="44"/>
                  </a:lnTo>
                  <a:lnTo>
                    <a:pt x="21" y="46"/>
                  </a:lnTo>
                  <a:lnTo>
                    <a:pt x="24" y="47"/>
                  </a:lnTo>
                  <a:lnTo>
                    <a:pt x="29" y="48"/>
                  </a:lnTo>
                  <a:lnTo>
                    <a:pt x="33" y="50"/>
                  </a:lnTo>
                  <a:lnTo>
                    <a:pt x="37" y="51"/>
                  </a:lnTo>
                  <a:lnTo>
                    <a:pt x="41" y="51"/>
                  </a:lnTo>
                  <a:lnTo>
                    <a:pt x="45" y="52"/>
                  </a:lnTo>
                  <a:lnTo>
                    <a:pt x="49" y="54"/>
                  </a:lnTo>
                  <a:lnTo>
                    <a:pt x="54" y="54"/>
                  </a:lnTo>
                  <a:lnTo>
                    <a:pt x="58" y="55"/>
                  </a:lnTo>
                  <a:lnTo>
                    <a:pt x="62" y="55"/>
                  </a:lnTo>
                  <a:lnTo>
                    <a:pt x="66" y="56"/>
                  </a:lnTo>
                  <a:lnTo>
                    <a:pt x="70" y="56"/>
                  </a:lnTo>
                  <a:lnTo>
                    <a:pt x="74" y="56"/>
                  </a:lnTo>
                  <a:lnTo>
                    <a:pt x="79" y="57"/>
                  </a:lnTo>
                  <a:lnTo>
                    <a:pt x="83" y="57"/>
                  </a:lnTo>
                  <a:lnTo>
                    <a:pt x="87" y="59"/>
                  </a:lnTo>
                  <a:lnTo>
                    <a:pt x="91" y="59"/>
                  </a:lnTo>
                  <a:lnTo>
                    <a:pt x="95" y="59"/>
                  </a:lnTo>
                  <a:lnTo>
                    <a:pt x="99" y="60"/>
                  </a:lnTo>
                  <a:lnTo>
                    <a:pt x="102" y="60"/>
                  </a:lnTo>
                  <a:lnTo>
                    <a:pt x="107" y="60"/>
                  </a:lnTo>
                  <a:lnTo>
                    <a:pt x="110" y="61"/>
                  </a:lnTo>
                  <a:lnTo>
                    <a:pt x="114" y="61"/>
                  </a:lnTo>
                  <a:lnTo>
                    <a:pt x="117" y="63"/>
                  </a:lnTo>
                  <a:lnTo>
                    <a:pt x="121" y="63"/>
                  </a:lnTo>
                  <a:lnTo>
                    <a:pt x="124" y="64"/>
                  </a:lnTo>
                  <a:lnTo>
                    <a:pt x="126" y="64"/>
                  </a:lnTo>
                  <a:lnTo>
                    <a:pt x="127" y="65"/>
                  </a:lnTo>
                  <a:lnTo>
                    <a:pt x="128" y="65"/>
                  </a:lnTo>
                  <a:lnTo>
                    <a:pt x="129" y="67"/>
                  </a:lnTo>
                  <a:lnTo>
                    <a:pt x="130" y="67"/>
                  </a:lnTo>
                  <a:lnTo>
                    <a:pt x="131" y="68"/>
                  </a:lnTo>
                  <a:lnTo>
                    <a:pt x="133" y="68"/>
                  </a:lnTo>
                  <a:lnTo>
                    <a:pt x="134" y="69"/>
                  </a:lnTo>
                  <a:lnTo>
                    <a:pt x="135" y="69"/>
                  </a:lnTo>
                  <a:lnTo>
                    <a:pt x="136" y="70"/>
                  </a:lnTo>
                  <a:lnTo>
                    <a:pt x="137" y="70"/>
                  </a:lnTo>
                  <a:lnTo>
                    <a:pt x="138" y="72"/>
                  </a:lnTo>
                  <a:lnTo>
                    <a:pt x="140" y="72"/>
                  </a:lnTo>
                  <a:lnTo>
                    <a:pt x="140" y="73"/>
                  </a:lnTo>
                  <a:lnTo>
                    <a:pt x="141" y="73"/>
                  </a:lnTo>
                  <a:lnTo>
                    <a:pt x="142" y="74"/>
                  </a:lnTo>
                  <a:lnTo>
                    <a:pt x="143" y="74"/>
                  </a:lnTo>
                  <a:lnTo>
                    <a:pt x="144" y="76"/>
                  </a:lnTo>
                  <a:lnTo>
                    <a:pt x="145" y="76"/>
                  </a:lnTo>
                  <a:lnTo>
                    <a:pt x="148" y="77"/>
                  </a:lnTo>
                  <a:lnTo>
                    <a:pt x="149" y="77"/>
                  </a:lnTo>
                  <a:lnTo>
                    <a:pt x="150" y="78"/>
                  </a:lnTo>
                  <a:lnTo>
                    <a:pt x="151" y="78"/>
                  </a:lnTo>
                  <a:lnTo>
                    <a:pt x="152" y="80"/>
                  </a:lnTo>
                  <a:lnTo>
                    <a:pt x="154" y="80"/>
                  </a:lnTo>
                  <a:lnTo>
                    <a:pt x="156" y="80"/>
                  </a:lnTo>
                  <a:lnTo>
                    <a:pt x="157" y="81"/>
                  </a:lnTo>
                  <a:lnTo>
                    <a:pt x="158" y="81"/>
                  </a:lnTo>
                  <a:close/>
                  <a:moveTo>
                    <a:pt x="536" y="52"/>
                  </a:moveTo>
                  <a:lnTo>
                    <a:pt x="532" y="52"/>
                  </a:lnTo>
                  <a:lnTo>
                    <a:pt x="527" y="52"/>
                  </a:lnTo>
                  <a:lnTo>
                    <a:pt x="521" y="52"/>
                  </a:lnTo>
                  <a:lnTo>
                    <a:pt x="516" y="51"/>
                  </a:lnTo>
                  <a:lnTo>
                    <a:pt x="512" y="50"/>
                  </a:lnTo>
                  <a:lnTo>
                    <a:pt x="507" y="48"/>
                  </a:lnTo>
                  <a:lnTo>
                    <a:pt x="503" y="47"/>
                  </a:lnTo>
                  <a:lnTo>
                    <a:pt x="498" y="46"/>
                  </a:lnTo>
                  <a:lnTo>
                    <a:pt x="493" y="44"/>
                  </a:lnTo>
                  <a:lnTo>
                    <a:pt x="487" y="43"/>
                  </a:lnTo>
                  <a:lnTo>
                    <a:pt x="483" y="42"/>
                  </a:lnTo>
                  <a:lnTo>
                    <a:pt x="478" y="39"/>
                  </a:lnTo>
                  <a:lnTo>
                    <a:pt x="473" y="38"/>
                  </a:lnTo>
                  <a:lnTo>
                    <a:pt x="469" y="37"/>
                  </a:lnTo>
                  <a:lnTo>
                    <a:pt x="464" y="34"/>
                  </a:lnTo>
                  <a:lnTo>
                    <a:pt x="459" y="33"/>
                  </a:lnTo>
                  <a:lnTo>
                    <a:pt x="454" y="32"/>
                  </a:lnTo>
                  <a:lnTo>
                    <a:pt x="449" y="29"/>
                  </a:lnTo>
                  <a:lnTo>
                    <a:pt x="444" y="28"/>
                  </a:lnTo>
                  <a:lnTo>
                    <a:pt x="440" y="26"/>
                  </a:lnTo>
                  <a:lnTo>
                    <a:pt x="435" y="25"/>
                  </a:lnTo>
                  <a:lnTo>
                    <a:pt x="430" y="24"/>
                  </a:lnTo>
                  <a:lnTo>
                    <a:pt x="426" y="22"/>
                  </a:lnTo>
                  <a:lnTo>
                    <a:pt x="420" y="22"/>
                  </a:lnTo>
                  <a:lnTo>
                    <a:pt x="415" y="21"/>
                  </a:lnTo>
                  <a:lnTo>
                    <a:pt x="411" y="21"/>
                  </a:lnTo>
                  <a:lnTo>
                    <a:pt x="406" y="21"/>
                  </a:lnTo>
                  <a:lnTo>
                    <a:pt x="401" y="21"/>
                  </a:lnTo>
                  <a:lnTo>
                    <a:pt x="397" y="21"/>
                  </a:lnTo>
                  <a:lnTo>
                    <a:pt x="392" y="21"/>
                  </a:lnTo>
                  <a:lnTo>
                    <a:pt x="386" y="22"/>
                  </a:lnTo>
                  <a:lnTo>
                    <a:pt x="382" y="24"/>
                  </a:lnTo>
                  <a:lnTo>
                    <a:pt x="379" y="25"/>
                  </a:lnTo>
                  <a:lnTo>
                    <a:pt x="377" y="25"/>
                  </a:lnTo>
                  <a:lnTo>
                    <a:pt x="375" y="26"/>
                  </a:lnTo>
                  <a:lnTo>
                    <a:pt x="372" y="26"/>
                  </a:lnTo>
                  <a:lnTo>
                    <a:pt x="369" y="26"/>
                  </a:lnTo>
                  <a:lnTo>
                    <a:pt x="366" y="28"/>
                  </a:lnTo>
                  <a:lnTo>
                    <a:pt x="363" y="28"/>
                  </a:lnTo>
                  <a:lnTo>
                    <a:pt x="361" y="29"/>
                  </a:lnTo>
                  <a:lnTo>
                    <a:pt x="358" y="29"/>
                  </a:lnTo>
                  <a:lnTo>
                    <a:pt x="355" y="29"/>
                  </a:lnTo>
                  <a:lnTo>
                    <a:pt x="351" y="29"/>
                  </a:lnTo>
                  <a:lnTo>
                    <a:pt x="349" y="30"/>
                  </a:lnTo>
                  <a:lnTo>
                    <a:pt x="345" y="30"/>
                  </a:lnTo>
                  <a:lnTo>
                    <a:pt x="343" y="30"/>
                  </a:lnTo>
                  <a:lnTo>
                    <a:pt x="340" y="30"/>
                  </a:lnTo>
                  <a:lnTo>
                    <a:pt x="337" y="32"/>
                  </a:lnTo>
                  <a:lnTo>
                    <a:pt x="334" y="32"/>
                  </a:lnTo>
                  <a:lnTo>
                    <a:pt x="330" y="32"/>
                  </a:lnTo>
                  <a:lnTo>
                    <a:pt x="328" y="32"/>
                  </a:lnTo>
                  <a:lnTo>
                    <a:pt x="325" y="32"/>
                  </a:lnTo>
                  <a:lnTo>
                    <a:pt x="322" y="33"/>
                  </a:lnTo>
                  <a:lnTo>
                    <a:pt x="319" y="33"/>
                  </a:lnTo>
                  <a:lnTo>
                    <a:pt x="315" y="33"/>
                  </a:lnTo>
                  <a:lnTo>
                    <a:pt x="313" y="33"/>
                  </a:lnTo>
                  <a:lnTo>
                    <a:pt x="311" y="33"/>
                  </a:lnTo>
                  <a:lnTo>
                    <a:pt x="307" y="34"/>
                  </a:lnTo>
                  <a:lnTo>
                    <a:pt x="305" y="34"/>
                  </a:lnTo>
                  <a:lnTo>
                    <a:pt x="301" y="34"/>
                  </a:lnTo>
                  <a:lnTo>
                    <a:pt x="299" y="34"/>
                  </a:lnTo>
                  <a:lnTo>
                    <a:pt x="297" y="35"/>
                  </a:lnTo>
                  <a:lnTo>
                    <a:pt x="294" y="35"/>
                  </a:lnTo>
                  <a:lnTo>
                    <a:pt x="292" y="35"/>
                  </a:lnTo>
                  <a:lnTo>
                    <a:pt x="291" y="35"/>
                  </a:lnTo>
                  <a:lnTo>
                    <a:pt x="290" y="35"/>
                  </a:lnTo>
                  <a:lnTo>
                    <a:pt x="288" y="37"/>
                  </a:lnTo>
                  <a:lnTo>
                    <a:pt x="287" y="37"/>
                  </a:lnTo>
                  <a:lnTo>
                    <a:pt x="286" y="37"/>
                  </a:lnTo>
                  <a:lnTo>
                    <a:pt x="286" y="38"/>
                  </a:lnTo>
                  <a:lnTo>
                    <a:pt x="285" y="38"/>
                  </a:lnTo>
                  <a:lnTo>
                    <a:pt x="284" y="38"/>
                  </a:lnTo>
                  <a:lnTo>
                    <a:pt x="284" y="39"/>
                  </a:lnTo>
                  <a:lnTo>
                    <a:pt x="283" y="39"/>
                  </a:lnTo>
                  <a:lnTo>
                    <a:pt x="281" y="39"/>
                  </a:lnTo>
                  <a:lnTo>
                    <a:pt x="281" y="41"/>
                  </a:lnTo>
                  <a:lnTo>
                    <a:pt x="280" y="41"/>
                  </a:lnTo>
                  <a:lnTo>
                    <a:pt x="279" y="41"/>
                  </a:lnTo>
                  <a:lnTo>
                    <a:pt x="279" y="42"/>
                  </a:lnTo>
                  <a:lnTo>
                    <a:pt x="278" y="42"/>
                  </a:lnTo>
                  <a:lnTo>
                    <a:pt x="277" y="43"/>
                  </a:lnTo>
                  <a:lnTo>
                    <a:pt x="276" y="43"/>
                  </a:lnTo>
                  <a:lnTo>
                    <a:pt x="275" y="44"/>
                  </a:lnTo>
                  <a:lnTo>
                    <a:pt x="273" y="44"/>
                  </a:lnTo>
                  <a:lnTo>
                    <a:pt x="272" y="46"/>
                  </a:lnTo>
                  <a:lnTo>
                    <a:pt x="271" y="46"/>
                  </a:lnTo>
                  <a:lnTo>
                    <a:pt x="270" y="46"/>
                  </a:lnTo>
                  <a:lnTo>
                    <a:pt x="269" y="47"/>
                  </a:lnTo>
                  <a:lnTo>
                    <a:pt x="268" y="47"/>
                  </a:lnTo>
                  <a:lnTo>
                    <a:pt x="266" y="47"/>
                  </a:lnTo>
                  <a:lnTo>
                    <a:pt x="266" y="48"/>
                  </a:lnTo>
                  <a:lnTo>
                    <a:pt x="265" y="50"/>
                  </a:lnTo>
                  <a:lnTo>
                    <a:pt x="265" y="51"/>
                  </a:lnTo>
                  <a:lnTo>
                    <a:pt x="265" y="52"/>
                  </a:lnTo>
                  <a:lnTo>
                    <a:pt x="265" y="54"/>
                  </a:lnTo>
                  <a:lnTo>
                    <a:pt x="264" y="54"/>
                  </a:lnTo>
                  <a:lnTo>
                    <a:pt x="264" y="55"/>
                  </a:lnTo>
                  <a:lnTo>
                    <a:pt x="264" y="56"/>
                  </a:lnTo>
                  <a:lnTo>
                    <a:pt x="263" y="56"/>
                  </a:lnTo>
                  <a:lnTo>
                    <a:pt x="263" y="57"/>
                  </a:lnTo>
                  <a:lnTo>
                    <a:pt x="263" y="59"/>
                  </a:lnTo>
                  <a:lnTo>
                    <a:pt x="262" y="59"/>
                  </a:lnTo>
                  <a:lnTo>
                    <a:pt x="262" y="60"/>
                  </a:lnTo>
                  <a:lnTo>
                    <a:pt x="262" y="61"/>
                  </a:lnTo>
                  <a:lnTo>
                    <a:pt x="262" y="63"/>
                  </a:lnTo>
                  <a:lnTo>
                    <a:pt x="262" y="64"/>
                  </a:lnTo>
                  <a:lnTo>
                    <a:pt x="270" y="76"/>
                  </a:lnTo>
                  <a:lnTo>
                    <a:pt x="275" y="73"/>
                  </a:lnTo>
                  <a:lnTo>
                    <a:pt x="278" y="70"/>
                  </a:lnTo>
                  <a:lnTo>
                    <a:pt x="283" y="69"/>
                  </a:lnTo>
                  <a:lnTo>
                    <a:pt x="287" y="67"/>
                  </a:lnTo>
                  <a:lnTo>
                    <a:pt x="292" y="64"/>
                  </a:lnTo>
                  <a:lnTo>
                    <a:pt x="298" y="63"/>
                  </a:lnTo>
                  <a:lnTo>
                    <a:pt x="302" y="61"/>
                  </a:lnTo>
                  <a:lnTo>
                    <a:pt x="308" y="60"/>
                  </a:lnTo>
                  <a:lnTo>
                    <a:pt x="313" y="59"/>
                  </a:lnTo>
                  <a:lnTo>
                    <a:pt x="319" y="57"/>
                  </a:lnTo>
                  <a:lnTo>
                    <a:pt x="325" y="56"/>
                  </a:lnTo>
                  <a:lnTo>
                    <a:pt x="329" y="55"/>
                  </a:lnTo>
                  <a:lnTo>
                    <a:pt x="335" y="55"/>
                  </a:lnTo>
                  <a:lnTo>
                    <a:pt x="341" y="54"/>
                  </a:lnTo>
                  <a:lnTo>
                    <a:pt x="347" y="52"/>
                  </a:lnTo>
                  <a:lnTo>
                    <a:pt x="352" y="52"/>
                  </a:lnTo>
                  <a:lnTo>
                    <a:pt x="358" y="51"/>
                  </a:lnTo>
                  <a:lnTo>
                    <a:pt x="364" y="51"/>
                  </a:lnTo>
                  <a:lnTo>
                    <a:pt x="370" y="50"/>
                  </a:lnTo>
                  <a:lnTo>
                    <a:pt x="376" y="50"/>
                  </a:lnTo>
                  <a:lnTo>
                    <a:pt x="380" y="50"/>
                  </a:lnTo>
                  <a:lnTo>
                    <a:pt x="386" y="48"/>
                  </a:lnTo>
                  <a:lnTo>
                    <a:pt x="392" y="48"/>
                  </a:lnTo>
                  <a:lnTo>
                    <a:pt x="398" y="47"/>
                  </a:lnTo>
                  <a:lnTo>
                    <a:pt x="402" y="47"/>
                  </a:lnTo>
                  <a:lnTo>
                    <a:pt x="408" y="46"/>
                  </a:lnTo>
                  <a:lnTo>
                    <a:pt x="413" y="46"/>
                  </a:lnTo>
                  <a:lnTo>
                    <a:pt x="419" y="44"/>
                  </a:lnTo>
                  <a:lnTo>
                    <a:pt x="423" y="44"/>
                  </a:lnTo>
                  <a:lnTo>
                    <a:pt x="428" y="43"/>
                  </a:lnTo>
                  <a:lnTo>
                    <a:pt x="433" y="42"/>
                  </a:lnTo>
                  <a:lnTo>
                    <a:pt x="437" y="41"/>
                  </a:lnTo>
                  <a:lnTo>
                    <a:pt x="440" y="41"/>
                  </a:lnTo>
                  <a:lnTo>
                    <a:pt x="442" y="41"/>
                  </a:lnTo>
                  <a:lnTo>
                    <a:pt x="443" y="41"/>
                  </a:lnTo>
                  <a:lnTo>
                    <a:pt x="446" y="39"/>
                  </a:lnTo>
                  <a:lnTo>
                    <a:pt x="448" y="39"/>
                  </a:lnTo>
                  <a:lnTo>
                    <a:pt x="450" y="39"/>
                  </a:lnTo>
                  <a:lnTo>
                    <a:pt x="452" y="39"/>
                  </a:lnTo>
                  <a:lnTo>
                    <a:pt x="455" y="41"/>
                  </a:lnTo>
                  <a:lnTo>
                    <a:pt x="458" y="41"/>
                  </a:lnTo>
                  <a:lnTo>
                    <a:pt x="461" y="41"/>
                  </a:lnTo>
                  <a:lnTo>
                    <a:pt x="463" y="41"/>
                  </a:lnTo>
                  <a:lnTo>
                    <a:pt x="465" y="41"/>
                  </a:lnTo>
                  <a:lnTo>
                    <a:pt x="469" y="42"/>
                  </a:lnTo>
                  <a:lnTo>
                    <a:pt x="471" y="42"/>
                  </a:lnTo>
                  <a:lnTo>
                    <a:pt x="475" y="42"/>
                  </a:lnTo>
                  <a:lnTo>
                    <a:pt x="477" y="43"/>
                  </a:lnTo>
                  <a:lnTo>
                    <a:pt x="480" y="43"/>
                  </a:lnTo>
                  <a:lnTo>
                    <a:pt x="483" y="44"/>
                  </a:lnTo>
                  <a:lnTo>
                    <a:pt x="486" y="44"/>
                  </a:lnTo>
                  <a:lnTo>
                    <a:pt x="490" y="46"/>
                  </a:lnTo>
                  <a:lnTo>
                    <a:pt x="493" y="46"/>
                  </a:lnTo>
                  <a:lnTo>
                    <a:pt x="497" y="47"/>
                  </a:lnTo>
                  <a:lnTo>
                    <a:pt x="500" y="47"/>
                  </a:lnTo>
                  <a:lnTo>
                    <a:pt x="504" y="48"/>
                  </a:lnTo>
                  <a:lnTo>
                    <a:pt x="507" y="48"/>
                  </a:lnTo>
                  <a:lnTo>
                    <a:pt x="512" y="50"/>
                  </a:lnTo>
                  <a:lnTo>
                    <a:pt x="515" y="50"/>
                  </a:lnTo>
                  <a:lnTo>
                    <a:pt x="519" y="51"/>
                  </a:lnTo>
                  <a:lnTo>
                    <a:pt x="523" y="51"/>
                  </a:lnTo>
                  <a:lnTo>
                    <a:pt x="527" y="52"/>
                  </a:lnTo>
                  <a:lnTo>
                    <a:pt x="532" y="52"/>
                  </a:lnTo>
                  <a:lnTo>
                    <a:pt x="536" y="52"/>
                  </a:lnTo>
                  <a:close/>
                  <a:moveTo>
                    <a:pt x="176" y="392"/>
                  </a:moveTo>
                  <a:lnTo>
                    <a:pt x="173" y="391"/>
                  </a:lnTo>
                  <a:lnTo>
                    <a:pt x="172" y="391"/>
                  </a:lnTo>
                  <a:lnTo>
                    <a:pt x="171" y="391"/>
                  </a:lnTo>
                  <a:lnTo>
                    <a:pt x="169" y="390"/>
                  </a:lnTo>
                  <a:lnTo>
                    <a:pt x="167" y="390"/>
                  </a:lnTo>
                  <a:lnTo>
                    <a:pt x="166" y="388"/>
                  </a:lnTo>
                  <a:lnTo>
                    <a:pt x="164" y="387"/>
                  </a:lnTo>
                  <a:lnTo>
                    <a:pt x="163" y="387"/>
                  </a:lnTo>
                  <a:lnTo>
                    <a:pt x="162" y="386"/>
                  </a:lnTo>
                  <a:lnTo>
                    <a:pt x="161" y="384"/>
                  </a:lnTo>
                  <a:lnTo>
                    <a:pt x="159" y="383"/>
                  </a:lnTo>
                  <a:lnTo>
                    <a:pt x="158" y="383"/>
                  </a:lnTo>
                  <a:lnTo>
                    <a:pt x="157" y="382"/>
                  </a:lnTo>
                  <a:lnTo>
                    <a:pt x="156" y="381"/>
                  </a:lnTo>
                  <a:lnTo>
                    <a:pt x="155" y="379"/>
                  </a:lnTo>
                  <a:lnTo>
                    <a:pt x="154" y="378"/>
                  </a:lnTo>
                  <a:lnTo>
                    <a:pt x="152" y="378"/>
                  </a:lnTo>
                  <a:lnTo>
                    <a:pt x="151" y="377"/>
                  </a:lnTo>
                  <a:lnTo>
                    <a:pt x="150" y="375"/>
                  </a:lnTo>
                  <a:lnTo>
                    <a:pt x="149" y="374"/>
                  </a:lnTo>
                  <a:lnTo>
                    <a:pt x="148" y="374"/>
                  </a:lnTo>
                  <a:lnTo>
                    <a:pt x="147" y="373"/>
                  </a:lnTo>
                  <a:lnTo>
                    <a:pt x="145" y="373"/>
                  </a:lnTo>
                  <a:lnTo>
                    <a:pt x="144" y="372"/>
                  </a:lnTo>
                  <a:lnTo>
                    <a:pt x="143" y="372"/>
                  </a:lnTo>
                  <a:lnTo>
                    <a:pt x="142" y="372"/>
                  </a:lnTo>
                  <a:lnTo>
                    <a:pt x="141" y="370"/>
                  </a:lnTo>
                  <a:lnTo>
                    <a:pt x="140" y="370"/>
                  </a:lnTo>
                  <a:lnTo>
                    <a:pt x="138" y="370"/>
                  </a:lnTo>
                  <a:lnTo>
                    <a:pt x="137" y="370"/>
                  </a:lnTo>
                  <a:lnTo>
                    <a:pt x="136" y="372"/>
                  </a:lnTo>
                  <a:lnTo>
                    <a:pt x="135" y="372"/>
                  </a:lnTo>
                  <a:lnTo>
                    <a:pt x="137" y="373"/>
                  </a:lnTo>
                  <a:lnTo>
                    <a:pt x="138" y="374"/>
                  </a:lnTo>
                  <a:lnTo>
                    <a:pt x="140" y="375"/>
                  </a:lnTo>
                  <a:lnTo>
                    <a:pt x="142" y="377"/>
                  </a:lnTo>
                  <a:lnTo>
                    <a:pt x="143" y="378"/>
                  </a:lnTo>
                  <a:lnTo>
                    <a:pt x="145" y="379"/>
                  </a:lnTo>
                  <a:lnTo>
                    <a:pt x="147" y="381"/>
                  </a:lnTo>
                  <a:lnTo>
                    <a:pt x="148" y="382"/>
                  </a:lnTo>
                  <a:lnTo>
                    <a:pt x="149" y="383"/>
                  </a:lnTo>
                  <a:lnTo>
                    <a:pt x="151" y="384"/>
                  </a:lnTo>
                  <a:lnTo>
                    <a:pt x="152" y="386"/>
                  </a:lnTo>
                  <a:lnTo>
                    <a:pt x="154" y="387"/>
                  </a:lnTo>
                  <a:lnTo>
                    <a:pt x="155" y="387"/>
                  </a:lnTo>
                  <a:lnTo>
                    <a:pt x="156" y="388"/>
                  </a:lnTo>
                  <a:lnTo>
                    <a:pt x="157" y="390"/>
                  </a:lnTo>
                  <a:lnTo>
                    <a:pt x="159" y="392"/>
                  </a:lnTo>
                  <a:lnTo>
                    <a:pt x="161" y="394"/>
                  </a:lnTo>
                  <a:lnTo>
                    <a:pt x="162" y="395"/>
                  </a:lnTo>
                  <a:lnTo>
                    <a:pt x="163" y="396"/>
                  </a:lnTo>
                  <a:lnTo>
                    <a:pt x="164" y="397"/>
                  </a:lnTo>
                  <a:lnTo>
                    <a:pt x="165" y="399"/>
                  </a:lnTo>
                  <a:lnTo>
                    <a:pt x="166" y="401"/>
                  </a:lnTo>
                  <a:lnTo>
                    <a:pt x="167" y="403"/>
                  </a:lnTo>
                  <a:lnTo>
                    <a:pt x="169" y="405"/>
                  </a:lnTo>
                  <a:lnTo>
                    <a:pt x="169" y="407"/>
                  </a:lnTo>
                  <a:lnTo>
                    <a:pt x="170" y="409"/>
                  </a:lnTo>
                  <a:lnTo>
                    <a:pt x="171" y="412"/>
                  </a:lnTo>
                  <a:lnTo>
                    <a:pt x="172" y="414"/>
                  </a:lnTo>
                  <a:lnTo>
                    <a:pt x="173" y="417"/>
                  </a:lnTo>
                  <a:lnTo>
                    <a:pt x="174" y="420"/>
                  </a:lnTo>
                  <a:lnTo>
                    <a:pt x="174" y="422"/>
                  </a:lnTo>
                  <a:lnTo>
                    <a:pt x="176" y="426"/>
                  </a:lnTo>
                  <a:lnTo>
                    <a:pt x="178" y="431"/>
                  </a:lnTo>
                  <a:lnTo>
                    <a:pt x="180" y="435"/>
                  </a:lnTo>
                  <a:lnTo>
                    <a:pt x="183" y="440"/>
                  </a:lnTo>
                  <a:lnTo>
                    <a:pt x="185" y="443"/>
                  </a:lnTo>
                  <a:lnTo>
                    <a:pt x="188" y="447"/>
                  </a:lnTo>
                  <a:lnTo>
                    <a:pt x="193" y="451"/>
                  </a:lnTo>
                  <a:lnTo>
                    <a:pt x="197" y="453"/>
                  </a:lnTo>
                  <a:lnTo>
                    <a:pt x="201" y="455"/>
                  </a:lnTo>
                  <a:lnTo>
                    <a:pt x="206" y="457"/>
                  </a:lnTo>
                  <a:lnTo>
                    <a:pt x="211" y="458"/>
                  </a:lnTo>
                  <a:lnTo>
                    <a:pt x="216" y="460"/>
                  </a:lnTo>
                  <a:lnTo>
                    <a:pt x="221" y="461"/>
                  </a:lnTo>
                  <a:lnTo>
                    <a:pt x="227" y="462"/>
                  </a:lnTo>
                  <a:lnTo>
                    <a:pt x="233" y="464"/>
                  </a:lnTo>
                  <a:lnTo>
                    <a:pt x="237" y="464"/>
                  </a:lnTo>
                  <a:lnTo>
                    <a:pt x="243" y="464"/>
                  </a:lnTo>
                  <a:lnTo>
                    <a:pt x="249" y="464"/>
                  </a:lnTo>
                  <a:lnTo>
                    <a:pt x="255" y="464"/>
                  </a:lnTo>
                  <a:lnTo>
                    <a:pt x="261" y="464"/>
                  </a:lnTo>
                  <a:lnTo>
                    <a:pt x="266" y="464"/>
                  </a:lnTo>
                  <a:lnTo>
                    <a:pt x="272" y="462"/>
                  </a:lnTo>
                  <a:lnTo>
                    <a:pt x="278" y="462"/>
                  </a:lnTo>
                  <a:lnTo>
                    <a:pt x="283" y="461"/>
                  </a:lnTo>
                  <a:lnTo>
                    <a:pt x="288" y="461"/>
                  </a:lnTo>
                  <a:lnTo>
                    <a:pt x="293" y="460"/>
                  </a:lnTo>
                  <a:lnTo>
                    <a:pt x="299" y="458"/>
                  </a:lnTo>
                  <a:lnTo>
                    <a:pt x="302" y="458"/>
                  </a:lnTo>
                  <a:lnTo>
                    <a:pt x="307" y="457"/>
                  </a:lnTo>
                  <a:lnTo>
                    <a:pt x="312" y="456"/>
                  </a:lnTo>
                  <a:lnTo>
                    <a:pt x="315" y="456"/>
                  </a:lnTo>
                  <a:lnTo>
                    <a:pt x="319" y="455"/>
                  </a:lnTo>
                  <a:lnTo>
                    <a:pt x="321" y="455"/>
                  </a:lnTo>
                  <a:lnTo>
                    <a:pt x="323" y="453"/>
                  </a:lnTo>
                  <a:lnTo>
                    <a:pt x="326" y="453"/>
                  </a:lnTo>
                  <a:lnTo>
                    <a:pt x="328" y="453"/>
                  </a:lnTo>
                  <a:lnTo>
                    <a:pt x="329" y="452"/>
                  </a:lnTo>
                  <a:lnTo>
                    <a:pt x="332" y="452"/>
                  </a:lnTo>
                  <a:lnTo>
                    <a:pt x="334" y="451"/>
                  </a:lnTo>
                  <a:lnTo>
                    <a:pt x="336" y="451"/>
                  </a:lnTo>
                  <a:lnTo>
                    <a:pt x="337" y="451"/>
                  </a:lnTo>
                  <a:lnTo>
                    <a:pt x="340" y="449"/>
                  </a:lnTo>
                  <a:lnTo>
                    <a:pt x="342" y="449"/>
                  </a:lnTo>
                  <a:lnTo>
                    <a:pt x="344" y="448"/>
                  </a:lnTo>
                  <a:lnTo>
                    <a:pt x="345" y="448"/>
                  </a:lnTo>
                  <a:lnTo>
                    <a:pt x="348" y="447"/>
                  </a:lnTo>
                  <a:lnTo>
                    <a:pt x="350" y="447"/>
                  </a:lnTo>
                  <a:lnTo>
                    <a:pt x="352" y="445"/>
                  </a:lnTo>
                  <a:lnTo>
                    <a:pt x="355" y="445"/>
                  </a:lnTo>
                  <a:lnTo>
                    <a:pt x="356" y="445"/>
                  </a:lnTo>
                  <a:lnTo>
                    <a:pt x="358" y="444"/>
                  </a:lnTo>
                  <a:lnTo>
                    <a:pt x="361" y="444"/>
                  </a:lnTo>
                  <a:lnTo>
                    <a:pt x="363" y="443"/>
                  </a:lnTo>
                  <a:lnTo>
                    <a:pt x="365" y="442"/>
                  </a:lnTo>
                  <a:lnTo>
                    <a:pt x="366" y="442"/>
                  </a:lnTo>
                  <a:lnTo>
                    <a:pt x="369" y="440"/>
                  </a:lnTo>
                  <a:lnTo>
                    <a:pt x="371" y="440"/>
                  </a:lnTo>
                  <a:lnTo>
                    <a:pt x="373" y="439"/>
                  </a:lnTo>
                  <a:lnTo>
                    <a:pt x="376" y="439"/>
                  </a:lnTo>
                  <a:lnTo>
                    <a:pt x="378" y="438"/>
                  </a:lnTo>
                  <a:lnTo>
                    <a:pt x="380" y="436"/>
                  </a:lnTo>
                  <a:lnTo>
                    <a:pt x="383" y="436"/>
                  </a:lnTo>
                  <a:lnTo>
                    <a:pt x="384" y="435"/>
                  </a:lnTo>
                  <a:lnTo>
                    <a:pt x="386" y="435"/>
                  </a:lnTo>
                  <a:lnTo>
                    <a:pt x="389" y="434"/>
                  </a:lnTo>
                  <a:lnTo>
                    <a:pt x="393" y="433"/>
                  </a:lnTo>
                  <a:lnTo>
                    <a:pt x="397" y="430"/>
                  </a:lnTo>
                  <a:lnTo>
                    <a:pt x="401" y="429"/>
                  </a:lnTo>
                  <a:lnTo>
                    <a:pt x="405" y="427"/>
                  </a:lnTo>
                  <a:lnTo>
                    <a:pt x="407" y="425"/>
                  </a:lnTo>
                  <a:lnTo>
                    <a:pt x="411" y="423"/>
                  </a:lnTo>
                  <a:lnTo>
                    <a:pt x="413" y="422"/>
                  </a:lnTo>
                  <a:lnTo>
                    <a:pt x="416" y="420"/>
                  </a:lnTo>
                  <a:lnTo>
                    <a:pt x="419" y="418"/>
                  </a:lnTo>
                  <a:lnTo>
                    <a:pt x="421" y="417"/>
                  </a:lnTo>
                  <a:lnTo>
                    <a:pt x="422" y="416"/>
                  </a:lnTo>
                  <a:lnTo>
                    <a:pt x="425" y="413"/>
                  </a:lnTo>
                  <a:lnTo>
                    <a:pt x="427" y="412"/>
                  </a:lnTo>
                  <a:lnTo>
                    <a:pt x="428" y="410"/>
                  </a:lnTo>
                  <a:lnTo>
                    <a:pt x="430" y="409"/>
                  </a:lnTo>
                  <a:lnTo>
                    <a:pt x="432" y="407"/>
                  </a:lnTo>
                  <a:lnTo>
                    <a:pt x="433" y="405"/>
                  </a:lnTo>
                  <a:lnTo>
                    <a:pt x="435" y="404"/>
                  </a:lnTo>
                  <a:lnTo>
                    <a:pt x="436" y="403"/>
                  </a:lnTo>
                  <a:lnTo>
                    <a:pt x="437" y="401"/>
                  </a:lnTo>
                  <a:lnTo>
                    <a:pt x="439" y="400"/>
                  </a:lnTo>
                  <a:lnTo>
                    <a:pt x="440" y="399"/>
                  </a:lnTo>
                  <a:lnTo>
                    <a:pt x="441" y="397"/>
                  </a:lnTo>
                  <a:lnTo>
                    <a:pt x="443" y="396"/>
                  </a:lnTo>
                  <a:lnTo>
                    <a:pt x="444" y="395"/>
                  </a:lnTo>
                  <a:lnTo>
                    <a:pt x="446" y="394"/>
                  </a:lnTo>
                  <a:lnTo>
                    <a:pt x="447" y="392"/>
                  </a:lnTo>
                  <a:lnTo>
                    <a:pt x="449" y="392"/>
                  </a:lnTo>
                  <a:lnTo>
                    <a:pt x="450" y="391"/>
                  </a:lnTo>
                  <a:lnTo>
                    <a:pt x="452" y="390"/>
                  </a:lnTo>
                  <a:lnTo>
                    <a:pt x="454" y="390"/>
                  </a:lnTo>
                  <a:lnTo>
                    <a:pt x="456" y="388"/>
                  </a:lnTo>
                  <a:lnTo>
                    <a:pt x="456" y="387"/>
                  </a:lnTo>
                  <a:lnTo>
                    <a:pt x="457" y="387"/>
                  </a:lnTo>
                  <a:lnTo>
                    <a:pt x="457" y="386"/>
                  </a:lnTo>
                  <a:lnTo>
                    <a:pt x="458" y="384"/>
                  </a:lnTo>
                  <a:lnTo>
                    <a:pt x="458" y="383"/>
                  </a:lnTo>
                  <a:lnTo>
                    <a:pt x="458" y="382"/>
                  </a:lnTo>
                  <a:lnTo>
                    <a:pt x="458" y="381"/>
                  </a:lnTo>
                  <a:lnTo>
                    <a:pt x="458" y="379"/>
                  </a:lnTo>
                  <a:lnTo>
                    <a:pt x="457" y="379"/>
                  </a:lnTo>
                  <a:lnTo>
                    <a:pt x="457" y="378"/>
                  </a:lnTo>
                  <a:lnTo>
                    <a:pt x="456" y="378"/>
                  </a:lnTo>
                  <a:lnTo>
                    <a:pt x="455" y="378"/>
                  </a:lnTo>
                  <a:lnTo>
                    <a:pt x="454" y="378"/>
                  </a:lnTo>
                  <a:lnTo>
                    <a:pt x="452" y="378"/>
                  </a:lnTo>
                  <a:lnTo>
                    <a:pt x="451" y="378"/>
                  </a:lnTo>
                  <a:lnTo>
                    <a:pt x="450" y="379"/>
                  </a:lnTo>
                  <a:lnTo>
                    <a:pt x="449" y="379"/>
                  </a:lnTo>
                  <a:lnTo>
                    <a:pt x="448" y="379"/>
                  </a:lnTo>
                  <a:lnTo>
                    <a:pt x="446" y="379"/>
                  </a:lnTo>
                  <a:lnTo>
                    <a:pt x="444" y="379"/>
                  </a:lnTo>
                  <a:lnTo>
                    <a:pt x="443" y="379"/>
                  </a:lnTo>
                  <a:lnTo>
                    <a:pt x="442" y="381"/>
                  </a:lnTo>
                  <a:lnTo>
                    <a:pt x="440" y="381"/>
                  </a:lnTo>
                  <a:lnTo>
                    <a:pt x="439" y="381"/>
                  </a:lnTo>
                  <a:lnTo>
                    <a:pt x="436" y="381"/>
                  </a:lnTo>
                  <a:lnTo>
                    <a:pt x="436" y="382"/>
                  </a:lnTo>
                  <a:lnTo>
                    <a:pt x="435" y="383"/>
                  </a:lnTo>
                  <a:lnTo>
                    <a:pt x="434" y="383"/>
                  </a:lnTo>
                  <a:lnTo>
                    <a:pt x="433" y="383"/>
                  </a:lnTo>
                  <a:lnTo>
                    <a:pt x="432" y="383"/>
                  </a:lnTo>
                  <a:lnTo>
                    <a:pt x="430" y="383"/>
                  </a:lnTo>
                  <a:lnTo>
                    <a:pt x="429" y="383"/>
                  </a:lnTo>
                  <a:lnTo>
                    <a:pt x="428" y="383"/>
                  </a:lnTo>
                  <a:lnTo>
                    <a:pt x="427" y="383"/>
                  </a:lnTo>
                  <a:lnTo>
                    <a:pt x="426" y="383"/>
                  </a:lnTo>
                  <a:lnTo>
                    <a:pt x="425" y="382"/>
                  </a:lnTo>
                  <a:lnTo>
                    <a:pt x="423" y="382"/>
                  </a:lnTo>
                  <a:lnTo>
                    <a:pt x="422" y="382"/>
                  </a:lnTo>
                  <a:lnTo>
                    <a:pt x="421" y="382"/>
                  </a:lnTo>
                  <a:lnTo>
                    <a:pt x="420" y="382"/>
                  </a:lnTo>
                  <a:lnTo>
                    <a:pt x="419" y="382"/>
                  </a:lnTo>
                  <a:lnTo>
                    <a:pt x="418" y="382"/>
                  </a:lnTo>
                  <a:lnTo>
                    <a:pt x="416" y="381"/>
                  </a:lnTo>
                  <a:lnTo>
                    <a:pt x="415" y="381"/>
                  </a:lnTo>
                  <a:lnTo>
                    <a:pt x="414" y="381"/>
                  </a:lnTo>
                  <a:lnTo>
                    <a:pt x="413" y="382"/>
                  </a:lnTo>
                  <a:lnTo>
                    <a:pt x="412" y="382"/>
                  </a:lnTo>
                  <a:lnTo>
                    <a:pt x="411" y="382"/>
                  </a:lnTo>
                  <a:lnTo>
                    <a:pt x="409" y="382"/>
                  </a:lnTo>
                  <a:lnTo>
                    <a:pt x="408" y="383"/>
                  </a:lnTo>
                  <a:lnTo>
                    <a:pt x="407" y="383"/>
                  </a:lnTo>
                  <a:lnTo>
                    <a:pt x="406" y="384"/>
                  </a:lnTo>
                  <a:lnTo>
                    <a:pt x="405" y="384"/>
                  </a:lnTo>
                  <a:lnTo>
                    <a:pt x="405" y="386"/>
                  </a:lnTo>
                  <a:lnTo>
                    <a:pt x="404" y="386"/>
                  </a:lnTo>
                  <a:lnTo>
                    <a:pt x="402" y="386"/>
                  </a:lnTo>
                  <a:lnTo>
                    <a:pt x="401" y="387"/>
                  </a:lnTo>
                  <a:lnTo>
                    <a:pt x="400" y="387"/>
                  </a:lnTo>
                  <a:lnTo>
                    <a:pt x="399" y="387"/>
                  </a:lnTo>
                  <a:lnTo>
                    <a:pt x="398" y="387"/>
                  </a:lnTo>
                  <a:lnTo>
                    <a:pt x="397" y="387"/>
                  </a:lnTo>
                  <a:lnTo>
                    <a:pt x="395" y="387"/>
                  </a:lnTo>
                  <a:lnTo>
                    <a:pt x="394" y="387"/>
                  </a:lnTo>
                  <a:lnTo>
                    <a:pt x="393" y="387"/>
                  </a:lnTo>
                  <a:lnTo>
                    <a:pt x="392" y="387"/>
                  </a:lnTo>
                  <a:lnTo>
                    <a:pt x="392" y="386"/>
                  </a:lnTo>
                  <a:lnTo>
                    <a:pt x="391" y="386"/>
                  </a:lnTo>
                  <a:lnTo>
                    <a:pt x="390" y="386"/>
                  </a:lnTo>
                  <a:lnTo>
                    <a:pt x="390" y="384"/>
                  </a:lnTo>
                  <a:lnTo>
                    <a:pt x="389" y="384"/>
                  </a:lnTo>
                  <a:lnTo>
                    <a:pt x="387" y="384"/>
                  </a:lnTo>
                  <a:lnTo>
                    <a:pt x="387" y="383"/>
                  </a:lnTo>
                  <a:lnTo>
                    <a:pt x="386" y="383"/>
                  </a:lnTo>
                  <a:lnTo>
                    <a:pt x="380" y="383"/>
                  </a:lnTo>
                  <a:lnTo>
                    <a:pt x="376" y="384"/>
                  </a:lnTo>
                  <a:lnTo>
                    <a:pt x="370" y="386"/>
                  </a:lnTo>
                  <a:lnTo>
                    <a:pt x="364" y="387"/>
                  </a:lnTo>
                  <a:lnTo>
                    <a:pt x="357" y="387"/>
                  </a:lnTo>
                  <a:lnTo>
                    <a:pt x="351" y="388"/>
                  </a:lnTo>
                  <a:lnTo>
                    <a:pt x="344" y="390"/>
                  </a:lnTo>
                  <a:lnTo>
                    <a:pt x="337" y="391"/>
                  </a:lnTo>
                  <a:lnTo>
                    <a:pt x="332" y="392"/>
                  </a:lnTo>
                  <a:lnTo>
                    <a:pt x="325" y="394"/>
                  </a:lnTo>
                  <a:lnTo>
                    <a:pt x="318" y="395"/>
                  </a:lnTo>
                  <a:lnTo>
                    <a:pt x="309" y="396"/>
                  </a:lnTo>
                  <a:lnTo>
                    <a:pt x="302" y="397"/>
                  </a:lnTo>
                  <a:lnTo>
                    <a:pt x="295" y="399"/>
                  </a:lnTo>
                  <a:lnTo>
                    <a:pt x="288" y="400"/>
                  </a:lnTo>
                  <a:lnTo>
                    <a:pt x="280" y="400"/>
                  </a:lnTo>
                  <a:lnTo>
                    <a:pt x="273" y="401"/>
                  </a:lnTo>
                  <a:lnTo>
                    <a:pt x="266" y="401"/>
                  </a:lnTo>
                  <a:lnTo>
                    <a:pt x="259" y="403"/>
                  </a:lnTo>
                  <a:lnTo>
                    <a:pt x="252" y="403"/>
                  </a:lnTo>
                  <a:lnTo>
                    <a:pt x="244" y="404"/>
                  </a:lnTo>
                  <a:lnTo>
                    <a:pt x="237" y="404"/>
                  </a:lnTo>
                  <a:lnTo>
                    <a:pt x="230" y="404"/>
                  </a:lnTo>
                  <a:lnTo>
                    <a:pt x="224" y="403"/>
                  </a:lnTo>
                  <a:lnTo>
                    <a:pt x="218" y="403"/>
                  </a:lnTo>
                  <a:lnTo>
                    <a:pt x="211" y="401"/>
                  </a:lnTo>
                  <a:lnTo>
                    <a:pt x="205" y="401"/>
                  </a:lnTo>
                  <a:lnTo>
                    <a:pt x="198" y="400"/>
                  </a:lnTo>
                  <a:lnTo>
                    <a:pt x="192" y="397"/>
                  </a:lnTo>
                  <a:lnTo>
                    <a:pt x="186" y="396"/>
                  </a:lnTo>
                  <a:lnTo>
                    <a:pt x="180" y="394"/>
                  </a:lnTo>
                  <a:lnTo>
                    <a:pt x="176" y="3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1" name="Freeform 134"/>
            <p:cNvSpPr>
              <a:spLocks noEditPoints="1"/>
            </p:cNvSpPr>
            <p:nvPr/>
          </p:nvSpPr>
          <p:spPr bwMode="auto">
            <a:xfrm>
              <a:off x="4422" y="2863"/>
              <a:ext cx="152" cy="68"/>
            </a:xfrm>
            <a:custGeom>
              <a:avLst/>
              <a:gdLst>
                <a:gd name="T0" fmla="*/ 1 w 306"/>
                <a:gd name="T1" fmla="*/ 1 h 136"/>
                <a:gd name="T2" fmla="*/ 0 w 306"/>
                <a:gd name="T3" fmla="*/ 1 h 136"/>
                <a:gd name="T4" fmla="*/ 0 w 306"/>
                <a:gd name="T5" fmla="*/ 1 h 136"/>
                <a:gd name="T6" fmla="*/ 0 w 306"/>
                <a:gd name="T7" fmla="*/ 0 h 136"/>
                <a:gd name="T8" fmla="*/ 0 w 306"/>
                <a:gd name="T9" fmla="*/ 1 h 136"/>
                <a:gd name="T10" fmla="*/ 0 w 306"/>
                <a:gd name="T11" fmla="*/ 1 h 136"/>
                <a:gd name="T12" fmla="*/ 0 w 306"/>
                <a:gd name="T13" fmla="*/ 1 h 136"/>
                <a:gd name="T14" fmla="*/ 0 w 306"/>
                <a:gd name="T15" fmla="*/ 1 h 136"/>
                <a:gd name="T16" fmla="*/ 0 w 306"/>
                <a:gd name="T17" fmla="*/ 1 h 136"/>
                <a:gd name="T18" fmla="*/ 0 w 306"/>
                <a:gd name="T19" fmla="*/ 1 h 136"/>
                <a:gd name="T20" fmla="*/ 0 w 306"/>
                <a:gd name="T21" fmla="*/ 1 h 136"/>
                <a:gd name="T22" fmla="*/ 0 w 306"/>
                <a:gd name="T23" fmla="*/ 1 h 136"/>
                <a:gd name="T24" fmla="*/ 0 w 306"/>
                <a:gd name="T25" fmla="*/ 1 h 136"/>
                <a:gd name="T26" fmla="*/ 0 w 306"/>
                <a:gd name="T27" fmla="*/ 1 h 136"/>
                <a:gd name="T28" fmla="*/ 0 w 306"/>
                <a:gd name="T29" fmla="*/ 1 h 136"/>
                <a:gd name="T30" fmla="*/ 0 w 306"/>
                <a:gd name="T31" fmla="*/ 1 h 136"/>
                <a:gd name="T32" fmla="*/ 0 w 306"/>
                <a:gd name="T33" fmla="*/ 1 h 136"/>
                <a:gd name="T34" fmla="*/ 0 w 306"/>
                <a:gd name="T35" fmla="*/ 1 h 136"/>
                <a:gd name="T36" fmla="*/ 0 w 306"/>
                <a:gd name="T37" fmla="*/ 1 h 136"/>
                <a:gd name="T38" fmla="*/ 0 w 306"/>
                <a:gd name="T39" fmla="*/ 1 h 136"/>
                <a:gd name="T40" fmla="*/ 0 w 306"/>
                <a:gd name="T41" fmla="*/ 1 h 136"/>
                <a:gd name="T42" fmla="*/ 0 w 306"/>
                <a:gd name="T43" fmla="*/ 1 h 136"/>
                <a:gd name="T44" fmla="*/ 1 w 306"/>
                <a:gd name="T45" fmla="*/ 1 h 136"/>
                <a:gd name="T46" fmla="*/ 1 w 306"/>
                <a:gd name="T47" fmla="*/ 1 h 136"/>
                <a:gd name="T48" fmla="*/ 1 w 306"/>
                <a:gd name="T49" fmla="*/ 1 h 136"/>
                <a:gd name="T50" fmla="*/ 1 w 306"/>
                <a:gd name="T51" fmla="*/ 1 h 136"/>
                <a:gd name="T52" fmla="*/ 1 w 306"/>
                <a:gd name="T53" fmla="*/ 1 h 136"/>
                <a:gd name="T54" fmla="*/ 0 w 306"/>
                <a:gd name="T55" fmla="*/ 1 h 136"/>
                <a:gd name="T56" fmla="*/ 0 w 306"/>
                <a:gd name="T57" fmla="*/ 1 h 136"/>
                <a:gd name="T58" fmla="*/ 0 w 306"/>
                <a:gd name="T59" fmla="*/ 1 h 136"/>
                <a:gd name="T60" fmla="*/ 0 w 306"/>
                <a:gd name="T61" fmla="*/ 1 h 136"/>
                <a:gd name="T62" fmla="*/ 0 w 306"/>
                <a:gd name="T63" fmla="*/ 1 h 136"/>
                <a:gd name="T64" fmla="*/ 0 w 306"/>
                <a:gd name="T65" fmla="*/ 1 h 136"/>
                <a:gd name="T66" fmla="*/ 0 w 306"/>
                <a:gd name="T67" fmla="*/ 1 h 136"/>
                <a:gd name="T68" fmla="*/ 0 w 306"/>
                <a:gd name="T69" fmla="*/ 1 h 136"/>
                <a:gd name="T70" fmla="*/ 0 w 306"/>
                <a:gd name="T71" fmla="*/ 1 h 136"/>
                <a:gd name="T72" fmla="*/ 0 w 306"/>
                <a:gd name="T73" fmla="*/ 1 h 136"/>
                <a:gd name="T74" fmla="*/ 0 w 306"/>
                <a:gd name="T75" fmla="*/ 1 h 136"/>
                <a:gd name="T76" fmla="*/ 0 w 306"/>
                <a:gd name="T77" fmla="*/ 1 h 136"/>
                <a:gd name="T78" fmla="*/ 0 w 306"/>
                <a:gd name="T79" fmla="*/ 1 h 136"/>
                <a:gd name="T80" fmla="*/ 0 w 306"/>
                <a:gd name="T81" fmla="*/ 1 h 136"/>
                <a:gd name="T82" fmla="*/ 0 w 306"/>
                <a:gd name="T83" fmla="*/ 1 h 136"/>
                <a:gd name="T84" fmla="*/ 0 w 306"/>
                <a:gd name="T85" fmla="*/ 1 h 136"/>
                <a:gd name="T86" fmla="*/ 0 w 306"/>
                <a:gd name="T87" fmla="*/ 1 h 136"/>
                <a:gd name="T88" fmla="*/ 0 w 306"/>
                <a:gd name="T89" fmla="*/ 1 h 136"/>
                <a:gd name="T90" fmla="*/ 0 w 306"/>
                <a:gd name="T91" fmla="*/ 1 h 136"/>
                <a:gd name="T92" fmla="*/ 0 w 306"/>
                <a:gd name="T93" fmla="*/ 1 h 136"/>
                <a:gd name="T94" fmla="*/ 0 w 306"/>
                <a:gd name="T95" fmla="*/ 1 h 136"/>
                <a:gd name="T96" fmla="*/ 0 w 306"/>
                <a:gd name="T97" fmla="*/ 1 h 136"/>
                <a:gd name="T98" fmla="*/ 0 w 306"/>
                <a:gd name="T99" fmla="*/ 1 h 136"/>
                <a:gd name="T100" fmla="*/ 0 w 306"/>
                <a:gd name="T101" fmla="*/ 1 h 136"/>
                <a:gd name="T102" fmla="*/ 0 w 306"/>
                <a:gd name="T103" fmla="*/ 1 h 136"/>
                <a:gd name="T104" fmla="*/ 0 w 306"/>
                <a:gd name="T105" fmla="*/ 1 h 136"/>
                <a:gd name="T106" fmla="*/ 0 w 306"/>
                <a:gd name="T107" fmla="*/ 1 h 136"/>
                <a:gd name="T108" fmla="*/ 0 w 306"/>
                <a:gd name="T109" fmla="*/ 1 h 136"/>
                <a:gd name="T110" fmla="*/ 0 w 306"/>
                <a:gd name="T111" fmla="*/ 1 h 136"/>
                <a:gd name="T112" fmla="*/ 0 w 306"/>
                <a:gd name="T113" fmla="*/ 1 h 136"/>
                <a:gd name="T114" fmla="*/ 1 w 306"/>
                <a:gd name="T115" fmla="*/ 1 h 136"/>
                <a:gd name="T116" fmla="*/ 1 w 306"/>
                <a:gd name="T117" fmla="*/ 1 h 136"/>
                <a:gd name="T118" fmla="*/ 1 w 306"/>
                <a:gd name="T119" fmla="*/ 1 h 136"/>
                <a:gd name="T120" fmla="*/ 1 w 306"/>
                <a:gd name="T121" fmla="*/ 1 h 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6" h="136">
                  <a:moveTo>
                    <a:pt x="296" y="18"/>
                  </a:moveTo>
                  <a:lnTo>
                    <a:pt x="290" y="17"/>
                  </a:lnTo>
                  <a:lnTo>
                    <a:pt x="285" y="15"/>
                  </a:lnTo>
                  <a:lnTo>
                    <a:pt x="279" y="14"/>
                  </a:lnTo>
                  <a:lnTo>
                    <a:pt x="275" y="13"/>
                  </a:lnTo>
                  <a:lnTo>
                    <a:pt x="269" y="11"/>
                  </a:lnTo>
                  <a:lnTo>
                    <a:pt x="263" y="10"/>
                  </a:lnTo>
                  <a:lnTo>
                    <a:pt x="256" y="9"/>
                  </a:lnTo>
                  <a:lnTo>
                    <a:pt x="250" y="8"/>
                  </a:lnTo>
                  <a:lnTo>
                    <a:pt x="244" y="6"/>
                  </a:lnTo>
                  <a:lnTo>
                    <a:pt x="237" y="5"/>
                  </a:lnTo>
                  <a:lnTo>
                    <a:pt x="232" y="5"/>
                  </a:lnTo>
                  <a:lnTo>
                    <a:pt x="225" y="4"/>
                  </a:lnTo>
                  <a:lnTo>
                    <a:pt x="218" y="2"/>
                  </a:lnTo>
                  <a:lnTo>
                    <a:pt x="212" y="2"/>
                  </a:lnTo>
                  <a:lnTo>
                    <a:pt x="205" y="1"/>
                  </a:lnTo>
                  <a:lnTo>
                    <a:pt x="198" y="1"/>
                  </a:lnTo>
                  <a:lnTo>
                    <a:pt x="191" y="1"/>
                  </a:lnTo>
                  <a:lnTo>
                    <a:pt x="184" y="0"/>
                  </a:lnTo>
                  <a:lnTo>
                    <a:pt x="178" y="0"/>
                  </a:lnTo>
                  <a:lnTo>
                    <a:pt x="171" y="0"/>
                  </a:lnTo>
                  <a:lnTo>
                    <a:pt x="164" y="0"/>
                  </a:lnTo>
                  <a:lnTo>
                    <a:pt x="157" y="0"/>
                  </a:lnTo>
                  <a:lnTo>
                    <a:pt x="150" y="0"/>
                  </a:lnTo>
                  <a:lnTo>
                    <a:pt x="144" y="0"/>
                  </a:lnTo>
                  <a:lnTo>
                    <a:pt x="137" y="0"/>
                  </a:lnTo>
                  <a:lnTo>
                    <a:pt x="130" y="1"/>
                  </a:lnTo>
                  <a:lnTo>
                    <a:pt x="125" y="1"/>
                  </a:lnTo>
                  <a:lnTo>
                    <a:pt x="119" y="2"/>
                  </a:lnTo>
                  <a:lnTo>
                    <a:pt x="112" y="4"/>
                  </a:lnTo>
                  <a:lnTo>
                    <a:pt x="106" y="4"/>
                  </a:lnTo>
                  <a:lnTo>
                    <a:pt x="100" y="5"/>
                  </a:lnTo>
                  <a:lnTo>
                    <a:pt x="94" y="6"/>
                  </a:lnTo>
                  <a:lnTo>
                    <a:pt x="93" y="6"/>
                  </a:lnTo>
                  <a:lnTo>
                    <a:pt x="93" y="8"/>
                  </a:lnTo>
                  <a:lnTo>
                    <a:pt x="92" y="8"/>
                  </a:lnTo>
                  <a:lnTo>
                    <a:pt x="91" y="9"/>
                  </a:lnTo>
                  <a:lnTo>
                    <a:pt x="90" y="9"/>
                  </a:lnTo>
                  <a:lnTo>
                    <a:pt x="90" y="10"/>
                  </a:lnTo>
                  <a:lnTo>
                    <a:pt x="88" y="10"/>
                  </a:lnTo>
                  <a:lnTo>
                    <a:pt x="87" y="11"/>
                  </a:lnTo>
                  <a:lnTo>
                    <a:pt x="86" y="13"/>
                  </a:lnTo>
                  <a:lnTo>
                    <a:pt x="85" y="13"/>
                  </a:lnTo>
                  <a:lnTo>
                    <a:pt x="85" y="14"/>
                  </a:lnTo>
                  <a:lnTo>
                    <a:pt x="84" y="14"/>
                  </a:lnTo>
                  <a:lnTo>
                    <a:pt x="84" y="15"/>
                  </a:lnTo>
                  <a:lnTo>
                    <a:pt x="83" y="15"/>
                  </a:lnTo>
                  <a:lnTo>
                    <a:pt x="81" y="17"/>
                  </a:lnTo>
                  <a:lnTo>
                    <a:pt x="80" y="17"/>
                  </a:lnTo>
                  <a:lnTo>
                    <a:pt x="79" y="18"/>
                  </a:lnTo>
                  <a:lnTo>
                    <a:pt x="78" y="18"/>
                  </a:lnTo>
                  <a:lnTo>
                    <a:pt x="77" y="18"/>
                  </a:lnTo>
                  <a:lnTo>
                    <a:pt x="74" y="18"/>
                  </a:lnTo>
                  <a:lnTo>
                    <a:pt x="72" y="17"/>
                  </a:lnTo>
                  <a:lnTo>
                    <a:pt x="70" y="17"/>
                  </a:lnTo>
                  <a:lnTo>
                    <a:pt x="68" y="15"/>
                  </a:lnTo>
                  <a:lnTo>
                    <a:pt x="65" y="15"/>
                  </a:lnTo>
                  <a:lnTo>
                    <a:pt x="63" y="14"/>
                  </a:lnTo>
                  <a:lnTo>
                    <a:pt x="61" y="14"/>
                  </a:lnTo>
                  <a:lnTo>
                    <a:pt x="58" y="13"/>
                  </a:lnTo>
                  <a:lnTo>
                    <a:pt x="56" y="13"/>
                  </a:lnTo>
                  <a:lnTo>
                    <a:pt x="54" y="11"/>
                  </a:lnTo>
                  <a:lnTo>
                    <a:pt x="50" y="11"/>
                  </a:lnTo>
                  <a:lnTo>
                    <a:pt x="48" y="10"/>
                  </a:lnTo>
                  <a:lnTo>
                    <a:pt x="45" y="9"/>
                  </a:lnTo>
                  <a:lnTo>
                    <a:pt x="43" y="9"/>
                  </a:lnTo>
                  <a:lnTo>
                    <a:pt x="41" y="8"/>
                  </a:lnTo>
                  <a:lnTo>
                    <a:pt x="38" y="8"/>
                  </a:lnTo>
                  <a:lnTo>
                    <a:pt x="36" y="6"/>
                  </a:lnTo>
                  <a:lnTo>
                    <a:pt x="34" y="6"/>
                  </a:lnTo>
                  <a:lnTo>
                    <a:pt x="31" y="5"/>
                  </a:lnTo>
                  <a:lnTo>
                    <a:pt x="29" y="5"/>
                  </a:lnTo>
                  <a:lnTo>
                    <a:pt x="27" y="4"/>
                  </a:lnTo>
                  <a:lnTo>
                    <a:pt x="24" y="4"/>
                  </a:lnTo>
                  <a:lnTo>
                    <a:pt x="22" y="4"/>
                  </a:lnTo>
                  <a:lnTo>
                    <a:pt x="20" y="2"/>
                  </a:lnTo>
                  <a:lnTo>
                    <a:pt x="17" y="2"/>
                  </a:lnTo>
                  <a:lnTo>
                    <a:pt x="14" y="2"/>
                  </a:lnTo>
                  <a:lnTo>
                    <a:pt x="12" y="1"/>
                  </a:lnTo>
                  <a:lnTo>
                    <a:pt x="9" y="1"/>
                  </a:lnTo>
                  <a:lnTo>
                    <a:pt x="7" y="1"/>
                  </a:lnTo>
                  <a:lnTo>
                    <a:pt x="5" y="1"/>
                  </a:lnTo>
                  <a:lnTo>
                    <a:pt x="2" y="1"/>
                  </a:lnTo>
                  <a:lnTo>
                    <a:pt x="0" y="1"/>
                  </a:lnTo>
                  <a:lnTo>
                    <a:pt x="4" y="5"/>
                  </a:lnTo>
                  <a:lnTo>
                    <a:pt x="8" y="10"/>
                  </a:lnTo>
                  <a:lnTo>
                    <a:pt x="13" y="13"/>
                  </a:lnTo>
                  <a:lnTo>
                    <a:pt x="17" y="17"/>
                  </a:lnTo>
                  <a:lnTo>
                    <a:pt x="23" y="19"/>
                  </a:lnTo>
                  <a:lnTo>
                    <a:pt x="29" y="23"/>
                  </a:lnTo>
                  <a:lnTo>
                    <a:pt x="35" y="24"/>
                  </a:lnTo>
                  <a:lnTo>
                    <a:pt x="42" y="27"/>
                  </a:lnTo>
                  <a:lnTo>
                    <a:pt x="49" y="28"/>
                  </a:lnTo>
                  <a:lnTo>
                    <a:pt x="56" y="30"/>
                  </a:lnTo>
                  <a:lnTo>
                    <a:pt x="63" y="31"/>
                  </a:lnTo>
                  <a:lnTo>
                    <a:pt x="70" y="32"/>
                  </a:lnTo>
                  <a:lnTo>
                    <a:pt x="77" y="32"/>
                  </a:lnTo>
                  <a:lnTo>
                    <a:pt x="85" y="34"/>
                  </a:lnTo>
                  <a:lnTo>
                    <a:pt x="92" y="34"/>
                  </a:lnTo>
                  <a:lnTo>
                    <a:pt x="100" y="34"/>
                  </a:lnTo>
                  <a:lnTo>
                    <a:pt x="107" y="34"/>
                  </a:lnTo>
                  <a:lnTo>
                    <a:pt x="115" y="32"/>
                  </a:lnTo>
                  <a:lnTo>
                    <a:pt x="123" y="32"/>
                  </a:lnTo>
                  <a:lnTo>
                    <a:pt x="130" y="31"/>
                  </a:lnTo>
                  <a:lnTo>
                    <a:pt x="137" y="31"/>
                  </a:lnTo>
                  <a:lnTo>
                    <a:pt x="145" y="30"/>
                  </a:lnTo>
                  <a:lnTo>
                    <a:pt x="152" y="28"/>
                  </a:lnTo>
                  <a:lnTo>
                    <a:pt x="159" y="28"/>
                  </a:lnTo>
                  <a:lnTo>
                    <a:pt x="166" y="27"/>
                  </a:lnTo>
                  <a:lnTo>
                    <a:pt x="173" y="26"/>
                  </a:lnTo>
                  <a:lnTo>
                    <a:pt x="179" y="24"/>
                  </a:lnTo>
                  <a:lnTo>
                    <a:pt x="185" y="23"/>
                  </a:lnTo>
                  <a:lnTo>
                    <a:pt x="191" y="22"/>
                  </a:lnTo>
                  <a:lnTo>
                    <a:pt x="197" y="21"/>
                  </a:lnTo>
                  <a:lnTo>
                    <a:pt x="201" y="21"/>
                  </a:lnTo>
                  <a:lnTo>
                    <a:pt x="206" y="19"/>
                  </a:lnTo>
                  <a:lnTo>
                    <a:pt x="208" y="18"/>
                  </a:lnTo>
                  <a:lnTo>
                    <a:pt x="212" y="18"/>
                  </a:lnTo>
                  <a:lnTo>
                    <a:pt x="214" y="18"/>
                  </a:lnTo>
                  <a:lnTo>
                    <a:pt x="218" y="17"/>
                  </a:lnTo>
                  <a:lnTo>
                    <a:pt x="220" y="17"/>
                  </a:lnTo>
                  <a:lnTo>
                    <a:pt x="222" y="17"/>
                  </a:lnTo>
                  <a:lnTo>
                    <a:pt x="226" y="17"/>
                  </a:lnTo>
                  <a:lnTo>
                    <a:pt x="228" y="15"/>
                  </a:lnTo>
                  <a:lnTo>
                    <a:pt x="230" y="15"/>
                  </a:lnTo>
                  <a:lnTo>
                    <a:pt x="234" y="15"/>
                  </a:lnTo>
                  <a:lnTo>
                    <a:pt x="236" y="15"/>
                  </a:lnTo>
                  <a:lnTo>
                    <a:pt x="240" y="15"/>
                  </a:lnTo>
                  <a:lnTo>
                    <a:pt x="242" y="15"/>
                  </a:lnTo>
                  <a:lnTo>
                    <a:pt x="244" y="15"/>
                  </a:lnTo>
                  <a:lnTo>
                    <a:pt x="248" y="15"/>
                  </a:lnTo>
                  <a:lnTo>
                    <a:pt x="250" y="15"/>
                  </a:lnTo>
                  <a:lnTo>
                    <a:pt x="254" y="15"/>
                  </a:lnTo>
                  <a:lnTo>
                    <a:pt x="256" y="15"/>
                  </a:lnTo>
                  <a:lnTo>
                    <a:pt x="258" y="15"/>
                  </a:lnTo>
                  <a:lnTo>
                    <a:pt x="262" y="15"/>
                  </a:lnTo>
                  <a:lnTo>
                    <a:pt x="264" y="15"/>
                  </a:lnTo>
                  <a:lnTo>
                    <a:pt x="266" y="15"/>
                  </a:lnTo>
                  <a:lnTo>
                    <a:pt x="270" y="15"/>
                  </a:lnTo>
                  <a:lnTo>
                    <a:pt x="272" y="15"/>
                  </a:lnTo>
                  <a:lnTo>
                    <a:pt x="276" y="15"/>
                  </a:lnTo>
                  <a:lnTo>
                    <a:pt x="278" y="15"/>
                  </a:lnTo>
                  <a:lnTo>
                    <a:pt x="282" y="17"/>
                  </a:lnTo>
                  <a:lnTo>
                    <a:pt x="284" y="17"/>
                  </a:lnTo>
                  <a:lnTo>
                    <a:pt x="286" y="17"/>
                  </a:lnTo>
                  <a:lnTo>
                    <a:pt x="290" y="17"/>
                  </a:lnTo>
                  <a:lnTo>
                    <a:pt x="292" y="17"/>
                  </a:lnTo>
                  <a:lnTo>
                    <a:pt x="296" y="18"/>
                  </a:lnTo>
                  <a:close/>
                  <a:moveTo>
                    <a:pt x="306" y="17"/>
                  </a:moveTo>
                  <a:lnTo>
                    <a:pt x="305" y="18"/>
                  </a:lnTo>
                  <a:lnTo>
                    <a:pt x="302" y="21"/>
                  </a:lnTo>
                  <a:lnTo>
                    <a:pt x="301" y="22"/>
                  </a:lnTo>
                  <a:lnTo>
                    <a:pt x="299" y="24"/>
                  </a:lnTo>
                  <a:lnTo>
                    <a:pt x="297" y="27"/>
                  </a:lnTo>
                  <a:lnTo>
                    <a:pt x="294" y="30"/>
                  </a:lnTo>
                  <a:lnTo>
                    <a:pt x="291" y="34"/>
                  </a:lnTo>
                  <a:lnTo>
                    <a:pt x="289" y="36"/>
                  </a:lnTo>
                  <a:lnTo>
                    <a:pt x="285" y="40"/>
                  </a:lnTo>
                  <a:lnTo>
                    <a:pt x="282" y="43"/>
                  </a:lnTo>
                  <a:lnTo>
                    <a:pt x="278" y="47"/>
                  </a:lnTo>
                  <a:lnTo>
                    <a:pt x="275" y="50"/>
                  </a:lnTo>
                  <a:lnTo>
                    <a:pt x="271" y="54"/>
                  </a:lnTo>
                  <a:lnTo>
                    <a:pt x="268" y="58"/>
                  </a:lnTo>
                  <a:lnTo>
                    <a:pt x="263" y="61"/>
                  </a:lnTo>
                  <a:lnTo>
                    <a:pt x="259" y="65"/>
                  </a:lnTo>
                  <a:lnTo>
                    <a:pt x="255" y="69"/>
                  </a:lnTo>
                  <a:lnTo>
                    <a:pt x="251" y="72"/>
                  </a:lnTo>
                  <a:lnTo>
                    <a:pt x="247" y="76"/>
                  </a:lnTo>
                  <a:lnTo>
                    <a:pt x="243" y="80"/>
                  </a:lnTo>
                  <a:lnTo>
                    <a:pt x="239" y="84"/>
                  </a:lnTo>
                  <a:lnTo>
                    <a:pt x="235" y="87"/>
                  </a:lnTo>
                  <a:lnTo>
                    <a:pt x="230" y="91"/>
                  </a:lnTo>
                  <a:lnTo>
                    <a:pt x="226" y="93"/>
                  </a:lnTo>
                  <a:lnTo>
                    <a:pt x="222" y="97"/>
                  </a:lnTo>
                  <a:lnTo>
                    <a:pt x="218" y="100"/>
                  </a:lnTo>
                  <a:lnTo>
                    <a:pt x="214" y="102"/>
                  </a:lnTo>
                  <a:lnTo>
                    <a:pt x="211" y="105"/>
                  </a:lnTo>
                  <a:lnTo>
                    <a:pt x="206" y="108"/>
                  </a:lnTo>
                  <a:lnTo>
                    <a:pt x="202" y="109"/>
                  </a:lnTo>
                  <a:lnTo>
                    <a:pt x="199" y="110"/>
                  </a:lnTo>
                  <a:lnTo>
                    <a:pt x="195" y="113"/>
                  </a:lnTo>
                  <a:lnTo>
                    <a:pt x="192" y="114"/>
                  </a:lnTo>
                  <a:lnTo>
                    <a:pt x="188" y="115"/>
                  </a:lnTo>
                  <a:lnTo>
                    <a:pt x="184" y="117"/>
                  </a:lnTo>
                  <a:lnTo>
                    <a:pt x="180" y="118"/>
                  </a:lnTo>
                  <a:lnTo>
                    <a:pt x="176" y="119"/>
                  </a:lnTo>
                  <a:lnTo>
                    <a:pt x="172" y="121"/>
                  </a:lnTo>
                  <a:lnTo>
                    <a:pt x="168" y="123"/>
                  </a:lnTo>
                  <a:lnTo>
                    <a:pt x="164" y="124"/>
                  </a:lnTo>
                  <a:lnTo>
                    <a:pt x="159" y="126"/>
                  </a:lnTo>
                  <a:lnTo>
                    <a:pt x="155" y="127"/>
                  </a:lnTo>
                  <a:lnTo>
                    <a:pt x="150" y="128"/>
                  </a:lnTo>
                  <a:lnTo>
                    <a:pt x="147" y="130"/>
                  </a:lnTo>
                  <a:lnTo>
                    <a:pt x="142" y="131"/>
                  </a:lnTo>
                  <a:lnTo>
                    <a:pt x="137" y="131"/>
                  </a:lnTo>
                  <a:lnTo>
                    <a:pt x="133" y="132"/>
                  </a:lnTo>
                  <a:lnTo>
                    <a:pt x="128" y="133"/>
                  </a:lnTo>
                  <a:lnTo>
                    <a:pt x="125" y="133"/>
                  </a:lnTo>
                  <a:lnTo>
                    <a:pt x="120" y="135"/>
                  </a:lnTo>
                  <a:lnTo>
                    <a:pt x="115" y="135"/>
                  </a:lnTo>
                  <a:lnTo>
                    <a:pt x="111" y="136"/>
                  </a:lnTo>
                  <a:lnTo>
                    <a:pt x="106" y="136"/>
                  </a:lnTo>
                  <a:lnTo>
                    <a:pt x="101" y="136"/>
                  </a:lnTo>
                  <a:lnTo>
                    <a:pt x="97" y="136"/>
                  </a:lnTo>
                  <a:lnTo>
                    <a:pt x="92" y="136"/>
                  </a:lnTo>
                  <a:lnTo>
                    <a:pt x="87" y="135"/>
                  </a:lnTo>
                  <a:lnTo>
                    <a:pt x="83" y="135"/>
                  </a:lnTo>
                  <a:lnTo>
                    <a:pt x="78" y="133"/>
                  </a:lnTo>
                  <a:lnTo>
                    <a:pt x="73" y="133"/>
                  </a:lnTo>
                  <a:lnTo>
                    <a:pt x="70" y="132"/>
                  </a:lnTo>
                  <a:lnTo>
                    <a:pt x="65" y="131"/>
                  </a:lnTo>
                  <a:lnTo>
                    <a:pt x="61" y="128"/>
                  </a:lnTo>
                  <a:lnTo>
                    <a:pt x="56" y="127"/>
                  </a:lnTo>
                  <a:lnTo>
                    <a:pt x="55" y="126"/>
                  </a:lnTo>
                  <a:lnTo>
                    <a:pt x="52" y="126"/>
                  </a:lnTo>
                  <a:lnTo>
                    <a:pt x="51" y="124"/>
                  </a:lnTo>
                  <a:lnTo>
                    <a:pt x="50" y="123"/>
                  </a:lnTo>
                  <a:lnTo>
                    <a:pt x="48" y="121"/>
                  </a:lnTo>
                  <a:lnTo>
                    <a:pt x="47" y="119"/>
                  </a:lnTo>
                  <a:lnTo>
                    <a:pt x="45" y="118"/>
                  </a:lnTo>
                  <a:lnTo>
                    <a:pt x="44" y="115"/>
                  </a:lnTo>
                  <a:lnTo>
                    <a:pt x="43" y="114"/>
                  </a:lnTo>
                  <a:lnTo>
                    <a:pt x="41" y="111"/>
                  </a:lnTo>
                  <a:lnTo>
                    <a:pt x="40" y="109"/>
                  </a:lnTo>
                  <a:lnTo>
                    <a:pt x="38" y="106"/>
                  </a:lnTo>
                  <a:lnTo>
                    <a:pt x="37" y="105"/>
                  </a:lnTo>
                  <a:lnTo>
                    <a:pt x="36" y="102"/>
                  </a:lnTo>
                  <a:lnTo>
                    <a:pt x="35" y="100"/>
                  </a:lnTo>
                  <a:lnTo>
                    <a:pt x="34" y="97"/>
                  </a:lnTo>
                  <a:lnTo>
                    <a:pt x="33" y="95"/>
                  </a:lnTo>
                  <a:lnTo>
                    <a:pt x="31" y="92"/>
                  </a:lnTo>
                  <a:lnTo>
                    <a:pt x="30" y="89"/>
                  </a:lnTo>
                  <a:lnTo>
                    <a:pt x="29" y="87"/>
                  </a:lnTo>
                  <a:lnTo>
                    <a:pt x="28" y="84"/>
                  </a:lnTo>
                  <a:lnTo>
                    <a:pt x="27" y="82"/>
                  </a:lnTo>
                  <a:lnTo>
                    <a:pt x="26" y="80"/>
                  </a:lnTo>
                  <a:lnTo>
                    <a:pt x="24" y="78"/>
                  </a:lnTo>
                  <a:lnTo>
                    <a:pt x="23" y="75"/>
                  </a:lnTo>
                  <a:lnTo>
                    <a:pt x="22" y="74"/>
                  </a:lnTo>
                  <a:lnTo>
                    <a:pt x="21" y="71"/>
                  </a:lnTo>
                  <a:lnTo>
                    <a:pt x="21" y="70"/>
                  </a:lnTo>
                  <a:lnTo>
                    <a:pt x="20" y="69"/>
                  </a:lnTo>
                  <a:lnTo>
                    <a:pt x="19" y="66"/>
                  </a:lnTo>
                  <a:lnTo>
                    <a:pt x="17" y="65"/>
                  </a:lnTo>
                  <a:lnTo>
                    <a:pt x="17" y="63"/>
                  </a:lnTo>
                  <a:lnTo>
                    <a:pt x="17" y="62"/>
                  </a:lnTo>
                  <a:lnTo>
                    <a:pt x="17" y="61"/>
                  </a:lnTo>
                  <a:lnTo>
                    <a:pt x="17" y="60"/>
                  </a:lnTo>
                  <a:lnTo>
                    <a:pt x="17" y="57"/>
                  </a:lnTo>
                  <a:lnTo>
                    <a:pt x="16" y="56"/>
                  </a:lnTo>
                  <a:lnTo>
                    <a:pt x="16" y="54"/>
                  </a:lnTo>
                  <a:lnTo>
                    <a:pt x="16" y="53"/>
                  </a:lnTo>
                  <a:lnTo>
                    <a:pt x="16" y="52"/>
                  </a:lnTo>
                  <a:lnTo>
                    <a:pt x="16" y="49"/>
                  </a:lnTo>
                  <a:lnTo>
                    <a:pt x="16" y="48"/>
                  </a:lnTo>
                  <a:lnTo>
                    <a:pt x="16" y="47"/>
                  </a:lnTo>
                  <a:lnTo>
                    <a:pt x="15" y="45"/>
                  </a:lnTo>
                  <a:lnTo>
                    <a:pt x="15" y="44"/>
                  </a:lnTo>
                  <a:lnTo>
                    <a:pt x="15" y="41"/>
                  </a:lnTo>
                  <a:lnTo>
                    <a:pt x="15" y="40"/>
                  </a:lnTo>
                  <a:lnTo>
                    <a:pt x="14" y="39"/>
                  </a:lnTo>
                  <a:lnTo>
                    <a:pt x="14" y="37"/>
                  </a:lnTo>
                  <a:lnTo>
                    <a:pt x="14" y="36"/>
                  </a:lnTo>
                  <a:lnTo>
                    <a:pt x="14" y="35"/>
                  </a:lnTo>
                  <a:lnTo>
                    <a:pt x="13" y="34"/>
                  </a:lnTo>
                  <a:lnTo>
                    <a:pt x="13" y="32"/>
                  </a:lnTo>
                  <a:lnTo>
                    <a:pt x="13" y="31"/>
                  </a:lnTo>
                  <a:lnTo>
                    <a:pt x="12" y="30"/>
                  </a:lnTo>
                  <a:lnTo>
                    <a:pt x="12" y="28"/>
                  </a:lnTo>
                  <a:lnTo>
                    <a:pt x="12" y="27"/>
                  </a:lnTo>
                  <a:lnTo>
                    <a:pt x="11" y="26"/>
                  </a:lnTo>
                  <a:lnTo>
                    <a:pt x="11" y="24"/>
                  </a:lnTo>
                  <a:lnTo>
                    <a:pt x="11" y="23"/>
                  </a:lnTo>
                  <a:lnTo>
                    <a:pt x="9" y="22"/>
                  </a:lnTo>
                  <a:lnTo>
                    <a:pt x="9" y="21"/>
                  </a:lnTo>
                  <a:lnTo>
                    <a:pt x="9" y="19"/>
                  </a:lnTo>
                  <a:lnTo>
                    <a:pt x="8" y="18"/>
                  </a:lnTo>
                  <a:lnTo>
                    <a:pt x="11" y="21"/>
                  </a:lnTo>
                  <a:lnTo>
                    <a:pt x="13" y="23"/>
                  </a:lnTo>
                  <a:lnTo>
                    <a:pt x="14" y="26"/>
                  </a:lnTo>
                  <a:lnTo>
                    <a:pt x="15" y="27"/>
                  </a:lnTo>
                  <a:lnTo>
                    <a:pt x="17" y="30"/>
                  </a:lnTo>
                  <a:lnTo>
                    <a:pt x="19" y="32"/>
                  </a:lnTo>
                  <a:lnTo>
                    <a:pt x="20" y="35"/>
                  </a:lnTo>
                  <a:lnTo>
                    <a:pt x="20" y="37"/>
                  </a:lnTo>
                  <a:lnTo>
                    <a:pt x="21" y="40"/>
                  </a:lnTo>
                  <a:lnTo>
                    <a:pt x="22" y="43"/>
                  </a:lnTo>
                  <a:lnTo>
                    <a:pt x="23" y="45"/>
                  </a:lnTo>
                  <a:lnTo>
                    <a:pt x="24" y="48"/>
                  </a:lnTo>
                  <a:lnTo>
                    <a:pt x="26" y="50"/>
                  </a:lnTo>
                  <a:lnTo>
                    <a:pt x="26" y="53"/>
                  </a:lnTo>
                  <a:lnTo>
                    <a:pt x="27" y="56"/>
                  </a:lnTo>
                  <a:lnTo>
                    <a:pt x="28" y="58"/>
                  </a:lnTo>
                  <a:lnTo>
                    <a:pt x="30" y="60"/>
                  </a:lnTo>
                  <a:lnTo>
                    <a:pt x="31" y="62"/>
                  </a:lnTo>
                  <a:lnTo>
                    <a:pt x="33" y="65"/>
                  </a:lnTo>
                  <a:lnTo>
                    <a:pt x="35" y="67"/>
                  </a:lnTo>
                  <a:lnTo>
                    <a:pt x="36" y="70"/>
                  </a:lnTo>
                  <a:lnTo>
                    <a:pt x="38" y="71"/>
                  </a:lnTo>
                  <a:lnTo>
                    <a:pt x="41" y="74"/>
                  </a:lnTo>
                  <a:lnTo>
                    <a:pt x="43" y="76"/>
                  </a:lnTo>
                  <a:lnTo>
                    <a:pt x="47" y="78"/>
                  </a:lnTo>
                  <a:lnTo>
                    <a:pt x="50" y="80"/>
                  </a:lnTo>
                  <a:lnTo>
                    <a:pt x="54" y="82"/>
                  </a:lnTo>
                  <a:lnTo>
                    <a:pt x="57" y="84"/>
                  </a:lnTo>
                  <a:lnTo>
                    <a:pt x="61" y="85"/>
                  </a:lnTo>
                  <a:lnTo>
                    <a:pt x="65" y="87"/>
                  </a:lnTo>
                  <a:lnTo>
                    <a:pt x="71" y="88"/>
                  </a:lnTo>
                  <a:lnTo>
                    <a:pt x="76" y="89"/>
                  </a:lnTo>
                  <a:lnTo>
                    <a:pt x="83" y="89"/>
                  </a:lnTo>
                  <a:lnTo>
                    <a:pt x="90" y="88"/>
                  </a:lnTo>
                  <a:lnTo>
                    <a:pt x="97" y="88"/>
                  </a:lnTo>
                  <a:lnTo>
                    <a:pt x="102" y="87"/>
                  </a:lnTo>
                  <a:lnTo>
                    <a:pt x="109" y="87"/>
                  </a:lnTo>
                  <a:lnTo>
                    <a:pt x="115" y="85"/>
                  </a:lnTo>
                  <a:lnTo>
                    <a:pt x="121" y="85"/>
                  </a:lnTo>
                  <a:lnTo>
                    <a:pt x="127" y="84"/>
                  </a:lnTo>
                  <a:lnTo>
                    <a:pt x="133" y="84"/>
                  </a:lnTo>
                  <a:lnTo>
                    <a:pt x="138" y="83"/>
                  </a:lnTo>
                  <a:lnTo>
                    <a:pt x="144" y="82"/>
                  </a:lnTo>
                  <a:lnTo>
                    <a:pt x="149" y="80"/>
                  </a:lnTo>
                  <a:lnTo>
                    <a:pt x="155" y="80"/>
                  </a:lnTo>
                  <a:lnTo>
                    <a:pt x="159" y="79"/>
                  </a:lnTo>
                  <a:lnTo>
                    <a:pt x="164" y="78"/>
                  </a:lnTo>
                  <a:lnTo>
                    <a:pt x="170" y="76"/>
                  </a:lnTo>
                  <a:lnTo>
                    <a:pt x="175" y="75"/>
                  </a:lnTo>
                  <a:lnTo>
                    <a:pt x="179" y="74"/>
                  </a:lnTo>
                  <a:lnTo>
                    <a:pt x="184" y="72"/>
                  </a:lnTo>
                  <a:lnTo>
                    <a:pt x="190" y="71"/>
                  </a:lnTo>
                  <a:lnTo>
                    <a:pt x="194" y="70"/>
                  </a:lnTo>
                  <a:lnTo>
                    <a:pt x="199" y="69"/>
                  </a:lnTo>
                  <a:lnTo>
                    <a:pt x="204" y="67"/>
                  </a:lnTo>
                  <a:lnTo>
                    <a:pt x="208" y="66"/>
                  </a:lnTo>
                  <a:lnTo>
                    <a:pt x="214" y="63"/>
                  </a:lnTo>
                  <a:lnTo>
                    <a:pt x="219" y="62"/>
                  </a:lnTo>
                  <a:lnTo>
                    <a:pt x="223" y="61"/>
                  </a:lnTo>
                  <a:lnTo>
                    <a:pt x="229" y="58"/>
                  </a:lnTo>
                  <a:lnTo>
                    <a:pt x="234" y="57"/>
                  </a:lnTo>
                  <a:lnTo>
                    <a:pt x="240" y="54"/>
                  </a:lnTo>
                  <a:lnTo>
                    <a:pt x="244" y="52"/>
                  </a:lnTo>
                  <a:lnTo>
                    <a:pt x="250" y="50"/>
                  </a:lnTo>
                  <a:lnTo>
                    <a:pt x="251" y="49"/>
                  </a:lnTo>
                  <a:lnTo>
                    <a:pt x="252" y="49"/>
                  </a:lnTo>
                  <a:lnTo>
                    <a:pt x="254" y="48"/>
                  </a:lnTo>
                  <a:lnTo>
                    <a:pt x="255" y="47"/>
                  </a:lnTo>
                  <a:lnTo>
                    <a:pt x="256" y="45"/>
                  </a:lnTo>
                  <a:lnTo>
                    <a:pt x="257" y="45"/>
                  </a:lnTo>
                  <a:lnTo>
                    <a:pt x="258" y="44"/>
                  </a:lnTo>
                  <a:lnTo>
                    <a:pt x="259" y="43"/>
                  </a:lnTo>
                  <a:lnTo>
                    <a:pt x="261" y="41"/>
                  </a:lnTo>
                  <a:lnTo>
                    <a:pt x="262" y="40"/>
                  </a:lnTo>
                  <a:lnTo>
                    <a:pt x="263" y="39"/>
                  </a:lnTo>
                  <a:lnTo>
                    <a:pt x="264" y="37"/>
                  </a:lnTo>
                  <a:lnTo>
                    <a:pt x="265" y="36"/>
                  </a:lnTo>
                  <a:lnTo>
                    <a:pt x="268" y="35"/>
                  </a:lnTo>
                  <a:lnTo>
                    <a:pt x="269" y="35"/>
                  </a:lnTo>
                  <a:lnTo>
                    <a:pt x="270" y="34"/>
                  </a:lnTo>
                  <a:lnTo>
                    <a:pt x="272" y="32"/>
                  </a:lnTo>
                  <a:lnTo>
                    <a:pt x="275" y="31"/>
                  </a:lnTo>
                  <a:lnTo>
                    <a:pt x="276" y="30"/>
                  </a:lnTo>
                  <a:lnTo>
                    <a:pt x="278" y="28"/>
                  </a:lnTo>
                  <a:lnTo>
                    <a:pt x="280" y="27"/>
                  </a:lnTo>
                  <a:lnTo>
                    <a:pt x="283" y="26"/>
                  </a:lnTo>
                  <a:lnTo>
                    <a:pt x="285" y="24"/>
                  </a:lnTo>
                  <a:lnTo>
                    <a:pt x="287" y="23"/>
                  </a:lnTo>
                  <a:lnTo>
                    <a:pt x="291" y="22"/>
                  </a:lnTo>
                  <a:lnTo>
                    <a:pt x="293" y="21"/>
                  </a:lnTo>
                  <a:lnTo>
                    <a:pt x="297" y="19"/>
                  </a:lnTo>
                  <a:lnTo>
                    <a:pt x="299" y="18"/>
                  </a:lnTo>
                  <a:lnTo>
                    <a:pt x="302" y="18"/>
                  </a:lnTo>
                  <a:lnTo>
                    <a:pt x="306" y="17"/>
                  </a:lnTo>
                  <a:close/>
                </a:path>
              </a:pathLst>
            </a:custGeom>
            <a:solidFill>
              <a:srgbClr val="CC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2" name="Freeform 135"/>
            <p:cNvSpPr>
              <a:spLocks/>
            </p:cNvSpPr>
            <p:nvPr/>
          </p:nvSpPr>
          <p:spPr bwMode="auto">
            <a:xfrm>
              <a:off x="4434" y="2871"/>
              <a:ext cx="114" cy="33"/>
            </a:xfrm>
            <a:custGeom>
              <a:avLst/>
              <a:gdLst>
                <a:gd name="T0" fmla="*/ 1 w 228"/>
                <a:gd name="T1" fmla="*/ 0 h 67"/>
                <a:gd name="T2" fmla="*/ 1 w 228"/>
                <a:gd name="T3" fmla="*/ 0 h 67"/>
                <a:gd name="T4" fmla="*/ 1 w 228"/>
                <a:gd name="T5" fmla="*/ 0 h 67"/>
                <a:gd name="T6" fmla="*/ 1 w 228"/>
                <a:gd name="T7" fmla="*/ 0 h 67"/>
                <a:gd name="T8" fmla="*/ 1 w 228"/>
                <a:gd name="T9" fmla="*/ 0 h 67"/>
                <a:gd name="T10" fmla="*/ 1 w 228"/>
                <a:gd name="T11" fmla="*/ 0 h 67"/>
                <a:gd name="T12" fmla="*/ 1 w 228"/>
                <a:gd name="T13" fmla="*/ 0 h 67"/>
                <a:gd name="T14" fmla="*/ 1 w 228"/>
                <a:gd name="T15" fmla="*/ 0 h 67"/>
                <a:gd name="T16" fmla="*/ 1 w 228"/>
                <a:gd name="T17" fmla="*/ 0 h 67"/>
                <a:gd name="T18" fmla="*/ 1 w 228"/>
                <a:gd name="T19" fmla="*/ 0 h 67"/>
                <a:gd name="T20" fmla="*/ 1 w 228"/>
                <a:gd name="T21" fmla="*/ 0 h 67"/>
                <a:gd name="T22" fmla="*/ 1 w 228"/>
                <a:gd name="T23" fmla="*/ 0 h 67"/>
                <a:gd name="T24" fmla="*/ 1 w 228"/>
                <a:gd name="T25" fmla="*/ 0 h 67"/>
                <a:gd name="T26" fmla="*/ 1 w 228"/>
                <a:gd name="T27" fmla="*/ 0 h 67"/>
                <a:gd name="T28" fmla="*/ 1 w 228"/>
                <a:gd name="T29" fmla="*/ 0 h 67"/>
                <a:gd name="T30" fmla="*/ 1 w 228"/>
                <a:gd name="T31" fmla="*/ 0 h 67"/>
                <a:gd name="T32" fmla="*/ 1 w 228"/>
                <a:gd name="T33" fmla="*/ 0 h 67"/>
                <a:gd name="T34" fmla="*/ 1 w 228"/>
                <a:gd name="T35" fmla="*/ 0 h 67"/>
                <a:gd name="T36" fmla="*/ 1 w 228"/>
                <a:gd name="T37" fmla="*/ 0 h 67"/>
                <a:gd name="T38" fmla="*/ 1 w 228"/>
                <a:gd name="T39" fmla="*/ 0 h 67"/>
                <a:gd name="T40" fmla="*/ 1 w 228"/>
                <a:gd name="T41" fmla="*/ 0 h 67"/>
                <a:gd name="T42" fmla="*/ 1 w 228"/>
                <a:gd name="T43" fmla="*/ 0 h 67"/>
                <a:gd name="T44" fmla="*/ 1 w 228"/>
                <a:gd name="T45" fmla="*/ 0 h 67"/>
                <a:gd name="T46" fmla="*/ 1 w 228"/>
                <a:gd name="T47" fmla="*/ 0 h 67"/>
                <a:gd name="T48" fmla="*/ 1 w 228"/>
                <a:gd name="T49" fmla="*/ 0 h 67"/>
                <a:gd name="T50" fmla="*/ 1 w 228"/>
                <a:gd name="T51" fmla="*/ 0 h 67"/>
                <a:gd name="T52" fmla="*/ 1 w 228"/>
                <a:gd name="T53" fmla="*/ 0 h 67"/>
                <a:gd name="T54" fmla="*/ 1 w 228"/>
                <a:gd name="T55" fmla="*/ 0 h 67"/>
                <a:gd name="T56" fmla="*/ 1 w 228"/>
                <a:gd name="T57" fmla="*/ 0 h 67"/>
                <a:gd name="T58" fmla="*/ 1 w 228"/>
                <a:gd name="T59" fmla="*/ 0 h 67"/>
                <a:gd name="T60" fmla="*/ 1 w 228"/>
                <a:gd name="T61" fmla="*/ 0 h 67"/>
                <a:gd name="T62" fmla="*/ 1 w 228"/>
                <a:gd name="T63" fmla="*/ 0 h 67"/>
                <a:gd name="T64" fmla="*/ 1 w 228"/>
                <a:gd name="T65" fmla="*/ 0 h 67"/>
                <a:gd name="T66" fmla="*/ 1 w 228"/>
                <a:gd name="T67" fmla="*/ 0 h 67"/>
                <a:gd name="T68" fmla="*/ 1 w 228"/>
                <a:gd name="T69" fmla="*/ 0 h 67"/>
                <a:gd name="T70" fmla="*/ 1 w 228"/>
                <a:gd name="T71" fmla="*/ 0 h 67"/>
                <a:gd name="T72" fmla="*/ 1 w 228"/>
                <a:gd name="T73" fmla="*/ 0 h 67"/>
                <a:gd name="T74" fmla="*/ 1 w 228"/>
                <a:gd name="T75" fmla="*/ 0 h 67"/>
                <a:gd name="T76" fmla="*/ 1 w 228"/>
                <a:gd name="T77" fmla="*/ 0 h 67"/>
                <a:gd name="T78" fmla="*/ 1 w 228"/>
                <a:gd name="T79" fmla="*/ 0 h 67"/>
                <a:gd name="T80" fmla="*/ 1 w 228"/>
                <a:gd name="T81" fmla="*/ 0 h 67"/>
                <a:gd name="T82" fmla="*/ 1 w 228"/>
                <a:gd name="T83" fmla="*/ 0 h 67"/>
                <a:gd name="T84" fmla="*/ 1 w 228"/>
                <a:gd name="T85" fmla="*/ 0 h 67"/>
                <a:gd name="T86" fmla="*/ 1 w 228"/>
                <a:gd name="T87" fmla="*/ 0 h 67"/>
                <a:gd name="T88" fmla="*/ 1 w 228"/>
                <a:gd name="T89" fmla="*/ 0 h 67"/>
                <a:gd name="T90" fmla="*/ 1 w 228"/>
                <a:gd name="T91" fmla="*/ 0 h 67"/>
                <a:gd name="T92" fmla="*/ 1 w 228"/>
                <a:gd name="T93" fmla="*/ 0 h 67"/>
                <a:gd name="T94" fmla="*/ 1 w 228"/>
                <a:gd name="T95" fmla="*/ 0 h 67"/>
                <a:gd name="T96" fmla="*/ 1 w 228"/>
                <a:gd name="T97" fmla="*/ 0 h 67"/>
                <a:gd name="T98" fmla="*/ 1 w 228"/>
                <a:gd name="T99" fmla="*/ 0 h 67"/>
                <a:gd name="T100" fmla="*/ 1 w 228"/>
                <a:gd name="T101" fmla="*/ 0 h 67"/>
                <a:gd name="T102" fmla="*/ 1 w 228"/>
                <a:gd name="T103" fmla="*/ 0 h 67"/>
                <a:gd name="T104" fmla="*/ 1 w 228"/>
                <a:gd name="T105" fmla="*/ 0 h 67"/>
                <a:gd name="T106" fmla="*/ 1 w 228"/>
                <a:gd name="T107" fmla="*/ 0 h 67"/>
                <a:gd name="T108" fmla="*/ 1 w 228"/>
                <a:gd name="T109" fmla="*/ 0 h 67"/>
                <a:gd name="T110" fmla="*/ 1 w 228"/>
                <a:gd name="T111" fmla="*/ 0 h 67"/>
                <a:gd name="T112" fmla="*/ 1 w 228"/>
                <a:gd name="T113" fmla="*/ 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8" h="67">
                  <a:moveTo>
                    <a:pt x="228" y="3"/>
                  </a:moveTo>
                  <a:lnTo>
                    <a:pt x="228" y="4"/>
                  </a:lnTo>
                  <a:lnTo>
                    <a:pt x="226" y="6"/>
                  </a:lnTo>
                  <a:lnTo>
                    <a:pt x="226" y="7"/>
                  </a:lnTo>
                  <a:lnTo>
                    <a:pt x="226" y="8"/>
                  </a:lnTo>
                  <a:lnTo>
                    <a:pt x="225" y="8"/>
                  </a:lnTo>
                  <a:lnTo>
                    <a:pt x="225" y="9"/>
                  </a:lnTo>
                  <a:lnTo>
                    <a:pt x="225" y="11"/>
                  </a:lnTo>
                  <a:lnTo>
                    <a:pt x="224" y="11"/>
                  </a:lnTo>
                  <a:lnTo>
                    <a:pt x="224" y="12"/>
                  </a:lnTo>
                  <a:lnTo>
                    <a:pt x="224" y="13"/>
                  </a:lnTo>
                  <a:lnTo>
                    <a:pt x="223" y="13"/>
                  </a:lnTo>
                  <a:lnTo>
                    <a:pt x="223" y="15"/>
                  </a:lnTo>
                  <a:lnTo>
                    <a:pt x="222" y="16"/>
                  </a:lnTo>
                  <a:lnTo>
                    <a:pt x="222" y="17"/>
                  </a:lnTo>
                  <a:lnTo>
                    <a:pt x="221" y="17"/>
                  </a:lnTo>
                  <a:lnTo>
                    <a:pt x="221" y="19"/>
                  </a:lnTo>
                  <a:lnTo>
                    <a:pt x="221" y="20"/>
                  </a:lnTo>
                  <a:lnTo>
                    <a:pt x="219" y="21"/>
                  </a:lnTo>
                  <a:lnTo>
                    <a:pt x="219" y="22"/>
                  </a:lnTo>
                  <a:lnTo>
                    <a:pt x="218" y="24"/>
                  </a:lnTo>
                  <a:lnTo>
                    <a:pt x="218" y="25"/>
                  </a:lnTo>
                  <a:lnTo>
                    <a:pt x="218" y="26"/>
                  </a:lnTo>
                  <a:lnTo>
                    <a:pt x="217" y="26"/>
                  </a:lnTo>
                  <a:lnTo>
                    <a:pt x="217" y="25"/>
                  </a:lnTo>
                  <a:lnTo>
                    <a:pt x="216" y="25"/>
                  </a:lnTo>
                  <a:lnTo>
                    <a:pt x="215" y="25"/>
                  </a:lnTo>
                  <a:lnTo>
                    <a:pt x="214" y="25"/>
                  </a:lnTo>
                  <a:lnTo>
                    <a:pt x="214" y="24"/>
                  </a:lnTo>
                  <a:lnTo>
                    <a:pt x="213" y="24"/>
                  </a:lnTo>
                  <a:lnTo>
                    <a:pt x="211" y="22"/>
                  </a:lnTo>
                  <a:lnTo>
                    <a:pt x="210" y="22"/>
                  </a:lnTo>
                  <a:lnTo>
                    <a:pt x="210" y="21"/>
                  </a:lnTo>
                  <a:lnTo>
                    <a:pt x="209" y="21"/>
                  </a:lnTo>
                  <a:lnTo>
                    <a:pt x="208" y="21"/>
                  </a:lnTo>
                  <a:lnTo>
                    <a:pt x="207" y="21"/>
                  </a:lnTo>
                  <a:lnTo>
                    <a:pt x="207" y="20"/>
                  </a:lnTo>
                  <a:lnTo>
                    <a:pt x="206" y="20"/>
                  </a:lnTo>
                  <a:lnTo>
                    <a:pt x="206" y="21"/>
                  </a:lnTo>
                  <a:lnTo>
                    <a:pt x="206" y="22"/>
                  </a:lnTo>
                  <a:lnTo>
                    <a:pt x="206" y="24"/>
                  </a:lnTo>
                  <a:lnTo>
                    <a:pt x="204" y="25"/>
                  </a:lnTo>
                  <a:lnTo>
                    <a:pt x="204" y="26"/>
                  </a:lnTo>
                  <a:lnTo>
                    <a:pt x="203" y="28"/>
                  </a:lnTo>
                  <a:lnTo>
                    <a:pt x="203" y="29"/>
                  </a:lnTo>
                  <a:lnTo>
                    <a:pt x="202" y="30"/>
                  </a:lnTo>
                  <a:lnTo>
                    <a:pt x="202" y="32"/>
                  </a:lnTo>
                  <a:lnTo>
                    <a:pt x="201" y="32"/>
                  </a:lnTo>
                  <a:lnTo>
                    <a:pt x="201" y="33"/>
                  </a:lnTo>
                  <a:lnTo>
                    <a:pt x="200" y="33"/>
                  </a:lnTo>
                  <a:lnTo>
                    <a:pt x="200" y="34"/>
                  </a:lnTo>
                  <a:lnTo>
                    <a:pt x="199" y="35"/>
                  </a:lnTo>
                  <a:lnTo>
                    <a:pt x="199" y="37"/>
                  </a:lnTo>
                  <a:lnTo>
                    <a:pt x="197" y="37"/>
                  </a:lnTo>
                  <a:lnTo>
                    <a:pt x="197" y="38"/>
                  </a:lnTo>
                  <a:lnTo>
                    <a:pt x="196" y="38"/>
                  </a:lnTo>
                  <a:lnTo>
                    <a:pt x="195" y="37"/>
                  </a:lnTo>
                  <a:lnTo>
                    <a:pt x="194" y="37"/>
                  </a:lnTo>
                  <a:lnTo>
                    <a:pt x="193" y="37"/>
                  </a:lnTo>
                  <a:lnTo>
                    <a:pt x="193" y="35"/>
                  </a:lnTo>
                  <a:lnTo>
                    <a:pt x="192" y="35"/>
                  </a:lnTo>
                  <a:lnTo>
                    <a:pt x="190" y="35"/>
                  </a:lnTo>
                  <a:lnTo>
                    <a:pt x="190" y="34"/>
                  </a:lnTo>
                  <a:lnTo>
                    <a:pt x="189" y="34"/>
                  </a:lnTo>
                  <a:lnTo>
                    <a:pt x="188" y="33"/>
                  </a:lnTo>
                  <a:lnTo>
                    <a:pt x="187" y="33"/>
                  </a:lnTo>
                  <a:lnTo>
                    <a:pt x="186" y="33"/>
                  </a:lnTo>
                  <a:lnTo>
                    <a:pt x="185" y="32"/>
                  </a:lnTo>
                  <a:lnTo>
                    <a:pt x="172" y="48"/>
                  </a:lnTo>
                  <a:lnTo>
                    <a:pt x="171" y="48"/>
                  </a:lnTo>
                  <a:lnTo>
                    <a:pt x="169" y="48"/>
                  </a:lnTo>
                  <a:lnTo>
                    <a:pt x="168" y="48"/>
                  </a:lnTo>
                  <a:lnTo>
                    <a:pt x="167" y="48"/>
                  </a:lnTo>
                  <a:lnTo>
                    <a:pt x="166" y="48"/>
                  </a:lnTo>
                  <a:lnTo>
                    <a:pt x="165" y="48"/>
                  </a:lnTo>
                  <a:lnTo>
                    <a:pt x="164" y="47"/>
                  </a:lnTo>
                  <a:lnTo>
                    <a:pt x="162" y="47"/>
                  </a:lnTo>
                  <a:lnTo>
                    <a:pt x="161" y="47"/>
                  </a:lnTo>
                  <a:lnTo>
                    <a:pt x="160" y="47"/>
                  </a:lnTo>
                  <a:lnTo>
                    <a:pt x="160" y="46"/>
                  </a:lnTo>
                  <a:lnTo>
                    <a:pt x="159" y="46"/>
                  </a:lnTo>
                  <a:lnTo>
                    <a:pt x="158" y="46"/>
                  </a:lnTo>
                  <a:lnTo>
                    <a:pt x="157" y="46"/>
                  </a:lnTo>
                  <a:lnTo>
                    <a:pt x="157" y="45"/>
                  </a:lnTo>
                  <a:lnTo>
                    <a:pt x="156" y="45"/>
                  </a:lnTo>
                  <a:lnTo>
                    <a:pt x="154" y="45"/>
                  </a:lnTo>
                  <a:lnTo>
                    <a:pt x="153" y="45"/>
                  </a:lnTo>
                  <a:lnTo>
                    <a:pt x="152" y="43"/>
                  </a:lnTo>
                  <a:lnTo>
                    <a:pt x="151" y="43"/>
                  </a:lnTo>
                  <a:lnTo>
                    <a:pt x="150" y="43"/>
                  </a:lnTo>
                  <a:lnTo>
                    <a:pt x="137" y="60"/>
                  </a:lnTo>
                  <a:lnTo>
                    <a:pt x="136" y="60"/>
                  </a:lnTo>
                  <a:lnTo>
                    <a:pt x="135" y="60"/>
                  </a:lnTo>
                  <a:lnTo>
                    <a:pt x="133" y="60"/>
                  </a:lnTo>
                  <a:lnTo>
                    <a:pt x="132" y="60"/>
                  </a:lnTo>
                  <a:lnTo>
                    <a:pt x="131" y="60"/>
                  </a:lnTo>
                  <a:lnTo>
                    <a:pt x="130" y="59"/>
                  </a:lnTo>
                  <a:lnTo>
                    <a:pt x="129" y="59"/>
                  </a:lnTo>
                  <a:lnTo>
                    <a:pt x="128" y="59"/>
                  </a:lnTo>
                  <a:lnTo>
                    <a:pt x="126" y="59"/>
                  </a:lnTo>
                  <a:lnTo>
                    <a:pt x="125" y="57"/>
                  </a:lnTo>
                  <a:lnTo>
                    <a:pt x="124" y="57"/>
                  </a:lnTo>
                  <a:lnTo>
                    <a:pt x="123" y="57"/>
                  </a:lnTo>
                  <a:lnTo>
                    <a:pt x="123" y="56"/>
                  </a:lnTo>
                  <a:lnTo>
                    <a:pt x="122" y="56"/>
                  </a:lnTo>
                  <a:lnTo>
                    <a:pt x="121" y="56"/>
                  </a:lnTo>
                  <a:lnTo>
                    <a:pt x="119" y="56"/>
                  </a:lnTo>
                  <a:lnTo>
                    <a:pt x="119" y="55"/>
                  </a:lnTo>
                  <a:lnTo>
                    <a:pt x="118" y="55"/>
                  </a:lnTo>
                  <a:lnTo>
                    <a:pt x="117" y="55"/>
                  </a:lnTo>
                  <a:lnTo>
                    <a:pt x="116" y="55"/>
                  </a:lnTo>
                  <a:lnTo>
                    <a:pt x="107" y="67"/>
                  </a:lnTo>
                  <a:lnTo>
                    <a:pt x="81" y="67"/>
                  </a:lnTo>
                  <a:lnTo>
                    <a:pt x="73" y="55"/>
                  </a:lnTo>
                  <a:lnTo>
                    <a:pt x="64" y="67"/>
                  </a:lnTo>
                  <a:lnTo>
                    <a:pt x="62" y="65"/>
                  </a:lnTo>
                  <a:lnTo>
                    <a:pt x="61" y="65"/>
                  </a:lnTo>
                  <a:lnTo>
                    <a:pt x="60" y="65"/>
                  </a:lnTo>
                  <a:lnTo>
                    <a:pt x="59" y="65"/>
                  </a:lnTo>
                  <a:lnTo>
                    <a:pt x="58" y="64"/>
                  </a:lnTo>
                  <a:lnTo>
                    <a:pt x="57" y="64"/>
                  </a:lnTo>
                  <a:lnTo>
                    <a:pt x="55" y="64"/>
                  </a:lnTo>
                  <a:lnTo>
                    <a:pt x="55" y="63"/>
                  </a:lnTo>
                  <a:lnTo>
                    <a:pt x="54" y="63"/>
                  </a:lnTo>
                  <a:lnTo>
                    <a:pt x="53" y="63"/>
                  </a:lnTo>
                  <a:lnTo>
                    <a:pt x="52" y="63"/>
                  </a:lnTo>
                  <a:lnTo>
                    <a:pt x="51" y="63"/>
                  </a:lnTo>
                  <a:lnTo>
                    <a:pt x="51" y="61"/>
                  </a:lnTo>
                  <a:lnTo>
                    <a:pt x="50" y="61"/>
                  </a:lnTo>
                  <a:lnTo>
                    <a:pt x="48" y="61"/>
                  </a:lnTo>
                  <a:lnTo>
                    <a:pt x="47" y="61"/>
                  </a:lnTo>
                  <a:lnTo>
                    <a:pt x="46" y="61"/>
                  </a:lnTo>
                  <a:lnTo>
                    <a:pt x="45" y="60"/>
                  </a:lnTo>
                  <a:lnTo>
                    <a:pt x="44" y="60"/>
                  </a:lnTo>
                  <a:lnTo>
                    <a:pt x="43" y="60"/>
                  </a:lnTo>
                  <a:lnTo>
                    <a:pt x="35" y="48"/>
                  </a:lnTo>
                  <a:lnTo>
                    <a:pt x="32" y="50"/>
                  </a:lnTo>
                  <a:lnTo>
                    <a:pt x="31" y="51"/>
                  </a:lnTo>
                  <a:lnTo>
                    <a:pt x="29" y="51"/>
                  </a:lnTo>
                  <a:lnTo>
                    <a:pt x="28" y="51"/>
                  </a:lnTo>
                  <a:lnTo>
                    <a:pt x="26" y="51"/>
                  </a:lnTo>
                  <a:lnTo>
                    <a:pt x="24" y="51"/>
                  </a:lnTo>
                  <a:lnTo>
                    <a:pt x="23" y="51"/>
                  </a:lnTo>
                  <a:lnTo>
                    <a:pt x="22" y="50"/>
                  </a:lnTo>
                  <a:lnTo>
                    <a:pt x="21" y="48"/>
                  </a:lnTo>
                  <a:lnTo>
                    <a:pt x="18" y="48"/>
                  </a:lnTo>
                  <a:lnTo>
                    <a:pt x="17" y="47"/>
                  </a:lnTo>
                  <a:lnTo>
                    <a:pt x="16" y="46"/>
                  </a:lnTo>
                  <a:lnTo>
                    <a:pt x="15" y="45"/>
                  </a:lnTo>
                  <a:lnTo>
                    <a:pt x="14" y="42"/>
                  </a:lnTo>
                  <a:lnTo>
                    <a:pt x="11" y="41"/>
                  </a:lnTo>
                  <a:lnTo>
                    <a:pt x="10" y="39"/>
                  </a:lnTo>
                  <a:lnTo>
                    <a:pt x="9" y="37"/>
                  </a:lnTo>
                  <a:lnTo>
                    <a:pt x="8" y="35"/>
                  </a:lnTo>
                  <a:lnTo>
                    <a:pt x="7" y="33"/>
                  </a:lnTo>
                  <a:lnTo>
                    <a:pt x="7" y="30"/>
                  </a:lnTo>
                  <a:lnTo>
                    <a:pt x="5" y="29"/>
                  </a:lnTo>
                  <a:lnTo>
                    <a:pt x="4" y="26"/>
                  </a:lnTo>
                  <a:lnTo>
                    <a:pt x="3" y="24"/>
                  </a:lnTo>
                  <a:lnTo>
                    <a:pt x="3" y="21"/>
                  </a:lnTo>
                  <a:lnTo>
                    <a:pt x="2" y="20"/>
                  </a:lnTo>
                  <a:lnTo>
                    <a:pt x="2" y="17"/>
                  </a:lnTo>
                  <a:lnTo>
                    <a:pt x="1" y="15"/>
                  </a:lnTo>
                  <a:lnTo>
                    <a:pt x="1" y="12"/>
                  </a:lnTo>
                  <a:lnTo>
                    <a:pt x="1" y="9"/>
                  </a:lnTo>
                  <a:lnTo>
                    <a:pt x="0" y="8"/>
                  </a:lnTo>
                  <a:lnTo>
                    <a:pt x="0" y="6"/>
                  </a:lnTo>
                  <a:lnTo>
                    <a:pt x="0" y="3"/>
                  </a:lnTo>
                  <a:lnTo>
                    <a:pt x="12" y="20"/>
                  </a:lnTo>
                  <a:lnTo>
                    <a:pt x="16" y="20"/>
                  </a:lnTo>
                  <a:lnTo>
                    <a:pt x="35" y="37"/>
                  </a:lnTo>
                  <a:lnTo>
                    <a:pt x="36" y="35"/>
                  </a:lnTo>
                  <a:lnTo>
                    <a:pt x="37" y="34"/>
                  </a:lnTo>
                  <a:lnTo>
                    <a:pt x="37" y="33"/>
                  </a:lnTo>
                  <a:lnTo>
                    <a:pt x="38" y="32"/>
                  </a:lnTo>
                  <a:lnTo>
                    <a:pt x="39" y="30"/>
                  </a:lnTo>
                  <a:lnTo>
                    <a:pt x="40" y="30"/>
                  </a:lnTo>
                  <a:lnTo>
                    <a:pt x="40" y="29"/>
                  </a:lnTo>
                  <a:lnTo>
                    <a:pt x="42" y="29"/>
                  </a:lnTo>
                  <a:lnTo>
                    <a:pt x="43" y="28"/>
                  </a:lnTo>
                  <a:lnTo>
                    <a:pt x="44" y="28"/>
                  </a:lnTo>
                  <a:lnTo>
                    <a:pt x="45" y="28"/>
                  </a:lnTo>
                  <a:lnTo>
                    <a:pt x="45" y="26"/>
                  </a:lnTo>
                  <a:lnTo>
                    <a:pt x="46" y="26"/>
                  </a:lnTo>
                  <a:lnTo>
                    <a:pt x="47" y="26"/>
                  </a:lnTo>
                  <a:lnTo>
                    <a:pt x="48" y="26"/>
                  </a:lnTo>
                  <a:lnTo>
                    <a:pt x="50" y="26"/>
                  </a:lnTo>
                  <a:lnTo>
                    <a:pt x="51" y="26"/>
                  </a:lnTo>
                  <a:lnTo>
                    <a:pt x="52" y="26"/>
                  </a:lnTo>
                  <a:lnTo>
                    <a:pt x="53" y="26"/>
                  </a:lnTo>
                  <a:lnTo>
                    <a:pt x="54" y="26"/>
                  </a:lnTo>
                  <a:lnTo>
                    <a:pt x="55" y="26"/>
                  </a:lnTo>
                  <a:lnTo>
                    <a:pt x="57" y="26"/>
                  </a:lnTo>
                  <a:lnTo>
                    <a:pt x="58" y="26"/>
                  </a:lnTo>
                  <a:lnTo>
                    <a:pt x="59" y="26"/>
                  </a:lnTo>
                  <a:lnTo>
                    <a:pt x="60" y="26"/>
                  </a:lnTo>
                  <a:lnTo>
                    <a:pt x="68" y="38"/>
                  </a:lnTo>
                  <a:lnTo>
                    <a:pt x="69" y="37"/>
                  </a:lnTo>
                  <a:lnTo>
                    <a:pt x="71" y="35"/>
                  </a:lnTo>
                  <a:lnTo>
                    <a:pt x="72" y="35"/>
                  </a:lnTo>
                  <a:lnTo>
                    <a:pt x="72" y="34"/>
                  </a:lnTo>
                  <a:lnTo>
                    <a:pt x="73" y="34"/>
                  </a:lnTo>
                  <a:lnTo>
                    <a:pt x="74" y="33"/>
                  </a:lnTo>
                  <a:lnTo>
                    <a:pt x="75" y="32"/>
                  </a:lnTo>
                  <a:lnTo>
                    <a:pt x="76" y="30"/>
                  </a:lnTo>
                  <a:lnTo>
                    <a:pt x="78" y="29"/>
                  </a:lnTo>
                  <a:lnTo>
                    <a:pt x="79" y="29"/>
                  </a:lnTo>
                  <a:lnTo>
                    <a:pt x="80" y="28"/>
                  </a:lnTo>
                  <a:lnTo>
                    <a:pt x="81" y="26"/>
                  </a:lnTo>
                  <a:lnTo>
                    <a:pt x="82" y="26"/>
                  </a:lnTo>
                  <a:lnTo>
                    <a:pt x="83" y="25"/>
                  </a:lnTo>
                  <a:lnTo>
                    <a:pt x="85" y="25"/>
                  </a:lnTo>
                  <a:lnTo>
                    <a:pt x="86" y="24"/>
                  </a:lnTo>
                  <a:lnTo>
                    <a:pt x="87" y="24"/>
                  </a:lnTo>
                  <a:lnTo>
                    <a:pt x="88" y="24"/>
                  </a:lnTo>
                  <a:lnTo>
                    <a:pt x="89" y="24"/>
                  </a:lnTo>
                  <a:lnTo>
                    <a:pt x="90" y="24"/>
                  </a:lnTo>
                  <a:lnTo>
                    <a:pt x="92" y="24"/>
                  </a:lnTo>
                  <a:lnTo>
                    <a:pt x="93" y="24"/>
                  </a:lnTo>
                  <a:lnTo>
                    <a:pt x="95" y="24"/>
                  </a:lnTo>
                  <a:lnTo>
                    <a:pt x="96" y="24"/>
                  </a:lnTo>
                  <a:lnTo>
                    <a:pt x="97" y="24"/>
                  </a:lnTo>
                  <a:lnTo>
                    <a:pt x="100" y="25"/>
                  </a:lnTo>
                  <a:lnTo>
                    <a:pt x="101" y="25"/>
                  </a:lnTo>
                  <a:lnTo>
                    <a:pt x="103" y="26"/>
                  </a:lnTo>
                  <a:lnTo>
                    <a:pt x="111" y="38"/>
                  </a:lnTo>
                  <a:lnTo>
                    <a:pt x="124" y="20"/>
                  </a:lnTo>
                  <a:lnTo>
                    <a:pt x="142" y="20"/>
                  </a:lnTo>
                  <a:lnTo>
                    <a:pt x="150" y="32"/>
                  </a:lnTo>
                  <a:lnTo>
                    <a:pt x="151" y="32"/>
                  </a:lnTo>
                  <a:lnTo>
                    <a:pt x="151" y="30"/>
                  </a:lnTo>
                  <a:lnTo>
                    <a:pt x="151" y="29"/>
                  </a:lnTo>
                  <a:lnTo>
                    <a:pt x="152" y="28"/>
                  </a:lnTo>
                  <a:lnTo>
                    <a:pt x="152" y="26"/>
                  </a:lnTo>
                  <a:lnTo>
                    <a:pt x="153" y="25"/>
                  </a:lnTo>
                  <a:lnTo>
                    <a:pt x="153" y="24"/>
                  </a:lnTo>
                  <a:lnTo>
                    <a:pt x="154" y="22"/>
                  </a:lnTo>
                  <a:lnTo>
                    <a:pt x="154" y="21"/>
                  </a:lnTo>
                  <a:lnTo>
                    <a:pt x="154" y="20"/>
                  </a:lnTo>
                  <a:lnTo>
                    <a:pt x="156" y="20"/>
                  </a:lnTo>
                  <a:lnTo>
                    <a:pt x="156" y="19"/>
                  </a:lnTo>
                  <a:lnTo>
                    <a:pt x="157" y="17"/>
                  </a:lnTo>
                  <a:lnTo>
                    <a:pt x="157" y="16"/>
                  </a:lnTo>
                  <a:lnTo>
                    <a:pt x="158" y="15"/>
                  </a:lnTo>
                  <a:lnTo>
                    <a:pt x="159" y="13"/>
                  </a:lnTo>
                  <a:lnTo>
                    <a:pt x="159" y="12"/>
                  </a:lnTo>
                  <a:lnTo>
                    <a:pt x="160" y="12"/>
                  </a:lnTo>
                  <a:lnTo>
                    <a:pt x="160" y="11"/>
                  </a:lnTo>
                  <a:lnTo>
                    <a:pt x="161" y="9"/>
                  </a:lnTo>
                  <a:lnTo>
                    <a:pt x="162" y="9"/>
                  </a:lnTo>
                  <a:lnTo>
                    <a:pt x="162" y="8"/>
                  </a:lnTo>
                  <a:lnTo>
                    <a:pt x="172" y="8"/>
                  </a:lnTo>
                  <a:lnTo>
                    <a:pt x="180" y="20"/>
                  </a:lnTo>
                  <a:lnTo>
                    <a:pt x="181" y="20"/>
                  </a:lnTo>
                  <a:lnTo>
                    <a:pt x="182" y="20"/>
                  </a:lnTo>
                  <a:lnTo>
                    <a:pt x="183" y="20"/>
                  </a:lnTo>
                  <a:lnTo>
                    <a:pt x="186" y="19"/>
                  </a:lnTo>
                  <a:lnTo>
                    <a:pt x="187" y="19"/>
                  </a:lnTo>
                  <a:lnTo>
                    <a:pt x="188" y="17"/>
                  </a:lnTo>
                  <a:lnTo>
                    <a:pt x="189" y="17"/>
                  </a:lnTo>
                  <a:lnTo>
                    <a:pt x="192" y="16"/>
                  </a:lnTo>
                  <a:lnTo>
                    <a:pt x="193" y="15"/>
                  </a:lnTo>
                  <a:lnTo>
                    <a:pt x="195" y="15"/>
                  </a:lnTo>
                  <a:lnTo>
                    <a:pt x="196" y="13"/>
                  </a:lnTo>
                  <a:lnTo>
                    <a:pt x="197" y="12"/>
                  </a:lnTo>
                  <a:lnTo>
                    <a:pt x="200" y="11"/>
                  </a:lnTo>
                  <a:lnTo>
                    <a:pt x="201" y="9"/>
                  </a:lnTo>
                  <a:lnTo>
                    <a:pt x="203" y="8"/>
                  </a:lnTo>
                  <a:lnTo>
                    <a:pt x="204" y="7"/>
                  </a:lnTo>
                  <a:lnTo>
                    <a:pt x="207" y="7"/>
                  </a:lnTo>
                  <a:lnTo>
                    <a:pt x="208" y="6"/>
                  </a:lnTo>
                  <a:lnTo>
                    <a:pt x="209" y="4"/>
                  </a:lnTo>
                  <a:lnTo>
                    <a:pt x="211" y="3"/>
                  </a:lnTo>
                  <a:lnTo>
                    <a:pt x="213" y="3"/>
                  </a:lnTo>
                  <a:lnTo>
                    <a:pt x="214" y="2"/>
                  </a:lnTo>
                  <a:lnTo>
                    <a:pt x="216" y="2"/>
                  </a:lnTo>
                  <a:lnTo>
                    <a:pt x="217" y="0"/>
                  </a:lnTo>
                  <a:lnTo>
                    <a:pt x="218" y="0"/>
                  </a:lnTo>
                  <a:lnTo>
                    <a:pt x="219" y="0"/>
                  </a:lnTo>
                  <a:lnTo>
                    <a:pt x="222" y="0"/>
                  </a:lnTo>
                  <a:lnTo>
                    <a:pt x="223" y="0"/>
                  </a:lnTo>
                  <a:lnTo>
                    <a:pt x="224" y="0"/>
                  </a:lnTo>
                  <a:lnTo>
                    <a:pt x="225" y="2"/>
                  </a:lnTo>
                  <a:lnTo>
                    <a:pt x="226" y="2"/>
                  </a:lnTo>
                  <a:lnTo>
                    <a:pt x="2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3" name="Freeform 136"/>
            <p:cNvSpPr>
              <a:spLocks/>
            </p:cNvSpPr>
            <p:nvPr/>
          </p:nvSpPr>
          <p:spPr bwMode="auto">
            <a:xfrm>
              <a:off x="4433" y="2871"/>
              <a:ext cx="124" cy="19"/>
            </a:xfrm>
            <a:custGeom>
              <a:avLst/>
              <a:gdLst>
                <a:gd name="T0" fmla="*/ 0 w 249"/>
                <a:gd name="T1" fmla="*/ 0 h 38"/>
                <a:gd name="T2" fmla="*/ 0 w 249"/>
                <a:gd name="T3" fmla="*/ 1 h 38"/>
                <a:gd name="T4" fmla="*/ 0 w 249"/>
                <a:gd name="T5" fmla="*/ 1 h 38"/>
                <a:gd name="T6" fmla="*/ 0 w 249"/>
                <a:gd name="T7" fmla="*/ 1 h 38"/>
                <a:gd name="T8" fmla="*/ 0 w 249"/>
                <a:gd name="T9" fmla="*/ 1 h 38"/>
                <a:gd name="T10" fmla="*/ 0 w 249"/>
                <a:gd name="T11" fmla="*/ 1 h 38"/>
                <a:gd name="T12" fmla="*/ 0 w 249"/>
                <a:gd name="T13" fmla="*/ 1 h 38"/>
                <a:gd name="T14" fmla="*/ 0 w 249"/>
                <a:gd name="T15" fmla="*/ 1 h 38"/>
                <a:gd name="T16" fmla="*/ 0 w 249"/>
                <a:gd name="T17" fmla="*/ 1 h 38"/>
                <a:gd name="T18" fmla="*/ 0 w 249"/>
                <a:gd name="T19" fmla="*/ 1 h 38"/>
                <a:gd name="T20" fmla="*/ 0 w 249"/>
                <a:gd name="T21" fmla="*/ 1 h 38"/>
                <a:gd name="T22" fmla="*/ 0 w 249"/>
                <a:gd name="T23" fmla="*/ 1 h 38"/>
                <a:gd name="T24" fmla="*/ 0 w 249"/>
                <a:gd name="T25" fmla="*/ 1 h 38"/>
                <a:gd name="T26" fmla="*/ 0 w 249"/>
                <a:gd name="T27" fmla="*/ 1 h 38"/>
                <a:gd name="T28" fmla="*/ 0 w 249"/>
                <a:gd name="T29" fmla="*/ 1 h 38"/>
                <a:gd name="T30" fmla="*/ 0 w 249"/>
                <a:gd name="T31" fmla="*/ 1 h 38"/>
                <a:gd name="T32" fmla="*/ 0 w 249"/>
                <a:gd name="T33" fmla="*/ 1 h 38"/>
                <a:gd name="T34" fmla="*/ 0 w 249"/>
                <a:gd name="T35" fmla="*/ 1 h 38"/>
                <a:gd name="T36" fmla="*/ 0 w 249"/>
                <a:gd name="T37" fmla="*/ 1 h 38"/>
                <a:gd name="T38" fmla="*/ 0 w 249"/>
                <a:gd name="T39" fmla="*/ 1 h 38"/>
                <a:gd name="T40" fmla="*/ 0 w 249"/>
                <a:gd name="T41" fmla="*/ 1 h 38"/>
                <a:gd name="T42" fmla="*/ 0 w 249"/>
                <a:gd name="T43" fmla="*/ 1 h 38"/>
                <a:gd name="T44" fmla="*/ 0 w 249"/>
                <a:gd name="T45" fmla="*/ 1 h 38"/>
                <a:gd name="T46" fmla="*/ 0 w 249"/>
                <a:gd name="T47" fmla="*/ 1 h 38"/>
                <a:gd name="T48" fmla="*/ 0 w 249"/>
                <a:gd name="T49" fmla="*/ 1 h 38"/>
                <a:gd name="T50" fmla="*/ 0 w 249"/>
                <a:gd name="T51" fmla="*/ 1 h 38"/>
                <a:gd name="T52" fmla="*/ 0 w 249"/>
                <a:gd name="T53" fmla="*/ 1 h 38"/>
                <a:gd name="T54" fmla="*/ 0 w 249"/>
                <a:gd name="T55" fmla="*/ 1 h 38"/>
                <a:gd name="T56" fmla="*/ 0 w 249"/>
                <a:gd name="T57" fmla="*/ 1 h 38"/>
                <a:gd name="T58" fmla="*/ 0 w 249"/>
                <a:gd name="T59" fmla="*/ 1 h 38"/>
                <a:gd name="T60" fmla="*/ 0 w 249"/>
                <a:gd name="T61" fmla="*/ 1 h 38"/>
                <a:gd name="T62" fmla="*/ 0 w 249"/>
                <a:gd name="T63" fmla="*/ 1 h 38"/>
                <a:gd name="T64" fmla="*/ 0 w 249"/>
                <a:gd name="T65" fmla="*/ 1 h 38"/>
                <a:gd name="T66" fmla="*/ 0 w 249"/>
                <a:gd name="T67" fmla="*/ 1 h 38"/>
                <a:gd name="T68" fmla="*/ 0 w 249"/>
                <a:gd name="T69" fmla="*/ 1 h 38"/>
                <a:gd name="T70" fmla="*/ 0 w 249"/>
                <a:gd name="T71" fmla="*/ 1 h 38"/>
                <a:gd name="T72" fmla="*/ 0 w 249"/>
                <a:gd name="T73" fmla="*/ 1 h 38"/>
                <a:gd name="T74" fmla="*/ 0 w 249"/>
                <a:gd name="T75" fmla="*/ 1 h 38"/>
                <a:gd name="T76" fmla="*/ 0 w 249"/>
                <a:gd name="T77" fmla="*/ 1 h 38"/>
                <a:gd name="T78" fmla="*/ 0 w 249"/>
                <a:gd name="T79" fmla="*/ 1 h 38"/>
                <a:gd name="T80" fmla="*/ 0 w 249"/>
                <a:gd name="T81" fmla="*/ 1 h 38"/>
                <a:gd name="T82" fmla="*/ 0 w 249"/>
                <a:gd name="T83" fmla="*/ 1 h 38"/>
                <a:gd name="T84" fmla="*/ 0 w 249"/>
                <a:gd name="T85" fmla="*/ 1 h 38"/>
                <a:gd name="T86" fmla="*/ 0 w 249"/>
                <a:gd name="T87" fmla="*/ 1 h 38"/>
                <a:gd name="T88" fmla="*/ 0 w 249"/>
                <a:gd name="T89" fmla="*/ 1 h 38"/>
                <a:gd name="T90" fmla="*/ 0 w 249"/>
                <a:gd name="T91" fmla="*/ 1 h 38"/>
                <a:gd name="T92" fmla="*/ 0 w 249"/>
                <a:gd name="T93" fmla="*/ 1 h 38"/>
                <a:gd name="T94" fmla="*/ 0 w 249"/>
                <a:gd name="T95" fmla="*/ 1 h 38"/>
                <a:gd name="T96" fmla="*/ 0 w 249"/>
                <a:gd name="T97" fmla="*/ 1 h 38"/>
                <a:gd name="T98" fmla="*/ 0 w 249"/>
                <a:gd name="T99" fmla="*/ 1 h 38"/>
                <a:gd name="T100" fmla="*/ 0 w 249"/>
                <a:gd name="T101" fmla="*/ 1 h 38"/>
                <a:gd name="T102" fmla="*/ 0 w 249"/>
                <a:gd name="T103" fmla="*/ 1 h 38"/>
                <a:gd name="T104" fmla="*/ 0 w 249"/>
                <a:gd name="T105" fmla="*/ 1 h 38"/>
                <a:gd name="T106" fmla="*/ 0 w 249"/>
                <a:gd name="T107" fmla="*/ 1 h 38"/>
                <a:gd name="T108" fmla="*/ 0 w 249"/>
                <a:gd name="T109" fmla="*/ 1 h 38"/>
                <a:gd name="T110" fmla="*/ 0 w 249"/>
                <a:gd name="T111" fmla="*/ 1 h 38"/>
                <a:gd name="T112" fmla="*/ 0 w 249"/>
                <a:gd name="T113" fmla="*/ 1 h 38"/>
                <a:gd name="T114" fmla="*/ 0 w 249"/>
                <a:gd name="T115" fmla="*/ 1 h 38"/>
                <a:gd name="T116" fmla="*/ 0 w 249"/>
                <a:gd name="T117" fmla="*/ 0 h 38"/>
                <a:gd name="T118" fmla="*/ 0 w 249"/>
                <a:gd name="T119" fmla="*/ 0 h 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9" h="38">
                  <a:moveTo>
                    <a:pt x="249" y="0"/>
                  </a:moveTo>
                  <a:lnTo>
                    <a:pt x="248" y="0"/>
                  </a:lnTo>
                  <a:lnTo>
                    <a:pt x="247" y="0"/>
                  </a:lnTo>
                  <a:lnTo>
                    <a:pt x="246" y="0"/>
                  </a:lnTo>
                  <a:lnTo>
                    <a:pt x="244" y="0"/>
                  </a:lnTo>
                  <a:lnTo>
                    <a:pt x="243" y="0"/>
                  </a:lnTo>
                  <a:lnTo>
                    <a:pt x="242" y="0"/>
                  </a:lnTo>
                  <a:lnTo>
                    <a:pt x="241" y="2"/>
                  </a:lnTo>
                  <a:lnTo>
                    <a:pt x="240" y="2"/>
                  </a:lnTo>
                  <a:lnTo>
                    <a:pt x="239" y="2"/>
                  </a:lnTo>
                  <a:lnTo>
                    <a:pt x="237" y="2"/>
                  </a:lnTo>
                  <a:lnTo>
                    <a:pt x="236" y="2"/>
                  </a:lnTo>
                  <a:lnTo>
                    <a:pt x="234" y="2"/>
                  </a:lnTo>
                  <a:lnTo>
                    <a:pt x="233" y="2"/>
                  </a:lnTo>
                  <a:lnTo>
                    <a:pt x="232" y="2"/>
                  </a:lnTo>
                  <a:lnTo>
                    <a:pt x="230" y="2"/>
                  </a:lnTo>
                  <a:lnTo>
                    <a:pt x="228" y="2"/>
                  </a:lnTo>
                  <a:lnTo>
                    <a:pt x="227" y="2"/>
                  </a:lnTo>
                  <a:lnTo>
                    <a:pt x="226" y="3"/>
                  </a:lnTo>
                  <a:lnTo>
                    <a:pt x="225" y="3"/>
                  </a:lnTo>
                  <a:lnTo>
                    <a:pt x="223" y="3"/>
                  </a:lnTo>
                  <a:lnTo>
                    <a:pt x="222" y="3"/>
                  </a:lnTo>
                  <a:lnTo>
                    <a:pt x="221" y="3"/>
                  </a:lnTo>
                  <a:lnTo>
                    <a:pt x="220" y="3"/>
                  </a:lnTo>
                  <a:lnTo>
                    <a:pt x="219" y="3"/>
                  </a:lnTo>
                  <a:lnTo>
                    <a:pt x="218" y="3"/>
                  </a:lnTo>
                  <a:lnTo>
                    <a:pt x="217" y="3"/>
                  </a:lnTo>
                  <a:lnTo>
                    <a:pt x="215" y="3"/>
                  </a:lnTo>
                  <a:lnTo>
                    <a:pt x="214" y="3"/>
                  </a:lnTo>
                  <a:lnTo>
                    <a:pt x="214" y="4"/>
                  </a:lnTo>
                  <a:lnTo>
                    <a:pt x="214" y="6"/>
                  </a:lnTo>
                  <a:lnTo>
                    <a:pt x="214" y="7"/>
                  </a:lnTo>
                  <a:lnTo>
                    <a:pt x="213" y="7"/>
                  </a:lnTo>
                  <a:lnTo>
                    <a:pt x="213" y="8"/>
                  </a:lnTo>
                  <a:lnTo>
                    <a:pt x="213" y="9"/>
                  </a:lnTo>
                  <a:lnTo>
                    <a:pt x="213" y="11"/>
                  </a:lnTo>
                  <a:lnTo>
                    <a:pt x="212" y="11"/>
                  </a:lnTo>
                  <a:lnTo>
                    <a:pt x="212" y="12"/>
                  </a:lnTo>
                  <a:lnTo>
                    <a:pt x="212" y="13"/>
                  </a:lnTo>
                  <a:lnTo>
                    <a:pt x="211" y="13"/>
                  </a:lnTo>
                  <a:lnTo>
                    <a:pt x="211" y="15"/>
                  </a:lnTo>
                  <a:lnTo>
                    <a:pt x="211" y="16"/>
                  </a:lnTo>
                  <a:lnTo>
                    <a:pt x="211" y="17"/>
                  </a:lnTo>
                  <a:lnTo>
                    <a:pt x="210" y="19"/>
                  </a:lnTo>
                  <a:lnTo>
                    <a:pt x="210" y="20"/>
                  </a:lnTo>
                  <a:lnTo>
                    <a:pt x="210" y="19"/>
                  </a:lnTo>
                  <a:lnTo>
                    <a:pt x="210" y="17"/>
                  </a:lnTo>
                  <a:lnTo>
                    <a:pt x="208" y="15"/>
                  </a:lnTo>
                  <a:lnTo>
                    <a:pt x="208" y="13"/>
                  </a:lnTo>
                  <a:lnTo>
                    <a:pt x="207" y="13"/>
                  </a:lnTo>
                  <a:lnTo>
                    <a:pt x="207" y="12"/>
                  </a:lnTo>
                  <a:lnTo>
                    <a:pt x="207" y="11"/>
                  </a:lnTo>
                  <a:lnTo>
                    <a:pt x="206" y="11"/>
                  </a:lnTo>
                  <a:lnTo>
                    <a:pt x="205" y="11"/>
                  </a:lnTo>
                  <a:lnTo>
                    <a:pt x="204" y="11"/>
                  </a:lnTo>
                  <a:lnTo>
                    <a:pt x="203" y="12"/>
                  </a:lnTo>
                  <a:lnTo>
                    <a:pt x="201" y="13"/>
                  </a:lnTo>
                  <a:lnTo>
                    <a:pt x="200" y="15"/>
                  </a:lnTo>
                  <a:lnTo>
                    <a:pt x="199" y="16"/>
                  </a:lnTo>
                  <a:lnTo>
                    <a:pt x="198" y="17"/>
                  </a:lnTo>
                  <a:lnTo>
                    <a:pt x="197" y="19"/>
                  </a:lnTo>
                  <a:lnTo>
                    <a:pt x="196" y="20"/>
                  </a:lnTo>
                  <a:lnTo>
                    <a:pt x="194" y="20"/>
                  </a:lnTo>
                  <a:lnTo>
                    <a:pt x="193" y="20"/>
                  </a:lnTo>
                  <a:lnTo>
                    <a:pt x="192" y="20"/>
                  </a:lnTo>
                  <a:lnTo>
                    <a:pt x="184" y="20"/>
                  </a:lnTo>
                  <a:lnTo>
                    <a:pt x="176" y="9"/>
                  </a:lnTo>
                  <a:lnTo>
                    <a:pt x="166" y="9"/>
                  </a:lnTo>
                  <a:lnTo>
                    <a:pt x="165" y="9"/>
                  </a:lnTo>
                  <a:lnTo>
                    <a:pt x="164" y="11"/>
                  </a:lnTo>
                  <a:lnTo>
                    <a:pt x="164" y="12"/>
                  </a:lnTo>
                  <a:lnTo>
                    <a:pt x="163" y="12"/>
                  </a:lnTo>
                  <a:lnTo>
                    <a:pt x="163" y="13"/>
                  </a:lnTo>
                  <a:lnTo>
                    <a:pt x="162" y="15"/>
                  </a:lnTo>
                  <a:lnTo>
                    <a:pt x="161" y="16"/>
                  </a:lnTo>
                  <a:lnTo>
                    <a:pt x="161" y="17"/>
                  </a:lnTo>
                  <a:lnTo>
                    <a:pt x="160" y="19"/>
                  </a:lnTo>
                  <a:lnTo>
                    <a:pt x="160" y="20"/>
                  </a:lnTo>
                  <a:lnTo>
                    <a:pt x="158" y="20"/>
                  </a:lnTo>
                  <a:lnTo>
                    <a:pt x="158" y="21"/>
                  </a:lnTo>
                  <a:lnTo>
                    <a:pt x="157" y="22"/>
                  </a:lnTo>
                  <a:lnTo>
                    <a:pt x="157" y="24"/>
                  </a:lnTo>
                  <a:lnTo>
                    <a:pt x="157" y="25"/>
                  </a:lnTo>
                  <a:lnTo>
                    <a:pt x="156" y="25"/>
                  </a:lnTo>
                  <a:lnTo>
                    <a:pt x="156" y="26"/>
                  </a:lnTo>
                  <a:lnTo>
                    <a:pt x="156" y="28"/>
                  </a:lnTo>
                  <a:lnTo>
                    <a:pt x="155" y="28"/>
                  </a:lnTo>
                  <a:lnTo>
                    <a:pt x="155" y="29"/>
                  </a:lnTo>
                  <a:lnTo>
                    <a:pt x="155" y="30"/>
                  </a:lnTo>
                  <a:lnTo>
                    <a:pt x="154" y="30"/>
                  </a:lnTo>
                  <a:lnTo>
                    <a:pt x="154" y="32"/>
                  </a:lnTo>
                  <a:lnTo>
                    <a:pt x="144" y="20"/>
                  </a:lnTo>
                  <a:lnTo>
                    <a:pt x="143" y="20"/>
                  </a:lnTo>
                  <a:lnTo>
                    <a:pt x="142" y="20"/>
                  </a:lnTo>
                  <a:lnTo>
                    <a:pt x="141" y="20"/>
                  </a:lnTo>
                  <a:lnTo>
                    <a:pt x="140" y="20"/>
                  </a:lnTo>
                  <a:lnTo>
                    <a:pt x="139" y="19"/>
                  </a:lnTo>
                  <a:lnTo>
                    <a:pt x="137" y="19"/>
                  </a:lnTo>
                  <a:lnTo>
                    <a:pt x="136" y="19"/>
                  </a:lnTo>
                  <a:lnTo>
                    <a:pt x="136" y="20"/>
                  </a:lnTo>
                  <a:lnTo>
                    <a:pt x="135" y="20"/>
                  </a:lnTo>
                  <a:lnTo>
                    <a:pt x="134" y="20"/>
                  </a:lnTo>
                  <a:lnTo>
                    <a:pt x="133" y="20"/>
                  </a:lnTo>
                  <a:lnTo>
                    <a:pt x="132" y="20"/>
                  </a:lnTo>
                  <a:lnTo>
                    <a:pt x="130" y="21"/>
                  </a:lnTo>
                  <a:lnTo>
                    <a:pt x="129" y="21"/>
                  </a:lnTo>
                  <a:lnTo>
                    <a:pt x="128" y="22"/>
                  </a:lnTo>
                  <a:lnTo>
                    <a:pt x="127" y="22"/>
                  </a:lnTo>
                  <a:lnTo>
                    <a:pt x="127" y="24"/>
                  </a:lnTo>
                  <a:lnTo>
                    <a:pt x="126" y="24"/>
                  </a:lnTo>
                  <a:lnTo>
                    <a:pt x="125" y="25"/>
                  </a:lnTo>
                  <a:lnTo>
                    <a:pt x="123" y="26"/>
                  </a:lnTo>
                  <a:lnTo>
                    <a:pt x="123" y="28"/>
                  </a:lnTo>
                  <a:lnTo>
                    <a:pt x="122" y="29"/>
                  </a:lnTo>
                  <a:lnTo>
                    <a:pt x="121" y="30"/>
                  </a:lnTo>
                  <a:lnTo>
                    <a:pt x="120" y="32"/>
                  </a:lnTo>
                  <a:lnTo>
                    <a:pt x="119" y="33"/>
                  </a:lnTo>
                  <a:lnTo>
                    <a:pt x="118" y="34"/>
                  </a:lnTo>
                  <a:lnTo>
                    <a:pt x="116" y="35"/>
                  </a:lnTo>
                  <a:lnTo>
                    <a:pt x="115" y="38"/>
                  </a:lnTo>
                  <a:lnTo>
                    <a:pt x="106" y="28"/>
                  </a:lnTo>
                  <a:lnTo>
                    <a:pt x="106" y="26"/>
                  </a:lnTo>
                  <a:lnTo>
                    <a:pt x="105" y="26"/>
                  </a:lnTo>
                  <a:lnTo>
                    <a:pt x="104" y="26"/>
                  </a:lnTo>
                  <a:lnTo>
                    <a:pt x="103" y="25"/>
                  </a:lnTo>
                  <a:lnTo>
                    <a:pt x="101" y="25"/>
                  </a:lnTo>
                  <a:lnTo>
                    <a:pt x="100" y="24"/>
                  </a:lnTo>
                  <a:lnTo>
                    <a:pt x="99" y="24"/>
                  </a:lnTo>
                  <a:lnTo>
                    <a:pt x="98" y="24"/>
                  </a:lnTo>
                  <a:lnTo>
                    <a:pt x="97" y="24"/>
                  </a:lnTo>
                  <a:lnTo>
                    <a:pt x="96" y="24"/>
                  </a:lnTo>
                  <a:lnTo>
                    <a:pt x="94" y="24"/>
                  </a:lnTo>
                  <a:lnTo>
                    <a:pt x="93" y="24"/>
                  </a:lnTo>
                  <a:lnTo>
                    <a:pt x="92" y="24"/>
                  </a:lnTo>
                  <a:lnTo>
                    <a:pt x="91" y="24"/>
                  </a:lnTo>
                  <a:lnTo>
                    <a:pt x="91" y="25"/>
                  </a:lnTo>
                  <a:lnTo>
                    <a:pt x="90" y="25"/>
                  </a:lnTo>
                  <a:lnTo>
                    <a:pt x="89" y="25"/>
                  </a:lnTo>
                  <a:lnTo>
                    <a:pt x="87" y="26"/>
                  </a:lnTo>
                  <a:lnTo>
                    <a:pt x="86" y="26"/>
                  </a:lnTo>
                  <a:lnTo>
                    <a:pt x="85" y="28"/>
                  </a:lnTo>
                  <a:lnTo>
                    <a:pt x="84" y="28"/>
                  </a:lnTo>
                  <a:lnTo>
                    <a:pt x="83" y="29"/>
                  </a:lnTo>
                  <a:lnTo>
                    <a:pt x="72" y="38"/>
                  </a:lnTo>
                  <a:lnTo>
                    <a:pt x="64" y="26"/>
                  </a:lnTo>
                  <a:lnTo>
                    <a:pt x="47" y="26"/>
                  </a:lnTo>
                  <a:lnTo>
                    <a:pt x="39" y="38"/>
                  </a:lnTo>
                  <a:lnTo>
                    <a:pt x="37" y="35"/>
                  </a:lnTo>
                  <a:lnTo>
                    <a:pt x="36" y="34"/>
                  </a:lnTo>
                  <a:lnTo>
                    <a:pt x="34" y="33"/>
                  </a:lnTo>
                  <a:lnTo>
                    <a:pt x="33" y="32"/>
                  </a:lnTo>
                  <a:lnTo>
                    <a:pt x="32" y="30"/>
                  </a:lnTo>
                  <a:lnTo>
                    <a:pt x="30" y="29"/>
                  </a:lnTo>
                  <a:lnTo>
                    <a:pt x="29" y="28"/>
                  </a:lnTo>
                  <a:lnTo>
                    <a:pt x="28" y="28"/>
                  </a:lnTo>
                  <a:lnTo>
                    <a:pt x="27" y="26"/>
                  </a:lnTo>
                  <a:lnTo>
                    <a:pt x="26" y="25"/>
                  </a:lnTo>
                  <a:lnTo>
                    <a:pt x="25" y="24"/>
                  </a:lnTo>
                  <a:lnTo>
                    <a:pt x="23" y="24"/>
                  </a:lnTo>
                  <a:lnTo>
                    <a:pt x="22" y="22"/>
                  </a:lnTo>
                  <a:lnTo>
                    <a:pt x="21" y="21"/>
                  </a:lnTo>
                  <a:lnTo>
                    <a:pt x="20" y="21"/>
                  </a:lnTo>
                  <a:lnTo>
                    <a:pt x="19" y="20"/>
                  </a:lnTo>
                  <a:lnTo>
                    <a:pt x="18" y="19"/>
                  </a:lnTo>
                  <a:lnTo>
                    <a:pt x="16" y="17"/>
                  </a:lnTo>
                  <a:lnTo>
                    <a:pt x="15" y="17"/>
                  </a:lnTo>
                  <a:lnTo>
                    <a:pt x="14" y="16"/>
                  </a:lnTo>
                  <a:lnTo>
                    <a:pt x="13" y="15"/>
                  </a:lnTo>
                  <a:lnTo>
                    <a:pt x="12" y="15"/>
                  </a:lnTo>
                  <a:lnTo>
                    <a:pt x="11" y="13"/>
                  </a:lnTo>
                  <a:lnTo>
                    <a:pt x="9" y="12"/>
                  </a:lnTo>
                  <a:lnTo>
                    <a:pt x="8" y="11"/>
                  </a:lnTo>
                  <a:lnTo>
                    <a:pt x="7" y="9"/>
                  </a:lnTo>
                  <a:lnTo>
                    <a:pt x="6" y="8"/>
                  </a:lnTo>
                  <a:lnTo>
                    <a:pt x="5" y="7"/>
                  </a:lnTo>
                  <a:lnTo>
                    <a:pt x="4" y="6"/>
                  </a:lnTo>
                  <a:lnTo>
                    <a:pt x="2" y="4"/>
                  </a:lnTo>
                  <a:lnTo>
                    <a:pt x="1" y="3"/>
                  </a:lnTo>
                  <a:lnTo>
                    <a:pt x="0" y="2"/>
                  </a:lnTo>
                  <a:lnTo>
                    <a:pt x="2" y="3"/>
                  </a:lnTo>
                  <a:lnTo>
                    <a:pt x="5" y="6"/>
                  </a:lnTo>
                  <a:lnTo>
                    <a:pt x="6" y="7"/>
                  </a:lnTo>
                  <a:lnTo>
                    <a:pt x="9" y="8"/>
                  </a:lnTo>
                  <a:lnTo>
                    <a:pt x="12" y="9"/>
                  </a:lnTo>
                  <a:lnTo>
                    <a:pt x="14" y="11"/>
                  </a:lnTo>
                  <a:lnTo>
                    <a:pt x="18" y="11"/>
                  </a:lnTo>
                  <a:lnTo>
                    <a:pt x="21" y="12"/>
                  </a:lnTo>
                  <a:lnTo>
                    <a:pt x="25" y="12"/>
                  </a:lnTo>
                  <a:lnTo>
                    <a:pt x="28" y="13"/>
                  </a:lnTo>
                  <a:lnTo>
                    <a:pt x="32" y="13"/>
                  </a:lnTo>
                  <a:lnTo>
                    <a:pt x="36" y="15"/>
                  </a:lnTo>
                  <a:lnTo>
                    <a:pt x="40" y="15"/>
                  </a:lnTo>
                  <a:lnTo>
                    <a:pt x="44" y="15"/>
                  </a:lnTo>
                  <a:lnTo>
                    <a:pt x="49" y="15"/>
                  </a:lnTo>
                  <a:lnTo>
                    <a:pt x="52" y="15"/>
                  </a:lnTo>
                  <a:lnTo>
                    <a:pt x="57" y="15"/>
                  </a:lnTo>
                  <a:lnTo>
                    <a:pt x="62" y="15"/>
                  </a:lnTo>
                  <a:lnTo>
                    <a:pt x="66" y="15"/>
                  </a:lnTo>
                  <a:lnTo>
                    <a:pt x="71" y="15"/>
                  </a:lnTo>
                  <a:lnTo>
                    <a:pt x="75" y="15"/>
                  </a:lnTo>
                  <a:lnTo>
                    <a:pt x="79" y="15"/>
                  </a:lnTo>
                  <a:lnTo>
                    <a:pt x="84" y="13"/>
                  </a:lnTo>
                  <a:lnTo>
                    <a:pt x="89" y="13"/>
                  </a:lnTo>
                  <a:lnTo>
                    <a:pt x="92" y="13"/>
                  </a:lnTo>
                  <a:lnTo>
                    <a:pt x="97" y="13"/>
                  </a:lnTo>
                  <a:lnTo>
                    <a:pt x="100" y="12"/>
                  </a:lnTo>
                  <a:lnTo>
                    <a:pt x="105" y="12"/>
                  </a:lnTo>
                  <a:lnTo>
                    <a:pt x="108" y="12"/>
                  </a:lnTo>
                  <a:lnTo>
                    <a:pt x="112" y="12"/>
                  </a:lnTo>
                  <a:lnTo>
                    <a:pt x="115" y="11"/>
                  </a:lnTo>
                  <a:lnTo>
                    <a:pt x="119" y="11"/>
                  </a:lnTo>
                  <a:lnTo>
                    <a:pt x="122" y="11"/>
                  </a:lnTo>
                  <a:lnTo>
                    <a:pt x="126" y="9"/>
                  </a:lnTo>
                  <a:lnTo>
                    <a:pt x="130" y="9"/>
                  </a:lnTo>
                  <a:lnTo>
                    <a:pt x="134" y="9"/>
                  </a:lnTo>
                  <a:lnTo>
                    <a:pt x="139" y="8"/>
                  </a:lnTo>
                  <a:lnTo>
                    <a:pt x="142" y="8"/>
                  </a:lnTo>
                  <a:lnTo>
                    <a:pt x="147" y="7"/>
                  </a:lnTo>
                  <a:lnTo>
                    <a:pt x="150" y="7"/>
                  </a:lnTo>
                  <a:lnTo>
                    <a:pt x="155" y="7"/>
                  </a:lnTo>
                  <a:lnTo>
                    <a:pt x="160" y="6"/>
                  </a:lnTo>
                  <a:lnTo>
                    <a:pt x="164" y="6"/>
                  </a:lnTo>
                  <a:lnTo>
                    <a:pt x="168" y="4"/>
                  </a:lnTo>
                  <a:lnTo>
                    <a:pt x="172" y="4"/>
                  </a:lnTo>
                  <a:lnTo>
                    <a:pt x="177" y="4"/>
                  </a:lnTo>
                  <a:lnTo>
                    <a:pt x="182" y="3"/>
                  </a:lnTo>
                  <a:lnTo>
                    <a:pt x="185" y="3"/>
                  </a:lnTo>
                  <a:lnTo>
                    <a:pt x="190" y="3"/>
                  </a:lnTo>
                  <a:lnTo>
                    <a:pt x="194" y="2"/>
                  </a:lnTo>
                  <a:lnTo>
                    <a:pt x="199" y="2"/>
                  </a:lnTo>
                  <a:lnTo>
                    <a:pt x="203" y="2"/>
                  </a:lnTo>
                  <a:lnTo>
                    <a:pt x="207" y="2"/>
                  </a:lnTo>
                  <a:lnTo>
                    <a:pt x="212" y="0"/>
                  </a:lnTo>
                  <a:lnTo>
                    <a:pt x="215" y="0"/>
                  </a:lnTo>
                  <a:lnTo>
                    <a:pt x="220" y="0"/>
                  </a:lnTo>
                  <a:lnTo>
                    <a:pt x="223" y="0"/>
                  </a:lnTo>
                  <a:lnTo>
                    <a:pt x="228" y="0"/>
                  </a:lnTo>
                  <a:lnTo>
                    <a:pt x="232" y="0"/>
                  </a:lnTo>
                  <a:lnTo>
                    <a:pt x="235" y="0"/>
                  </a:lnTo>
                  <a:lnTo>
                    <a:pt x="239" y="0"/>
                  </a:lnTo>
                  <a:lnTo>
                    <a:pt x="242" y="0"/>
                  </a:lnTo>
                  <a:lnTo>
                    <a:pt x="246" y="0"/>
                  </a:lnTo>
                  <a:lnTo>
                    <a:pt x="249"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0075" name="Oval 139"/>
          <p:cNvSpPr>
            <a:spLocks noChangeArrowheads="1"/>
          </p:cNvSpPr>
          <p:nvPr/>
        </p:nvSpPr>
        <p:spPr bwMode="auto">
          <a:xfrm>
            <a:off x="400050" y="487680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76" name="Oval 140"/>
          <p:cNvSpPr>
            <a:spLocks noChangeArrowheads="1"/>
          </p:cNvSpPr>
          <p:nvPr/>
        </p:nvSpPr>
        <p:spPr bwMode="auto">
          <a:xfrm>
            <a:off x="857250" y="481965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79" name="Oval 143"/>
          <p:cNvSpPr>
            <a:spLocks noChangeArrowheads="1"/>
          </p:cNvSpPr>
          <p:nvPr/>
        </p:nvSpPr>
        <p:spPr bwMode="auto">
          <a:xfrm>
            <a:off x="2038350" y="514350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83" name="Oval 147"/>
          <p:cNvSpPr>
            <a:spLocks noChangeArrowheads="1"/>
          </p:cNvSpPr>
          <p:nvPr/>
        </p:nvSpPr>
        <p:spPr bwMode="auto">
          <a:xfrm>
            <a:off x="762000" y="453390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84" name="Oval 148"/>
          <p:cNvSpPr>
            <a:spLocks noChangeArrowheads="1"/>
          </p:cNvSpPr>
          <p:nvPr/>
        </p:nvSpPr>
        <p:spPr bwMode="auto">
          <a:xfrm>
            <a:off x="1314450" y="483870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85" name="Oval 149"/>
          <p:cNvSpPr>
            <a:spLocks noChangeArrowheads="1"/>
          </p:cNvSpPr>
          <p:nvPr/>
        </p:nvSpPr>
        <p:spPr bwMode="auto">
          <a:xfrm>
            <a:off x="1714500" y="520065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87" name="Oval 151"/>
          <p:cNvSpPr>
            <a:spLocks noChangeArrowheads="1"/>
          </p:cNvSpPr>
          <p:nvPr/>
        </p:nvSpPr>
        <p:spPr bwMode="auto">
          <a:xfrm>
            <a:off x="1485900" y="643890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0088" name="Oval 152"/>
          <p:cNvSpPr>
            <a:spLocks noChangeArrowheads="1"/>
          </p:cNvSpPr>
          <p:nvPr/>
        </p:nvSpPr>
        <p:spPr bwMode="auto">
          <a:xfrm>
            <a:off x="1714500" y="5886450"/>
            <a:ext cx="133350" cy="1333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40091" name="Group 155"/>
          <p:cNvGrpSpPr>
            <a:grpSpLocks/>
          </p:cNvGrpSpPr>
          <p:nvPr/>
        </p:nvGrpSpPr>
        <p:grpSpPr bwMode="auto">
          <a:xfrm>
            <a:off x="247650" y="2762250"/>
            <a:ext cx="4286250" cy="1809750"/>
            <a:chOff x="156" y="1740"/>
            <a:chExt cx="2700" cy="1140"/>
          </a:xfrm>
        </p:grpSpPr>
        <p:sp>
          <p:nvSpPr>
            <p:cNvPr id="13332" name="Text Box 153"/>
            <p:cNvSpPr txBox="1">
              <a:spLocks noChangeArrowheads="1"/>
            </p:cNvSpPr>
            <p:nvPr/>
          </p:nvSpPr>
          <p:spPr bwMode="auto">
            <a:xfrm>
              <a:off x="156" y="1740"/>
              <a:ext cx="2700" cy="7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en-GB" altLang="en-US" sz="2400"/>
                <a:t>The “scent particles” from this hamburger are in high concentration here:</a:t>
              </a:r>
            </a:p>
          </p:txBody>
        </p:sp>
        <p:sp>
          <p:nvSpPr>
            <p:cNvPr id="13333" name="Line 154"/>
            <p:cNvSpPr>
              <a:spLocks noChangeShapeType="1"/>
            </p:cNvSpPr>
            <p:nvPr/>
          </p:nvSpPr>
          <p:spPr bwMode="auto">
            <a:xfrm flipH="1">
              <a:off x="828" y="2508"/>
              <a:ext cx="576" cy="372"/>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0098" name="Group 162"/>
          <p:cNvGrpSpPr>
            <a:grpSpLocks/>
          </p:cNvGrpSpPr>
          <p:nvPr/>
        </p:nvGrpSpPr>
        <p:grpSpPr bwMode="auto">
          <a:xfrm>
            <a:off x="4802188" y="2931319"/>
            <a:ext cx="4095750" cy="2968625"/>
            <a:chOff x="2940" y="2232"/>
            <a:chExt cx="2580" cy="1870"/>
          </a:xfrm>
        </p:grpSpPr>
        <p:sp>
          <p:nvSpPr>
            <p:cNvPr id="13330" name="Text Box 156"/>
            <p:cNvSpPr txBox="1">
              <a:spLocks noChangeArrowheads="1"/>
            </p:cNvSpPr>
            <p:nvPr/>
          </p:nvSpPr>
          <p:spPr bwMode="auto">
            <a:xfrm>
              <a:off x="2940" y="3348"/>
              <a:ext cx="2580" cy="7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en-GB" altLang="en-US" sz="2400"/>
                <a:t>Eventually they will “diffuse” out into this area of low concentration:</a:t>
              </a:r>
            </a:p>
          </p:txBody>
        </p:sp>
        <p:sp>
          <p:nvSpPr>
            <p:cNvPr id="13331" name="Line 161"/>
            <p:cNvSpPr>
              <a:spLocks noChangeShapeType="1"/>
            </p:cNvSpPr>
            <p:nvPr/>
          </p:nvSpPr>
          <p:spPr bwMode="auto">
            <a:xfrm flipV="1">
              <a:off x="3732" y="2232"/>
              <a:ext cx="312" cy="1116"/>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101" name="Text Box 165"/>
          <p:cNvSpPr txBox="1">
            <a:spLocks noChangeArrowheads="1"/>
          </p:cNvSpPr>
          <p:nvPr/>
        </p:nvSpPr>
        <p:spPr bwMode="auto">
          <a:xfrm>
            <a:off x="2191544" y="6030913"/>
            <a:ext cx="6481762" cy="830997"/>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i="1" dirty="0" smtClean="0"/>
              <a:t>Substances can move across a cell membrane by diffusion.</a:t>
            </a:r>
            <a:endParaRPr lang="en-US" alt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up)">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ipe(up)">
                                      <p:cBhvr>
                                        <p:cTn id="12" dur="500"/>
                                        <p:tgtEl>
                                          <p:spTgt spid="39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0073"/>
                                        </p:tgtEl>
                                        <p:attrNameLst>
                                          <p:attrName>style.visibility</p:attrName>
                                        </p:attrNameLst>
                                      </p:cBhvr>
                                      <p:to>
                                        <p:strVal val="visible"/>
                                      </p:to>
                                    </p:set>
                                    <p:animEffect transition="in" filter="wipe(up)">
                                      <p:cBhvr>
                                        <p:cTn id="17" dur="500"/>
                                        <p:tgtEl>
                                          <p:spTgt spid="400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0091"/>
                                        </p:tgtEl>
                                        <p:attrNameLst>
                                          <p:attrName>style.visibility</p:attrName>
                                        </p:attrNameLst>
                                      </p:cBhvr>
                                      <p:to>
                                        <p:strVal val="visible"/>
                                      </p:to>
                                    </p:set>
                                    <p:animEffect transition="in" filter="wipe(up)">
                                      <p:cBhvr>
                                        <p:cTn id="22" dur="500"/>
                                        <p:tgtEl>
                                          <p:spTgt spid="400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098"/>
                                        </p:tgtEl>
                                        <p:attrNameLst>
                                          <p:attrName>style.visibility</p:attrName>
                                        </p:attrNameLst>
                                      </p:cBhvr>
                                      <p:to>
                                        <p:strVal val="visible"/>
                                      </p:to>
                                    </p:set>
                                    <p:animEffect transition="in" filter="wipe(down)">
                                      <p:cBhvr>
                                        <p:cTn id="27" dur="500"/>
                                        <p:tgtEl>
                                          <p:spTgt spid="40098"/>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40075"/>
                                        </p:tgtEl>
                                        <p:attrNameLst>
                                          <p:attrName>style.visibility</p:attrName>
                                        </p:attrNameLst>
                                      </p:cBhvr>
                                      <p:to>
                                        <p:strVal val="visible"/>
                                      </p:to>
                                    </p:set>
                                    <p:anim calcmode="lin" valueType="num">
                                      <p:cBhvr>
                                        <p:cTn id="30" dur="500" fill="hold"/>
                                        <p:tgtEl>
                                          <p:spTgt spid="40075"/>
                                        </p:tgtEl>
                                        <p:attrNameLst>
                                          <p:attrName>ppt_w</p:attrName>
                                        </p:attrNameLst>
                                      </p:cBhvr>
                                      <p:tavLst>
                                        <p:tav tm="0">
                                          <p:val>
                                            <p:fltVal val="0"/>
                                          </p:val>
                                        </p:tav>
                                        <p:tav tm="100000">
                                          <p:val>
                                            <p:strVal val="#ppt_w"/>
                                          </p:val>
                                        </p:tav>
                                      </p:tavLst>
                                    </p:anim>
                                    <p:anim calcmode="lin" valueType="num">
                                      <p:cBhvr>
                                        <p:cTn id="31" dur="500" fill="hold"/>
                                        <p:tgtEl>
                                          <p:spTgt spid="4007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0076"/>
                                        </p:tgtEl>
                                        <p:attrNameLst>
                                          <p:attrName>style.visibility</p:attrName>
                                        </p:attrNameLst>
                                      </p:cBhvr>
                                      <p:to>
                                        <p:strVal val="visible"/>
                                      </p:to>
                                    </p:set>
                                    <p:anim calcmode="lin" valueType="num">
                                      <p:cBhvr>
                                        <p:cTn id="34" dur="500" fill="hold"/>
                                        <p:tgtEl>
                                          <p:spTgt spid="40076"/>
                                        </p:tgtEl>
                                        <p:attrNameLst>
                                          <p:attrName>ppt_w</p:attrName>
                                        </p:attrNameLst>
                                      </p:cBhvr>
                                      <p:tavLst>
                                        <p:tav tm="0">
                                          <p:val>
                                            <p:fltVal val="0"/>
                                          </p:val>
                                        </p:tav>
                                        <p:tav tm="100000">
                                          <p:val>
                                            <p:strVal val="#ppt_w"/>
                                          </p:val>
                                        </p:tav>
                                      </p:tavLst>
                                    </p:anim>
                                    <p:anim calcmode="lin" valueType="num">
                                      <p:cBhvr>
                                        <p:cTn id="35" dur="500" fill="hold"/>
                                        <p:tgtEl>
                                          <p:spTgt spid="4007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40079"/>
                                        </p:tgtEl>
                                        <p:attrNameLst>
                                          <p:attrName>style.visibility</p:attrName>
                                        </p:attrNameLst>
                                      </p:cBhvr>
                                      <p:to>
                                        <p:strVal val="visible"/>
                                      </p:to>
                                    </p:set>
                                    <p:anim calcmode="lin" valueType="num">
                                      <p:cBhvr>
                                        <p:cTn id="38" dur="500" fill="hold"/>
                                        <p:tgtEl>
                                          <p:spTgt spid="40079"/>
                                        </p:tgtEl>
                                        <p:attrNameLst>
                                          <p:attrName>ppt_w</p:attrName>
                                        </p:attrNameLst>
                                      </p:cBhvr>
                                      <p:tavLst>
                                        <p:tav tm="0">
                                          <p:val>
                                            <p:fltVal val="0"/>
                                          </p:val>
                                        </p:tav>
                                        <p:tav tm="100000">
                                          <p:val>
                                            <p:strVal val="#ppt_w"/>
                                          </p:val>
                                        </p:tav>
                                      </p:tavLst>
                                    </p:anim>
                                    <p:anim calcmode="lin" valueType="num">
                                      <p:cBhvr>
                                        <p:cTn id="39" dur="500" fill="hold"/>
                                        <p:tgtEl>
                                          <p:spTgt spid="40079"/>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40083"/>
                                        </p:tgtEl>
                                        <p:attrNameLst>
                                          <p:attrName>style.visibility</p:attrName>
                                        </p:attrNameLst>
                                      </p:cBhvr>
                                      <p:to>
                                        <p:strVal val="visible"/>
                                      </p:to>
                                    </p:set>
                                    <p:anim calcmode="lin" valueType="num">
                                      <p:cBhvr>
                                        <p:cTn id="42" dur="500" fill="hold"/>
                                        <p:tgtEl>
                                          <p:spTgt spid="40083"/>
                                        </p:tgtEl>
                                        <p:attrNameLst>
                                          <p:attrName>ppt_w</p:attrName>
                                        </p:attrNameLst>
                                      </p:cBhvr>
                                      <p:tavLst>
                                        <p:tav tm="0">
                                          <p:val>
                                            <p:fltVal val="0"/>
                                          </p:val>
                                        </p:tav>
                                        <p:tav tm="100000">
                                          <p:val>
                                            <p:strVal val="#ppt_w"/>
                                          </p:val>
                                        </p:tav>
                                      </p:tavLst>
                                    </p:anim>
                                    <p:anim calcmode="lin" valueType="num">
                                      <p:cBhvr>
                                        <p:cTn id="43" dur="500" fill="hold"/>
                                        <p:tgtEl>
                                          <p:spTgt spid="40083"/>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40084"/>
                                        </p:tgtEl>
                                        <p:attrNameLst>
                                          <p:attrName>style.visibility</p:attrName>
                                        </p:attrNameLst>
                                      </p:cBhvr>
                                      <p:to>
                                        <p:strVal val="visible"/>
                                      </p:to>
                                    </p:set>
                                    <p:anim calcmode="lin" valueType="num">
                                      <p:cBhvr>
                                        <p:cTn id="46" dur="500" fill="hold"/>
                                        <p:tgtEl>
                                          <p:spTgt spid="40084"/>
                                        </p:tgtEl>
                                        <p:attrNameLst>
                                          <p:attrName>ppt_w</p:attrName>
                                        </p:attrNameLst>
                                      </p:cBhvr>
                                      <p:tavLst>
                                        <p:tav tm="0">
                                          <p:val>
                                            <p:fltVal val="0"/>
                                          </p:val>
                                        </p:tav>
                                        <p:tav tm="100000">
                                          <p:val>
                                            <p:strVal val="#ppt_w"/>
                                          </p:val>
                                        </p:tav>
                                      </p:tavLst>
                                    </p:anim>
                                    <p:anim calcmode="lin" valueType="num">
                                      <p:cBhvr>
                                        <p:cTn id="47" dur="500" fill="hold"/>
                                        <p:tgtEl>
                                          <p:spTgt spid="40084"/>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40085"/>
                                        </p:tgtEl>
                                        <p:attrNameLst>
                                          <p:attrName>style.visibility</p:attrName>
                                        </p:attrNameLst>
                                      </p:cBhvr>
                                      <p:to>
                                        <p:strVal val="visible"/>
                                      </p:to>
                                    </p:set>
                                    <p:anim calcmode="lin" valueType="num">
                                      <p:cBhvr>
                                        <p:cTn id="50" dur="500" fill="hold"/>
                                        <p:tgtEl>
                                          <p:spTgt spid="40085"/>
                                        </p:tgtEl>
                                        <p:attrNameLst>
                                          <p:attrName>ppt_w</p:attrName>
                                        </p:attrNameLst>
                                      </p:cBhvr>
                                      <p:tavLst>
                                        <p:tav tm="0">
                                          <p:val>
                                            <p:fltVal val="0"/>
                                          </p:val>
                                        </p:tav>
                                        <p:tav tm="100000">
                                          <p:val>
                                            <p:strVal val="#ppt_w"/>
                                          </p:val>
                                        </p:tav>
                                      </p:tavLst>
                                    </p:anim>
                                    <p:anim calcmode="lin" valueType="num">
                                      <p:cBhvr>
                                        <p:cTn id="51" dur="500" fill="hold"/>
                                        <p:tgtEl>
                                          <p:spTgt spid="40085"/>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40087"/>
                                        </p:tgtEl>
                                        <p:attrNameLst>
                                          <p:attrName>style.visibility</p:attrName>
                                        </p:attrNameLst>
                                      </p:cBhvr>
                                      <p:to>
                                        <p:strVal val="visible"/>
                                      </p:to>
                                    </p:set>
                                    <p:anim calcmode="lin" valueType="num">
                                      <p:cBhvr>
                                        <p:cTn id="54" dur="500" fill="hold"/>
                                        <p:tgtEl>
                                          <p:spTgt spid="40087"/>
                                        </p:tgtEl>
                                        <p:attrNameLst>
                                          <p:attrName>ppt_w</p:attrName>
                                        </p:attrNameLst>
                                      </p:cBhvr>
                                      <p:tavLst>
                                        <p:tav tm="0">
                                          <p:val>
                                            <p:fltVal val="0"/>
                                          </p:val>
                                        </p:tav>
                                        <p:tav tm="100000">
                                          <p:val>
                                            <p:strVal val="#ppt_w"/>
                                          </p:val>
                                        </p:tav>
                                      </p:tavLst>
                                    </p:anim>
                                    <p:anim calcmode="lin" valueType="num">
                                      <p:cBhvr>
                                        <p:cTn id="55" dur="500" fill="hold"/>
                                        <p:tgtEl>
                                          <p:spTgt spid="40087"/>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40088"/>
                                        </p:tgtEl>
                                        <p:attrNameLst>
                                          <p:attrName>style.visibility</p:attrName>
                                        </p:attrNameLst>
                                      </p:cBhvr>
                                      <p:to>
                                        <p:strVal val="visible"/>
                                      </p:to>
                                    </p:set>
                                    <p:anim calcmode="lin" valueType="num">
                                      <p:cBhvr>
                                        <p:cTn id="58" dur="500" fill="hold"/>
                                        <p:tgtEl>
                                          <p:spTgt spid="40088"/>
                                        </p:tgtEl>
                                        <p:attrNameLst>
                                          <p:attrName>ppt_w</p:attrName>
                                        </p:attrNameLst>
                                      </p:cBhvr>
                                      <p:tavLst>
                                        <p:tav tm="0">
                                          <p:val>
                                            <p:fltVal val="0"/>
                                          </p:val>
                                        </p:tav>
                                        <p:tav tm="100000">
                                          <p:val>
                                            <p:strVal val="#ppt_w"/>
                                          </p:val>
                                        </p:tav>
                                      </p:tavLst>
                                    </p:anim>
                                    <p:anim calcmode="lin" valueType="num">
                                      <p:cBhvr>
                                        <p:cTn id="59" dur="500" fill="hold"/>
                                        <p:tgtEl>
                                          <p:spTgt spid="40088"/>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grpId="1" nodeType="clickEffect">
                                  <p:stCondLst>
                                    <p:cond delay="0"/>
                                  </p:stCondLst>
                                  <p:childTnLst>
                                    <p:animMotion origin="layout" path="M -5.27778E-6 -3.7037E-7 C 0.00104 -0.01134 0.00138 -0.02315 0.00347 -0.03426 C 0.00381 -0.04213 0.00086 -0.0787 0.01163 -0.08379 C 0.021 -0.08333 0.03038 -0.08426 0.03958 -0.08217 C 0.04305 -0.08125 0.04461 -0.07546 0.04756 -0.07291 C 0.05937 -0.0625 0.07117 -0.04653 0.08489 -0.0419 C 0.08854 -0.03703 0.09045 -0.03611 0.09531 -0.03426 C 0.10034 -0.02685 0.09426 -0.03472 0.10121 -0.02963 C 0.10485 -0.02708 0.10763 -0.02222 0.11163 -0.02037 C 0.11388 -0.01921 0.11857 -0.01713 0.11857 -0.01713 C 0.1217 -0.0287 0.12933 -0.03426 0.13593 -0.0419 C 0.14531 -0.05301 0.1552 -0.06412 0.16631 -0.07153 C 0.17291 -0.07592 0.17413 -0.08356 0.18142 -0.08703 C 0.18871 -0.09676 0.21319 -0.12199 0.22326 -0.12569 C 0.2651 -0.14097 0.31006 -0.12824 0.35347 -0.1287 C 0.36406 -0.16921 0.3269 -0.23935 0.3592 -0.2544 C 0.36406 -0.26041 0.37482 -0.26342 0.38142 -0.26365 C 0.40781 -0.26458 0.43402 -0.26481 0.46041 -0.26528 C 0.4644 -0.27037 0.46701 -0.27315 0.47204 -0.27754 C 0.47621 -0.28125 0.47725 -0.28634 0.48246 -0.28842 C 0.48628 -0.2956 0.49183 -0.29838 0.49652 -0.30393 C 0.5019 -0.31041 0.50451 -0.31898 0.51041 -0.32407 C 0.51406 -0.33125 0.51753 -0.33889 0.52326 -0.34282 C 0.5236 -0.34444 0.5236 -0.34629 0.5243 -0.34745 C 0.52725 -0.35231 0.53871 -0.36389 0.54305 -0.36597 C 0.54652 -0.36551 0.55017 -0.36574 0.55347 -0.36435 C 0.5611 -0.36088 0.56527 -0.35069 0.57326 -0.34745 C 0.57725 -0.34166 0.58576 -0.33819 0.59183 -0.33819 " pathEditMode="relative" ptsTypes="fffffffffffffffffffffffffffA">
                                      <p:cBhvr>
                                        <p:cTn id="63" dur="2000" fill="hold"/>
                                        <p:tgtEl>
                                          <p:spTgt spid="40079"/>
                                        </p:tgtEl>
                                        <p:attrNameLst>
                                          <p:attrName>ppt_x</p:attrName>
                                          <p:attrName>ppt_y</p:attrName>
                                        </p:attrNameLst>
                                      </p:cBhvr>
                                    </p:animMotion>
                                  </p:childTnLst>
                                </p:cTn>
                              </p:par>
                              <p:par>
                                <p:cTn id="64" presetID="0" presetClass="path" presetSubtype="0" accel="50000" decel="50000" fill="hold" grpId="1" nodeType="withEffect">
                                  <p:stCondLst>
                                    <p:cond delay="0"/>
                                  </p:stCondLst>
                                  <p:childTnLst>
                                    <p:animMotion origin="layout" path="M 6.11111E-6 -1.11111E-6 C 0.00469 0.00046 0.00938 0.00023 0.01389 0.00139 C 0.01876 0.00254 0.02431 0.00833 0.029 0.01088 C 0.04393 0.01921 0.05869 0.03009 0.07431 0.03564 C 0.08525 0.04467 0.10487 0.04884 0.11737 0.05115 C 0.12362 0.05069 0.13021 0.05254 0.13594 0.04953 C 0.13803 0.04838 0.12726 0.03634 0.12674 0.03564 C 0.12032 0.0287 0.11511 0.01875 0.10695 0.01551 C 0.10192 0.00532 0.09237 0.00069 0.08594 -0.00787 C 0.08855 -0.0176 0.10244 -0.01829 0.10921 -0.02014 C 0.13698 -0.02801 0.12084 -0.02338 0.17327 -0.02477 C 0.19376 -0.02732 0.21389 -0.03241 0.23369 -0.04028 C 0.23976 -0.04885 0.23542 -0.05764 0.23021 -0.06528 C 0.22587 -0.07176 0.21928 -0.08033 0.21389 -0.08542 C 0.2099 -0.08936 0.20504 -0.09167 0.20122 -0.09607 C 0.19549 -0.10278 0.19167 -0.10787 0.1849 -0.1132 C 0.17969 -0.12315 0.1856 -0.11389 0.179 -0.11945 C 0.16146 -0.13449 0.17553 -0.12315 0.16633 -0.13334 C 0.16285 -0.13727 0.15817 -0.13866 0.15469 -0.1426 C 0.14619 -0.15232 0.15209 -0.14885 0.14532 -0.15209 C 0.14306 -0.1551 0.1356 -0.1588 0.13837 -0.16135 C 0.14358 -0.16621 0.14758 -0.16945 0.15348 -0.17223 C 0.1599 -0.17848 0.16771 -0.18033 0.17431 -0.18611 C 0.17778 -0.18912 0.17952 -0.19213 0.18369 -0.19375 C 0.18716 -0.19699 0.19011 -0.19838 0.1941 -0.2 C 0.19983 -0.20764 0.20851 -0.20811 0.21511 -0.21389 C 0.21476 -0.2176 0.21476 -0.2213 0.21389 -0.22477 C 0.21355 -0.22662 0.20139 -0.24653 0.20001 -0.24815 C 0.19671 -0.25162 0.19185 -0.25348 0.18837 -0.25741 C 0.17362 -0.27408 0.15695 -0.29236 0.13959 -0.30394 C 0.13212 -0.31806 0.14219 -0.30093 0.13369 -0.31019 C 0.13264 -0.31135 0.13247 -0.31343 0.13143 -0.31482 C 0.12848 -0.31875 0.12344 -0.32107 0.1198 -0.32408 C 0.11424 -0.33449 0.12084 -0.32408 0.11389 -0.33033 C 0.11251 -0.33148 0.11164 -0.33357 0.11042 -0.33496 C 0.10105 -0.34468 0.09028 -0.3507 0.08369 -0.36436 C 0.08403 -0.38241 0.08421 -0.4007 0.0849 -0.41875 C 0.08508 -0.42477 0.08907 -0.4301 0.09063 -0.43565 C 0.09532 -0.45232 0.09758 -0.46598 0.09758 -0.4838 " pathEditMode="relative" ptsTypes="ffffffffffffffffffffffffffffffffffffffA">
                                      <p:cBhvr>
                                        <p:cTn id="65" dur="2000" fill="hold"/>
                                        <p:tgtEl>
                                          <p:spTgt spid="40088"/>
                                        </p:tgtEl>
                                        <p:attrNameLst>
                                          <p:attrName>ppt_x</p:attrName>
                                          <p:attrName>ppt_y</p:attrName>
                                        </p:attrNameLst>
                                      </p:cBhvr>
                                    </p:animMotion>
                                  </p:childTnLst>
                                </p:cTn>
                              </p:par>
                              <p:par>
                                <p:cTn id="66" presetID="0" presetClass="path" presetSubtype="0" accel="50000" decel="50000" fill="hold" grpId="1" nodeType="withEffect">
                                  <p:stCondLst>
                                    <p:cond delay="0"/>
                                  </p:stCondLst>
                                  <p:childTnLst>
                                    <p:animMotion origin="layout" path="M 5.27778E-6 -2.22222E-6 C 0.01233 0.00047 0.02483 0.00139 0.03716 0.00139 C 0.04949 0.00139 0.09324 0.00718 0.0698 -0.00787 C 0.06129 -0.01921 0.07101 -0.00671 0.06285 -0.01551 C 0.05956 -0.01898 0.05834 -0.02314 0.05469 -0.02639 C 0.05417 -0.02824 0.05192 -0.03379 0.05469 -0.03564 C 0.05712 -0.03727 0.06008 -0.03657 0.06285 -0.03727 C 0.06928 -0.03865 0.07501 -0.04074 0.08143 -0.04189 C 0.11233 -0.05625 0.16268 -0.0493 0.18612 -0.04977 C 0.18733 -0.05023 0.18959 -0.04953 0.18959 -0.05115 C 0.18959 -0.05347 0.18751 -0.05463 0.18612 -0.05602 C 0.18212 -0.05995 0.17657 -0.0662 0.17206 -0.06828 C 0.16094 -0.07939 0.14983 -0.0912 0.13716 -0.0993 C 0.13334 -0.10602 0.1316 -0.10602 0.12674 -0.11018 C 0.12327 -0.11713 0.12587 -0.11273 0.12206 -0.11782 C 0.12119 -0.11898 0.11876 -0.12106 0.1198 -0.12106 C 0.12987 -0.12106 0.13994 -0.11898 0.15001 -0.11782 C 0.15469 -0.11736 0.16407 -0.11643 0.16407 -0.11643 C 0.17171 -0.11273 0.18039 -0.11296 0.18837 -0.1118 C 0.19879 -0.11018 0.20869 -0.10694 0.21858 -0.10231 C 0.24219 -0.10277 0.26598 -0.10231 0.28959 -0.10393 C 0.29081 -0.10393 0.28785 -0.10602 0.28716 -0.10717 C 0.27605 -0.12477 0.29028 -0.10439 0.28021 -0.11643 C 0.27535 -0.12222 0.27119 -0.12801 0.26633 -0.13333 C 0.26216 -0.13796 0.25921 -0.1449 0.25469 -0.14884 C 0.24167 -0.16041 0.23126 -0.17592 0.21858 -0.18773 C 0.21459 -0.19606 0.21233 -0.1912 0.20591 -0.18935 C 0.19966 -0.18102 0.20869 -0.19213 0.19775 -0.1831 C 0.19341 -0.17963 0.19028 -0.17291 0.18612 -0.16898 C 0.17969 -0.16273 0.17275 -0.15717 0.16633 -0.15046 C 0.15921 -0.14305 0.15192 -0.13287 0.14306 -0.1287 C 0.13525 -0.11828 0.13924 -0.12083 0.13265 -0.11782 C 0.12778 -0.1118 0.12188 -0.10578 0.11633 -0.10092 C 0.10018 -0.10231 0.10192 -0.10208 0.09081 -0.10717 C 0.08699 -0.11203 0.08265 -0.11319 0.07796 -0.11643 C 0.07414 -0.11898 0.07275 -0.12245 0.06858 -0.12407 C 0.05834 -0.13356 0.07136 -0.1206 0.06285 -0.13194 C 0.05817 -0.13819 0.0507 -0.14051 0.04775 -0.14884 " pathEditMode="relative" ptsTypes="fffffffffffffffffffffffffffffffffffffA">
                                      <p:cBhvr>
                                        <p:cTn id="67" dur="2000" fill="hold"/>
                                        <p:tgtEl>
                                          <p:spTgt spid="40087"/>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6.66667E-6 -6.2963E-6 C -0.00798 -0.01135 0.00348 0.00578 -0.00347 -0.00788 C -0.00572 -0.01228 -0.0092 -0.01598 -0.01163 -0.02015 C -0.01493 -0.0257 -0.01736 -0.03195 -0.02083 -0.03728 C -0.02673 -0.04607 -0.03211 -0.05371 -0.03715 -0.06367 C -0.04097 -0.0713 -0.04496 -0.07686 -0.04878 -0.0838 C -0.05052 -0.08681 -0.05173 -0.09029 -0.05347 -0.09306 C -0.05538 -0.09561 -0.0592 -0.10093 -0.0592 -0.10093 C -0.06909 -0.0963 -0.06874 -0.07825 -0.0743 -0.06667 C -0.07604 -0.05742 -0.07951 -0.04885 -0.08246 -0.04029 C -0.08645 -0.02825 -0.08211 -0.03334 -0.08836 -0.02802 C -0.09027 -0.01714 -0.09392 -0.00927 -0.09999 -0.00163 C -0.11076 -0.0088 -0.11614 -0.02339 -0.12326 -0.03566 C -0.12673 -0.04167 -0.12812 -0.04862 -0.13246 -0.05441 C -0.13489 -0.0639 -0.1434 -0.08265 -0.14756 -0.09005 C -0.15468 -0.10279 -0.14774 -0.08982 -0.15347 -0.10232 C -0.15486 -0.10556 -0.15798 -0.11158 -0.15798 -0.11158 C -0.15954 -0.11922 -0.16319 -0.12455 -0.1651 -0.13195 C -0.14895 -0.14237 -0.17343 -0.12732 -0.15451 -0.13658 C -0.1493 -0.13913 -0.14461 -0.14306 -0.1394 -0.14584 C -0.13177 -0.15001 -0.12361 -0.15232 -0.11614 -0.15672 C -0.11006 -0.16019 -0.10434 -0.16459 -0.09756 -0.16598 C -0.08715 -0.16806 -0.07656 -0.17015 -0.06614 -0.17223 C -0.03072 -0.18635 0.00834 -0.18242 0.04428 -0.18311 C 0.03612 -0.19029 0.02796 -0.19885 0.01876 -0.20325 C 0.01077 -0.21112 0.00157 -0.21621 -0.00694 -0.22339 C -0.01319 -0.22871 -0.01979 -0.23566 -0.02673 -0.2389 C -0.03368 -0.24816 -0.05434 -0.25556 -0.06388 -0.26042 C -0.06545 -0.26205 -0.06666 -0.26436 -0.06857 -0.26529 C -0.07187 -0.26691 -0.07899 -0.2683 -0.07899 -0.2683 C -0.08576 -0.27431 -0.08767 -0.27501 -0.09531 -0.27755 C -0.09652 -0.27871 -0.09878 -0.27894 -0.09878 -0.2808 C -0.09878 -0.28404 -0.09184 -0.28751 -0.09062 -0.28843 C -0.08437 -0.29306 -0.07899 -0.29607 -0.07204 -0.29769 C -0.05989 -0.30904 -0.0401 -0.30904 -0.02552 -0.31158 C -0.01718 -0.31436 -0.0085 -0.31459 6.66667E-6 -0.31644 C 0.0106 -0.31876 0.02084 -0.322 0.03143 -0.32408 C 0.03959 -0.32802 0.04862 -0.32917 0.05712 -0.33195 C 0.06112 -0.33334 0.06876 -0.33658 0.06876 -0.33658 C 0.05747 -0.33797 0.04723 -0.34214 0.03612 -0.34422 C 0.02709 -0.34839 0.01754 -0.35024 0.00816 -0.35209 C -0.00069 -0.35556 -0.00972 -0.35834 -0.01857 -0.36135 C -0.02638 -0.35857 -0.03055 -0.34677 -0.03489 -0.33797 C -0.03767 -0.32524 -0.04374 -0.3132 -0.04756 -0.30093 C -0.05138 -0.2889 -0.05486 -0.27686 -0.0592 -0.26529 C -0.06493 -0.25001 -0.07361 -0.23635 -0.0802 -0.22177 C -0.08576 -0.20927 -0.08715 -0.19422 -0.09288 -0.18149 C -0.09722 -0.16205 -0.10121 -0.15255 -0.11041 -0.13658 C -0.11267 -0.13242 -0.11597 -0.12061 -0.12083 -0.12408 " pathEditMode="relative" ptsTypes="ffffffffffffffffffffffffffffffffffffffffffffffffA">
                                      <p:cBhvr>
                                        <p:cTn id="69" dur="2000" fill="hold"/>
                                        <p:tgtEl>
                                          <p:spTgt spid="40085"/>
                                        </p:tgtEl>
                                        <p:attrNameLst>
                                          <p:attrName>ppt_x</p:attrName>
                                          <p:attrName>ppt_y</p:attrName>
                                        </p:attrNameLst>
                                      </p:cBhvr>
                                    </p:animMotion>
                                  </p:childTnLst>
                                </p:cTn>
                              </p:par>
                              <p:par>
                                <p:cTn id="70" presetID="0" presetClass="path" presetSubtype="0" accel="50000" decel="50000" fill="hold" grpId="1" nodeType="withEffect">
                                  <p:stCondLst>
                                    <p:cond delay="0"/>
                                  </p:stCondLst>
                                  <p:childTnLst>
                                    <p:animMotion origin="layout" path="M 6.38889E-6 -6.2963E-6 C 0.01667 0.00092 0.0323 0.00208 0.04879 0.00462 C 0.06268 0.01111 0.08924 0.01273 0.10348 0.01388 C 0.11442 0.01689 0.11754 0.01759 0.13143 0.01851 C 0.14011 0.02268 0.15001 0.02152 0.15921 0.02314 C 0.17553 0.02268 0.19185 0.02337 0.20817 0.02175 C 0.20955 0.02152 0.20556 0.01967 0.20452 0.01851 C 0.2033 0.01712 0.20226 0.01527 0.20105 0.01388 C 0.19705 0.00925 0.19237 0.00601 0.18837 0.00161 C 0.17622 -0.01181 0.16216 -0.02477 0.14879 -0.03565 C 0.14549 -0.04237 0.13907 -0.04769 0.13369 -0.05116 C 0.13021 -0.05579 0.12778 -0.05834 0.12327 -0.06042 C 0.12032 -0.06598 0.11754 -0.06899 0.11268 -0.0713 C 0.10973 -0.07732 0.10626 -0.07778 0.10226 -0.08218 C 0.0974 -0.08751 0.09271 -0.09306 0.08837 -0.09931 C 0.1007 -0.10302 0.11303 -0.10811 0.12553 -0.11019 C 0.13994 -0.11598 0.16077 -0.12177 0.17553 -0.12408 C 0.18247 -0.12524 0.19653 -0.12709 0.19653 -0.12709 C 0.20452 -0.1294 0.21198 -0.13264 0.2198 -0.13496 C 0.23108 -0.1382 0.24254 -0.14075 0.25348 -0.14584 C 0.25226 -0.14885 0.25157 -0.15232 0.25001 -0.1551 C 0.24497 -0.16459 0.24723 -0.15927 0.24185 -0.16274 C 0.23421 -0.1676 0.22935 -0.17454 0.22084 -0.17686 C 0.21216 -0.18542 0.20174 -0.18982 0.19185 -0.19538 C 0.17987 -0.20209 0.16737 -0.21089 0.15452 -0.21389 C 0.14705 -0.22084 0.13751 -0.22269 0.129 -0.22639 C 0.11997 -0.23033 0.10973 -0.23102 0.10105 -0.23565 C 0.09376 -0.23959 0.08646 -0.24306 0.079 -0.24653 C 0.07622 -0.25695 0.08733 -0.2551 0.09306 -0.2588 C 0.09775 -0.26204 0.10157 -0.26621 0.10695 -0.26829 C 0.11685 -0.27223 0.10851 -0.26621 0.1198 -0.27292 C 0.12657 -0.27686 0.13369 -0.28334 0.14063 -0.28681 C 0.14428 -0.28866 0.14844 -0.28866 0.15226 -0.28982 C 0.16094 -0.29584 0.16945 -0.30255 0.179 -0.30533 C 0.1882 -0.31158 0.19428 -0.31482 0.20452 -0.31783 C 0.21841 -0.32663 0.23264 -0.33727 0.24757 -0.3426 C 0.25209 -0.34862 0.24775 -0.34399 0.25573 -0.34723 C 0.26112 -0.34931 0.26546 -0.35325 0.27084 -0.3551 C 0.27796 -0.36135 0.28664 -0.36251 0.2941 -0.36737 C 0.304 -0.37362 0.31389 -0.37964 0.32431 -0.3845 C 0.32813 -0.38635 0.33994 -0.39283 0.34185 -0.39376 C 0.3448 -0.39538 0.35105 -0.397 0.35105 -0.397 C 0.35903 -0.40672 0.35192 -0.38264 0.35105 -0.37987 C 0.34966 -0.37547 0.3481 -0.37153 0.34653 -0.36737 C 0.34567 -0.36528 0.3448 -0.36343 0.3441 -0.36135 C 0.34167 -0.35394 0.34046 -0.3463 0.33716 -0.33959 C 0.33369 -0.322 0.32796 -0.30602 0.32205 -0.28982 C 0.31858 -0.28033 0.31685 -0.2713 0.31268 -0.26204 C 0.3106 -0.24977 0.30608 -0.23774 0.30226 -0.22639 C 0.29723 -0.21112 0.29393 -0.19491 0.28837 -0.17987 C 0.2856 -0.16158 0.28959 -0.18149 0.28369 -0.16598 C 0.28126 -0.1595 0.27987 -0.15255 0.27778 -0.14584 C 0.27535 -0.12686 0.27882 -0.14514 0.27431 -0.13496 C 0.27205 -0.12987 0.27275 -0.12315 0.27084 -0.11783 C 0.26928 -0.11366 0.26719 -0.10973 0.26615 -0.10533 C 0.26251 -0.08936 0.25747 -0.07292 0.24879 -0.06042 C 0.24723 -0.0544 0.24601 -0.05163 0.24185 -0.04815 C 0.24323 -0.03866 0.2448 -0.0382 0.24879 -0.03102 C 0.25018 -0.02848 0.2507 -0.02547 0.25226 -0.02315 C 0.25539 -0.01829 0.26198 -0.01552 0.26511 -0.01089 C 0.26928 -0.00487 0.27223 -0.00163 0.27778 0.00161 C 0.27865 0.00254 0.27935 0.0037 0.28021 0.00462 C 0.2816 0.00601 0.28351 0.00624 0.2849 0.00786 C 0.28594 0.00902 0.28612 0.01134 0.28716 0.01249 C 0.2908 0.0162 0.29497 0.01874 0.29879 0.02175 C 0.3033 0.02546 0.30712 0.03171 0.31164 0.03564 C 0.30348 0.04652 0.29341 0.05671 0.28369 0.06504 C 0.27761 0.07036 0.27275 0.078 0.26615 0.08217 C 0.26546 0.08379 0.26494 0.08564 0.26389 0.0868 C 0.26181 0.08935 0.25695 0.09305 0.25695 0.09305 C 0.25435 0.09814 0.2507 0.10416 0.24653 0.09768 " pathEditMode="relative" ptsTypes="ffffffffffffffffffffffffffffffffffffffffffffffffffffffffffffffffffffffA">
                                      <p:cBhvr>
                                        <p:cTn id="71" dur="2000" fill="hold"/>
                                        <p:tgtEl>
                                          <p:spTgt spid="40084"/>
                                        </p:tgtEl>
                                        <p:attrNameLst>
                                          <p:attrName>ppt_x</p:attrName>
                                          <p:attrName>ppt_y</p:attrName>
                                        </p:attrNameLst>
                                      </p:cBhvr>
                                    </p:animMotion>
                                  </p:childTnLst>
                                </p:cTn>
                              </p:par>
                              <p:par>
                                <p:cTn id="72" presetID="0" presetClass="path" presetSubtype="0" accel="50000" decel="50000" fill="hold" grpId="1" nodeType="withEffect">
                                  <p:stCondLst>
                                    <p:cond delay="0"/>
                                  </p:stCondLst>
                                  <p:childTnLst>
                                    <p:animMotion origin="layout" path="M -1.66667E-6 0 C 0.01268 0.00093 0.02379 0.00255 0.03611 0.00463 C 0.08733 0.00417 0.13854 0.00648 0.18941 0.00324 C 0.19184 0.00301 0.18542 -0.00162 0.18368 -0.00463 C 0.18195 -0.00671 0.1809 -0.00903 0.17986 -0.01088 C 0.17379 -0.0206 0.16858 -0.0331 0.16042 -0.04028 C 0.1566 -0.04792 0.1592 -0.04352 0.15226 -0.05255 C 0.14931 -0.05625 0.14792 -0.06366 0.14531 -0.06806 C 0.1441 -0.07338 0.14219 -0.07523 0.1408 -0.08056 C 0.14011 -0.08356 0.13837 -0.08981 0.13837 -0.08958 C 0.14323 -0.09213 0.1474 -0.09676 0.15226 -0.09907 C 0.15347 -0.09977 0.16424 -0.10208 0.16511 -0.10231 C 0.17413 -0.10694 0.18351 -0.10833 0.19306 -0.10995 C 0.2092 -0.11759 0.22813 -0.11852 0.24531 -0.12407 C 0.2507 -0.12593 0.25712 -0.12778 0.26285 -0.13009 C 0.26528 -0.13102 0.26979 -0.13333 0.26979 -0.1331 C 0.27049 -0.13495 0.27188 -0.13611 0.27205 -0.13796 C 0.27274 -0.1456 0.26563 -0.16343 0.26163 -0.16898 C 0.26007 -0.17731 0.25816 -0.18796 0.25347 -0.19375 C 0.25226 -0.20023 0.2507 -0.20579 0.24757 -0.21088 C 0.24514 -0.22106 0.24323 -0.23264 0.23715 -0.24028 C 0.24011 -0.25324 0.25313 -0.24514 0.26163 -0.24329 C 0.26667 -0.24213 0.27153 -0.23958 0.27674 -0.23866 C 0.27952 -0.23819 0.28212 -0.23773 0.2849 -0.23727 C 0.2934 -0.23426 0.30087 -0.23009 0.30938 -0.22778 C 0.32431 -0.21782 0.34045 -0.21181 0.3559 -0.20301 C 0.37136 -0.19421 0.38698 -0.18333 0.40295 -0.17824 C 0.41007 -0.17616 0.42049 -0.17569 0.42674 -0.17523 C 0.43143 -0.17361 0.43368 -0.17153 0.43785 -0.17361 C 0.43924 -0.20301 0.43854 -0.23681 0.44653 -0.26505 C 0.44792 -0.2838 0.44584 -0.29491 0.45347 -0.30856 C 0.45573 -0.31736 0.45643 -0.32384 0.4599 -0.33171 C 0.46094 -0.33889 0.46181 -0.34352 0.46632 -0.34884 C 0.47431 -0.34514 0.47969 -0.33148 0.4849 -0.32245 C 0.49393 -0.30532 0.50226 -0.28773 0.51389 -0.27292 C 0.51563 -0.26389 0.52205 -0.25718 0.52674 -0.24954 C 0.53281 -0.23819 0.5375 -0.22523 0.54427 -0.21389 C 0.54757 -0.20787 0.55139 -0.20278 0.55417 -0.19676 C 0.55903 -0.18819 0.56476 -0.18032 0.56979 -0.17199 C 0.57257 -0.16736 0.57743 -0.1581 0.57743 -0.15787 C 0.57969 -0.14954 0.58646 -0.14167 0.5908 -0.13472 C 0.59566 -0.12639 0.59983 -0.1169 0.6059 -0.10856 C 0.61059 -0.10139 0.61597 -0.09468 0.61979 -0.08681 C 0.61597 -0.0831 0.61372 -0.0787 0.61042 -0.07431 C 0.60886 -0.06713 0.60677 -0.06505 0.60174 -0.06042 C 0.59792 -0.05 0.59288 -0.04074 0.58715 -0.03241 C 0.58507 -0.02037 0.58802 -0.03148 0.58212 -0.02315 C 0.5757 -0.01343 0.61511 0.00556 0.60834 0.01458 C 0.60486 0.02361 0.5309 -0.01898 0.52795 -0.01019 " pathEditMode="relative" rAng="0" ptsTypes="fffffffffffffffffffffffffffffffffffffffffffffffff">
                                      <p:cBhvr>
                                        <p:cTn id="73" dur="2000" fill="hold"/>
                                        <p:tgtEl>
                                          <p:spTgt spid="40076"/>
                                        </p:tgtEl>
                                        <p:attrNameLst>
                                          <p:attrName>ppt_x</p:attrName>
                                          <p:attrName>ppt_y</p:attrName>
                                        </p:attrNameLst>
                                      </p:cBhvr>
                                      <p:rCtr x="30990" y="-16273"/>
                                    </p:animMotion>
                                  </p:childTnLst>
                                </p:cTn>
                              </p:par>
                              <p:par>
                                <p:cTn id="74" presetID="0" presetClass="path" presetSubtype="0" accel="50000" decel="50000" fill="hold" grpId="1" nodeType="withEffect">
                                  <p:stCondLst>
                                    <p:cond delay="0"/>
                                  </p:stCondLst>
                                  <p:childTnLst>
                                    <p:animMotion origin="layout" path="M 5E-6 -3.33333E-6 C 0.05053 -0.02361 0.10695 -0.00231 0.16042 -0.00162 C 0.17518 -0.00023 0.18976 0.00186 0.20469 0.00301 C 0.20139 0.00741 0.20157 0.01158 0.20001 0.01713 C 0.1974 0.02593 0.19462 0.03449 0.19185 0.04329 C 0.18924 0.05139 0.19115 0.05371 0.18594 0.06042 C 0.1849 0.06829 0.18351 0.07477 0.18143 0.08218 C 0.17987 0.09352 0.17848 0.09769 0.17431 0.10857 C 0.17049 0.11898 0.17153 0.12778 0.16389 0.13496 C 0.24202 0.16621 0.36841 0.05209 0.35001 0.16736 C 0.35035 0.18912 0.34705 0.21158 0.35122 0.23264 C 0.35157 0.23449 0.36737 0.2294 0.3698 0.2294 C 0.41476 0.22848 0.45973 0.22824 0.50469 0.22778 C 0.5066 0.21968 0.50035 0.21204 0.49653 0.20625 C 0.48924 0.19537 0.48195 0.18519 0.47327 0.17662 C 0.46997 0.17338 0.46598 0.17223 0.46268 0.16898 C 0.45191 0.15834 0.44046 0.14792 0.43021 0.13635 C 0.42778 0.13357 0.42587 0.12963 0.42327 0.12709 C 0.41389 0.1176 0.40365 0.1088 0.3941 0.09931 C 0.38768 0.09306 0.38178 0.08542 0.37553 0.07894 C 0.37396 0.07732 0.37362 0.07454 0.37205 0.07292 C 0.36702 0.0676 0.36007 0.06389 0.35469 0.0588 C 0.34462 0.04931 0.33646 0.03542 0.32553 0.02778 C 0.32136 0.01922 0.32553 0.02639 0.31737 0.01852 C 0.31181 0.0132 0.30695 0.00672 0.30122 0.00162 C 0.29879 -0.00046 0.29653 -0.00254 0.2941 -0.00463 C 0.29289 -0.00578 0.29063 -0.00787 0.29063 -0.00764 C 0.28421 0.00996 0.27796 0.02778 0.27327 0.04653 C 0.26823 0.06644 0.27014 0.08959 0.26511 0.10857 C 0.25903 0.13195 0.25712 0.15741 0.25348 0.18148 C 0.25313 0.18982 0.25417 0.19838 0.25226 0.20625 C 0.25209 0.20695 0.24688 0.19607 0.24653 0.19537 C 0.24376 0.19028 0.23994 0.18588 0.23837 0.17986 C 0.2356 0.16945 0.23004 0.16065 0.22553 0.15186 C 0.22084 0.1426 0.21806 0.13287 0.21268 0.12408 C 0.21025 0.11366 0.20348 0.10648 0.19879 0.09769 C 0.19601 0.0926 0.19063 0.08218 0.19063 0.08241 C 0.18889 0.07408 0.18403 0.06806 0.18143 0.06042 C 0.17587 0.04398 0.18178 0.05695 0.17674 0.04653 C 0.17483 0.03681 0.17223 0.02963 0.16737 0.02176 C 0.16337 0.00533 0.16615 0.01158 0.16042 0.00162 C 0.15816 -0.00648 0.15573 -0.01689 0.15122 -0.02338 C 0.14914 -0.03148 0.1507 -0.02662 0.14532 -0.03727 C 0.14462 -0.03865 0.14462 -0.04051 0.1441 -0.04189 C 0.14046 -0.05069 0.12848 -0.02199 0.12327 -0.02893 " pathEditMode="relative" rAng="0" ptsTypes="fffffffffffffffffffffffffffffffffffffffffffff">
                                      <p:cBhvr>
                                        <p:cTn id="75" dur="2000" fill="hold"/>
                                        <p:tgtEl>
                                          <p:spTgt spid="40083"/>
                                        </p:tgtEl>
                                        <p:attrNameLst>
                                          <p:attrName>ppt_x</p:attrName>
                                          <p:attrName>ppt_y</p:attrName>
                                        </p:attrNameLst>
                                      </p:cBhvr>
                                      <p:rCtr x="25330" y="9190"/>
                                    </p:animMotion>
                                  </p:childTnLst>
                                </p:cTn>
                              </p:par>
                              <p:par>
                                <p:cTn id="76" presetID="0" presetClass="path" presetSubtype="0" accel="50000" decel="50000" fill="hold" grpId="1" nodeType="withEffect">
                                  <p:stCondLst>
                                    <p:cond delay="0"/>
                                  </p:stCondLst>
                                  <p:childTnLst>
                                    <p:animMotion origin="layout" path="M -3.05556E-6 -7.40741E-7 C -0.0019 -0.01435 -0.00677 -0.02824 -0.01041 -0.04189 C -0.01493 -0.05926 -0.01597 -0.07708 -0.02326 -0.09305 C -0.03385 -0.15671 0.07431 -0.1081 0.12327 -0.10856 C 0.13369 -0.10902 0.14428 -0.1081 0.15469 -0.11018 C 0.1573 -0.11064 0.15296 -0.11689 0.15122 -0.11944 C 0.14584 -0.12731 0.13803 -0.13981 0.13143 -0.14583 C 0.11233 -0.16319 0.09237 -0.1912 0.07101 -0.20324 C 0.05921 -0.21782 0.0448 -0.23032 0.03143 -0.24189 C 0.04827 -0.26273 0.11494 -0.24583 0.14896 -0.24814 C 0.15435 -0.25 0.15938 -0.25162 0.16407 -0.25578 C 0.16233 -0.26458 0.15921 -0.26805 0.15469 -0.27453 C 0.15296 -0.28078 0.14757 -0.28634 0.14428 -0.29143 C 0.13681 -0.30277 0.1283 -0.31226 0.1198 -0.32245 C 0.11372 -0.32963 0.10903 -0.33819 0.10348 -0.34583 C 0.09879 -0.35231 0.09323 -0.35787 0.08837 -0.36435 C 0.08282 -0.37176 0.07761 -0.38032 0.07101 -0.38611 C 0.07796 -0.39051 0.08316 -0.39236 0.0908 -0.39375 C 0.11337 -0.40162 0.13438 -0.40509 0.15816 -0.40625 C 0.17917 -0.40879 0.19827 -0.41157 0.2198 -0.4125 C 0.22952 -0.41527 0.23907 -0.41597 0.24896 -0.41713 C 0.25921 -0.42083 0.27136 -0.41296 0.27917 -0.42338 C 0.27587 -0.44467 0.25487 -0.46273 0.24185 -0.47453 C 0.23403 -0.48148 0.22709 -0.49004 0.2198 -0.49768 C 0.20903 -0.50902 0.19757 -0.51828 0.18733 -0.53032 C 0.17882 -0.54027 0.16702 -0.54583 0.15938 -0.55671 C 0.1632 -0.56689 0.16858 -0.56435 0.17674 -0.56597 C 0.18837 -0.56551 0.2 -0.56527 0.21164 -0.56435 C 0.2224 -0.56342 0.23334 -0.55902 0.24428 -0.5581 C 0.25504 -0.5537 0.26546 -0.55185 0.27674 -0.55046 C 0.2849 -0.54814 0.29306 -0.54745 0.30122 -0.54583 C 0.30903 -0.54213 0.31598 -0.54213 0.32448 -0.5412 C 0.34445 -0.53194 0.37362 -0.53495 0.39428 -0.53495 " pathEditMode="relative" ptsTypes="ffffffffffffffffffffffffffffffffA">
                                      <p:cBhvr>
                                        <p:cTn id="77" dur="2000" fill="hold"/>
                                        <p:tgtEl>
                                          <p:spTgt spid="40075"/>
                                        </p:tgtEl>
                                        <p:attrNameLst>
                                          <p:attrName>ppt_x</p:attrName>
                                          <p:attrName>ppt_y</p:attrName>
                                        </p:attrNameLst>
                                      </p:cBhvr>
                                    </p:animMotion>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101"/>
                                        </p:tgtEl>
                                        <p:attrNameLst>
                                          <p:attrName>style.visibility</p:attrName>
                                        </p:attrNameLst>
                                      </p:cBhvr>
                                      <p:to>
                                        <p:strVal val="visible"/>
                                      </p:to>
                                    </p:set>
                                    <p:animEffect transition="in" filter="wipe(left)">
                                      <p:cBhvr>
                                        <p:cTn id="82" dur="500"/>
                                        <p:tgtEl>
                                          <p:spTgt spid="4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40075" grpId="0" animBg="1"/>
      <p:bldP spid="40075" grpId="1" animBg="1"/>
      <p:bldP spid="40076" grpId="0" animBg="1"/>
      <p:bldP spid="40076" grpId="1" animBg="1"/>
      <p:bldP spid="40079" grpId="0" animBg="1"/>
      <p:bldP spid="40079" grpId="1" animBg="1"/>
      <p:bldP spid="40083" grpId="0" animBg="1"/>
      <p:bldP spid="40083" grpId="1" animBg="1"/>
      <p:bldP spid="40084" grpId="0" animBg="1"/>
      <p:bldP spid="40084" grpId="1" animBg="1"/>
      <p:bldP spid="40085" grpId="0" animBg="1"/>
      <p:bldP spid="40085" grpId="1" animBg="1"/>
      <p:bldP spid="40087" grpId="0" animBg="1"/>
      <p:bldP spid="40087" grpId="1" animBg="1"/>
      <p:bldP spid="40088" grpId="0" animBg="1"/>
      <p:bldP spid="40088" grpId="1" animBg="1"/>
      <p:bldP spid="40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ACF690BF-2434-4D21-9789-AB77737B7A38}"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75778" name="Rectangle 2"/>
          <p:cNvSpPr>
            <a:spLocks noGrp="1" noChangeArrowheads="1"/>
          </p:cNvSpPr>
          <p:nvPr>
            <p:ph type="title"/>
          </p:nvPr>
        </p:nvSpPr>
        <p:spPr/>
        <p:txBody>
          <a:bodyPr/>
          <a:lstStyle/>
          <a:p>
            <a:pPr eaLnBrk="1" hangingPunct="1">
              <a:defRPr/>
            </a:pPr>
            <a:r>
              <a:rPr lang="cy-GB" smtClean="0"/>
              <a:t>Diffusion Summary</a:t>
            </a:r>
            <a:endParaRPr lang="en-US" smtClean="0"/>
          </a:p>
        </p:txBody>
      </p:sp>
      <p:sp>
        <p:nvSpPr>
          <p:cNvPr id="14340" name="Text Box 4"/>
          <p:cNvSpPr txBox="1">
            <a:spLocks noChangeArrowheads="1"/>
          </p:cNvSpPr>
          <p:nvPr/>
        </p:nvSpPr>
        <p:spPr bwMode="auto">
          <a:xfrm>
            <a:off x="0" y="1052513"/>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cy-GB" altLang="en-US" sz="2400" dirty="0">
                <a:solidFill>
                  <a:srgbClr val="CCFFCC"/>
                </a:solidFill>
              </a:rPr>
              <a:t>Diffusion is when particles spread from an area of high concentration to an area of ___ concentration.  The particles move along a “concentration </a:t>
            </a:r>
            <a:r>
              <a:rPr lang="cy-GB" altLang="en-US" sz="2400" dirty="0" smtClean="0">
                <a:solidFill>
                  <a:srgbClr val="CCFFCC"/>
                </a:solidFill>
              </a:rPr>
              <a:t>_____”.  </a:t>
            </a:r>
            <a:r>
              <a:rPr lang="cy-GB" altLang="en-US" sz="2400" dirty="0">
                <a:solidFill>
                  <a:srgbClr val="CCFFCC"/>
                </a:solidFill>
              </a:rPr>
              <a:t>Diffusion can be accelerated by increasing the _______ of the particles, which makes them move </a:t>
            </a:r>
            <a:r>
              <a:rPr lang="cy-GB" altLang="en-US" sz="2400" dirty="0" smtClean="0">
                <a:solidFill>
                  <a:srgbClr val="CCFFCC"/>
                </a:solidFill>
              </a:rPr>
              <a:t>_______, or by making the surface area of the membrane _______.</a:t>
            </a:r>
            <a:endParaRPr lang="en-US" altLang="en-US" sz="2400" dirty="0">
              <a:solidFill>
                <a:srgbClr val="CCFFCC"/>
              </a:solidFill>
            </a:endParaRPr>
          </a:p>
        </p:txBody>
      </p:sp>
      <p:grpSp>
        <p:nvGrpSpPr>
          <p:cNvPr id="14341" name="Group 68"/>
          <p:cNvGrpSpPr>
            <a:grpSpLocks/>
          </p:cNvGrpSpPr>
          <p:nvPr/>
        </p:nvGrpSpPr>
        <p:grpSpPr bwMode="auto">
          <a:xfrm>
            <a:off x="1187450" y="3860800"/>
            <a:ext cx="1933575" cy="1695450"/>
            <a:chOff x="748" y="2432"/>
            <a:chExt cx="1218" cy="1068"/>
          </a:xfrm>
        </p:grpSpPr>
        <p:sp>
          <p:nvSpPr>
            <p:cNvPr id="14374" name="Oval 6"/>
            <p:cNvSpPr>
              <a:spLocks noChangeArrowheads="1"/>
            </p:cNvSpPr>
            <p:nvPr/>
          </p:nvSpPr>
          <p:spPr bwMode="auto">
            <a:xfrm>
              <a:off x="928" y="25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5" name="Oval 7"/>
            <p:cNvSpPr>
              <a:spLocks noChangeArrowheads="1"/>
            </p:cNvSpPr>
            <p:nvPr/>
          </p:nvSpPr>
          <p:spPr bwMode="auto">
            <a:xfrm>
              <a:off x="1480" y="2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6" name="Oval 8"/>
            <p:cNvSpPr>
              <a:spLocks noChangeArrowheads="1"/>
            </p:cNvSpPr>
            <p:nvPr/>
          </p:nvSpPr>
          <p:spPr bwMode="auto">
            <a:xfrm>
              <a:off x="1024" y="27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7" name="Oval 9"/>
            <p:cNvSpPr>
              <a:spLocks noChangeArrowheads="1"/>
            </p:cNvSpPr>
            <p:nvPr/>
          </p:nvSpPr>
          <p:spPr bwMode="auto">
            <a:xfrm>
              <a:off x="1372" y="298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8" name="Oval 10"/>
            <p:cNvSpPr>
              <a:spLocks noChangeArrowheads="1"/>
            </p:cNvSpPr>
            <p:nvPr/>
          </p:nvSpPr>
          <p:spPr bwMode="auto">
            <a:xfrm>
              <a:off x="1864" y="30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9" name="Oval 11"/>
            <p:cNvSpPr>
              <a:spLocks noChangeArrowheads="1"/>
            </p:cNvSpPr>
            <p:nvPr/>
          </p:nvSpPr>
          <p:spPr bwMode="auto">
            <a:xfrm>
              <a:off x="1791" y="3203"/>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0" name="Oval 12"/>
            <p:cNvSpPr>
              <a:spLocks noChangeArrowheads="1"/>
            </p:cNvSpPr>
            <p:nvPr/>
          </p:nvSpPr>
          <p:spPr bwMode="auto">
            <a:xfrm>
              <a:off x="1204" y="30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1" name="Oval 13"/>
            <p:cNvSpPr>
              <a:spLocks noChangeArrowheads="1"/>
            </p:cNvSpPr>
            <p:nvPr/>
          </p:nvSpPr>
          <p:spPr bwMode="auto">
            <a:xfrm>
              <a:off x="1024" y="2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2" name="Oval 14"/>
            <p:cNvSpPr>
              <a:spLocks noChangeArrowheads="1"/>
            </p:cNvSpPr>
            <p:nvPr/>
          </p:nvSpPr>
          <p:spPr bwMode="auto">
            <a:xfrm>
              <a:off x="832" y="272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3" name="Oval 15"/>
            <p:cNvSpPr>
              <a:spLocks noChangeArrowheads="1"/>
            </p:cNvSpPr>
            <p:nvPr/>
          </p:nvSpPr>
          <p:spPr bwMode="auto">
            <a:xfrm>
              <a:off x="1456" y="34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4" name="Oval 16"/>
            <p:cNvSpPr>
              <a:spLocks noChangeArrowheads="1"/>
            </p:cNvSpPr>
            <p:nvPr/>
          </p:nvSpPr>
          <p:spPr bwMode="auto">
            <a:xfrm>
              <a:off x="748" y="25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5" name="Oval 17"/>
            <p:cNvSpPr>
              <a:spLocks noChangeArrowheads="1"/>
            </p:cNvSpPr>
            <p:nvPr/>
          </p:nvSpPr>
          <p:spPr bwMode="auto">
            <a:xfrm>
              <a:off x="1192" y="25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6" name="Oval 18"/>
            <p:cNvSpPr>
              <a:spLocks noChangeArrowheads="1"/>
            </p:cNvSpPr>
            <p:nvPr/>
          </p:nvSpPr>
          <p:spPr bwMode="auto">
            <a:xfrm>
              <a:off x="1565" y="302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7" name="Oval 19"/>
            <p:cNvSpPr>
              <a:spLocks noChangeArrowheads="1"/>
            </p:cNvSpPr>
            <p:nvPr/>
          </p:nvSpPr>
          <p:spPr bwMode="auto">
            <a:xfrm>
              <a:off x="808" y="300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8" name="Oval 20"/>
            <p:cNvSpPr>
              <a:spLocks noChangeArrowheads="1"/>
            </p:cNvSpPr>
            <p:nvPr/>
          </p:nvSpPr>
          <p:spPr bwMode="auto">
            <a:xfrm>
              <a:off x="1837" y="284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89" name="Oval 21"/>
            <p:cNvSpPr>
              <a:spLocks noChangeArrowheads="1"/>
            </p:cNvSpPr>
            <p:nvPr/>
          </p:nvSpPr>
          <p:spPr bwMode="auto">
            <a:xfrm>
              <a:off x="1756" y="243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0" name="Oval 22"/>
            <p:cNvSpPr>
              <a:spLocks noChangeArrowheads="1"/>
            </p:cNvSpPr>
            <p:nvPr/>
          </p:nvSpPr>
          <p:spPr bwMode="auto">
            <a:xfrm>
              <a:off x="1648" y="267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1" name="Oval 23"/>
            <p:cNvSpPr>
              <a:spLocks noChangeArrowheads="1"/>
            </p:cNvSpPr>
            <p:nvPr/>
          </p:nvSpPr>
          <p:spPr bwMode="auto">
            <a:xfrm>
              <a:off x="1240" y="2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2" name="Oval 24"/>
            <p:cNvSpPr>
              <a:spLocks noChangeArrowheads="1"/>
            </p:cNvSpPr>
            <p:nvPr/>
          </p:nvSpPr>
          <p:spPr bwMode="auto">
            <a:xfrm>
              <a:off x="1882" y="3339"/>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3" name="Oval 25"/>
            <p:cNvSpPr>
              <a:spLocks noChangeArrowheads="1"/>
            </p:cNvSpPr>
            <p:nvPr/>
          </p:nvSpPr>
          <p:spPr bwMode="auto">
            <a:xfrm>
              <a:off x="1600" y="34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4" name="Oval 26"/>
            <p:cNvSpPr>
              <a:spLocks noChangeArrowheads="1"/>
            </p:cNvSpPr>
            <p:nvPr/>
          </p:nvSpPr>
          <p:spPr bwMode="auto">
            <a:xfrm>
              <a:off x="1852" y="25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5" name="Oval 32"/>
            <p:cNvSpPr>
              <a:spLocks noChangeArrowheads="1"/>
            </p:cNvSpPr>
            <p:nvPr/>
          </p:nvSpPr>
          <p:spPr bwMode="auto">
            <a:xfrm>
              <a:off x="884" y="3385"/>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6" name="Oval 33"/>
            <p:cNvSpPr>
              <a:spLocks noChangeArrowheads="1"/>
            </p:cNvSpPr>
            <p:nvPr/>
          </p:nvSpPr>
          <p:spPr bwMode="auto">
            <a:xfrm>
              <a:off x="975" y="320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7" name="Oval 34"/>
            <p:cNvSpPr>
              <a:spLocks noChangeArrowheads="1"/>
            </p:cNvSpPr>
            <p:nvPr/>
          </p:nvSpPr>
          <p:spPr bwMode="auto">
            <a:xfrm>
              <a:off x="1202" y="320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8" name="Oval 35"/>
            <p:cNvSpPr>
              <a:spLocks noChangeArrowheads="1"/>
            </p:cNvSpPr>
            <p:nvPr/>
          </p:nvSpPr>
          <p:spPr bwMode="auto">
            <a:xfrm>
              <a:off x="1111" y="3339"/>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99" name="Oval 36"/>
            <p:cNvSpPr>
              <a:spLocks noChangeArrowheads="1"/>
            </p:cNvSpPr>
            <p:nvPr/>
          </p:nvSpPr>
          <p:spPr bwMode="auto">
            <a:xfrm>
              <a:off x="1066" y="311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400" name="Oval 37"/>
            <p:cNvSpPr>
              <a:spLocks noChangeArrowheads="1"/>
            </p:cNvSpPr>
            <p:nvPr/>
          </p:nvSpPr>
          <p:spPr bwMode="auto">
            <a:xfrm>
              <a:off x="1383" y="3249"/>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401" name="Oval 65"/>
            <p:cNvSpPr>
              <a:spLocks noChangeArrowheads="1"/>
            </p:cNvSpPr>
            <p:nvPr/>
          </p:nvSpPr>
          <p:spPr bwMode="auto">
            <a:xfrm>
              <a:off x="1247" y="3339"/>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grpSp>
        <p:nvGrpSpPr>
          <p:cNvPr id="14342" name="Group 69"/>
          <p:cNvGrpSpPr>
            <a:grpSpLocks/>
          </p:cNvGrpSpPr>
          <p:nvPr/>
        </p:nvGrpSpPr>
        <p:grpSpPr bwMode="auto">
          <a:xfrm>
            <a:off x="5573713" y="3860800"/>
            <a:ext cx="1933575" cy="1695450"/>
            <a:chOff x="3511" y="2432"/>
            <a:chExt cx="1218" cy="1068"/>
          </a:xfrm>
        </p:grpSpPr>
        <p:sp>
          <p:nvSpPr>
            <p:cNvPr id="14345" name="Oval 38"/>
            <p:cNvSpPr>
              <a:spLocks noChangeArrowheads="1"/>
            </p:cNvSpPr>
            <p:nvPr/>
          </p:nvSpPr>
          <p:spPr bwMode="auto">
            <a:xfrm>
              <a:off x="3691" y="25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46" name="Oval 39"/>
            <p:cNvSpPr>
              <a:spLocks noChangeArrowheads="1"/>
            </p:cNvSpPr>
            <p:nvPr/>
          </p:nvSpPr>
          <p:spPr bwMode="auto">
            <a:xfrm>
              <a:off x="4243" y="2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47" name="Oval 40"/>
            <p:cNvSpPr>
              <a:spLocks noChangeArrowheads="1"/>
            </p:cNvSpPr>
            <p:nvPr/>
          </p:nvSpPr>
          <p:spPr bwMode="auto">
            <a:xfrm>
              <a:off x="3787" y="27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48" name="Oval 41"/>
            <p:cNvSpPr>
              <a:spLocks noChangeArrowheads="1"/>
            </p:cNvSpPr>
            <p:nvPr/>
          </p:nvSpPr>
          <p:spPr bwMode="auto">
            <a:xfrm>
              <a:off x="4135" y="298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49" name="Oval 42"/>
            <p:cNvSpPr>
              <a:spLocks noChangeArrowheads="1"/>
            </p:cNvSpPr>
            <p:nvPr/>
          </p:nvSpPr>
          <p:spPr bwMode="auto">
            <a:xfrm>
              <a:off x="4627" y="30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0" name="Oval 43"/>
            <p:cNvSpPr>
              <a:spLocks noChangeArrowheads="1"/>
            </p:cNvSpPr>
            <p:nvPr/>
          </p:nvSpPr>
          <p:spPr bwMode="auto">
            <a:xfrm>
              <a:off x="4554" y="3203"/>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1" name="Oval 44"/>
            <p:cNvSpPr>
              <a:spLocks noChangeArrowheads="1"/>
            </p:cNvSpPr>
            <p:nvPr/>
          </p:nvSpPr>
          <p:spPr bwMode="auto">
            <a:xfrm>
              <a:off x="3967" y="30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2" name="Oval 45"/>
            <p:cNvSpPr>
              <a:spLocks noChangeArrowheads="1"/>
            </p:cNvSpPr>
            <p:nvPr/>
          </p:nvSpPr>
          <p:spPr bwMode="auto">
            <a:xfrm>
              <a:off x="3787" y="2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3" name="Oval 46"/>
            <p:cNvSpPr>
              <a:spLocks noChangeArrowheads="1"/>
            </p:cNvSpPr>
            <p:nvPr/>
          </p:nvSpPr>
          <p:spPr bwMode="auto">
            <a:xfrm>
              <a:off x="3595" y="272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4" name="Oval 47"/>
            <p:cNvSpPr>
              <a:spLocks noChangeArrowheads="1"/>
            </p:cNvSpPr>
            <p:nvPr/>
          </p:nvSpPr>
          <p:spPr bwMode="auto">
            <a:xfrm>
              <a:off x="4219" y="34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5" name="Oval 48"/>
            <p:cNvSpPr>
              <a:spLocks noChangeArrowheads="1"/>
            </p:cNvSpPr>
            <p:nvPr/>
          </p:nvSpPr>
          <p:spPr bwMode="auto">
            <a:xfrm>
              <a:off x="3511" y="25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6" name="Oval 49"/>
            <p:cNvSpPr>
              <a:spLocks noChangeArrowheads="1"/>
            </p:cNvSpPr>
            <p:nvPr/>
          </p:nvSpPr>
          <p:spPr bwMode="auto">
            <a:xfrm>
              <a:off x="3955" y="25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7" name="Oval 50"/>
            <p:cNvSpPr>
              <a:spLocks noChangeArrowheads="1"/>
            </p:cNvSpPr>
            <p:nvPr/>
          </p:nvSpPr>
          <p:spPr bwMode="auto">
            <a:xfrm>
              <a:off x="4328" y="302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8" name="Oval 51"/>
            <p:cNvSpPr>
              <a:spLocks noChangeArrowheads="1"/>
            </p:cNvSpPr>
            <p:nvPr/>
          </p:nvSpPr>
          <p:spPr bwMode="auto">
            <a:xfrm>
              <a:off x="3571" y="300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59" name="Oval 52"/>
            <p:cNvSpPr>
              <a:spLocks noChangeArrowheads="1"/>
            </p:cNvSpPr>
            <p:nvPr/>
          </p:nvSpPr>
          <p:spPr bwMode="auto">
            <a:xfrm>
              <a:off x="4600" y="284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0" name="Oval 53"/>
            <p:cNvSpPr>
              <a:spLocks noChangeArrowheads="1"/>
            </p:cNvSpPr>
            <p:nvPr/>
          </p:nvSpPr>
          <p:spPr bwMode="auto">
            <a:xfrm>
              <a:off x="4519" y="243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1" name="Oval 54"/>
            <p:cNvSpPr>
              <a:spLocks noChangeArrowheads="1"/>
            </p:cNvSpPr>
            <p:nvPr/>
          </p:nvSpPr>
          <p:spPr bwMode="auto">
            <a:xfrm>
              <a:off x="4411" y="267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2" name="Oval 55"/>
            <p:cNvSpPr>
              <a:spLocks noChangeArrowheads="1"/>
            </p:cNvSpPr>
            <p:nvPr/>
          </p:nvSpPr>
          <p:spPr bwMode="auto">
            <a:xfrm>
              <a:off x="4003" y="2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3" name="Oval 56"/>
            <p:cNvSpPr>
              <a:spLocks noChangeArrowheads="1"/>
            </p:cNvSpPr>
            <p:nvPr/>
          </p:nvSpPr>
          <p:spPr bwMode="auto">
            <a:xfrm>
              <a:off x="4645" y="3339"/>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4" name="Oval 57"/>
            <p:cNvSpPr>
              <a:spLocks noChangeArrowheads="1"/>
            </p:cNvSpPr>
            <p:nvPr/>
          </p:nvSpPr>
          <p:spPr bwMode="auto">
            <a:xfrm>
              <a:off x="4363" y="34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5" name="Oval 58"/>
            <p:cNvSpPr>
              <a:spLocks noChangeArrowheads="1"/>
            </p:cNvSpPr>
            <p:nvPr/>
          </p:nvSpPr>
          <p:spPr bwMode="auto">
            <a:xfrm>
              <a:off x="4615" y="25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6" name="Oval 59"/>
            <p:cNvSpPr>
              <a:spLocks noChangeArrowheads="1"/>
            </p:cNvSpPr>
            <p:nvPr/>
          </p:nvSpPr>
          <p:spPr bwMode="auto">
            <a:xfrm>
              <a:off x="3923" y="320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7" name="Oval 60"/>
            <p:cNvSpPr>
              <a:spLocks noChangeArrowheads="1"/>
            </p:cNvSpPr>
            <p:nvPr/>
          </p:nvSpPr>
          <p:spPr bwMode="auto">
            <a:xfrm>
              <a:off x="3651" y="2886"/>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8" name="Oval 61"/>
            <p:cNvSpPr>
              <a:spLocks noChangeArrowheads="1"/>
            </p:cNvSpPr>
            <p:nvPr/>
          </p:nvSpPr>
          <p:spPr bwMode="auto">
            <a:xfrm>
              <a:off x="4422" y="2840"/>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69" name="Oval 62"/>
            <p:cNvSpPr>
              <a:spLocks noChangeArrowheads="1"/>
            </p:cNvSpPr>
            <p:nvPr/>
          </p:nvSpPr>
          <p:spPr bwMode="auto">
            <a:xfrm>
              <a:off x="4332" y="320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0" name="Oval 63"/>
            <p:cNvSpPr>
              <a:spLocks noChangeArrowheads="1"/>
            </p:cNvSpPr>
            <p:nvPr/>
          </p:nvSpPr>
          <p:spPr bwMode="auto">
            <a:xfrm>
              <a:off x="3923" y="2659"/>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1" name="Oval 64"/>
            <p:cNvSpPr>
              <a:spLocks noChangeArrowheads="1"/>
            </p:cNvSpPr>
            <p:nvPr/>
          </p:nvSpPr>
          <p:spPr bwMode="auto">
            <a:xfrm>
              <a:off x="4286" y="2704"/>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2" name="Oval 66"/>
            <p:cNvSpPr>
              <a:spLocks noChangeArrowheads="1"/>
            </p:cNvSpPr>
            <p:nvPr/>
          </p:nvSpPr>
          <p:spPr bwMode="auto">
            <a:xfrm>
              <a:off x="4150" y="3203"/>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4373" name="Oval 67"/>
            <p:cNvSpPr>
              <a:spLocks noChangeArrowheads="1"/>
            </p:cNvSpPr>
            <p:nvPr/>
          </p:nvSpPr>
          <p:spPr bwMode="auto">
            <a:xfrm>
              <a:off x="3696" y="3294"/>
              <a:ext cx="84" cy="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sp>
        <p:nvSpPr>
          <p:cNvPr id="14343" name="Text Box 70"/>
          <p:cNvSpPr txBox="1">
            <a:spLocks noChangeArrowheads="1"/>
          </p:cNvSpPr>
          <p:nvPr/>
        </p:nvSpPr>
        <p:spPr bwMode="auto">
          <a:xfrm>
            <a:off x="107950" y="6021388"/>
            <a:ext cx="8928100"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ctr" eaLnBrk="1" hangingPunct="1">
              <a:spcBef>
                <a:spcPct val="50000"/>
              </a:spcBef>
              <a:buFontTx/>
              <a:buNone/>
            </a:pPr>
            <a:r>
              <a:rPr lang="cy-GB" altLang="en-US" sz="2400" b="1" dirty="0"/>
              <a:t>Words</a:t>
            </a:r>
            <a:r>
              <a:rPr lang="cy-GB" altLang="en-US" sz="2400" dirty="0"/>
              <a:t> – faster, low, gradient, </a:t>
            </a:r>
            <a:r>
              <a:rPr lang="cy-GB" altLang="en-US" sz="2400" dirty="0" smtClean="0"/>
              <a:t>temperature, bigger</a:t>
            </a:r>
            <a:endParaRPr lang="en-US" altLang="en-US" sz="2400" dirty="0"/>
          </a:p>
        </p:txBody>
      </p:sp>
      <p:sp>
        <p:nvSpPr>
          <p:cNvPr id="14344" name="AutoShape 71"/>
          <p:cNvSpPr>
            <a:spLocks noChangeArrowheads="1"/>
          </p:cNvSpPr>
          <p:nvPr/>
        </p:nvSpPr>
        <p:spPr bwMode="auto">
          <a:xfrm>
            <a:off x="3708400" y="4437063"/>
            <a:ext cx="1584325" cy="431800"/>
          </a:xfrm>
          <a:prstGeom prst="rightArrow">
            <a:avLst>
              <a:gd name="adj1" fmla="val 50000"/>
              <a:gd name="adj2" fmla="val 91728"/>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1652AD87-8E50-43B0-94D7-B8D9EDE79686}" type="datetime1">
              <a:rPr lang="en-GB" altLang="en-US"/>
              <a:pPr/>
              <a:t>18/07/2017</a:t>
            </a:fld>
            <a:endParaRPr lang="en-GB" altLang="en-US"/>
          </a:p>
        </p:txBody>
      </p:sp>
      <p:sp>
        <p:nvSpPr>
          <p:cNvPr id="212994" name="Rectangle 2"/>
          <p:cNvSpPr>
            <a:spLocks noGrp="1" noChangeArrowheads="1"/>
          </p:cNvSpPr>
          <p:nvPr>
            <p:ph type="title"/>
          </p:nvPr>
        </p:nvSpPr>
        <p:spPr/>
        <p:txBody>
          <a:bodyPr/>
          <a:lstStyle/>
          <a:p>
            <a:r>
              <a:rPr lang="en-GB" altLang="en-US" sz="4000" dirty="0" smtClean="0"/>
              <a:t>An example of Diffusion: the </a:t>
            </a:r>
            <a:r>
              <a:rPr lang="en-GB" altLang="en-US" sz="4000" dirty="0"/>
              <a:t>lungs</a:t>
            </a:r>
          </a:p>
        </p:txBody>
      </p:sp>
      <p:sp>
        <p:nvSpPr>
          <p:cNvPr id="212995" name="Text Box 3"/>
          <p:cNvSpPr txBox="1">
            <a:spLocks noChangeArrowheads="1"/>
          </p:cNvSpPr>
          <p:nvPr/>
        </p:nvSpPr>
        <p:spPr bwMode="auto">
          <a:xfrm>
            <a:off x="0" y="8366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99CCFF"/>
                </a:solidFill>
              </a:rPr>
              <a:t>Oxygen diffuses in and carbon dioxide diffuses out of blood in the lungs:</a:t>
            </a:r>
          </a:p>
        </p:txBody>
      </p:sp>
      <p:pic>
        <p:nvPicPr>
          <p:cNvPr id="212996" name="Picture 4" descr="L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1614488"/>
            <a:ext cx="3624262" cy="5243512"/>
          </a:xfrm>
          <a:prstGeom prst="rect">
            <a:avLst/>
          </a:prstGeom>
          <a:noFill/>
          <a:extLst>
            <a:ext uri="{909E8E84-426E-40DD-AFC4-6F175D3DCCD1}">
              <a14:hiddenFill xmlns:a14="http://schemas.microsoft.com/office/drawing/2010/main">
                <a:solidFill>
                  <a:srgbClr val="FFFFFF"/>
                </a:solidFill>
              </a14:hiddenFill>
            </a:ext>
          </a:extLst>
        </p:spPr>
      </p:pic>
      <p:pic>
        <p:nvPicPr>
          <p:cNvPr id="212997" name="Picture 5" descr="ALVEO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844675"/>
            <a:ext cx="74168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12998" name="Text Box 6"/>
          <p:cNvSpPr txBox="1">
            <a:spLocks noChangeArrowheads="1"/>
          </p:cNvSpPr>
          <p:nvPr/>
        </p:nvSpPr>
        <p:spPr bwMode="auto">
          <a:xfrm>
            <a:off x="6011863" y="-457200"/>
            <a:ext cx="574675"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O</a:t>
            </a:r>
            <a:r>
              <a:rPr lang="en-GB" altLang="en-US" baseline="-25000"/>
              <a:t>2</a:t>
            </a:r>
          </a:p>
        </p:txBody>
      </p:sp>
      <p:sp>
        <p:nvSpPr>
          <p:cNvPr id="212999" name="Text Box 7"/>
          <p:cNvSpPr txBox="1">
            <a:spLocks noChangeArrowheads="1"/>
          </p:cNvSpPr>
          <p:nvPr/>
        </p:nvSpPr>
        <p:spPr bwMode="auto">
          <a:xfrm>
            <a:off x="4932363" y="4724400"/>
            <a:ext cx="792162"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a:t>
            </a:r>
            <a:r>
              <a:rPr lang="en-GB" altLang="en-US" baseline="-25000"/>
              <a:t>2</a:t>
            </a:r>
          </a:p>
        </p:txBody>
      </p:sp>
      <p:sp>
        <p:nvSpPr>
          <p:cNvPr id="2" name="TextBox 1"/>
          <p:cNvSpPr txBox="1"/>
          <p:nvPr/>
        </p:nvSpPr>
        <p:spPr>
          <a:xfrm>
            <a:off x="0" y="6021310"/>
            <a:ext cx="9144000" cy="830997"/>
          </a:xfrm>
          <a:prstGeom prst="rect">
            <a:avLst/>
          </a:prstGeom>
          <a:solidFill>
            <a:srgbClr val="C00000"/>
          </a:solidFill>
        </p:spPr>
        <p:txBody>
          <a:bodyPr wrap="square" rtlCol="0">
            <a:spAutoFit/>
          </a:bodyPr>
          <a:lstStyle/>
          <a:p>
            <a:pPr algn="ctr"/>
            <a:r>
              <a:rPr lang="en-GB" dirty="0" smtClean="0"/>
              <a:t>Diffusion also occurs in cells – urea diffuses out of cells into blood plasma for excretion in the kidney.</a:t>
            </a:r>
            <a:endParaRPr lang="en-GB" dirty="0"/>
          </a:p>
        </p:txBody>
      </p:sp>
    </p:spTree>
    <p:extLst>
      <p:ext uri="{BB962C8B-B14F-4D97-AF65-F5344CB8AC3E}">
        <p14:creationId xmlns:p14="http://schemas.microsoft.com/office/powerpoint/2010/main" val="243054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wipe(left)">
                                      <p:cBhvr>
                                        <p:cTn id="7" dur="500"/>
                                        <p:tgtEl>
                                          <p:spTgt spid="212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wipe(up)">
                                      <p:cBhvr>
                                        <p:cTn id="12" dur="500"/>
                                        <p:tgtEl>
                                          <p:spTgt spid="2129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 calcmode="lin" valueType="num">
                                      <p:cBhvr>
                                        <p:cTn id="17" dur="500" fill="hold"/>
                                        <p:tgtEl>
                                          <p:spTgt spid="212997"/>
                                        </p:tgtEl>
                                        <p:attrNameLst>
                                          <p:attrName>ppt_w</p:attrName>
                                        </p:attrNameLst>
                                      </p:cBhvr>
                                      <p:tavLst>
                                        <p:tav tm="0">
                                          <p:val>
                                            <p:fltVal val="0"/>
                                          </p:val>
                                        </p:tav>
                                        <p:tav tm="100000">
                                          <p:val>
                                            <p:strVal val="#ppt_w"/>
                                          </p:val>
                                        </p:tav>
                                      </p:tavLst>
                                    </p:anim>
                                    <p:anim calcmode="lin" valueType="num">
                                      <p:cBhvr>
                                        <p:cTn id="18" dur="500" fill="hold"/>
                                        <p:tgtEl>
                                          <p:spTgt spid="21299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026 3.33333E-6 C 0.00364 0.03287 0.00417 0.0662 0.0092 0.09861 C 0.00851 0.16412 0.00903 0.22176 -0.00035 0.28472 C -0.00278 0.30092 -0.00295 0.32014 -0.00695 0.33564 C -0.01076 0.37824 -0.01163 0.42106 -0.01528 0.46342 C -0.01493 0.50602 -0.01476 0.54884 -0.01389 0.59143 C -0.01354 0.61018 -0.00174 0.65602 0.01076 0.67014 C 0.01215 0.67569 0.01458 0.67615 0.01736 0.68078 C 0.02257 0.68865 0.02413 0.69004 0.02969 0.69629 C 0.03194 0.69884 0.03351 0.70277 0.03663 0.70393 C 0.04514 0.7074 0.05364 0.70995 0.0625 0.7118 C 0.07205 0.71111 0.10226 0.70949 0.11042 0.70555 " pathEditMode="relative" rAng="0" ptsTypes="fffffffffffA">
                                      <p:cBhvr>
                                        <p:cTn id="22" dur="2000" fill="hold"/>
                                        <p:tgtEl>
                                          <p:spTgt spid="212998"/>
                                        </p:tgtEl>
                                        <p:attrNameLst>
                                          <p:attrName>ppt_x</p:attrName>
                                          <p:attrName>ppt_y</p:attrName>
                                        </p:attrNameLst>
                                      </p:cBhvr>
                                      <p:rCtr x="4497" y="35579"/>
                                    </p:animMotion>
                                  </p:childTnLst>
                                </p:cTn>
                              </p:par>
                            </p:childTnLst>
                          </p:cTn>
                        </p:par>
                        <p:par>
                          <p:cTn id="23" fill="hold" nodeType="afterGroup">
                            <p:stCondLst>
                              <p:cond delay="2000"/>
                            </p:stCondLst>
                            <p:childTnLst>
                              <p:par>
                                <p:cTn id="24" presetID="10" presetClass="exit" presetSubtype="0" fill="hold" grpId="1" nodeType="afterEffect">
                                  <p:stCondLst>
                                    <p:cond delay="0"/>
                                  </p:stCondLst>
                                  <p:childTnLst>
                                    <p:animEffect transition="out" filter="fade">
                                      <p:cBhvr>
                                        <p:cTn id="25" dur="2000"/>
                                        <p:tgtEl>
                                          <p:spTgt spid="212998"/>
                                        </p:tgtEl>
                                      </p:cBhvr>
                                    </p:animEffect>
                                    <p:set>
                                      <p:cBhvr>
                                        <p:cTn id="26" dur="1" fill="hold">
                                          <p:stCondLst>
                                            <p:cond delay="1999"/>
                                          </p:stCondLst>
                                        </p:cTn>
                                        <p:tgtEl>
                                          <p:spTgt spid="212998"/>
                                        </p:tgtEl>
                                        <p:attrNameLst>
                                          <p:attrName>style.visibility</p:attrName>
                                        </p:attrNameLst>
                                      </p:cBhvr>
                                      <p:to>
                                        <p:strVal val="hidden"/>
                                      </p:to>
                                    </p:set>
                                  </p:childTnLst>
                                </p:cTn>
                              </p:par>
                            </p:childTnLst>
                          </p:cTn>
                        </p:par>
                        <p:par>
                          <p:cTn id="27" fill="hold" nodeType="afterGroup">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212999"/>
                                        </p:tgtEl>
                                        <p:attrNameLst>
                                          <p:attrName>style.visibility</p:attrName>
                                        </p:attrNameLst>
                                      </p:cBhvr>
                                      <p:to>
                                        <p:strVal val="visible"/>
                                      </p:to>
                                    </p:set>
                                    <p:animEffect transition="in" filter="fade">
                                      <p:cBhvr>
                                        <p:cTn id="30" dur="2000"/>
                                        <p:tgtEl>
                                          <p:spTgt spid="212999"/>
                                        </p:tgtEl>
                                      </p:cBhvr>
                                    </p:animEffect>
                                  </p:childTnLst>
                                </p:cTn>
                              </p:par>
                            </p:childTnLst>
                          </p:cTn>
                        </p:par>
                        <p:par>
                          <p:cTn id="31" fill="hold" nodeType="afterGroup">
                            <p:stCondLst>
                              <p:cond delay="6000"/>
                            </p:stCondLst>
                            <p:childTnLst>
                              <p:par>
                                <p:cTn id="32" presetID="0" presetClass="path" presetSubtype="0" accel="50000" decel="50000" fill="hold" grpId="1" nodeType="afterEffect">
                                  <p:stCondLst>
                                    <p:cond delay="0"/>
                                  </p:stCondLst>
                                  <p:childTnLst>
                                    <p:animMotion origin="layout" path="M 0 0 C 0.00886 -0.00393 0.01771 -0.0074 0.02674 -0.01088 C 0.0316 -0.01504 0.03993 -0.02013 0.04549 -0.02175 C 0.04896 -0.025 0.05191 -0.02615 0.05591 -0.028 C 0.0599 -0.03333 0.06476 -0.03657 0.06875 -0.04189 C 0.07344 -0.04814 0.07657 -0.05648 0.08039 -0.06365 C 0.08507 -0.07268 0.08629 -0.08541 0.09306 -0.09166 C 0.09445 -0.09675 0.09896 -0.10555 0.09896 -0.10555 C 0.10122 -0.11597 0.09827 -0.10416 0.10243 -0.11481 C 0.10643 -0.12476 0.10695 -0.13611 0.11164 -0.14583 C 0.11407 -0.15833 0.11702 -0.17037 0.11875 -0.1831 C 0.11841 -0.26064 0.11823 -0.33796 0.11754 -0.4155 C 0.11754 -0.4206 0.11632 -0.42592 0.11632 -0.43101 C 0.11563 -0.49421 0.11598 -0.55717 0.11528 -0.62037 C 0.11511 -0.64074 0.1092 -0.66296 0.10243 -0.68078 C 0.09966 -0.68819 0.09861 -0.69791 0.09653 -0.70555 C 0.09184 -0.72361 0.07657 -0.74722 0.06285 -0.7537 C 0.06164 -0.75532 0.05938 -0.75833 0.05938 -0.75833 " pathEditMode="relative" ptsTypes="fffffffffffffffffA">
                                      <p:cBhvr>
                                        <p:cTn id="33" dur="2000" fill="hold"/>
                                        <p:tgtEl>
                                          <p:spTgt spid="212999"/>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2998" grpId="0" animBg="1"/>
      <p:bldP spid="212998" grpId="1" animBg="1"/>
      <p:bldP spid="212999" grpId="0" animBg="1"/>
      <p:bldP spid="212999" grpId="1"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fld id="{44BFAA98-0D43-49CD-92B4-32483B8600AC}" type="datetime1">
              <a:rPr lang="en-GB" altLang="en-US"/>
              <a:pPr/>
              <a:t>18/07/2017</a:t>
            </a:fld>
            <a:endParaRPr lang="en-GB" altLang="en-US"/>
          </a:p>
        </p:txBody>
      </p:sp>
      <p:sp>
        <p:nvSpPr>
          <p:cNvPr id="188419" name="Rectangle 3"/>
          <p:cNvSpPr>
            <a:spLocks noChangeArrowheads="1"/>
          </p:cNvSpPr>
          <p:nvPr/>
        </p:nvSpPr>
        <p:spPr bwMode="auto">
          <a:xfrm>
            <a:off x="494540" y="1926850"/>
            <a:ext cx="8172400" cy="4152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88421" name="Picture 5" descr="plant cell"/>
          <p:cNvPicPr>
            <a:picLocks noChangeAspect="1" noChangeArrowheads="1"/>
          </p:cNvPicPr>
          <p:nvPr/>
        </p:nvPicPr>
        <p:blipFill>
          <a:blip r:embed="rId2" cstate="print">
            <a:extLst>
              <a:ext uri="{28A0092B-C50C-407E-A947-70E740481C1C}">
                <a14:useLocalDpi xmlns:a14="http://schemas.microsoft.com/office/drawing/2010/main" val="0"/>
              </a:ext>
            </a:extLst>
          </a:blip>
          <a:srcRect l="13646" r="5084"/>
          <a:stretch>
            <a:fillRect/>
          </a:stretch>
        </p:blipFill>
        <p:spPr bwMode="auto">
          <a:xfrm>
            <a:off x="5004048" y="2538038"/>
            <a:ext cx="3598863" cy="3543300"/>
          </a:xfrm>
          <a:prstGeom prst="rect">
            <a:avLst/>
          </a:prstGeom>
          <a:noFill/>
          <a:extLst>
            <a:ext uri="{909E8E84-426E-40DD-AFC4-6F175D3DCCD1}">
              <a14:hiddenFill xmlns:a14="http://schemas.microsoft.com/office/drawing/2010/main">
                <a:solidFill>
                  <a:srgbClr val="FFFFFF"/>
                </a:solidFill>
              </a14:hiddenFill>
            </a:ext>
          </a:extLst>
        </p:spPr>
      </p:pic>
      <p:sp>
        <p:nvSpPr>
          <p:cNvPr id="188422" name="Rectangle 6"/>
          <p:cNvSpPr>
            <a:spLocks noChangeArrowheads="1"/>
          </p:cNvSpPr>
          <p:nvPr/>
        </p:nvSpPr>
        <p:spPr bwMode="auto">
          <a:xfrm>
            <a:off x="7051923" y="3825500"/>
            <a:ext cx="1598613" cy="184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3" name="Rectangle 7"/>
          <p:cNvSpPr>
            <a:spLocks noChangeArrowheads="1"/>
          </p:cNvSpPr>
          <p:nvPr/>
        </p:nvSpPr>
        <p:spPr bwMode="auto">
          <a:xfrm>
            <a:off x="4996111" y="3012700"/>
            <a:ext cx="484188" cy="195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4" name="Rectangle 8"/>
          <p:cNvSpPr>
            <a:spLocks noChangeArrowheads="1"/>
          </p:cNvSpPr>
          <p:nvPr/>
        </p:nvSpPr>
        <p:spPr bwMode="auto">
          <a:xfrm>
            <a:off x="5994648" y="3974725"/>
            <a:ext cx="577850" cy="5095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6" name="Text Box 10"/>
          <p:cNvSpPr txBox="1">
            <a:spLocks noChangeArrowheads="1"/>
          </p:cNvSpPr>
          <p:nvPr/>
        </p:nvSpPr>
        <p:spPr bwMode="auto">
          <a:xfrm>
            <a:off x="2547178" y="2279275"/>
            <a:ext cx="56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a:solidFill>
                  <a:schemeClr val="tx1"/>
                </a:solidFill>
              </a:rPr>
              <a:t>1)</a:t>
            </a:r>
          </a:p>
        </p:txBody>
      </p:sp>
      <p:sp>
        <p:nvSpPr>
          <p:cNvPr id="188429" name="Text Box 13"/>
          <p:cNvSpPr txBox="1">
            <a:spLocks noChangeArrowheads="1"/>
          </p:cNvSpPr>
          <p:nvPr/>
        </p:nvSpPr>
        <p:spPr bwMode="auto">
          <a:xfrm>
            <a:off x="2851978" y="3460375"/>
            <a:ext cx="56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a:solidFill>
                  <a:schemeClr val="tx1"/>
                </a:solidFill>
              </a:rPr>
              <a:t>2)</a:t>
            </a:r>
          </a:p>
        </p:txBody>
      </p:sp>
      <p:sp>
        <p:nvSpPr>
          <p:cNvPr id="188430" name="Text Box 14"/>
          <p:cNvSpPr txBox="1">
            <a:spLocks noChangeArrowheads="1"/>
          </p:cNvSpPr>
          <p:nvPr/>
        </p:nvSpPr>
        <p:spPr bwMode="auto">
          <a:xfrm>
            <a:off x="2642428" y="4889125"/>
            <a:ext cx="56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a:solidFill>
                  <a:schemeClr val="tx1"/>
                </a:solidFill>
              </a:rPr>
              <a:t>3)</a:t>
            </a:r>
          </a:p>
        </p:txBody>
      </p:sp>
      <p:grpSp>
        <p:nvGrpSpPr>
          <p:cNvPr id="188433" name="Group 17"/>
          <p:cNvGrpSpPr>
            <a:grpSpLocks/>
          </p:cNvGrpSpPr>
          <p:nvPr/>
        </p:nvGrpSpPr>
        <p:grpSpPr bwMode="auto">
          <a:xfrm>
            <a:off x="742190" y="2650750"/>
            <a:ext cx="2076450" cy="2800350"/>
            <a:chOff x="276" y="1944"/>
            <a:chExt cx="1308" cy="1764"/>
          </a:xfrm>
        </p:grpSpPr>
        <p:sp>
          <p:nvSpPr>
            <p:cNvPr id="188434" name="Freeform 18" descr="Blue tissue paper"/>
            <p:cNvSpPr>
              <a:spLocks/>
            </p:cNvSpPr>
            <p:nvPr/>
          </p:nvSpPr>
          <p:spPr bwMode="auto">
            <a:xfrm>
              <a:off x="276" y="1944"/>
              <a:ext cx="1308" cy="1764"/>
            </a:xfrm>
            <a:custGeom>
              <a:avLst/>
              <a:gdLst>
                <a:gd name="T0" fmla="*/ 624 w 1308"/>
                <a:gd name="T1" fmla="*/ 1764 h 1764"/>
                <a:gd name="T2" fmla="*/ 432 w 1308"/>
                <a:gd name="T3" fmla="*/ 1752 h 1764"/>
                <a:gd name="T4" fmla="*/ 324 w 1308"/>
                <a:gd name="T5" fmla="*/ 1704 h 1764"/>
                <a:gd name="T6" fmla="*/ 192 w 1308"/>
                <a:gd name="T7" fmla="*/ 1680 h 1764"/>
                <a:gd name="T8" fmla="*/ 156 w 1308"/>
                <a:gd name="T9" fmla="*/ 1656 h 1764"/>
                <a:gd name="T10" fmla="*/ 132 w 1308"/>
                <a:gd name="T11" fmla="*/ 1620 h 1764"/>
                <a:gd name="T12" fmla="*/ 96 w 1308"/>
                <a:gd name="T13" fmla="*/ 1608 h 1764"/>
                <a:gd name="T14" fmla="*/ 60 w 1308"/>
                <a:gd name="T15" fmla="*/ 1584 h 1764"/>
                <a:gd name="T16" fmla="*/ 0 w 1308"/>
                <a:gd name="T17" fmla="*/ 1404 h 1764"/>
                <a:gd name="T18" fmla="*/ 12 w 1308"/>
                <a:gd name="T19" fmla="*/ 1188 h 1764"/>
                <a:gd name="T20" fmla="*/ 0 w 1308"/>
                <a:gd name="T21" fmla="*/ 1116 h 1764"/>
                <a:gd name="T22" fmla="*/ 84 w 1308"/>
                <a:gd name="T23" fmla="*/ 612 h 1764"/>
                <a:gd name="T24" fmla="*/ 192 w 1308"/>
                <a:gd name="T25" fmla="*/ 336 h 1764"/>
                <a:gd name="T26" fmla="*/ 288 w 1308"/>
                <a:gd name="T27" fmla="*/ 156 h 1764"/>
                <a:gd name="T28" fmla="*/ 360 w 1308"/>
                <a:gd name="T29" fmla="*/ 120 h 1764"/>
                <a:gd name="T30" fmla="*/ 372 w 1308"/>
                <a:gd name="T31" fmla="*/ 84 h 1764"/>
                <a:gd name="T32" fmla="*/ 408 w 1308"/>
                <a:gd name="T33" fmla="*/ 72 h 1764"/>
                <a:gd name="T34" fmla="*/ 480 w 1308"/>
                <a:gd name="T35" fmla="*/ 24 h 1764"/>
                <a:gd name="T36" fmla="*/ 552 w 1308"/>
                <a:gd name="T37" fmla="*/ 0 h 1764"/>
                <a:gd name="T38" fmla="*/ 720 w 1308"/>
                <a:gd name="T39" fmla="*/ 12 h 1764"/>
                <a:gd name="T40" fmla="*/ 756 w 1308"/>
                <a:gd name="T41" fmla="*/ 24 h 1764"/>
                <a:gd name="T42" fmla="*/ 768 w 1308"/>
                <a:gd name="T43" fmla="*/ 60 h 1764"/>
                <a:gd name="T44" fmla="*/ 840 w 1308"/>
                <a:gd name="T45" fmla="*/ 84 h 1764"/>
                <a:gd name="T46" fmla="*/ 912 w 1308"/>
                <a:gd name="T47" fmla="*/ 132 h 1764"/>
                <a:gd name="T48" fmla="*/ 936 w 1308"/>
                <a:gd name="T49" fmla="*/ 168 h 1764"/>
                <a:gd name="T50" fmla="*/ 1008 w 1308"/>
                <a:gd name="T51" fmla="*/ 216 h 1764"/>
                <a:gd name="T52" fmla="*/ 1080 w 1308"/>
                <a:gd name="T53" fmla="*/ 312 h 1764"/>
                <a:gd name="T54" fmla="*/ 1152 w 1308"/>
                <a:gd name="T55" fmla="*/ 408 h 1764"/>
                <a:gd name="T56" fmla="*/ 1212 w 1308"/>
                <a:gd name="T57" fmla="*/ 516 h 1764"/>
                <a:gd name="T58" fmla="*/ 1272 w 1308"/>
                <a:gd name="T59" fmla="*/ 660 h 1764"/>
                <a:gd name="T60" fmla="*/ 1308 w 1308"/>
                <a:gd name="T61" fmla="*/ 780 h 1764"/>
                <a:gd name="T62" fmla="*/ 1284 w 1308"/>
                <a:gd name="T63" fmla="*/ 972 h 1764"/>
                <a:gd name="T64" fmla="*/ 1236 w 1308"/>
                <a:gd name="T65" fmla="*/ 1284 h 1764"/>
                <a:gd name="T66" fmla="*/ 1140 w 1308"/>
                <a:gd name="T67" fmla="*/ 1452 h 1764"/>
                <a:gd name="T68" fmla="*/ 1080 w 1308"/>
                <a:gd name="T69" fmla="*/ 1512 h 1764"/>
                <a:gd name="T70" fmla="*/ 1020 w 1308"/>
                <a:gd name="T71" fmla="*/ 1560 h 1764"/>
                <a:gd name="T72" fmla="*/ 960 w 1308"/>
                <a:gd name="T73" fmla="*/ 1608 h 1764"/>
                <a:gd name="T74" fmla="*/ 924 w 1308"/>
                <a:gd name="T75" fmla="*/ 1632 h 1764"/>
                <a:gd name="T76" fmla="*/ 624 w 1308"/>
                <a:gd name="T77" fmla="*/ 1764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8" h="1764">
                  <a:moveTo>
                    <a:pt x="624" y="1764"/>
                  </a:moveTo>
                  <a:cubicBezTo>
                    <a:pt x="560" y="1760"/>
                    <a:pt x="496" y="1761"/>
                    <a:pt x="432" y="1752"/>
                  </a:cubicBezTo>
                  <a:cubicBezTo>
                    <a:pt x="295" y="1733"/>
                    <a:pt x="410" y="1736"/>
                    <a:pt x="324" y="1704"/>
                  </a:cubicBezTo>
                  <a:cubicBezTo>
                    <a:pt x="311" y="1699"/>
                    <a:pt x="200" y="1681"/>
                    <a:pt x="192" y="1680"/>
                  </a:cubicBezTo>
                  <a:cubicBezTo>
                    <a:pt x="180" y="1672"/>
                    <a:pt x="166" y="1666"/>
                    <a:pt x="156" y="1656"/>
                  </a:cubicBezTo>
                  <a:cubicBezTo>
                    <a:pt x="146" y="1646"/>
                    <a:pt x="143" y="1629"/>
                    <a:pt x="132" y="1620"/>
                  </a:cubicBezTo>
                  <a:cubicBezTo>
                    <a:pt x="122" y="1612"/>
                    <a:pt x="107" y="1614"/>
                    <a:pt x="96" y="1608"/>
                  </a:cubicBezTo>
                  <a:cubicBezTo>
                    <a:pt x="83" y="1602"/>
                    <a:pt x="72" y="1592"/>
                    <a:pt x="60" y="1584"/>
                  </a:cubicBezTo>
                  <a:cubicBezTo>
                    <a:pt x="21" y="1526"/>
                    <a:pt x="11" y="1471"/>
                    <a:pt x="0" y="1404"/>
                  </a:cubicBezTo>
                  <a:cubicBezTo>
                    <a:pt x="4" y="1332"/>
                    <a:pt x="12" y="1260"/>
                    <a:pt x="12" y="1188"/>
                  </a:cubicBezTo>
                  <a:cubicBezTo>
                    <a:pt x="12" y="1164"/>
                    <a:pt x="0" y="1140"/>
                    <a:pt x="0" y="1116"/>
                  </a:cubicBezTo>
                  <a:cubicBezTo>
                    <a:pt x="0" y="911"/>
                    <a:pt x="38" y="795"/>
                    <a:pt x="84" y="612"/>
                  </a:cubicBezTo>
                  <a:cubicBezTo>
                    <a:pt x="110" y="507"/>
                    <a:pt x="133" y="425"/>
                    <a:pt x="192" y="336"/>
                  </a:cubicBezTo>
                  <a:cubicBezTo>
                    <a:pt x="214" y="303"/>
                    <a:pt x="255" y="167"/>
                    <a:pt x="288" y="156"/>
                  </a:cubicBezTo>
                  <a:cubicBezTo>
                    <a:pt x="338" y="139"/>
                    <a:pt x="313" y="151"/>
                    <a:pt x="360" y="120"/>
                  </a:cubicBezTo>
                  <a:cubicBezTo>
                    <a:pt x="364" y="108"/>
                    <a:pt x="363" y="93"/>
                    <a:pt x="372" y="84"/>
                  </a:cubicBezTo>
                  <a:cubicBezTo>
                    <a:pt x="381" y="75"/>
                    <a:pt x="397" y="78"/>
                    <a:pt x="408" y="72"/>
                  </a:cubicBezTo>
                  <a:cubicBezTo>
                    <a:pt x="433" y="58"/>
                    <a:pt x="456" y="40"/>
                    <a:pt x="480" y="24"/>
                  </a:cubicBezTo>
                  <a:cubicBezTo>
                    <a:pt x="501" y="10"/>
                    <a:pt x="552" y="0"/>
                    <a:pt x="552" y="0"/>
                  </a:cubicBezTo>
                  <a:cubicBezTo>
                    <a:pt x="608" y="4"/>
                    <a:pt x="664" y="5"/>
                    <a:pt x="720" y="12"/>
                  </a:cubicBezTo>
                  <a:cubicBezTo>
                    <a:pt x="733" y="13"/>
                    <a:pt x="747" y="15"/>
                    <a:pt x="756" y="24"/>
                  </a:cubicBezTo>
                  <a:cubicBezTo>
                    <a:pt x="765" y="33"/>
                    <a:pt x="758" y="53"/>
                    <a:pt x="768" y="60"/>
                  </a:cubicBezTo>
                  <a:cubicBezTo>
                    <a:pt x="789" y="75"/>
                    <a:pt x="840" y="84"/>
                    <a:pt x="840" y="84"/>
                  </a:cubicBezTo>
                  <a:cubicBezTo>
                    <a:pt x="900" y="174"/>
                    <a:pt x="819" y="70"/>
                    <a:pt x="912" y="132"/>
                  </a:cubicBezTo>
                  <a:cubicBezTo>
                    <a:pt x="924" y="140"/>
                    <a:pt x="925" y="159"/>
                    <a:pt x="936" y="168"/>
                  </a:cubicBezTo>
                  <a:cubicBezTo>
                    <a:pt x="958" y="187"/>
                    <a:pt x="1008" y="216"/>
                    <a:pt x="1008" y="216"/>
                  </a:cubicBezTo>
                  <a:cubicBezTo>
                    <a:pt x="1024" y="264"/>
                    <a:pt x="1038" y="284"/>
                    <a:pt x="1080" y="312"/>
                  </a:cubicBezTo>
                  <a:cubicBezTo>
                    <a:pt x="1096" y="360"/>
                    <a:pt x="1110" y="380"/>
                    <a:pt x="1152" y="408"/>
                  </a:cubicBezTo>
                  <a:cubicBezTo>
                    <a:pt x="1165" y="447"/>
                    <a:pt x="1199" y="477"/>
                    <a:pt x="1212" y="516"/>
                  </a:cubicBezTo>
                  <a:cubicBezTo>
                    <a:pt x="1231" y="574"/>
                    <a:pt x="1247" y="609"/>
                    <a:pt x="1272" y="660"/>
                  </a:cubicBezTo>
                  <a:cubicBezTo>
                    <a:pt x="1290" y="697"/>
                    <a:pt x="1295" y="741"/>
                    <a:pt x="1308" y="780"/>
                  </a:cubicBezTo>
                  <a:cubicBezTo>
                    <a:pt x="1301" y="844"/>
                    <a:pt x="1289" y="908"/>
                    <a:pt x="1284" y="972"/>
                  </a:cubicBezTo>
                  <a:cubicBezTo>
                    <a:pt x="1265" y="1214"/>
                    <a:pt x="1298" y="1145"/>
                    <a:pt x="1236" y="1284"/>
                  </a:cubicBezTo>
                  <a:cubicBezTo>
                    <a:pt x="1202" y="1360"/>
                    <a:pt x="1211" y="1404"/>
                    <a:pt x="1140" y="1452"/>
                  </a:cubicBezTo>
                  <a:cubicBezTo>
                    <a:pt x="1076" y="1548"/>
                    <a:pt x="1160" y="1432"/>
                    <a:pt x="1080" y="1512"/>
                  </a:cubicBezTo>
                  <a:cubicBezTo>
                    <a:pt x="1026" y="1566"/>
                    <a:pt x="1090" y="1537"/>
                    <a:pt x="1020" y="1560"/>
                  </a:cubicBezTo>
                  <a:cubicBezTo>
                    <a:pt x="980" y="1621"/>
                    <a:pt x="1018" y="1579"/>
                    <a:pt x="960" y="1608"/>
                  </a:cubicBezTo>
                  <a:cubicBezTo>
                    <a:pt x="947" y="1614"/>
                    <a:pt x="937" y="1626"/>
                    <a:pt x="924" y="1632"/>
                  </a:cubicBezTo>
                  <a:cubicBezTo>
                    <a:pt x="822" y="1677"/>
                    <a:pt x="707" y="1681"/>
                    <a:pt x="624" y="1764"/>
                  </a:cubicBez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435" name="Freeform 19"/>
            <p:cNvSpPr>
              <a:spLocks/>
            </p:cNvSpPr>
            <p:nvPr/>
          </p:nvSpPr>
          <p:spPr bwMode="auto">
            <a:xfrm>
              <a:off x="708" y="2695"/>
              <a:ext cx="372" cy="323"/>
            </a:xfrm>
            <a:custGeom>
              <a:avLst/>
              <a:gdLst>
                <a:gd name="T0" fmla="*/ 144 w 372"/>
                <a:gd name="T1" fmla="*/ 317 h 323"/>
                <a:gd name="T2" fmla="*/ 12 w 372"/>
                <a:gd name="T3" fmla="*/ 293 h 323"/>
                <a:gd name="T4" fmla="*/ 0 w 372"/>
                <a:gd name="T5" fmla="*/ 257 h 323"/>
                <a:gd name="T6" fmla="*/ 48 w 372"/>
                <a:gd name="T7" fmla="*/ 29 h 323"/>
                <a:gd name="T8" fmla="*/ 120 w 372"/>
                <a:gd name="T9" fmla="*/ 17 h 323"/>
                <a:gd name="T10" fmla="*/ 372 w 372"/>
                <a:gd name="T11" fmla="*/ 77 h 323"/>
                <a:gd name="T12" fmla="*/ 288 w 372"/>
                <a:gd name="T13" fmla="*/ 269 h 323"/>
                <a:gd name="T14" fmla="*/ 192 w 372"/>
                <a:gd name="T15" fmla="*/ 305 h 323"/>
                <a:gd name="T16" fmla="*/ 144 w 372"/>
                <a:gd name="T17" fmla="*/ 31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23">
                  <a:moveTo>
                    <a:pt x="144" y="317"/>
                  </a:moveTo>
                  <a:cubicBezTo>
                    <a:pt x="139" y="316"/>
                    <a:pt x="24" y="303"/>
                    <a:pt x="12" y="293"/>
                  </a:cubicBezTo>
                  <a:cubicBezTo>
                    <a:pt x="2" y="285"/>
                    <a:pt x="4" y="269"/>
                    <a:pt x="0" y="257"/>
                  </a:cubicBezTo>
                  <a:cubicBezTo>
                    <a:pt x="9" y="169"/>
                    <a:pt x="21" y="110"/>
                    <a:pt x="48" y="29"/>
                  </a:cubicBezTo>
                  <a:cubicBezTo>
                    <a:pt x="56" y="6"/>
                    <a:pt x="96" y="21"/>
                    <a:pt x="120" y="17"/>
                  </a:cubicBezTo>
                  <a:cubicBezTo>
                    <a:pt x="213" y="30"/>
                    <a:pt x="321" y="0"/>
                    <a:pt x="372" y="77"/>
                  </a:cubicBezTo>
                  <a:cubicBezTo>
                    <a:pt x="356" y="156"/>
                    <a:pt x="356" y="224"/>
                    <a:pt x="288" y="269"/>
                  </a:cubicBezTo>
                  <a:cubicBezTo>
                    <a:pt x="257" y="315"/>
                    <a:pt x="245" y="323"/>
                    <a:pt x="192" y="305"/>
                  </a:cubicBezTo>
                  <a:cubicBezTo>
                    <a:pt x="152" y="318"/>
                    <a:pt x="169" y="317"/>
                    <a:pt x="144" y="317"/>
                  </a:cubicBezTo>
                  <a:close/>
                </a:path>
              </a:pathLst>
            </a:cu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8436" name="AutoShape 20"/>
          <p:cNvSpPr>
            <a:spLocks noChangeArrowheads="1"/>
          </p:cNvSpPr>
          <p:nvPr/>
        </p:nvSpPr>
        <p:spPr bwMode="auto">
          <a:xfrm rot="2655641" flipV="1">
            <a:off x="2753553" y="4631950"/>
            <a:ext cx="271463" cy="242888"/>
          </a:xfrm>
          <a:prstGeom prst="leftArrow">
            <a:avLst>
              <a:gd name="adj1" fmla="val 50000"/>
              <a:gd name="adj2" fmla="val 279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37" name="AutoShape 21"/>
          <p:cNvSpPr>
            <a:spLocks noChangeArrowheads="1"/>
          </p:cNvSpPr>
          <p:nvPr/>
        </p:nvSpPr>
        <p:spPr bwMode="auto">
          <a:xfrm rot="20756689">
            <a:off x="2109028" y="3723900"/>
            <a:ext cx="760413" cy="230188"/>
          </a:xfrm>
          <a:prstGeom prst="leftArrow">
            <a:avLst>
              <a:gd name="adj1" fmla="val 50000"/>
              <a:gd name="adj2" fmla="val 825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38" name="AutoShape 22"/>
          <p:cNvSpPr>
            <a:spLocks noChangeArrowheads="1"/>
          </p:cNvSpPr>
          <p:nvPr/>
        </p:nvSpPr>
        <p:spPr bwMode="auto">
          <a:xfrm rot="19877284">
            <a:off x="1675640" y="2701550"/>
            <a:ext cx="903288" cy="196850"/>
          </a:xfrm>
          <a:prstGeom prst="leftArrow">
            <a:avLst>
              <a:gd name="adj1" fmla="val 50000"/>
              <a:gd name="adj2" fmla="val 11471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39" name="AutoShape 23"/>
          <p:cNvSpPr>
            <a:spLocks noChangeArrowheads="1"/>
          </p:cNvSpPr>
          <p:nvPr/>
        </p:nvSpPr>
        <p:spPr bwMode="auto">
          <a:xfrm rot="10552572">
            <a:off x="4791323" y="5209800"/>
            <a:ext cx="1054100" cy="206375"/>
          </a:xfrm>
          <a:prstGeom prst="leftArrow">
            <a:avLst>
              <a:gd name="adj1" fmla="val 50000"/>
              <a:gd name="adj2" fmla="val 12769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0" name="AutoShape 24"/>
          <p:cNvSpPr>
            <a:spLocks noChangeArrowheads="1"/>
          </p:cNvSpPr>
          <p:nvPr/>
        </p:nvSpPr>
        <p:spPr bwMode="auto">
          <a:xfrm rot="12273749">
            <a:off x="4691311" y="3941388"/>
            <a:ext cx="1935163" cy="212725"/>
          </a:xfrm>
          <a:prstGeom prst="leftArrow">
            <a:avLst>
              <a:gd name="adj1" fmla="val 50000"/>
              <a:gd name="adj2" fmla="val 2274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1" name="AutoShape 25"/>
          <p:cNvSpPr>
            <a:spLocks noChangeArrowheads="1"/>
          </p:cNvSpPr>
          <p:nvPr/>
        </p:nvSpPr>
        <p:spPr bwMode="auto">
          <a:xfrm rot="12349436">
            <a:off x="4940548" y="3053975"/>
            <a:ext cx="868363" cy="212725"/>
          </a:xfrm>
          <a:prstGeom prst="leftArrow">
            <a:avLst>
              <a:gd name="adj1" fmla="val 50000"/>
              <a:gd name="adj2" fmla="val 10205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2" name="Rectangle 26"/>
          <p:cNvSpPr>
            <a:spLocks noChangeArrowheads="1"/>
          </p:cNvSpPr>
          <p:nvPr/>
        </p:nvSpPr>
        <p:spPr bwMode="auto">
          <a:xfrm>
            <a:off x="5613648" y="4352550"/>
            <a:ext cx="298450" cy="5095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3" name="Rectangle 27"/>
          <p:cNvSpPr>
            <a:spLocks noChangeArrowheads="1"/>
          </p:cNvSpPr>
          <p:nvPr/>
        </p:nvSpPr>
        <p:spPr bwMode="auto">
          <a:xfrm>
            <a:off x="6888411" y="4471613"/>
            <a:ext cx="76200" cy="1539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4" name="Rectangle 28"/>
          <p:cNvSpPr>
            <a:spLocks noChangeArrowheads="1"/>
          </p:cNvSpPr>
          <p:nvPr/>
        </p:nvSpPr>
        <p:spPr bwMode="auto">
          <a:xfrm>
            <a:off x="6666161" y="5041525"/>
            <a:ext cx="298450" cy="133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45" name="Rectangle 29"/>
          <p:cNvSpPr>
            <a:spLocks noGrp="1" noChangeArrowheads="1"/>
          </p:cNvSpPr>
          <p:nvPr>
            <p:ph type="title"/>
          </p:nvPr>
        </p:nvSpPr>
        <p:spPr>
          <a:xfrm>
            <a:off x="0" y="29410"/>
            <a:ext cx="9144000" cy="741657"/>
          </a:xfrm>
        </p:spPr>
        <p:txBody>
          <a:bodyPr/>
          <a:lstStyle/>
          <a:p>
            <a:r>
              <a:rPr lang="en-GB" sz="3600" dirty="0" smtClean="0"/>
              <a:t>Plant and Animal cells (eukaryotic cells)</a:t>
            </a:r>
            <a:endParaRPr lang="en-GB" altLang="en-US" sz="3600" dirty="0"/>
          </a:p>
        </p:txBody>
      </p:sp>
      <p:sp>
        <p:nvSpPr>
          <p:cNvPr id="188446" name="Text Box 30"/>
          <p:cNvSpPr txBox="1">
            <a:spLocks noChangeArrowheads="1"/>
          </p:cNvSpPr>
          <p:nvPr/>
        </p:nvSpPr>
        <p:spPr bwMode="auto">
          <a:xfrm>
            <a:off x="63016" y="764704"/>
            <a:ext cx="7533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smtClean="0">
                <a:solidFill>
                  <a:srgbClr val="99CCFF"/>
                </a:solidFill>
              </a:rPr>
              <a:t>Eukaryotic cells have these features:</a:t>
            </a:r>
            <a:endParaRPr lang="en-GB" altLang="en-US" dirty="0">
              <a:solidFill>
                <a:srgbClr val="99CCFF"/>
              </a:solidFill>
            </a:endParaRPr>
          </a:p>
        </p:txBody>
      </p:sp>
      <p:sp>
        <p:nvSpPr>
          <p:cNvPr id="188448" name="AutoShape 32"/>
          <p:cNvSpPr>
            <a:spLocks noChangeArrowheads="1"/>
          </p:cNvSpPr>
          <p:nvPr/>
        </p:nvSpPr>
        <p:spPr bwMode="auto">
          <a:xfrm>
            <a:off x="2877576" y="1198188"/>
            <a:ext cx="1438275" cy="719137"/>
          </a:xfrm>
          <a:prstGeom prst="downArrow">
            <a:avLst>
              <a:gd name="adj1" fmla="val 50000"/>
              <a:gd name="adj2"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53" name="Text Box 37"/>
          <p:cNvSpPr txBox="1">
            <a:spLocks noChangeArrowheads="1"/>
          </p:cNvSpPr>
          <p:nvPr/>
        </p:nvSpPr>
        <p:spPr bwMode="auto">
          <a:xfrm>
            <a:off x="2791653" y="4885950"/>
            <a:ext cx="2465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a:solidFill>
                  <a:schemeClr val="tx1"/>
                </a:solidFill>
              </a:rPr>
              <a:t>  Cell Membrane </a:t>
            </a:r>
          </a:p>
        </p:txBody>
      </p:sp>
      <p:sp>
        <p:nvSpPr>
          <p:cNvPr id="188454" name="Text Box 38"/>
          <p:cNvSpPr txBox="1">
            <a:spLocks noChangeArrowheads="1"/>
          </p:cNvSpPr>
          <p:nvPr/>
        </p:nvSpPr>
        <p:spPr bwMode="auto">
          <a:xfrm>
            <a:off x="2696403" y="2276100"/>
            <a:ext cx="2465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a:solidFill>
                  <a:schemeClr val="tx1"/>
                </a:solidFill>
              </a:rPr>
              <a:t>  Cytoplasm</a:t>
            </a:r>
          </a:p>
        </p:txBody>
      </p:sp>
      <p:sp>
        <p:nvSpPr>
          <p:cNvPr id="188455" name="Text Box 39"/>
          <p:cNvSpPr txBox="1">
            <a:spLocks noChangeArrowheads="1"/>
          </p:cNvSpPr>
          <p:nvPr/>
        </p:nvSpPr>
        <p:spPr bwMode="auto">
          <a:xfrm>
            <a:off x="2982153" y="3457200"/>
            <a:ext cx="21034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i="1" dirty="0">
                <a:solidFill>
                  <a:schemeClr val="tx1"/>
                </a:solidFill>
              </a:rPr>
              <a:t>  </a:t>
            </a:r>
            <a:r>
              <a:rPr lang="en-GB" altLang="en-US" sz="2000" b="1" i="1" dirty="0" smtClean="0">
                <a:solidFill>
                  <a:schemeClr val="tx1"/>
                </a:solidFill>
              </a:rPr>
              <a:t>Genetic material within a nucleus</a:t>
            </a:r>
            <a:endParaRPr lang="en-GB" altLang="en-US" sz="2000" b="1" i="1" dirty="0">
              <a:solidFill>
                <a:schemeClr val="tx1"/>
              </a:solidFill>
            </a:endParaRPr>
          </a:p>
        </p:txBody>
      </p:sp>
      <p:sp>
        <p:nvSpPr>
          <p:cNvPr id="2" name="TextBox 1"/>
          <p:cNvSpPr txBox="1"/>
          <p:nvPr/>
        </p:nvSpPr>
        <p:spPr>
          <a:xfrm>
            <a:off x="63016" y="5667000"/>
            <a:ext cx="4148944" cy="830997"/>
          </a:xfrm>
          <a:prstGeom prst="rect">
            <a:avLst/>
          </a:prstGeom>
          <a:solidFill>
            <a:srgbClr val="C00000"/>
          </a:solidFill>
        </p:spPr>
        <p:txBody>
          <a:bodyPr wrap="square" rtlCol="0">
            <a:spAutoFit/>
          </a:bodyPr>
          <a:lstStyle/>
          <a:p>
            <a:pPr algn="ctr"/>
            <a:r>
              <a:rPr lang="en-GB" dirty="0" smtClean="0"/>
              <a:t>Typical size of animal cell = 10-30</a:t>
            </a:r>
            <a:r>
              <a:rPr lang="el-GR" dirty="0" smtClean="0">
                <a:latin typeface="Times New Roman" panose="02020603050405020304" pitchFamily="18" charset="0"/>
                <a:cs typeface="Times New Roman" panose="02020603050405020304" pitchFamily="18" charset="0"/>
              </a:rPr>
              <a:t>μ</a:t>
            </a:r>
            <a:r>
              <a:rPr lang="en-GB" dirty="0" smtClean="0"/>
              <a:t>m</a:t>
            </a:r>
            <a:endParaRPr lang="en-GB" dirty="0"/>
          </a:p>
        </p:txBody>
      </p:sp>
      <p:sp>
        <p:nvSpPr>
          <p:cNvPr id="42" name="TextBox 41"/>
          <p:cNvSpPr txBox="1"/>
          <p:nvPr/>
        </p:nvSpPr>
        <p:spPr>
          <a:xfrm>
            <a:off x="4937574" y="5667000"/>
            <a:ext cx="4148944" cy="830997"/>
          </a:xfrm>
          <a:prstGeom prst="rect">
            <a:avLst/>
          </a:prstGeom>
          <a:solidFill>
            <a:srgbClr val="0070C0"/>
          </a:solidFill>
        </p:spPr>
        <p:txBody>
          <a:bodyPr wrap="square" rtlCol="0">
            <a:spAutoFit/>
          </a:bodyPr>
          <a:lstStyle/>
          <a:p>
            <a:pPr algn="ctr"/>
            <a:r>
              <a:rPr lang="en-GB" dirty="0" smtClean="0"/>
              <a:t>Typical size of plant cell = 10-100</a:t>
            </a:r>
            <a:r>
              <a:rPr lang="el-GR" dirty="0" smtClean="0">
                <a:latin typeface="Times New Roman" panose="02020603050405020304" pitchFamily="18" charset="0"/>
                <a:cs typeface="Times New Roman" panose="02020603050405020304" pitchFamily="18" charset="0"/>
              </a:rPr>
              <a:t>μ</a:t>
            </a:r>
            <a:r>
              <a:rPr lang="en-GB" dirty="0" smtClean="0"/>
              <a:t>m</a:t>
            </a:r>
            <a:endParaRPr lang="en-GB" dirty="0"/>
          </a:p>
        </p:txBody>
      </p:sp>
    </p:spTree>
    <p:extLst>
      <p:ext uri="{BB962C8B-B14F-4D97-AF65-F5344CB8AC3E}">
        <p14:creationId xmlns:p14="http://schemas.microsoft.com/office/powerpoint/2010/main" val="2990440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46"/>
                                        </p:tgtEl>
                                        <p:attrNameLst>
                                          <p:attrName>style.visibility</p:attrName>
                                        </p:attrNameLst>
                                      </p:cBhvr>
                                      <p:to>
                                        <p:strVal val="visible"/>
                                      </p:to>
                                    </p:set>
                                    <p:anim calcmode="lin" valueType="num">
                                      <p:cBhvr additive="base">
                                        <p:cTn id="7" dur="500" fill="hold"/>
                                        <p:tgtEl>
                                          <p:spTgt spid="188446"/>
                                        </p:tgtEl>
                                        <p:attrNameLst>
                                          <p:attrName>ppt_x</p:attrName>
                                        </p:attrNameLst>
                                      </p:cBhvr>
                                      <p:tavLst>
                                        <p:tav tm="0">
                                          <p:val>
                                            <p:strVal val="0-#ppt_w/2"/>
                                          </p:val>
                                        </p:tav>
                                        <p:tav tm="100000">
                                          <p:val>
                                            <p:strVal val="#ppt_x"/>
                                          </p:val>
                                        </p:tav>
                                      </p:tavLst>
                                    </p:anim>
                                    <p:anim calcmode="lin" valueType="num">
                                      <p:cBhvr additive="base">
                                        <p:cTn id="8" dur="500" fill="hold"/>
                                        <p:tgtEl>
                                          <p:spTgt spid="1884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8448"/>
                                        </p:tgtEl>
                                        <p:attrNameLst>
                                          <p:attrName>style.visibility</p:attrName>
                                        </p:attrNameLst>
                                      </p:cBhvr>
                                      <p:to>
                                        <p:strVal val="visible"/>
                                      </p:to>
                                    </p:set>
                                    <p:animEffect transition="in" filter="wipe(up)">
                                      <p:cBhvr>
                                        <p:cTn id="12" dur="500"/>
                                        <p:tgtEl>
                                          <p:spTgt spid="188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8454"/>
                                        </p:tgtEl>
                                        <p:attrNameLst>
                                          <p:attrName>style.visibility</p:attrName>
                                        </p:attrNameLst>
                                      </p:cBhvr>
                                      <p:to>
                                        <p:strVal val="visible"/>
                                      </p:to>
                                    </p:set>
                                    <p:animEffect transition="in" filter="wipe(left)">
                                      <p:cBhvr>
                                        <p:cTn id="17" dur="500"/>
                                        <p:tgtEl>
                                          <p:spTgt spid="1884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8455"/>
                                        </p:tgtEl>
                                        <p:attrNameLst>
                                          <p:attrName>style.visibility</p:attrName>
                                        </p:attrNameLst>
                                      </p:cBhvr>
                                      <p:to>
                                        <p:strVal val="visible"/>
                                      </p:to>
                                    </p:set>
                                    <p:animEffect transition="in" filter="wipe(left)">
                                      <p:cBhvr>
                                        <p:cTn id="22" dur="500"/>
                                        <p:tgtEl>
                                          <p:spTgt spid="1884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8453"/>
                                        </p:tgtEl>
                                        <p:attrNameLst>
                                          <p:attrName>style.visibility</p:attrName>
                                        </p:attrNameLst>
                                      </p:cBhvr>
                                      <p:to>
                                        <p:strVal val="visible"/>
                                      </p:to>
                                    </p:set>
                                    <p:animEffect transition="in" filter="wipe(left)">
                                      <p:cBhvr>
                                        <p:cTn id="27" dur="500"/>
                                        <p:tgtEl>
                                          <p:spTgt spid="1884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46" grpId="0" autoUpdateAnimBg="0"/>
      <p:bldP spid="188448" grpId="0" animBg="1"/>
      <p:bldP spid="188453" grpId="0" autoUpdateAnimBg="0"/>
      <p:bldP spid="188454" grpId="0" autoUpdateAnimBg="0"/>
      <p:bldP spid="188455" grpId="0" autoUpdateAnimBg="0"/>
      <p:bldP spid="2"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a:defRPr sz="2400">
                <a:solidFill>
                  <a:schemeClr val="bg1"/>
                </a:solidFill>
                <a:latin typeface="Comic Sans MS" panose="030F0702030302020204" pitchFamily="66" charset="0"/>
              </a:defRPr>
            </a:lvl1pPr>
            <a:lvl2pPr marL="742950" indent="-285750">
              <a:defRPr sz="2400">
                <a:solidFill>
                  <a:schemeClr val="bg1"/>
                </a:solidFill>
                <a:latin typeface="Comic Sans MS" panose="030F0702030302020204" pitchFamily="66" charset="0"/>
              </a:defRPr>
            </a:lvl2pPr>
            <a:lvl3pPr marL="1143000" indent="-228600">
              <a:defRPr sz="2400">
                <a:solidFill>
                  <a:schemeClr val="bg1"/>
                </a:solidFill>
                <a:latin typeface="Comic Sans MS" panose="030F0702030302020204" pitchFamily="66" charset="0"/>
              </a:defRPr>
            </a:lvl3pPr>
            <a:lvl4pPr marL="1600200" indent="-228600">
              <a:defRPr sz="2400">
                <a:solidFill>
                  <a:schemeClr val="bg1"/>
                </a:solidFill>
                <a:latin typeface="Comic Sans MS" panose="030F0702030302020204" pitchFamily="66" charset="0"/>
              </a:defRPr>
            </a:lvl4pPr>
            <a:lvl5pPr marL="2057400" indent="-22860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fld id="{28FD2DC4-249A-4F2A-8628-46A298219E8E}" type="datetime1">
              <a:rPr lang="en-GB" altLang="en-US" sz="1600" smtClean="0">
                <a:solidFill>
                  <a:schemeClr val="bg2"/>
                </a:solidFill>
              </a:rPr>
              <a:pPr/>
              <a:t>18/07/2017</a:t>
            </a:fld>
            <a:endParaRPr lang="en-GB" altLang="en-US" sz="1600" smtClean="0">
              <a:solidFill>
                <a:schemeClr val="bg2"/>
              </a:solidFill>
            </a:endParaRPr>
          </a:p>
        </p:txBody>
      </p:sp>
      <p:sp>
        <p:nvSpPr>
          <p:cNvPr id="392194" name="Rectangle 2"/>
          <p:cNvSpPr>
            <a:spLocks noGrp="1" noChangeArrowheads="1"/>
          </p:cNvSpPr>
          <p:nvPr>
            <p:ph type="title"/>
          </p:nvPr>
        </p:nvSpPr>
        <p:spPr/>
        <p:txBody>
          <a:bodyPr/>
          <a:lstStyle/>
          <a:p>
            <a:pPr>
              <a:defRPr/>
            </a:pPr>
            <a:r>
              <a:rPr lang="en-GB" dirty="0"/>
              <a:t>Single celled organisms</a:t>
            </a:r>
          </a:p>
        </p:txBody>
      </p:sp>
      <p:pic>
        <p:nvPicPr>
          <p:cNvPr id="392195" name="Picture 3" descr="amoe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22058"/>
            <a:ext cx="44831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6" name="Text Box 4"/>
          <p:cNvSpPr txBox="1">
            <a:spLocks noChangeArrowheads="1"/>
          </p:cNvSpPr>
          <p:nvPr/>
        </p:nvSpPr>
        <p:spPr bwMode="auto">
          <a:xfrm>
            <a:off x="0" y="79057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dirty="0">
                <a:solidFill>
                  <a:srgbClr val="FFFF99"/>
                </a:solidFill>
              </a:rPr>
              <a:t>Here’s a picture of an amoeba, a single-celled organism.  </a:t>
            </a:r>
          </a:p>
        </p:txBody>
      </p:sp>
      <p:sp>
        <p:nvSpPr>
          <p:cNvPr id="2" name="TextBox 1"/>
          <p:cNvSpPr txBox="1"/>
          <p:nvPr/>
        </p:nvSpPr>
        <p:spPr>
          <a:xfrm>
            <a:off x="4860032" y="1722058"/>
            <a:ext cx="4139952" cy="1569660"/>
          </a:xfrm>
          <a:prstGeom prst="rect">
            <a:avLst/>
          </a:prstGeom>
          <a:solidFill>
            <a:srgbClr val="C00000"/>
          </a:solidFill>
        </p:spPr>
        <p:txBody>
          <a:bodyPr wrap="square" rtlCol="0">
            <a:spAutoFit/>
          </a:bodyPr>
          <a:lstStyle/>
          <a:p>
            <a:r>
              <a:rPr lang="en-GB" dirty="0" smtClean="0"/>
              <a:t>The amoeba has a large surface area to volume ratio.  How does this help diffusion?</a:t>
            </a:r>
            <a:endParaRPr lang="en-GB" dirty="0"/>
          </a:p>
        </p:txBody>
      </p:sp>
      <p:sp>
        <p:nvSpPr>
          <p:cNvPr id="3" name="TextBox 2"/>
          <p:cNvSpPr txBox="1"/>
          <p:nvPr/>
        </p:nvSpPr>
        <p:spPr>
          <a:xfrm>
            <a:off x="4860032" y="3645024"/>
            <a:ext cx="4139952" cy="1938992"/>
          </a:xfrm>
          <a:prstGeom prst="rect">
            <a:avLst/>
          </a:prstGeom>
          <a:solidFill>
            <a:srgbClr val="00B050"/>
          </a:solidFill>
        </p:spPr>
        <p:txBody>
          <a:bodyPr wrap="square" rtlCol="0">
            <a:spAutoFit/>
          </a:bodyPr>
          <a:lstStyle/>
          <a:p>
            <a:r>
              <a:rPr lang="en-GB" dirty="0" smtClean="0"/>
              <a:t>What about a larger organism that doesn’t have such a high surface area to volume ratio?  Let’s consider a fish…</a:t>
            </a:r>
            <a:endParaRPr lang="en-GB" dirty="0"/>
          </a:p>
        </p:txBody>
      </p:sp>
    </p:spTree>
    <p:extLst>
      <p:ext uri="{BB962C8B-B14F-4D97-AF65-F5344CB8AC3E}">
        <p14:creationId xmlns:p14="http://schemas.microsoft.com/office/powerpoint/2010/main" val="1905866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196"/>
                                        </p:tgtEl>
                                        <p:attrNameLst>
                                          <p:attrName>style.visibility</p:attrName>
                                        </p:attrNameLst>
                                      </p:cBhvr>
                                      <p:to>
                                        <p:strVal val="visible"/>
                                      </p:to>
                                    </p:set>
                                    <p:animEffect transition="in" filter="wipe(left)">
                                      <p:cBhvr>
                                        <p:cTn id="7" dur="500"/>
                                        <p:tgtEl>
                                          <p:spTgt spid="392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92195"/>
                                        </p:tgtEl>
                                        <p:attrNameLst>
                                          <p:attrName>style.visibility</p:attrName>
                                        </p:attrNameLst>
                                      </p:cBhvr>
                                      <p:to>
                                        <p:strVal val="visible"/>
                                      </p:to>
                                    </p:set>
                                    <p:animEffect transition="in" filter="wipe(up)">
                                      <p:cBhvr>
                                        <p:cTn id="12" dur="500"/>
                                        <p:tgtEl>
                                          <p:spTgt spid="3921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559C9840-1143-4293-A700-F2B0647D282B}" type="datetime1">
              <a:rPr lang="en-GB" altLang="en-US"/>
              <a:pPr/>
              <a:t>18/07/2017</a:t>
            </a:fld>
            <a:endParaRPr lang="en-GB" altLang="en-US"/>
          </a:p>
        </p:txBody>
      </p:sp>
      <p:sp>
        <p:nvSpPr>
          <p:cNvPr id="428034" name="Rectangle 2"/>
          <p:cNvSpPr>
            <a:spLocks noGrp="1" noChangeArrowheads="1"/>
          </p:cNvSpPr>
          <p:nvPr>
            <p:ph type="title"/>
          </p:nvPr>
        </p:nvSpPr>
        <p:spPr/>
        <p:txBody>
          <a:bodyPr/>
          <a:lstStyle/>
          <a:p>
            <a:r>
              <a:rPr lang="en-GB" altLang="en-US"/>
              <a:t>Gas Exchange in Fish</a:t>
            </a:r>
          </a:p>
        </p:txBody>
      </p:sp>
      <p:pic>
        <p:nvPicPr>
          <p:cNvPr id="428038" name="Picture 6" descr="Fangtooth Fi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276475"/>
            <a:ext cx="4543425" cy="3248025"/>
          </a:xfrm>
          <a:prstGeom prst="rect">
            <a:avLst/>
          </a:prstGeom>
          <a:noFill/>
          <a:extLst>
            <a:ext uri="{909E8E84-426E-40DD-AFC4-6F175D3DCCD1}">
              <a14:hiddenFill xmlns:a14="http://schemas.microsoft.com/office/drawing/2010/main">
                <a:solidFill>
                  <a:srgbClr val="FFFFFF"/>
                </a:solidFill>
              </a14:hiddenFill>
            </a:ext>
          </a:extLst>
        </p:spPr>
      </p:pic>
      <p:sp>
        <p:nvSpPr>
          <p:cNvPr id="428041" name="Text Box 9"/>
          <p:cNvSpPr txBox="1">
            <a:spLocks noChangeArrowheads="1"/>
          </p:cNvSpPr>
          <p:nvPr/>
        </p:nvSpPr>
        <p:spPr bwMode="auto">
          <a:xfrm>
            <a:off x="0" y="5734050"/>
            <a:ext cx="6048375" cy="822325"/>
          </a:xfrm>
          <a:prstGeom prst="rect">
            <a:avLst/>
          </a:prstGeom>
          <a:solidFill>
            <a:srgbClr val="800080"/>
          </a:soli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3)  The oxygen is transported away from the gill filaments by the blood supply.</a:t>
            </a:r>
          </a:p>
        </p:txBody>
      </p:sp>
      <p:pic>
        <p:nvPicPr>
          <p:cNvPr id="428042" name="Picture 10" descr="The red gills of a fresh fish">
            <a:hlinkClick r:id="rId3" tooltip="View Full-Siz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613" y="2924175"/>
            <a:ext cx="2592387" cy="1776413"/>
          </a:xfrm>
          <a:prstGeom prst="rect">
            <a:avLst/>
          </a:prstGeom>
          <a:noFill/>
          <a:extLst>
            <a:ext uri="{909E8E84-426E-40DD-AFC4-6F175D3DCCD1}">
              <a14:hiddenFill xmlns:a14="http://schemas.microsoft.com/office/drawing/2010/main">
                <a:solidFill>
                  <a:srgbClr val="FFFFFF"/>
                </a:solidFill>
              </a14:hiddenFill>
            </a:ext>
          </a:extLst>
        </p:spPr>
      </p:pic>
      <p:grpSp>
        <p:nvGrpSpPr>
          <p:cNvPr id="428044" name="Group 12"/>
          <p:cNvGrpSpPr>
            <a:grpSpLocks/>
          </p:cNvGrpSpPr>
          <p:nvPr/>
        </p:nvGrpSpPr>
        <p:grpSpPr bwMode="auto">
          <a:xfrm>
            <a:off x="0" y="765175"/>
            <a:ext cx="4500563" cy="3217863"/>
            <a:chOff x="0" y="482"/>
            <a:chExt cx="2835" cy="2027"/>
          </a:xfrm>
        </p:grpSpPr>
        <p:sp>
          <p:nvSpPr>
            <p:cNvPr id="428039" name="Text Box 7"/>
            <p:cNvSpPr txBox="1">
              <a:spLocks noChangeArrowheads="1"/>
            </p:cNvSpPr>
            <p:nvPr/>
          </p:nvSpPr>
          <p:spPr bwMode="auto">
            <a:xfrm>
              <a:off x="0" y="482"/>
              <a:ext cx="2835" cy="748"/>
            </a:xfrm>
            <a:prstGeom prst="rect">
              <a:avLst/>
            </a:prstGeom>
            <a:solidFill>
              <a:srgbClr val="800000"/>
            </a:soli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1)  The fish gulps water through its mouth and then pushes it out of the gill flap</a:t>
              </a:r>
            </a:p>
          </p:txBody>
        </p:sp>
        <p:sp>
          <p:nvSpPr>
            <p:cNvPr id="428043" name="AutoShape 11"/>
            <p:cNvSpPr>
              <a:spLocks noChangeArrowheads="1"/>
            </p:cNvSpPr>
            <p:nvPr/>
          </p:nvSpPr>
          <p:spPr bwMode="auto">
            <a:xfrm rot="4063784">
              <a:off x="-106" y="1699"/>
              <a:ext cx="1392" cy="227"/>
            </a:xfrm>
            <a:prstGeom prst="rightArrow">
              <a:avLst>
                <a:gd name="adj1" fmla="val 50000"/>
                <a:gd name="adj2" fmla="val 153304"/>
              </a:avLst>
            </a:prstGeom>
            <a:solidFill>
              <a:srgbClr val="800000"/>
            </a:solidFill>
            <a:ln>
              <a:noFill/>
            </a:ln>
            <a:effectLst/>
            <a:extLs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428046" name="Group 14"/>
          <p:cNvGrpSpPr>
            <a:grpSpLocks/>
          </p:cNvGrpSpPr>
          <p:nvPr/>
        </p:nvGrpSpPr>
        <p:grpSpPr bwMode="auto">
          <a:xfrm>
            <a:off x="5219700" y="836613"/>
            <a:ext cx="3924300" cy="2484437"/>
            <a:chOff x="3288" y="527"/>
            <a:chExt cx="2472" cy="1565"/>
          </a:xfrm>
        </p:grpSpPr>
        <p:sp>
          <p:nvSpPr>
            <p:cNvPr id="428040" name="Text Box 8"/>
            <p:cNvSpPr txBox="1">
              <a:spLocks noChangeArrowheads="1"/>
            </p:cNvSpPr>
            <p:nvPr/>
          </p:nvSpPr>
          <p:spPr bwMode="auto">
            <a:xfrm>
              <a:off x="3288" y="527"/>
              <a:ext cx="2472" cy="989"/>
            </a:xfrm>
            <a:prstGeom prst="rect">
              <a:avLst/>
            </a:prstGeom>
            <a:solidFill>
              <a:srgbClr val="0000FF"/>
            </a:soli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2)  The oxygen is absorbed by the fine filaments </a:t>
              </a:r>
              <a:r>
                <a:rPr lang="en-GB" altLang="en-US" b="1" dirty="0"/>
                <a:t>(which increase surface area) </a:t>
              </a:r>
              <a:r>
                <a:rPr lang="en-GB" altLang="en-US" dirty="0"/>
                <a:t>in the gills</a:t>
              </a:r>
            </a:p>
          </p:txBody>
        </p:sp>
        <p:sp>
          <p:nvSpPr>
            <p:cNvPr id="428045" name="AutoShape 13"/>
            <p:cNvSpPr>
              <a:spLocks noChangeArrowheads="1"/>
            </p:cNvSpPr>
            <p:nvPr/>
          </p:nvSpPr>
          <p:spPr bwMode="auto">
            <a:xfrm rot="14442059">
              <a:off x="4513" y="1661"/>
              <a:ext cx="658" cy="204"/>
            </a:xfrm>
            <a:prstGeom prst="leftArrow">
              <a:avLst>
                <a:gd name="adj1" fmla="val 50000"/>
                <a:gd name="adj2" fmla="val 80637"/>
              </a:avLst>
            </a:prstGeom>
            <a:solidFill>
              <a:srgbClr val="0000FF"/>
            </a:solidFill>
            <a:ln>
              <a:noFill/>
            </a:ln>
            <a:effectLst/>
            <a:extLs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2" name="TextBox 1"/>
          <p:cNvSpPr txBox="1"/>
          <p:nvPr/>
        </p:nvSpPr>
        <p:spPr>
          <a:xfrm>
            <a:off x="6300192" y="5013176"/>
            <a:ext cx="2843808" cy="1569660"/>
          </a:xfrm>
          <a:prstGeom prst="rect">
            <a:avLst/>
          </a:prstGeom>
          <a:solidFill>
            <a:srgbClr val="00B050"/>
          </a:solidFill>
        </p:spPr>
        <p:txBody>
          <a:bodyPr wrap="square" rtlCol="0">
            <a:spAutoFit/>
          </a:bodyPr>
          <a:lstStyle/>
          <a:p>
            <a:r>
              <a:rPr lang="en-GB" i="1" dirty="0" smtClean="0"/>
              <a:t>Notice the large surface area and good blood supply in the gills!</a:t>
            </a:r>
            <a:endParaRPr lang="en-GB" i="1" dirty="0"/>
          </a:p>
        </p:txBody>
      </p:sp>
    </p:spTree>
    <p:extLst>
      <p:ext uri="{BB962C8B-B14F-4D97-AF65-F5344CB8AC3E}">
        <p14:creationId xmlns:p14="http://schemas.microsoft.com/office/powerpoint/2010/main" val="360274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28038"/>
                                        </p:tgtEl>
                                        <p:attrNameLst>
                                          <p:attrName>style.visibility</p:attrName>
                                        </p:attrNameLst>
                                      </p:cBhvr>
                                      <p:to>
                                        <p:strVal val="visible"/>
                                      </p:to>
                                    </p:set>
                                    <p:anim calcmode="lin" valueType="num">
                                      <p:cBhvr additive="base">
                                        <p:cTn id="7" dur="500" fill="hold"/>
                                        <p:tgtEl>
                                          <p:spTgt spid="428038"/>
                                        </p:tgtEl>
                                        <p:attrNameLst>
                                          <p:attrName>ppt_x</p:attrName>
                                        </p:attrNameLst>
                                      </p:cBhvr>
                                      <p:tavLst>
                                        <p:tav tm="0">
                                          <p:val>
                                            <p:strVal val="1+#ppt_w/2"/>
                                          </p:val>
                                        </p:tav>
                                        <p:tav tm="100000">
                                          <p:val>
                                            <p:strVal val="#ppt_x"/>
                                          </p:val>
                                        </p:tav>
                                      </p:tavLst>
                                    </p:anim>
                                    <p:anim calcmode="lin" valueType="num">
                                      <p:cBhvr additive="base">
                                        <p:cTn id="8" dur="500" fill="hold"/>
                                        <p:tgtEl>
                                          <p:spTgt spid="4280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28044"/>
                                        </p:tgtEl>
                                        <p:attrNameLst>
                                          <p:attrName>style.visibility</p:attrName>
                                        </p:attrNameLst>
                                      </p:cBhvr>
                                      <p:to>
                                        <p:strVal val="visible"/>
                                      </p:to>
                                    </p:set>
                                    <p:animEffect transition="in" filter="wipe(up)">
                                      <p:cBhvr>
                                        <p:cTn id="13" dur="500"/>
                                        <p:tgtEl>
                                          <p:spTgt spid="4280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428046"/>
                                        </p:tgtEl>
                                        <p:attrNameLst>
                                          <p:attrName>style.visibility</p:attrName>
                                        </p:attrNameLst>
                                      </p:cBhvr>
                                      <p:to>
                                        <p:strVal val="visible"/>
                                      </p:to>
                                    </p:set>
                                    <p:animEffect transition="in" filter="wipe(up)">
                                      <p:cBhvr>
                                        <p:cTn id="18" dur="500"/>
                                        <p:tgtEl>
                                          <p:spTgt spid="428046"/>
                                        </p:tgtEl>
                                      </p:cBhvr>
                                    </p:animEffect>
                                  </p:child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428042"/>
                                        </p:tgtEl>
                                        <p:attrNameLst>
                                          <p:attrName>style.visibility</p:attrName>
                                        </p:attrNameLst>
                                      </p:cBhvr>
                                      <p:to>
                                        <p:strVal val="visible"/>
                                      </p:to>
                                    </p:set>
                                    <p:animEffect transition="in" filter="wipe(up)">
                                      <p:cBhvr>
                                        <p:cTn id="22" dur="500"/>
                                        <p:tgtEl>
                                          <p:spTgt spid="4280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8041"/>
                                        </p:tgtEl>
                                        <p:attrNameLst>
                                          <p:attrName>style.visibility</p:attrName>
                                        </p:attrNameLst>
                                      </p:cBhvr>
                                      <p:to>
                                        <p:strVal val="visible"/>
                                      </p:to>
                                    </p:set>
                                    <p:animEffect transition="in" filter="wipe(left)">
                                      <p:cBhvr>
                                        <p:cTn id="27" dur="500"/>
                                        <p:tgtEl>
                                          <p:spTgt spid="4280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1"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0AAC7584-2783-4C6E-9190-1B20D6FDE76D}" type="datetime1">
              <a:rPr lang="en-GB" altLang="en-US"/>
              <a:pPr/>
              <a:t>18/07/2017</a:t>
            </a:fld>
            <a:endParaRPr lang="en-GB" altLang="en-US"/>
          </a:p>
        </p:txBody>
      </p:sp>
      <p:sp>
        <p:nvSpPr>
          <p:cNvPr id="391170" name="Rectangle 2"/>
          <p:cNvSpPr>
            <a:spLocks noGrp="1" noChangeArrowheads="1"/>
          </p:cNvSpPr>
          <p:nvPr>
            <p:ph type="title"/>
          </p:nvPr>
        </p:nvSpPr>
        <p:spPr/>
        <p:txBody>
          <a:bodyPr/>
          <a:lstStyle/>
          <a:p>
            <a:r>
              <a:rPr lang="en-GB" altLang="en-US"/>
              <a:t>Diffusion in the lungs</a:t>
            </a:r>
          </a:p>
        </p:txBody>
      </p:sp>
      <p:sp>
        <p:nvSpPr>
          <p:cNvPr id="391171" name="Text Box 3"/>
          <p:cNvSpPr txBox="1">
            <a:spLocks noChangeArrowheads="1"/>
          </p:cNvSpPr>
          <p:nvPr/>
        </p:nvSpPr>
        <p:spPr bwMode="auto">
          <a:xfrm>
            <a:off x="0" y="83661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solidFill>
                  <a:srgbClr val="99CCFF"/>
                </a:solidFill>
              </a:rPr>
              <a:t>As we’ve said before, oxygen </a:t>
            </a:r>
            <a:r>
              <a:rPr lang="en-GB" altLang="en-US" dirty="0">
                <a:solidFill>
                  <a:srgbClr val="99CCFF"/>
                </a:solidFill>
              </a:rPr>
              <a:t>diffuses in and carbon dioxide diffuses out of blood in the lungs:</a:t>
            </a:r>
          </a:p>
        </p:txBody>
      </p:sp>
      <p:pic>
        <p:nvPicPr>
          <p:cNvPr id="391172" name="Picture 4" descr="L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1614488"/>
            <a:ext cx="3624262" cy="5243512"/>
          </a:xfrm>
          <a:prstGeom prst="rect">
            <a:avLst/>
          </a:prstGeom>
          <a:noFill/>
          <a:extLst>
            <a:ext uri="{909E8E84-426E-40DD-AFC4-6F175D3DCCD1}">
              <a14:hiddenFill xmlns:a14="http://schemas.microsoft.com/office/drawing/2010/main">
                <a:solidFill>
                  <a:srgbClr val="FFFFFF"/>
                </a:solidFill>
              </a14:hiddenFill>
            </a:ext>
          </a:extLst>
        </p:spPr>
      </p:pic>
      <p:pic>
        <p:nvPicPr>
          <p:cNvPr id="391173" name="Picture 5" descr="ALVEO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844675"/>
            <a:ext cx="74168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91174" name="Text Box 6"/>
          <p:cNvSpPr txBox="1">
            <a:spLocks noChangeArrowheads="1"/>
          </p:cNvSpPr>
          <p:nvPr/>
        </p:nvSpPr>
        <p:spPr bwMode="auto">
          <a:xfrm>
            <a:off x="6011863" y="-457200"/>
            <a:ext cx="574675"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O</a:t>
            </a:r>
            <a:r>
              <a:rPr lang="en-GB" altLang="en-US" baseline="-25000"/>
              <a:t>2</a:t>
            </a:r>
          </a:p>
        </p:txBody>
      </p:sp>
      <p:sp>
        <p:nvSpPr>
          <p:cNvPr id="391175" name="Text Box 7"/>
          <p:cNvSpPr txBox="1">
            <a:spLocks noChangeArrowheads="1"/>
          </p:cNvSpPr>
          <p:nvPr/>
        </p:nvSpPr>
        <p:spPr bwMode="auto">
          <a:xfrm>
            <a:off x="4932363" y="4724400"/>
            <a:ext cx="792162"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a:t>
            </a:r>
            <a:r>
              <a:rPr lang="en-GB" altLang="en-US" baseline="-25000"/>
              <a:t>2</a:t>
            </a:r>
          </a:p>
        </p:txBody>
      </p:sp>
      <p:sp>
        <p:nvSpPr>
          <p:cNvPr id="391176" name="Text Box 8"/>
          <p:cNvSpPr txBox="1">
            <a:spLocks noChangeArrowheads="1"/>
          </p:cNvSpPr>
          <p:nvPr/>
        </p:nvSpPr>
        <p:spPr bwMode="auto">
          <a:xfrm>
            <a:off x="0" y="4919008"/>
            <a:ext cx="9143999" cy="1938992"/>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GB" altLang="en-US" dirty="0"/>
              <a:t>Alveoli have </a:t>
            </a:r>
            <a:r>
              <a:rPr lang="en-GB" altLang="en-US" dirty="0" smtClean="0"/>
              <a:t>four things </a:t>
            </a:r>
            <a:r>
              <a:rPr lang="en-GB" altLang="en-US" dirty="0"/>
              <a:t>that help them to do this job</a:t>
            </a:r>
            <a:r>
              <a:rPr lang="en-GB" altLang="en-US" dirty="0" smtClean="0"/>
              <a:t>:</a:t>
            </a:r>
          </a:p>
          <a:p>
            <a:pPr marL="457200" indent="-457200">
              <a:spcBef>
                <a:spcPts val="0"/>
              </a:spcBef>
              <a:buAutoNum type="arabicParenR"/>
            </a:pPr>
            <a:r>
              <a:rPr lang="en-GB" altLang="en-US" dirty="0" smtClean="0"/>
              <a:t>A </a:t>
            </a:r>
            <a:r>
              <a:rPr lang="en-GB" altLang="en-US" dirty="0"/>
              <a:t>massive surface </a:t>
            </a:r>
            <a:r>
              <a:rPr lang="en-GB" altLang="en-US" dirty="0" smtClean="0"/>
              <a:t>area</a:t>
            </a:r>
          </a:p>
          <a:p>
            <a:pPr marL="457200" indent="-457200">
              <a:spcBef>
                <a:spcPts val="0"/>
              </a:spcBef>
              <a:buAutoNum type="arabicParenR"/>
            </a:pPr>
            <a:r>
              <a:rPr lang="en-GB" altLang="en-US" dirty="0" smtClean="0"/>
              <a:t>A lining </a:t>
            </a:r>
            <a:r>
              <a:rPr lang="en-GB" altLang="en-US" dirty="0"/>
              <a:t>that is only one cell </a:t>
            </a:r>
            <a:r>
              <a:rPr lang="en-GB" altLang="en-US" dirty="0" smtClean="0"/>
              <a:t>thick</a:t>
            </a:r>
          </a:p>
          <a:p>
            <a:pPr marL="457200" indent="-457200">
              <a:spcBef>
                <a:spcPts val="0"/>
              </a:spcBef>
              <a:buAutoNum type="arabicParenR"/>
            </a:pPr>
            <a:r>
              <a:rPr lang="en-GB" altLang="en-US" dirty="0" smtClean="0"/>
              <a:t>A </a:t>
            </a:r>
            <a:r>
              <a:rPr lang="en-GB" altLang="en-US" dirty="0"/>
              <a:t>very good blood </a:t>
            </a:r>
            <a:r>
              <a:rPr lang="en-GB" altLang="en-US" dirty="0" smtClean="0"/>
              <a:t>supply </a:t>
            </a:r>
          </a:p>
          <a:p>
            <a:pPr marL="457200" indent="-457200">
              <a:spcBef>
                <a:spcPts val="0"/>
              </a:spcBef>
              <a:buAutoNum type="arabicParenR"/>
            </a:pPr>
            <a:r>
              <a:rPr lang="en-GB" altLang="en-US" dirty="0" smtClean="0"/>
              <a:t>Ventilation.</a:t>
            </a:r>
            <a:endParaRPr lang="en-GB" altLang="en-US" dirty="0"/>
          </a:p>
        </p:txBody>
      </p:sp>
    </p:spTree>
    <p:extLst>
      <p:ext uri="{BB962C8B-B14F-4D97-AF65-F5344CB8AC3E}">
        <p14:creationId xmlns:p14="http://schemas.microsoft.com/office/powerpoint/2010/main" val="2890381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1"/>
                                        </p:tgtEl>
                                        <p:attrNameLst>
                                          <p:attrName>style.visibility</p:attrName>
                                        </p:attrNameLst>
                                      </p:cBhvr>
                                      <p:to>
                                        <p:strVal val="visible"/>
                                      </p:to>
                                    </p:set>
                                    <p:animEffect transition="in" filter="wipe(left)">
                                      <p:cBhvr>
                                        <p:cTn id="7" dur="500"/>
                                        <p:tgtEl>
                                          <p:spTgt spid="391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91172"/>
                                        </p:tgtEl>
                                        <p:attrNameLst>
                                          <p:attrName>style.visibility</p:attrName>
                                        </p:attrNameLst>
                                      </p:cBhvr>
                                      <p:to>
                                        <p:strVal val="visible"/>
                                      </p:to>
                                    </p:set>
                                    <p:animEffect transition="in" filter="wipe(up)">
                                      <p:cBhvr>
                                        <p:cTn id="12" dur="500"/>
                                        <p:tgtEl>
                                          <p:spTgt spid="391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91173"/>
                                        </p:tgtEl>
                                        <p:attrNameLst>
                                          <p:attrName>style.visibility</p:attrName>
                                        </p:attrNameLst>
                                      </p:cBhvr>
                                      <p:to>
                                        <p:strVal val="visible"/>
                                      </p:to>
                                    </p:set>
                                    <p:anim calcmode="lin" valueType="num">
                                      <p:cBhvr>
                                        <p:cTn id="17" dur="500" fill="hold"/>
                                        <p:tgtEl>
                                          <p:spTgt spid="391173"/>
                                        </p:tgtEl>
                                        <p:attrNameLst>
                                          <p:attrName>ppt_w</p:attrName>
                                        </p:attrNameLst>
                                      </p:cBhvr>
                                      <p:tavLst>
                                        <p:tav tm="0">
                                          <p:val>
                                            <p:fltVal val="0"/>
                                          </p:val>
                                        </p:tav>
                                        <p:tav tm="100000">
                                          <p:val>
                                            <p:strVal val="#ppt_w"/>
                                          </p:val>
                                        </p:tav>
                                      </p:tavLst>
                                    </p:anim>
                                    <p:anim calcmode="lin" valueType="num">
                                      <p:cBhvr>
                                        <p:cTn id="18" dur="500" fill="hold"/>
                                        <p:tgtEl>
                                          <p:spTgt spid="39117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026 3.33333E-6 C 0.00364 0.03287 0.00417 0.0662 0.0092 0.09861 C 0.00851 0.16412 0.00903 0.22176 -0.00035 0.28472 C -0.00278 0.30092 -0.00295 0.32014 -0.00695 0.33564 C -0.01076 0.37824 -0.01163 0.42106 -0.01528 0.46342 C -0.01493 0.50602 -0.01476 0.54884 -0.01389 0.59143 C -0.01354 0.61018 -0.00174 0.65602 0.01076 0.67014 C 0.01215 0.67569 0.01458 0.67615 0.01736 0.68078 C 0.02257 0.68865 0.02413 0.69004 0.02969 0.69629 C 0.03194 0.69884 0.03351 0.70277 0.03663 0.70393 C 0.04514 0.7074 0.05364 0.70995 0.0625 0.7118 C 0.07205 0.71111 0.10226 0.70949 0.11042 0.70555 " pathEditMode="relative" rAng="0" ptsTypes="fffffffffffA">
                                      <p:cBhvr>
                                        <p:cTn id="22" dur="2000" fill="hold"/>
                                        <p:tgtEl>
                                          <p:spTgt spid="391174"/>
                                        </p:tgtEl>
                                        <p:attrNameLst>
                                          <p:attrName>ppt_x</p:attrName>
                                          <p:attrName>ppt_y</p:attrName>
                                        </p:attrNameLst>
                                      </p:cBhvr>
                                      <p:rCtr x="4497" y="35579"/>
                                    </p:animMotion>
                                  </p:childTnLst>
                                </p:cTn>
                              </p:par>
                            </p:childTnLst>
                          </p:cTn>
                        </p:par>
                        <p:par>
                          <p:cTn id="23" fill="hold" nodeType="afterGroup">
                            <p:stCondLst>
                              <p:cond delay="2000"/>
                            </p:stCondLst>
                            <p:childTnLst>
                              <p:par>
                                <p:cTn id="24" presetID="10" presetClass="exit" presetSubtype="0" fill="hold" grpId="1" nodeType="afterEffect">
                                  <p:stCondLst>
                                    <p:cond delay="0"/>
                                  </p:stCondLst>
                                  <p:childTnLst>
                                    <p:animEffect transition="out" filter="fade">
                                      <p:cBhvr>
                                        <p:cTn id="25" dur="2000"/>
                                        <p:tgtEl>
                                          <p:spTgt spid="391174"/>
                                        </p:tgtEl>
                                      </p:cBhvr>
                                    </p:animEffect>
                                    <p:set>
                                      <p:cBhvr>
                                        <p:cTn id="26" dur="1" fill="hold">
                                          <p:stCondLst>
                                            <p:cond delay="1999"/>
                                          </p:stCondLst>
                                        </p:cTn>
                                        <p:tgtEl>
                                          <p:spTgt spid="391174"/>
                                        </p:tgtEl>
                                        <p:attrNameLst>
                                          <p:attrName>style.visibility</p:attrName>
                                        </p:attrNameLst>
                                      </p:cBhvr>
                                      <p:to>
                                        <p:strVal val="hidden"/>
                                      </p:to>
                                    </p:set>
                                  </p:childTnLst>
                                </p:cTn>
                              </p:par>
                            </p:childTnLst>
                          </p:cTn>
                        </p:par>
                        <p:par>
                          <p:cTn id="27" fill="hold" nodeType="afterGroup">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91175"/>
                                        </p:tgtEl>
                                        <p:attrNameLst>
                                          <p:attrName>style.visibility</p:attrName>
                                        </p:attrNameLst>
                                      </p:cBhvr>
                                      <p:to>
                                        <p:strVal val="visible"/>
                                      </p:to>
                                    </p:set>
                                    <p:animEffect transition="in" filter="fade">
                                      <p:cBhvr>
                                        <p:cTn id="30" dur="2000"/>
                                        <p:tgtEl>
                                          <p:spTgt spid="391175"/>
                                        </p:tgtEl>
                                      </p:cBhvr>
                                    </p:animEffect>
                                  </p:childTnLst>
                                </p:cTn>
                              </p:par>
                            </p:childTnLst>
                          </p:cTn>
                        </p:par>
                        <p:par>
                          <p:cTn id="31" fill="hold" nodeType="afterGroup">
                            <p:stCondLst>
                              <p:cond delay="6000"/>
                            </p:stCondLst>
                            <p:childTnLst>
                              <p:par>
                                <p:cTn id="32" presetID="0" presetClass="path" presetSubtype="0" accel="50000" decel="50000" fill="hold" grpId="1" nodeType="afterEffect">
                                  <p:stCondLst>
                                    <p:cond delay="0"/>
                                  </p:stCondLst>
                                  <p:childTnLst>
                                    <p:animMotion origin="layout" path="M 0 0 C 0.00886 -0.00393 0.01771 -0.0074 0.02674 -0.01088 C 0.0316 -0.01504 0.03993 -0.02013 0.04549 -0.02175 C 0.04896 -0.025 0.05191 -0.02615 0.05591 -0.028 C 0.0599 -0.03333 0.06476 -0.03657 0.06875 -0.04189 C 0.07344 -0.04814 0.07657 -0.05648 0.08039 -0.06365 C 0.08507 -0.07268 0.08629 -0.08541 0.09306 -0.09166 C 0.09445 -0.09675 0.09896 -0.10555 0.09896 -0.10555 C 0.10122 -0.11597 0.09827 -0.10416 0.10243 -0.11481 C 0.10643 -0.12476 0.10695 -0.13611 0.11164 -0.14583 C 0.11407 -0.15833 0.11702 -0.17037 0.11875 -0.1831 C 0.11841 -0.26064 0.11823 -0.33796 0.11754 -0.4155 C 0.11754 -0.4206 0.11632 -0.42592 0.11632 -0.43101 C 0.11563 -0.49421 0.11598 -0.55717 0.11528 -0.62037 C 0.11511 -0.64074 0.1092 -0.66296 0.10243 -0.68078 C 0.09966 -0.68819 0.09861 -0.69791 0.09653 -0.70555 C 0.09184 -0.72361 0.07657 -0.74722 0.06285 -0.7537 C 0.06164 -0.75532 0.05938 -0.75833 0.05938 -0.75833 " pathEditMode="relative" ptsTypes="fffffffffffffffffA">
                                      <p:cBhvr>
                                        <p:cTn id="33" dur="2000" fill="hold"/>
                                        <p:tgtEl>
                                          <p:spTgt spid="391175"/>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1176"/>
                                        </p:tgtEl>
                                        <p:attrNameLst>
                                          <p:attrName>style.visibility</p:attrName>
                                        </p:attrNameLst>
                                      </p:cBhvr>
                                      <p:to>
                                        <p:strVal val="visible"/>
                                      </p:to>
                                    </p:set>
                                    <p:animEffect transition="in" filter="wipe(left)">
                                      <p:cBhvr>
                                        <p:cTn id="38" dur="500"/>
                                        <p:tgtEl>
                                          <p:spTgt spid="39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p:bldP spid="391174" grpId="0" animBg="1"/>
      <p:bldP spid="391174" grpId="1" animBg="1"/>
      <p:bldP spid="391175" grpId="0" animBg="1"/>
      <p:bldP spid="391175" grpId="1" animBg="1"/>
      <p:bldP spid="3911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2"/>
          <p:cNvSpPr>
            <a:spLocks noGrp="1"/>
          </p:cNvSpPr>
          <p:nvPr>
            <p:ph type="dt" sz="half" idx="10"/>
          </p:nvPr>
        </p:nvSpPr>
        <p:spPr/>
        <p:txBody>
          <a:bodyPr/>
          <a:lstStyle/>
          <a:p>
            <a:fld id="{6F2322E0-6977-4343-BF4E-F11F801CAEB6}" type="datetime1">
              <a:rPr lang="en-GB" altLang="en-US"/>
              <a:pPr/>
              <a:t>18/07/2017</a:t>
            </a:fld>
            <a:endParaRPr lang="en-GB" altLang="en-US"/>
          </a:p>
        </p:txBody>
      </p:sp>
      <p:sp>
        <p:nvSpPr>
          <p:cNvPr id="206850" name="Rectangle 2"/>
          <p:cNvSpPr>
            <a:spLocks noGrp="1" noChangeArrowheads="1"/>
          </p:cNvSpPr>
          <p:nvPr>
            <p:ph type="title"/>
          </p:nvPr>
        </p:nvSpPr>
        <p:spPr/>
        <p:txBody>
          <a:bodyPr/>
          <a:lstStyle/>
          <a:p>
            <a:r>
              <a:rPr lang="en-GB" altLang="en-US"/>
              <a:t>Osmosis</a:t>
            </a:r>
          </a:p>
        </p:txBody>
      </p:sp>
      <p:sp>
        <p:nvSpPr>
          <p:cNvPr id="206851" name="Text Box 3"/>
          <p:cNvSpPr txBox="1">
            <a:spLocks noChangeArrowheads="1"/>
          </p:cNvSpPr>
          <p:nvPr/>
        </p:nvSpPr>
        <p:spPr bwMode="auto">
          <a:xfrm>
            <a:off x="0" y="7620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CCFF"/>
                </a:solidFill>
              </a:rPr>
              <a:t>Osmosis is a “special kind of ___________”.  It’s when water diffuses from a __________ area to a less concentrated area through a partially permeable _________ (i.e. one that allows water to move through but not anything else):</a:t>
            </a:r>
          </a:p>
        </p:txBody>
      </p:sp>
      <p:sp>
        <p:nvSpPr>
          <p:cNvPr id="206852" name="Line 4"/>
          <p:cNvSpPr>
            <a:spLocks noChangeShapeType="1"/>
          </p:cNvSpPr>
          <p:nvPr/>
        </p:nvSpPr>
        <p:spPr bwMode="auto">
          <a:xfrm>
            <a:off x="2438400" y="3251200"/>
            <a:ext cx="0" cy="1943100"/>
          </a:xfrm>
          <a:prstGeom prst="line">
            <a:avLst/>
          </a:prstGeom>
          <a:noFill/>
          <a:ln w="381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853" name="Oval 5"/>
          <p:cNvSpPr>
            <a:spLocks noChangeArrowheads="1"/>
          </p:cNvSpPr>
          <p:nvPr/>
        </p:nvSpPr>
        <p:spPr bwMode="auto">
          <a:xfrm>
            <a:off x="438150" y="32512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4" name="Oval 6"/>
          <p:cNvSpPr>
            <a:spLocks noChangeArrowheads="1"/>
          </p:cNvSpPr>
          <p:nvPr/>
        </p:nvSpPr>
        <p:spPr bwMode="auto">
          <a:xfrm>
            <a:off x="533400" y="34607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5" name="Oval 7"/>
          <p:cNvSpPr>
            <a:spLocks noChangeArrowheads="1"/>
          </p:cNvSpPr>
          <p:nvPr/>
        </p:nvSpPr>
        <p:spPr bwMode="auto">
          <a:xfrm>
            <a:off x="762000" y="3346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6" name="Oval 8"/>
          <p:cNvSpPr>
            <a:spLocks noChangeArrowheads="1"/>
          </p:cNvSpPr>
          <p:nvPr/>
        </p:nvSpPr>
        <p:spPr bwMode="auto">
          <a:xfrm>
            <a:off x="1409700" y="33655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7" name="Oval 9"/>
          <p:cNvSpPr>
            <a:spLocks noChangeArrowheads="1"/>
          </p:cNvSpPr>
          <p:nvPr/>
        </p:nvSpPr>
        <p:spPr bwMode="auto">
          <a:xfrm>
            <a:off x="1219200" y="36322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8" name="Oval 10"/>
          <p:cNvSpPr>
            <a:spLocks noChangeArrowheads="1"/>
          </p:cNvSpPr>
          <p:nvPr/>
        </p:nvSpPr>
        <p:spPr bwMode="auto">
          <a:xfrm>
            <a:off x="685800" y="39179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59" name="Oval 11"/>
          <p:cNvSpPr>
            <a:spLocks noChangeArrowheads="1"/>
          </p:cNvSpPr>
          <p:nvPr/>
        </p:nvSpPr>
        <p:spPr bwMode="auto">
          <a:xfrm>
            <a:off x="1314450" y="39560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0" name="Oval 12"/>
          <p:cNvSpPr>
            <a:spLocks noChangeArrowheads="1"/>
          </p:cNvSpPr>
          <p:nvPr/>
        </p:nvSpPr>
        <p:spPr bwMode="auto">
          <a:xfrm>
            <a:off x="1676400" y="39751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1" name="Oval 13"/>
          <p:cNvSpPr>
            <a:spLocks noChangeArrowheads="1"/>
          </p:cNvSpPr>
          <p:nvPr/>
        </p:nvSpPr>
        <p:spPr bwMode="auto">
          <a:xfrm>
            <a:off x="1238250" y="42227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2" name="Oval 14"/>
          <p:cNvSpPr>
            <a:spLocks noChangeArrowheads="1"/>
          </p:cNvSpPr>
          <p:nvPr/>
        </p:nvSpPr>
        <p:spPr bwMode="auto">
          <a:xfrm>
            <a:off x="1066800" y="45656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3" name="Oval 15"/>
          <p:cNvSpPr>
            <a:spLocks noChangeArrowheads="1"/>
          </p:cNvSpPr>
          <p:nvPr/>
        </p:nvSpPr>
        <p:spPr bwMode="auto">
          <a:xfrm>
            <a:off x="1562100" y="35369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4" name="Oval 16"/>
          <p:cNvSpPr>
            <a:spLocks noChangeArrowheads="1"/>
          </p:cNvSpPr>
          <p:nvPr/>
        </p:nvSpPr>
        <p:spPr bwMode="auto">
          <a:xfrm>
            <a:off x="1581150" y="44132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5" name="Oval 17"/>
          <p:cNvSpPr>
            <a:spLocks noChangeArrowheads="1"/>
          </p:cNvSpPr>
          <p:nvPr/>
        </p:nvSpPr>
        <p:spPr bwMode="auto">
          <a:xfrm>
            <a:off x="2019300" y="43180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6" name="Oval 18"/>
          <p:cNvSpPr>
            <a:spLocks noChangeArrowheads="1"/>
          </p:cNvSpPr>
          <p:nvPr/>
        </p:nvSpPr>
        <p:spPr bwMode="auto">
          <a:xfrm>
            <a:off x="1885950" y="48133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7" name="Oval 19"/>
          <p:cNvSpPr>
            <a:spLocks noChangeArrowheads="1"/>
          </p:cNvSpPr>
          <p:nvPr/>
        </p:nvSpPr>
        <p:spPr bwMode="auto">
          <a:xfrm>
            <a:off x="971550" y="43180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8" name="Oval 20"/>
          <p:cNvSpPr>
            <a:spLocks noChangeArrowheads="1"/>
          </p:cNvSpPr>
          <p:nvPr/>
        </p:nvSpPr>
        <p:spPr bwMode="auto">
          <a:xfrm>
            <a:off x="685800" y="42418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69" name="Oval 21"/>
          <p:cNvSpPr>
            <a:spLocks noChangeArrowheads="1"/>
          </p:cNvSpPr>
          <p:nvPr/>
        </p:nvSpPr>
        <p:spPr bwMode="auto">
          <a:xfrm>
            <a:off x="381000" y="38036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0" name="Oval 22"/>
          <p:cNvSpPr>
            <a:spLocks noChangeArrowheads="1"/>
          </p:cNvSpPr>
          <p:nvPr/>
        </p:nvSpPr>
        <p:spPr bwMode="auto">
          <a:xfrm>
            <a:off x="1371600" y="48895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1" name="Oval 23"/>
          <p:cNvSpPr>
            <a:spLocks noChangeArrowheads="1"/>
          </p:cNvSpPr>
          <p:nvPr/>
        </p:nvSpPr>
        <p:spPr bwMode="auto">
          <a:xfrm>
            <a:off x="247650" y="34798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2" name="Oval 24"/>
          <p:cNvSpPr>
            <a:spLocks noChangeArrowheads="1"/>
          </p:cNvSpPr>
          <p:nvPr/>
        </p:nvSpPr>
        <p:spPr bwMode="auto">
          <a:xfrm>
            <a:off x="952500" y="34607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3" name="Oval 25"/>
          <p:cNvSpPr>
            <a:spLocks noChangeArrowheads="1"/>
          </p:cNvSpPr>
          <p:nvPr/>
        </p:nvSpPr>
        <p:spPr bwMode="auto">
          <a:xfrm>
            <a:off x="1219200" y="34417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4" name="Oval 26"/>
          <p:cNvSpPr>
            <a:spLocks noChangeArrowheads="1"/>
          </p:cNvSpPr>
          <p:nvPr/>
        </p:nvSpPr>
        <p:spPr bwMode="auto">
          <a:xfrm>
            <a:off x="723900" y="3727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5" name="Oval 27"/>
          <p:cNvSpPr>
            <a:spLocks noChangeArrowheads="1"/>
          </p:cNvSpPr>
          <p:nvPr/>
        </p:nvSpPr>
        <p:spPr bwMode="auto">
          <a:xfrm>
            <a:off x="952500" y="40703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6" name="Oval 28"/>
          <p:cNvSpPr>
            <a:spLocks noChangeArrowheads="1"/>
          </p:cNvSpPr>
          <p:nvPr/>
        </p:nvSpPr>
        <p:spPr bwMode="auto">
          <a:xfrm>
            <a:off x="285750" y="46228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7" name="Oval 29"/>
          <p:cNvSpPr>
            <a:spLocks noChangeArrowheads="1"/>
          </p:cNvSpPr>
          <p:nvPr/>
        </p:nvSpPr>
        <p:spPr bwMode="auto">
          <a:xfrm>
            <a:off x="590550" y="46037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8" name="Oval 30"/>
          <p:cNvSpPr>
            <a:spLocks noChangeArrowheads="1"/>
          </p:cNvSpPr>
          <p:nvPr/>
        </p:nvSpPr>
        <p:spPr bwMode="auto">
          <a:xfrm>
            <a:off x="1809750" y="46228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9" name="Oval 31"/>
          <p:cNvSpPr>
            <a:spLocks noChangeArrowheads="1"/>
          </p:cNvSpPr>
          <p:nvPr/>
        </p:nvSpPr>
        <p:spPr bwMode="auto">
          <a:xfrm>
            <a:off x="342900" y="42608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0" name="Oval 32"/>
          <p:cNvSpPr>
            <a:spLocks noChangeArrowheads="1"/>
          </p:cNvSpPr>
          <p:nvPr/>
        </p:nvSpPr>
        <p:spPr bwMode="auto">
          <a:xfrm>
            <a:off x="857250" y="47180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1" name="Oval 33"/>
          <p:cNvSpPr>
            <a:spLocks noChangeArrowheads="1"/>
          </p:cNvSpPr>
          <p:nvPr/>
        </p:nvSpPr>
        <p:spPr bwMode="auto">
          <a:xfrm>
            <a:off x="1847850" y="3346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2" name="Oval 34"/>
          <p:cNvSpPr>
            <a:spLocks noChangeArrowheads="1"/>
          </p:cNvSpPr>
          <p:nvPr/>
        </p:nvSpPr>
        <p:spPr bwMode="auto">
          <a:xfrm>
            <a:off x="1676400" y="3727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3" name="Oval 35"/>
          <p:cNvSpPr>
            <a:spLocks noChangeArrowheads="1"/>
          </p:cNvSpPr>
          <p:nvPr/>
        </p:nvSpPr>
        <p:spPr bwMode="auto">
          <a:xfrm>
            <a:off x="1028700" y="38608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4" name="Oval 36"/>
          <p:cNvSpPr>
            <a:spLocks noChangeArrowheads="1"/>
          </p:cNvSpPr>
          <p:nvPr/>
        </p:nvSpPr>
        <p:spPr bwMode="auto">
          <a:xfrm>
            <a:off x="419100" y="49085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5" name="Oval 37"/>
          <p:cNvSpPr>
            <a:spLocks noChangeArrowheads="1"/>
          </p:cNvSpPr>
          <p:nvPr/>
        </p:nvSpPr>
        <p:spPr bwMode="auto">
          <a:xfrm>
            <a:off x="1600200" y="49085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6" name="Oval 38"/>
          <p:cNvSpPr>
            <a:spLocks noChangeArrowheads="1"/>
          </p:cNvSpPr>
          <p:nvPr/>
        </p:nvSpPr>
        <p:spPr bwMode="auto">
          <a:xfrm>
            <a:off x="1943100" y="40322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7" name="Oval 39"/>
          <p:cNvSpPr>
            <a:spLocks noChangeArrowheads="1"/>
          </p:cNvSpPr>
          <p:nvPr/>
        </p:nvSpPr>
        <p:spPr bwMode="auto">
          <a:xfrm>
            <a:off x="2000250" y="35750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8" name="Oval 40"/>
          <p:cNvSpPr>
            <a:spLocks noChangeArrowheads="1"/>
          </p:cNvSpPr>
          <p:nvPr/>
        </p:nvSpPr>
        <p:spPr bwMode="auto">
          <a:xfrm>
            <a:off x="2667000" y="32512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89" name="Oval 41"/>
          <p:cNvSpPr>
            <a:spLocks noChangeArrowheads="1"/>
          </p:cNvSpPr>
          <p:nvPr/>
        </p:nvSpPr>
        <p:spPr bwMode="auto">
          <a:xfrm>
            <a:off x="3143250" y="3346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0" name="Oval 42"/>
          <p:cNvSpPr>
            <a:spLocks noChangeArrowheads="1"/>
          </p:cNvSpPr>
          <p:nvPr/>
        </p:nvSpPr>
        <p:spPr bwMode="auto">
          <a:xfrm>
            <a:off x="2724150" y="37655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1" name="Oval 43"/>
          <p:cNvSpPr>
            <a:spLocks noChangeArrowheads="1"/>
          </p:cNvSpPr>
          <p:nvPr/>
        </p:nvSpPr>
        <p:spPr bwMode="auto">
          <a:xfrm>
            <a:off x="3124200" y="4108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2" name="Oval 44"/>
          <p:cNvSpPr>
            <a:spLocks noChangeArrowheads="1"/>
          </p:cNvSpPr>
          <p:nvPr/>
        </p:nvSpPr>
        <p:spPr bwMode="auto">
          <a:xfrm>
            <a:off x="3524250" y="36512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3" name="Oval 45"/>
          <p:cNvSpPr>
            <a:spLocks noChangeArrowheads="1"/>
          </p:cNvSpPr>
          <p:nvPr/>
        </p:nvSpPr>
        <p:spPr bwMode="auto">
          <a:xfrm>
            <a:off x="2781300" y="46037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4" name="Oval 46"/>
          <p:cNvSpPr>
            <a:spLocks noChangeArrowheads="1"/>
          </p:cNvSpPr>
          <p:nvPr/>
        </p:nvSpPr>
        <p:spPr bwMode="auto">
          <a:xfrm>
            <a:off x="3829050" y="33464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5" name="Oval 47"/>
          <p:cNvSpPr>
            <a:spLocks noChangeArrowheads="1"/>
          </p:cNvSpPr>
          <p:nvPr/>
        </p:nvSpPr>
        <p:spPr bwMode="auto">
          <a:xfrm>
            <a:off x="3714750" y="41656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6" name="Oval 48"/>
          <p:cNvSpPr>
            <a:spLocks noChangeArrowheads="1"/>
          </p:cNvSpPr>
          <p:nvPr/>
        </p:nvSpPr>
        <p:spPr bwMode="auto">
          <a:xfrm>
            <a:off x="3219450" y="48514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7" name="Oval 49"/>
          <p:cNvSpPr>
            <a:spLocks noChangeArrowheads="1"/>
          </p:cNvSpPr>
          <p:nvPr/>
        </p:nvSpPr>
        <p:spPr bwMode="auto">
          <a:xfrm>
            <a:off x="3733800" y="47752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8" name="Oval 50"/>
          <p:cNvSpPr>
            <a:spLocks noChangeArrowheads="1"/>
          </p:cNvSpPr>
          <p:nvPr/>
        </p:nvSpPr>
        <p:spPr bwMode="auto">
          <a:xfrm>
            <a:off x="3048000" y="367030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99" name="Oval 51"/>
          <p:cNvSpPr>
            <a:spLocks noChangeArrowheads="1"/>
          </p:cNvSpPr>
          <p:nvPr/>
        </p:nvSpPr>
        <p:spPr bwMode="auto">
          <a:xfrm>
            <a:off x="2705100" y="410845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0" name="Oval 52"/>
          <p:cNvSpPr>
            <a:spLocks noChangeArrowheads="1"/>
          </p:cNvSpPr>
          <p:nvPr/>
        </p:nvSpPr>
        <p:spPr bwMode="auto">
          <a:xfrm>
            <a:off x="3352800" y="448945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1" name="Oval 53"/>
          <p:cNvSpPr>
            <a:spLocks noChangeArrowheads="1"/>
          </p:cNvSpPr>
          <p:nvPr/>
        </p:nvSpPr>
        <p:spPr bwMode="auto">
          <a:xfrm>
            <a:off x="2781300" y="481330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2" name="Oval 54"/>
          <p:cNvSpPr>
            <a:spLocks noChangeArrowheads="1"/>
          </p:cNvSpPr>
          <p:nvPr/>
        </p:nvSpPr>
        <p:spPr bwMode="auto">
          <a:xfrm>
            <a:off x="3409950" y="397510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3" name="Oval 55"/>
          <p:cNvSpPr>
            <a:spLocks noChangeArrowheads="1"/>
          </p:cNvSpPr>
          <p:nvPr/>
        </p:nvSpPr>
        <p:spPr bwMode="auto">
          <a:xfrm>
            <a:off x="3429000" y="327025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4" name="Oval 56"/>
          <p:cNvSpPr>
            <a:spLocks noChangeArrowheads="1"/>
          </p:cNvSpPr>
          <p:nvPr/>
        </p:nvSpPr>
        <p:spPr bwMode="auto">
          <a:xfrm>
            <a:off x="4438650" y="42989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5" name="Oval 57"/>
          <p:cNvSpPr>
            <a:spLocks noChangeArrowheads="1"/>
          </p:cNvSpPr>
          <p:nvPr/>
        </p:nvSpPr>
        <p:spPr bwMode="auto">
          <a:xfrm>
            <a:off x="3962400" y="38989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6" name="Oval 58"/>
          <p:cNvSpPr>
            <a:spLocks noChangeArrowheads="1"/>
          </p:cNvSpPr>
          <p:nvPr/>
        </p:nvSpPr>
        <p:spPr bwMode="auto">
          <a:xfrm>
            <a:off x="4533900" y="351790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7" name="Oval 59"/>
          <p:cNvSpPr>
            <a:spLocks noChangeArrowheads="1"/>
          </p:cNvSpPr>
          <p:nvPr/>
        </p:nvSpPr>
        <p:spPr bwMode="auto">
          <a:xfrm>
            <a:off x="4324350" y="4832350"/>
            <a:ext cx="133350" cy="1333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8" name="Oval 60"/>
          <p:cNvSpPr>
            <a:spLocks noChangeArrowheads="1"/>
          </p:cNvSpPr>
          <p:nvPr/>
        </p:nvSpPr>
        <p:spPr bwMode="auto">
          <a:xfrm>
            <a:off x="3962400" y="454660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09" name="Oval 61"/>
          <p:cNvSpPr>
            <a:spLocks noChangeArrowheads="1"/>
          </p:cNvSpPr>
          <p:nvPr/>
        </p:nvSpPr>
        <p:spPr bwMode="auto">
          <a:xfrm>
            <a:off x="4210050" y="395605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10" name="Oval 62"/>
          <p:cNvSpPr>
            <a:spLocks noChangeArrowheads="1"/>
          </p:cNvSpPr>
          <p:nvPr/>
        </p:nvSpPr>
        <p:spPr bwMode="auto">
          <a:xfrm>
            <a:off x="4191000" y="3441700"/>
            <a:ext cx="285750"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11" name="Text Box 63"/>
          <p:cNvSpPr txBox="1">
            <a:spLocks noChangeArrowheads="1"/>
          </p:cNvSpPr>
          <p:nvPr/>
        </p:nvSpPr>
        <p:spPr bwMode="auto">
          <a:xfrm>
            <a:off x="609600" y="2794000"/>
            <a:ext cx="179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t>Water</a:t>
            </a:r>
          </a:p>
        </p:txBody>
      </p:sp>
      <p:sp>
        <p:nvSpPr>
          <p:cNvPr id="206912" name="Text Box 64"/>
          <p:cNvSpPr txBox="1">
            <a:spLocks noChangeArrowheads="1"/>
          </p:cNvSpPr>
          <p:nvPr/>
        </p:nvSpPr>
        <p:spPr bwMode="auto">
          <a:xfrm>
            <a:off x="2590800" y="2794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t>Sugar solution</a:t>
            </a:r>
          </a:p>
        </p:txBody>
      </p:sp>
      <p:sp>
        <p:nvSpPr>
          <p:cNvPr id="206913" name="Text Box 65"/>
          <p:cNvSpPr txBox="1">
            <a:spLocks noChangeArrowheads="1"/>
          </p:cNvSpPr>
          <p:nvPr/>
        </p:nvSpPr>
        <p:spPr bwMode="auto">
          <a:xfrm>
            <a:off x="5003800" y="2924175"/>
            <a:ext cx="4140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i="1">
                <a:solidFill>
                  <a:srgbClr val="99FFCC"/>
                </a:solidFill>
              </a:rPr>
              <a:t>In this example the water molecules will move from left to right (along the concentration ______) and gradually _____ the sugar solution.</a:t>
            </a:r>
          </a:p>
        </p:txBody>
      </p:sp>
      <p:sp>
        <p:nvSpPr>
          <p:cNvPr id="206914" name="Text Box 66"/>
          <p:cNvSpPr txBox="1">
            <a:spLocks noChangeArrowheads="1"/>
          </p:cNvSpPr>
          <p:nvPr/>
        </p:nvSpPr>
        <p:spPr bwMode="auto">
          <a:xfrm>
            <a:off x="107950" y="5876925"/>
            <a:ext cx="8856663" cy="482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y-GB" altLang="en-US" b="1"/>
              <a:t>Words</a:t>
            </a:r>
            <a:r>
              <a:rPr lang="cy-GB" altLang="en-US"/>
              <a:t> – membrane, concentrated, dilute, diffusion, gradient</a:t>
            </a:r>
            <a:endParaRPr lang="en-US" altLang="en-US"/>
          </a:p>
        </p:txBody>
      </p:sp>
    </p:spTree>
    <p:extLst>
      <p:ext uri="{BB962C8B-B14F-4D97-AF65-F5344CB8AC3E}">
        <p14:creationId xmlns:p14="http://schemas.microsoft.com/office/powerpoint/2010/main" val="134190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wipe(up)">
                                      <p:cBhvr>
                                        <p:cTn id="7" dur="500"/>
                                        <p:tgtEl>
                                          <p:spTgt spid="206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911"/>
                                        </p:tgtEl>
                                        <p:attrNameLst>
                                          <p:attrName>style.visibility</p:attrName>
                                        </p:attrNameLst>
                                      </p:cBhvr>
                                      <p:to>
                                        <p:strVal val="visible"/>
                                      </p:to>
                                    </p:set>
                                    <p:animEffect transition="in" filter="wipe(left)">
                                      <p:cBhvr>
                                        <p:cTn id="12" dur="500"/>
                                        <p:tgtEl>
                                          <p:spTgt spid="206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912"/>
                                        </p:tgtEl>
                                        <p:attrNameLst>
                                          <p:attrName>style.visibility</p:attrName>
                                        </p:attrNameLst>
                                      </p:cBhvr>
                                      <p:to>
                                        <p:strVal val="visible"/>
                                      </p:to>
                                    </p:set>
                                    <p:animEffect transition="in" filter="wipe(left)">
                                      <p:cBhvr>
                                        <p:cTn id="17" dur="500"/>
                                        <p:tgtEl>
                                          <p:spTgt spid="206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0" nodeType="clickEffect">
                                  <p:stCondLst>
                                    <p:cond delay="0"/>
                                  </p:stCondLst>
                                  <p:childTnLst>
                                    <p:animMotion origin="layout" path="M -1.66667E-6 -4.81481E-6 C 0.00573 -0.0081 0.01858 -0.01065 0.02674 -0.01389 C 0.03264 -0.02245 0.04028 -0.02338 0.04879 -0.02477 C 0.05538 -0.02431 0.06198 -0.02454 0.06858 -0.02338 C 0.075 -0.02222 0.08195 -0.01736 0.08837 -0.01551 C 0.09393 -0.01181 0.1 -0.00718 0.10469 -0.00162 C 0.11007 0.00463 0.11077 0.00787 0.11736 0.01088 C 0.12101 0.01528 0.12309 0.02222 0.12674 0.02639 C 0.12882 0.0287 0.13368 0.03241 0.13368 0.03241 " pathEditMode="relative" ptsTypes="ffffffffA">
                                      <p:cBhvr>
                                        <p:cTn id="21" dur="2000" fill="hold"/>
                                        <p:tgtEl>
                                          <p:spTgt spid="206886"/>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5.27778E-6 -5.92593E-6 C 0.00521 0.00115 0.0099 0.00277 0.01511 0.00462 C 0.02032 0.00902 0.02553 0.01342 0.03143 0.0155 C 0.04324 0.02569 0.05365 0.04143 0.06633 0.04953 C 0.06962 0.05439 0.07414 0.05809 0.07796 0.06203 C 0.08021 0.06434 0.08265 0.06619 0.0849 0.06828 C 0.08612 0.0692 0.08837 0.07129 0.08837 0.07129 C 0.09167 0.07754 0.09636 0.07939 0.10122 0.08379 C 0.10973 0.09143 0.11806 0.10601 0.12796 0.10994 C 0.13039 0.11342 0.13386 0.11596 0.13716 0.11782 C 0.13942 0.1192 0.14428 0.12082 0.14428 0.12082 C 0.14914 0.11897 0.15192 0.11388 0.15695 0.11157 C 0.16112 0.10601 0.16563 0.10115 0.17101 0.09768 C 0.17362 0.09397 0.17587 0.09119 0.17917 0.08842 C 0.18091 0.08101 0.18768 0.07846 0.19306 0.07592 C 0.2257 0.06064 0.26199 0.07592 0.29653 0.07592 " pathEditMode="relative" ptsTypes="fffffffffffffffA">
                                      <p:cBhvr>
                                        <p:cTn id="23" dur="2000" fill="hold"/>
                                        <p:tgtEl>
                                          <p:spTgt spid="20688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4.72222E-6 -8.88889E-6 C 0.01319 -0.00533 -0.00729 0.00347 0.00694 -0.00464 C 0.01302 -0.00811 0.02031 -0.0088 0.02674 -0.01065 C 0.03403 -0.01274 0.04149 -0.01598 0.04879 -0.01852 C 0.05417 -0.02292 0.06007 -0.02477 0.06632 -0.02616 C 0.07083 -0.0257 0.07951 -0.02663 0.0849 -0.02315 C 0.08854 -0.02061 0.09427 -0.01227 0.09427 -0.01227 C 0.09601 -0.00209 0.10226 0.0074 0.10694 0.0155 C 0.10868 0.01851 0.11076 0.02152 0.11163 0.02499 C 0.11198 0.02661 0.11215 0.02823 0.11285 0.02962 C 0.11493 0.03356 0.11771 0.03657 0.11979 0.0405 C 0.12135 0.04351 0.12448 0.04976 0.12448 0.04976 C 0.12726 0.0618 0.12309 0.04791 0.12917 0.05601 C 0.13108 0.05856 0.1316 0.06273 0.13368 0.06527 C 0.13785 0.07036 0.14271 0.07523 0.14653 0.08078 C 0.14792 0.08587 0.14826 0.08935 0.15122 0.09305 C 0.15313 0.10069 0.15764 0.10601 0.16163 0.1118 C 0.16319 0.11805 0.1651 0.1206 0.16979 0.12268 C 0.17622 0.11967 0.17795 0.11018 0.18264 0.10393 C 0.18403 0.09791 0.18889 0.09282 0.19184 0.08703 C 0.19514 0.08055 0.19948 0.07499 0.20243 0.06828 C 0.2033 0.0662 0.20365 0.06388 0.20469 0.06203 C 0.21024 0.05254 0.21701 0.04444 0.22205 0.03425 C 0.22344 0.02337 0.22326 0.02823 0.22326 0.02036 " pathEditMode="relative" ptsTypes="fffffffffffffffffffffffA">
                                      <p:cBhvr>
                                        <p:cTn id="25" dur="2000" fill="hold"/>
                                        <p:tgtEl>
                                          <p:spTgt spid="206855"/>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0.00295 0.01135 C 0.0033 0.01181 0.00937 0.01204 0.01562 0.01297 C 0.02014 0.01366 0.025 0.01736 0.02951 0.0176 C 0.04271 0.01852 0.0559 0.01875 0.0691 0.01922 C 0.07726 0.02153 0.08368 0.02732 0.09114 0.03148 C 0.09844 0.03565 0.10677 0.03773 0.11441 0.04074 C 0.12257 0.04838 0.1316 0.05348 0.14114 0.05787 C 0.14792 0.04908 0.14444 0.05139 0.15052 0.04861 C 0.15486 0.04236 0.16059 0.0382 0.16562 0.0331 C 0.16944 0.0294 0.17153 0.0257 0.17604 0.02385 C 0.17917 0.01922 0.18194 0.01482 0.18646 0.01297 C 0.19427 0.00255 0.2033 -0.00463 0.21215 -0.01342 C 0.21614 -0.01736 0.2191 -0.02222 0.22378 -0.0243 C 0.22587 -0.0287 0.22691 -0.03287 0.22934 -0.0368 C 0.22986 -0.03842 0.22934 -0.04143 0.23073 -0.04143 C 0.26198 -0.04352 0.29548 -0.02824 0.32482 -0.04282 C 0.33542 -0.04815 0.32465 -0.07291 0.32378 -0.08796 C 0.32292 -0.10254 0.31562 -0.11504 0.31562 -0.12963 " pathEditMode="relative" ptsTypes="fffffffffffffffffA">
                                      <p:cBhvr>
                                        <p:cTn id="27" dur="2000" fill="hold"/>
                                        <p:tgtEl>
                                          <p:spTgt spid="206862"/>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6.11111E-6 7.40741E-7 C 0.00938 -0.00371 0.0198 -0.00509 0.029 -0.00926 C 0.0448 -0.01667 0.06251 -0.02176 0.079 -0.02477 C 0.08612 -0.02801 0.09202 -0.02431 0.09879 -0.02153 C 0.11181 -0.01644 0.12431 -0.00301 0.13716 7.40741E-7 C 0.14358 0.00578 0.14931 0.00995 0.15695 0.0125 C 0.16251 0.01805 0.16789 0.01875 0.17431 0.02176 C 0.17883 0.02106 0.1856 0.02153 0.18959 0.01713 C 0.19063 0.01597 0.1908 0.01366 0.19185 0.0125 C 0.19271 0.01157 0.19428 0.01157 0.19532 0.01088 C 0.20018 0.00764 0.20278 0.00254 0.20817 7.40741E-7 C 0.2132 -0.00672 0.21893 -0.0125 0.22553 -0.01551 C 0.22778 -0.01505 0.23021 -0.01482 0.23247 -0.01389 C 0.23386 -0.0132 0.23455 -0.01134 0.23594 -0.01088 C 0.24306 -0.00857 0.25174 -0.00764 0.25921 -0.00602 C 0.26546 0.00185 0.26754 0.00139 0.27327 0.00787 C 0.28091 0.01643 0.28924 0.02361 0.29879 0.02801 C 0.30139 0.03125 0.30383 0.03217 0.30695 0.03426 " pathEditMode="relative" ptsTypes="fffffffffffffffffA">
                                      <p:cBhvr>
                                        <p:cTn id="29" dur="2000" fill="hold"/>
                                        <p:tgtEl>
                                          <p:spTgt spid="206879"/>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0.00053 -0.00093 C 0.00435 0.0044 0.00782 0.00417 0.01337 0.00532 C 0.0158 0.00648 0.01789 0.0088 0.02032 0.00995 C 0.02639 0.01273 0.02605 0.01018 0.03073 0.01319 C 0.03507 0.01597 0.03751 0.01782 0.04237 0.01921 C 0.04775 0.02407 0.05469 0.02407 0.0599 0.0287 C 0.06389 0.03218 0.06685 0.03333 0.07136 0.03472 C 0.07865 0.03264 0.0783 0.02708 0.08542 0.02245 C 0.09185 0.01319 0.10174 0.0081 0.1099 0.00231 C 0.11702 -0.00278 0.11737 -0.00463 0.12501 -0.00694 C 0.12726 -0.00903 0.12935 -0.01204 0.13195 -0.01319 C 0.13421 -0.01435 0.13889 -0.01644 0.13889 -0.01644 C 0.14983 -0.01389 0.15955 -0.00764 0.17032 -0.00394 C 0.17518 0.00093 0.1783 0.00185 0.18421 0.0037 C 0.19028 0.00787 0.19619 0.01204 0.20278 0.01458 C 0.2099 0.02407 0.22553 0.02708 0.23542 0.03171 C 0.24757 0.02755 0.2349 0.0338 0.24115 0.02546 C 0.24323 0.02268 0.24584 0.0213 0.24827 0.01921 C 0.25226 0.01574 0.25799 0.0162 0.26216 0.01157 C 0.26876 0.00393 0.27119 0.00185 0.27952 -0.00394 C 0.2849 -0.00764 0.28889 -0.01551 0.29462 -0.01782 C 0.29653 -0.02523 0.30087 -0.03264 0.30521 -0.03796 C 0.31007 -0.03611 0.31198 -0.03102 0.31685 -0.0287 C 0.32414 -0.01898 0.33421 -0.01157 0.33421 0.0037 " pathEditMode="relative" ptsTypes="fffffffffffffffffffffffA">
                                      <p:cBhvr>
                                        <p:cTn id="31" dur="2000" fill="hold"/>
                                        <p:tgtEl>
                                          <p:spTgt spid="206871"/>
                                        </p:tgtEl>
                                        <p:attrNameLst>
                                          <p:attrName>ppt_x</p:attrName>
                                          <p:attrName>ppt_y</p:attrName>
                                        </p:attrNameLst>
                                      </p:cBhvr>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6914"/>
                                        </p:tgtEl>
                                        <p:attrNameLst>
                                          <p:attrName>style.visibility</p:attrName>
                                        </p:attrNameLst>
                                      </p:cBhvr>
                                      <p:to>
                                        <p:strVal val="visible"/>
                                      </p:to>
                                    </p:set>
                                    <p:animEffect transition="in" filter="wipe(left)">
                                      <p:cBhvr>
                                        <p:cTn id="36" dur="500"/>
                                        <p:tgtEl>
                                          <p:spTgt spid="2069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6851"/>
                                        </p:tgtEl>
                                        <p:attrNameLst>
                                          <p:attrName>style.visibility</p:attrName>
                                        </p:attrNameLst>
                                      </p:cBhvr>
                                      <p:to>
                                        <p:strVal val="visible"/>
                                      </p:to>
                                    </p:set>
                                    <p:animEffect transition="in" filter="wipe(up)">
                                      <p:cBhvr>
                                        <p:cTn id="41" dur="500"/>
                                        <p:tgtEl>
                                          <p:spTgt spid="20685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06913"/>
                                        </p:tgtEl>
                                        <p:attrNameLst>
                                          <p:attrName>style.visibility</p:attrName>
                                        </p:attrNameLst>
                                      </p:cBhvr>
                                      <p:to>
                                        <p:strVal val="visible"/>
                                      </p:to>
                                    </p:set>
                                    <p:animEffect transition="in" filter="wipe(up)">
                                      <p:cBhvr>
                                        <p:cTn id="44" dur="500"/>
                                        <p:tgtEl>
                                          <p:spTgt spid="206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P spid="206852" grpId="0" animBg="1"/>
      <p:bldP spid="206855" grpId="0" animBg="1"/>
      <p:bldP spid="206862" grpId="0" animBg="1"/>
      <p:bldP spid="206871" grpId="0" animBg="1"/>
      <p:bldP spid="206879" grpId="0" animBg="1"/>
      <p:bldP spid="206883" grpId="0" animBg="1"/>
      <p:bldP spid="206886" grpId="0" animBg="1"/>
      <p:bldP spid="206911" grpId="0" autoUpdateAnimBg="0"/>
      <p:bldP spid="206912" grpId="0" autoUpdateAnimBg="0"/>
      <p:bldP spid="206913" grpId="0" autoUpdateAnimBg="0"/>
      <p:bldP spid="2069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Date Placeholder 2"/>
          <p:cNvSpPr>
            <a:spLocks noGrp="1"/>
          </p:cNvSpPr>
          <p:nvPr>
            <p:ph type="dt" sz="half" idx="10"/>
          </p:nvPr>
        </p:nvSpPr>
        <p:spPr/>
        <p:txBody>
          <a:bodyPr/>
          <a:lstStyle/>
          <a:p>
            <a:fld id="{F04B9508-21DF-4B73-AA4D-17AC472979B4}" type="datetime1">
              <a:rPr lang="en-GB" altLang="en-US"/>
              <a:pPr/>
              <a:t>18/07/2017</a:t>
            </a:fld>
            <a:endParaRPr lang="en-GB" altLang="en-US"/>
          </a:p>
        </p:txBody>
      </p:sp>
      <p:grpSp>
        <p:nvGrpSpPr>
          <p:cNvPr id="207874" name="Group 2"/>
          <p:cNvGrpSpPr>
            <a:grpSpLocks/>
          </p:cNvGrpSpPr>
          <p:nvPr/>
        </p:nvGrpSpPr>
        <p:grpSpPr bwMode="auto">
          <a:xfrm>
            <a:off x="4800600" y="228600"/>
            <a:ext cx="2000250" cy="1847850"/>
            <a:chOff x="3024" y="144"/>
            <a:chExt cx="1260" cy="1164"/>
          </a:xfrm>
        </p:grpSpPr>
        <p:sp>
          <p:nvSpPr>
            <p:cNvPr id="207875" name="Oval 3"/>
            <p:cNvSpPr>
              <a:spLocks noChangeArrowheads="1"/>
            </p:cNvSpPr>
            <p:nvPr/>
          </p:nvSpPr>
          <p:spPr bwMode="auto">
            <a:xfrm>
              <a:off x="3024" y="1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76" name="Oval 4"/>
            <p:cNvSpPr>
              <a:spLocks noChangeArrowheads="1"/>
            </p:cNvSpPr>
            <p:nvPr/>
          </p:nvSpPr>
          <p:spPr bwMode="auto">
            <a:xfrm>
              <a:off x="3324"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77" name="Oval 5"/>
            <p:cNvSpPr>
              <a:spLocks noChangeArrowheads="1"/>
            </p:cNvSpPr>
            <p:nvPr/>
          </p:nvSpPr>
          <p:spPr bwMode="auto">
            <a:xfrm>
              <a:off x="3060" y="4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78" name="Oval 6"/>
            <p:cNvSpPr>
              <a:spLocks noChangeArrowheads="1"/>
            </p:cNvSpPr>
            <p:nvPr/>
          </p:nvSpPr>
          <p:spPr bwMode="auto">
            <a:xfrm>
              <a:off x="3312" y="68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79" name="Oval 7"/>
            <p:cNvSpPr>
              <a:spLocks noChangeArrowheads="1"/>
            </p:cNvSpPr>
            <p:nvPr/>
          </p:nvSpPr>
          <p:spPr bwMode="auto">
            <a:xfrm>
              <a:off x="3564" y="3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0" name="Oval 8"/>
            <p:cNvSpPr>
              <a:spLocks noChangeArrowheads="1"/>
            </p:cNvSpPr>
            <p:nvPr/>
          </p:nvSpPr>
          <p:spPr bwMode="auto">
            <a:xfrm>
              <a:off x="3096" y="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1" name="Oval 9"/>
            <p:cNvSpPr>
              <a:spLocks noChangeArrowheads="1"/>
            </p:cNvSpPr>
            <p:nvPr/>
          </p:nvSpPr>
          <p:spPr bwMode="auto">
            <a:xfrm>
              <a:off x="3756"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2" name="Oval 10"/>
            <p:cNvSpPr>
              <a:spLocks noChangeArrowheads="1"/>
            </p:cNvSpPr>
            <p:nvPr/>
          </p:nvSpPr>
          <p:spPr bwMode="auto">
            <a:xfrm>
              <a:off x="3684" y="72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3" name="Oval 11"/>
            <p:cNvSpPr>
              <a:spLocks noChangeArrowheads="1"/>
            </p:cNvSpPr>
            <p:nvPr/>
          </p:nvSpPr>
          <p:spPr bwMode="auto">
            <a:xfrm>
              <a:off x="3372" y="115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4" name="Oval 12"/>
            <p:cNvSpPr>
              <a:spLocks noChangeArrowheads="1"/>
            </p:cNvSpPr>
            <p:nvPr/>
          </p:nvSpPr>
          <p:spPr bwMode="auto">
            <a:xfrm>
              <a:off x="3696" y="11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5" name="Oval 13"/>
            <p:cNvSpPr>
              <a:spLocks noChangeArrowheads="1"/>
            </p:cNvSpPr>
            <p:nvPr/>
          </p:nvSpPr>
          <p:spPr bwMode="auto">
            <a:xfrm>
              <a:off x="3264" y="40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6" name="Oval 14"/>
            <p:cNvSpPr>
              <a:spLocks noChangeArrowheads="1"/>
            </p:cNvSpPr>
            <p:nvPr/>
          </p:nvSpPr>
          <p:spPr bwMode="auto">
            <a:xfrm>
              <a:off x="3048" y="68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7" name="Oval 15"/>
            <p:cNvSpPr>
              <a:spLocks noChangeArrowheads="1"/>
            </p:cNvSpPr>
            <p:nvPr/>
          </p:nvSpPr>
          <p:spPr bwMode="auto">
            <a:xfrm>
              <a:off x="3456" y="92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8" name="Oval 16"/>
            <p:cNvSpPr>
              <a:spLocks noChangeArrowheads="1"/>
            </p:cNvSpPr>
            <p:nvPr/>
          </p:nvSpPr>
          <p:spPr bwMode="auto">
            <a:xfrm>
              <a:off x="3096" y="112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89" name="Oval 17"/>
            <p:cNvSpPr>
              <a:spLocks noChangeArrowheads="1"/>
            </p:cNvSpPr>
            <p:nvPr/>
          </p:nvSpPr>
          <p:spPr bwMode="auto">
            <a:xfrm>
              <a:off x="3492" y="60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0" name="Oval 18"/>
            <p:cNvSpPr>
              <a:spLocks noChangeArrowheads="1"/>
            </p:cNvSpPr>
            <p:nvPr/>
          </p:nvSpPr>
          <p:spPr bwMode="auto">
            <a:xfrm>
              <a:off x="3504" y="15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1" name="Oval 19"/>
            <p:cNvSpPr>
              <a:spLocks noChangeArrowheads="1"/>
            </p:cNvSpPr>
            <p:nvPr/>
          </p:nvSpPr>
          <p:spPr bwMode="auto">
            <a:xfrm>
              <a:off x="4140" y="8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2" name="Oval 20"/>
            <p:cNvSpPr>
              <a:spLocks noChangeArrowheads="1"/>
            </p:cNvSpPr>
            <p:nvPr/>
          </p:nvSpPr>
          <p:spPr bwMode="auto">
            <a:xfrm>
              <a:off x="3840" y="55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3" name="Oval 21"/>
            <p:cNvSpPr>
              <a:spLocks noChangeArrowheads="1"/>
            </p:cNvSpPr>
            <p:nvPr/>
          </p:nvSpPr>
          <p:spPr bwMode="auto">
            <a:xfrm>
              <a:off x="4200" y="31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4" name="Oval 22"/>
            <p:cNvSpPr>
              <a:spLocks noChangeArrowheads="1"/>
            </p:cNvSpPr>
            <p:nvPr/>
          </p:nvSpPr>
          <p:spPr bwMode="auto">
            <a:xfrm>
              <a:off x="4068" y="114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5" name="Oval 23"/>
            <p:cNvSpPr>
              <a:spLocks noChangeArrowheads="1"/>
            </p:cNvSpPr>
            <p:nvPr/>
          </p:nvSpPr>
          <p:spPr bwMode="auto">
            <a:xfrm>
              <a:off x="3840" y="96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6" name="Oval 24"/>
            <p:cNvSpPr>
              <a:spLocks noChangeArrowheads="1"/>
            </p:cNvSpPr>
            <p:nvPr/>
          </p:nvSpPr>
          <p:spPr bwMode="auto">
            <a:xfrm>
              <a:off x="3996" y="58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97" name="Oval 25"/>
            <p:cNvSpPr>
              <a:spLocks noChangeArrowheads="1"/>
            </p:cNvSpPr>
            <p:nvPr/>
          </p:nvSpPr>
          <p:spPr bwMode="auto">
            <a:xfrm>
              <a:off x="3984" y="26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7898" name="Group 26"/>
          <p:cNvGrpSpPr>
            <a:grpSpLocks/>
          </p:cNvGrpSpPr>
          <p:nvPr/>
        </p:nvGrpSpPr>
        <p:grpSpPr bwMode="auto">
          <a:xfrm>
            <a:off x="666750" y="323850"/>
            <a:ext cx="1905000" cy="1695450"/>
            <a:chOff x="288" y="204"/>
            <a:chExt cx="1200" cy="1068"/>
          </a:xfrm>
        </p:grpSpPr>
        <p:sp>
          <p:nvSpPr>
            <p:cNvPr id="207899" name="Oval 27"/>
            <p:cNvSpPr>
              <a:spLocks noChangeArrowheads="1"/>
            </p:cNvSpPr>
            <p:nvPr/>
          </p:nvSpPr>
          <p:spPr bwMode="auto">
            <a:xfrm>
              <a:off x="468"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0" name="Oval 28"/>
            <p:cNvSpPr>
              <a:spLocks noChangeArrowheads="1"/>
            </p:cNvSpPr>
            <p:nvPr/>
          </p:nvSpPr>
          <p:spPr bwMode="auto">
            <a:xfrm>
              <a:off x="1020" y="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1" name="Oval 29"/>
            <p:cNvSpPr>
              <a:spLocks noChangeArrowheads="1"/>
            </p:cNvSpPr>
            <p:nvPr/>
          </p:nvSpPr>
          <p:spPr bwMode="auto">
            <a:xfrm>
              <a:off x="564" y="5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2" name="Oval 30"/>
            <p:cNvSpPr>
              <a:spLocks noChangeArrowheads="1"/>
            </p:cNvSpPr>
            <p:nvPr/>
          </p:nvSpPr>
          <p:spPr bwMode="auto">
            <a:xfrm>
              <a:off x="912" y="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3" name="Oval 31"/>
            <p:cNvSpPr>
              <a:spLocks noChangeArrowheads="1"/>
            </p:cNvSpPr>
            <p:nvPr/>
          </p:nvSpPr>
          <p:spPr bwMode="auto">
            <a:xfrm>
              <a:off x="140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4" name="Oval 32"/>
            <p:cNvSpPr>
              <a:spLocks noChangeArrowheads="1"/>
            </p:cNvSpPr>
            <p:nvPr/>
          </p:nvSpPr>
          <p:spPr bwMode="auto">
            <a:xfrm>
              <a:off x="1320" y="11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5" name="Oval 33"/>
            <p:cNvSpPr>
              <a:spLocks noChangeArrowheads="1"/>
            </p:cNvSpPr>
            <p:nvPr/>
          </p:nvSpPr>
          <p:spPr bwMode="auto">
            <a:xfrm>
              <a:off x="74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6" name="Oval 34"/>
            <p:cNvSpPr>
              <a:spLocks noChangeArrowheads="1"/>
            </p:cNvSpPr>
            <p:nvPr/>
          </p:nvSpPr>
          <p:spPr bwMode="auto">
            <a:xfrm>
              <a:off x="564" y="7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7" name="Oval 35"/>
            <p:cNvSpPr>
              <a:spLocks noChangeArrowheads="1"/>
            </p:cNvSpPr>
            <p:nvPr/>
          </p:nvSpPr>
          <p:spPr bwMode="auto">
            <a:xfrm>
              <a:off x="372" y="4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8" name="Oval 36"/>
            <p:cNvSpPr>
              <a:spLocks noChangeArrowheads="1"/>
            </p:cNvSpPr>
            <p:nvPr/>
          </p:nvSpPr>
          <p:spPr bwMode="auto">
            <a:xfrm>
              <a:off x="996" y="11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09" name="Oval 37"/>
            <p:cNvSpPr>
              <a:spLocks noChangeArrowheads="1"/>
            </p:cNvSpPr>
            <p:nvPr/>
          </p:nvSpPr>
          <p:spPr bwMode="auto">
            <a:xfrm>
              <a:off x="288" y="2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0" name="Oval 38"/>
            <p:cNvSpPr>
              <a:spLocks noChangeArrowheads="1"/>
            </p:cNvSpPr>
            <p:nvPr/>
          </p:nvSpPr>
          <p:spPr bwMode="auto">
            <a:xfrm>
              <a:off x="732"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1" name="Oval 39"/>
            <p:cNvSpPr>
              <a:spLocks noChangeArrowheads="1"/>
            </p:cNvSpPr>
            <p:nvPr/>
          </p:nvSpPr>
          <p:spPr bwMode="auto">
            <a:xfrm>
              <a:off x="504" y="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2" name="Oval 40"/>
            <p:cNvSpPr>
              <a:spLocks noChangeArrowheads="1"/>
            </p:cNvSpPr>
            <p:nvPr/>
          </p:nvSpPr>
          <p:spPr bwMode="auto">
            <a:xfrm>
              <a:off x="348" y="7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3" name="Oval 41"/>
            <p:cNvSpPr>
              <a:spLocks noChangeArrowheads="1"/>
            </p:cNvSpPr>
            <p:nvPr/>
          </p:nvSpPr>
          <p:spPr bwMode="auto">
            <a:xfrm>
              <a:off x="672" y="10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4" name="Oval 42"/>
            <p:cNvSpPr>
              <a:spLocks noChangeArrowheads="1"/>
            </p:cNvSpPr>
            <p:nvPr/>
          </p:nvSpPr>
          <p:spPr bwMode="auto">
            <a:xfrm>
              <a:off x="1296"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5" name="Oval 43"/>
            <p:cNvSpPr>
              <a:spLocks noChangeArrowheads="1"/>
            </p:cNvSpPr>
            <p:nvPr/>
          </p:nvSpPr>
          <p:spPr bwMode="auto">
            <a:xfrm>
              <a:off x="1188" y="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6" name="Oval 44"/>
            <p:cNvSpPr>
              <a:spLocks noChangeArrowheads="1"/>
            </p:cNvSpPr>
            <p:nvPr/>
          </p:nvSpPr>
          <p:spPr bwMode="auto">
            <a:xfrm>
              <a:off x="780" y="5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7" name="Oval 45"/>
            <p:cNvSpPr>
              <a:spLocks noChangeArrowheads="1"/>
            </p:cNvSpPr>
            <p:nvPr/>
          </p:nvSpPr>
          <p:spPr bwMode="auto">
            <a:xfrm>
              <a:off x="396"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8" name="Oval 46"/>
            <p:cNvSpPr>
              <a:spLocks noChangeArrowheads="1"/>
            </p:cNvSpPr>
            <p:nvPr/>
          </p:nvSpPr>
          <p:spPr bwMode="auto">
            <a:xfrm>
              <a:off x="1140"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19" name="Oval 47"/>
            <p:cNvSpPr>
              <a:spLocks noChangeArrowheads="1"/>
            </p:cNvSpPr>
            <p:nvPr/>
          </p:nvSpPr>
          <p:spPr bwMode="auto">
            <a:xfrm>
              <a:off x="1392" y="34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0" name="Oval 48"/>
            <p:cNvSpPr>
              <a:spLocks noChangeArrowheads="1"/>
            </p:cNvSpPr>
            <p:nvPr/>
          </p:nvSpPr>
          <p:spPr bwMode="auto">
            <a:xfrm>
              <a:off x="1056" y="57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1" name="Oval 49"/>
            <p:cNvSpPr>
              <a:spLocks noChangeArrowheads="1"/>
            </p:cNvSpPr>
            <p:nvPr/>
          </p:nvSpPr>
          <p:spPr bwMode="auto">
            <a:xfrm>
              <a:off x="864" y="33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2" name="Oval 50"/>
            <p:cNvSpPr>
              <a:spLocks noChangeArrowheads="1"/>
            </p:cNvSpPr>
            <p:nvPr/>
          </p:nvSpPr>
          <p:spPr bwMode="auto">
            <a:xfrm>
              <a:off x="1104" y="96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3" name="Oval 51"/>
            <p:cNvSpPr>
              <a:spLocks noChangeArrowheads="1"/>
            </p:cNvSpPr>
            <p:nvPr/>
          </p:nvSpPr>
          <p:spPr bwMode="auto">
            <a:xfrm>
              <a:off x="528" y="38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4" name="Oval 52"/>
            <p:cNvSpPr>
              <a:spLocks noChangeArrowheads="1"/>
            </p:cNvSpPr>
            <p:nvPr/>
          </p:nvSpPr>
          <p:spPr bwMode="auto">
            <a:xfrm>
              <a:off x="672" y="100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7925" name="Group 53"/>
          <p:cNvGrpSpPr>
            <a:grpSpLocks/>
          </p:cNvGrpSpPr>
          <p:nvPr/>
        </p:nvGrpSpPr>
        <p:grpSpPr bwMode="auto">
          <a:xfrm>
            <a:off x="742950" y="2743200"/>
            <a:ext cx="1905000" cy="1695450"/>
            <a:chOff x="288" y="204"/>
            <a:chExt cx="1200" cy="1068"/>
          </a:xfrm>
        </p:grpSpPr>
        <p:sp>
          <p:nvSpPr>
            <p:cNvPr id="207926" name="Oval 54"/>
            <p:cNvSpPr>
              <a:spLocks noChangeArrowheads="1"/>
            </p:cNvSpPr>
            <p:nvPr/>
          </p:nvSpPr>
          <p:spPr bwMode="auto">
            <a:xfrm>
              <a:off x="468"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7" name="Oval 55"/>
            <p:cNvSpPr>
              <a:spLocks noChangeArrowheads="1"/>
            </p:cNvSpPr>
            <p:nvPr/>
          </p:nvSpPr>
          <p:spPr bwMode="auto">
            <a:xfrm>
              <a:off x="1020" y="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8" name="Oval 56"/>
            <p:cNvSpPr>
              <a:spLocks noChangeArrowheads="1"/>
            </p:cNvSpPr>
            <p:nvPr/>
          </p:nvSpPr>
          <p:spPr bwMode="auto">
            <a:xfrm>
              <a:off x="564" y="5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29" name="Oval 57"/>
            <p:cNvSpPr>
              <a:spLocks noChangeArrowheads="1"/>
            </p:cNvSpPr>
            <p:nvPr/>
          </p:nvSpPr>
          <p:spPr bwMode="auto">
            <a:xfrm>
              <a:off x="912" y="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0" name="Oval 58"/>
            <p:cNvSpPr>
              <a:spLocks noChangeArrowheads="1"/>
            </p:cNvSpPr>
            <p:nvPr/>
          </p:nvSpPr>
          <p:spPr bwMode="auto">
            <a:xfrm>
              <a:off x="140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1" name="Oval 59"/>
            <p:cNvSpPr>
              <a:spLocks noChangeArrowheads="1"/>
            </p:cNvSpPr>
            <p:nvPr/>
          </p:nvSpPr>
          <p:spPr bwMode="auto">
            <a:xfrm>
              <a:off x="1320" y="11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2" name="Oval 60"/>
            <p:cNvSpPr>
              <a:spLocks noChangeArrowheads="1"/>
            </p:cNvSpPr>
            <p:nvPr/>
          </p:nvSpPr>
          <p:spPr bwMode="auto">
            <a:xfrm>
              <a:off x="74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3" name="Oval 61"/>
            <p:cNvSpPr>
              <a:spLocks noChangeArrowheads="1"/>
            </p:cNvSpPr>
            <p:nvPr/>
          </p:nvSpPr>
          <p:spPr bwMode="auto">
            <a:xfrm>
              <a:off x="564" y="7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4" name="Oval 62"/>
            <p:cNvSpPr>
              <a:spLocks noChangeArrowheads="1"/>
            </p:cNvSpPr>
            <p:nvPr/>
          </p:nvSpPr>
          <p:spPr bwMode="auto">
            <a:xfrm>
              <a:off x="372" y="4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5" name="Oval 63"/>
            <p:cNvSpPr>
              <a:spLocks noChangeArrowheads="1"/>
            </p:cNvSpPr>
            <p:nvPr/>
          </p:nvSpPr>
          <p:spPr bwMode="auto">
            <a:xfrm>
              <a:off x="996" y="11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6" name="Oval 64"/>
            <p:cNvSpPr>
              <a:spLocks noChangeArrowheads="1"/>
            </p:cNvSpPr>
            <p:nvPr/>
          </p:nvSpPr>
          <p:spPr bwMode="auto">
            <a:xfrm>
              <a:off x="288" y="2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7" name="Oval 65"/>
            <p:cNvSpPr>
              <a:spLocks noChangeArrowheads="1"/>
            </p:cNvSpPr>
            <p:nvPr/>
          </p:nvSpPr>
          <p:spPr bwMode="auto">
            <a:xfrm>
              <a:off x="732"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8" name="Oval 66"/>
            <p:cNvSpPr>
              <a:spLocks noChangeArrowheads="1"/>
            </p:cNvSpPr>
            <p:nvPr/>
          </p:nvSpPr>
          <p:spPr bwMode="auto">
            <a:xfrm>
              <a:off x="504" y="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39" name="Oval 67"/>
            <p:cNvSpPr>
              <a:spLocks noChangeArrowheads="1"/>
            </p:cNvSpPr>
            <p:nvPr/>
          </p:nvSpPr>
          <p:spPr bwMode="auto">
            <a:xfrm>
              <a:off x="348" y="7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0" name="Oval 68"/>
            <p:cNvSpPr>
              <a:spLocks noChangeArrowheads="1"/>
            </p:cNvSpPr>
            <p:nvPr/>
          </p:nvSpPr>
          <p:spPr bwMode="auto">
            <a:xfrm>
              <a:off x="672" y="10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1" name="Oval 69"/>
            <p:cNvSpPr>
              <a:spLocks noChangeArrowheads="1"/>
            </p:cNvSpPr>
            <p:nvPr/>
          </p:nvSpPr>
          <p:spPr bwMode="auto">
            <a:xfrm>
              <a:off x="1296"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2" name="Oval 70"/>
            <p:cNvSpPr>
              <a:spLocks noChangeArrowheads="1"/>
            </p:cNvSpPr>
            <p:nvPr/>
          </p:nvSpPr>
          <p:spPr bwMode="auto">
            <a:xfrm>
              <a:off x="1188" y="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3" name="Oval 71"/>
            <p:cNvSpPr>
              <a:spLocks noChangeArrowheads="1"/>
            </p:cNvSpPr>
            <p:nvPr/>
          </p:nvSpPr>
          <p:spPr bwMode="auto">
            <a:xfrm>
              <a:off x="780" y="5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4" name="Oval 72"/>
            <p:cNvSpPr>
              <a:spLocks noChangeArrowheads="1"/>
            </p:cNvSpPr>
            <p:nvPr/>
          </p:nvSpPr>
          <p:spPr bwMode="auto">
            <a:xfrm>
              <a:off x="396"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5" name="Oval 73"/>
            <p:cNvSpPr>
              <a:spLocks noChangeArrowheads="1"/>
            </p:cNvSpPr>
            <p:nvPr/>
          </p:nvSpPr>
          <p:spPr bwMode="auto">
            <a:xfrm>
              <a:off x="1140"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6" name="Oval 74"/>
            <p:cNvSpPr>
              <a:spLocks noChangeArrowheads="1"/>
            </p:cNvSpPr>
            <p:nvPr/>
          </p:nvSpPr>
          <p:spPr bwMode="auto">
            <a:xfrm>
              <a:off x="1392" y="34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7" name="Oval 75"/>
            <p:cNvSpPr>
              <a:spLocks noChangeArrowheads="1"/>
            </p:cNvSpPr>
            <p:nvPr/>
          </p:nvSpPr>
          <p:spPr bwMode="auto">
            <a:xfrm>
              <a:off x="1056" y="57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8" name="Oval 76"/>
            <p:cNvSpPr>
              <a:spLocks noChangeArrowheads="1"/>
            </p:cNvSpPr>
            <p:nvPr/>
          </p:nvSpPr>
          <p:spPr bwMode="auto">
            <a:xfrm>
              <a:off x="864" y="33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49" name="Oval 77"/>
            <p:cNvSpPr>
              <a:spLocks noChangeArrowheads="1"/>
            </p:cNvSpPr>
            <p:nvPr/>
          </p:nvSpPr>
          <p:spPr bwMode="auto">
            <a:xfrm>
              <a:off x="1104" y="96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0" name="Oval 78"/>
            <p:cNvSpPr>
              <a:spLocks noChangeArrowheads="1"/>
            </p:cNvSpPr>
            <p:nvPr/>
          </p:nvSpPr>
          <p:spPr bwMode="auto">
            <a:xfrm>
              <a:off x="528" y="38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1" name="Oval 79"/>
            <p:cNvSpPr>
              <a:spLocks noChangeArrowheads="1"/>
            </p:cNvSpPr>
            <p:nvPr/>
          </p:nvSpPr>
          <p:spPr bwMode="auto">
            <a:xfrm>
              <a:off x="672" y="100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7952" name="Group 80"/>
          <p:cNvGrpSpPr>
            <a:grpSpLocks/>
          </p:cNvGrpSpPr>
          <p:nvPr/>
        </p:nvGrpSpPr>
        <p:grpSpPr bwMode="auto">
          <a:xfrm>
            <a:off x="742950" y="5162550"/>
            <a:ext cx="1905000" cy="1695450"/>
            <a:chOff x="288" y="204"/>
            <a:chExt cx="1200" cy="1068"/>
          </a:xfrm>
        </p:grpSpPr>
        <p:sp>
          <p:nvSpPr>
            <p:cNvPr id="207953" name="Oval 81"/>
            <p:cNvSpPr>
              <a:spLocks noChangeArrowheads="1"/>
            </p:cNvSpPr>
            <p:nvPr/>
          </p:nvSpPr>
          <p:spPr bwMode="auto">
            <a:xfrm>
              <a:off x="468"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4" name="Oval 82"/>
            <p:cNvSpPr>
              <a:spLocks noChangeArrowheads="1"/>
            </p:cNvSpPr>
            <p:nvPr/>
          </p:nvSpPr>
          <p:spPr bwMode="auto">
            <a:xfrm>
              <a:off x="1020" y="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5" name="Oval 83"/>
            <p:cNvSpPr>
              <a:spLocks noChangeArrowheads="1"/>
            </p:cNvSpPr>
            <p:nvPr/>
          </p:nvSpPr>
          <p:spPr bwMode="auto">
            <a:xfrm>
              <a:off x="564" y="5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6" name="Oval 84"/>
            <p:cNvSpPr>
              <a:spLocks noChangeArrowheads="1"/>
            </p:cNvSpPr>
            <p:nvPr/>
          </p:nvSpPr>
          <p:spPr bwMode="auto">
            <a:xfrm>
              <a:off x="912" y="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7" name="Oval 85"/>
            <p:cNvSpPr>
              <a:spLocks noChangeArrowheads="1"/>
            </p:cNvSpPr>
            <p:nvPr/>
          </p:nvSpPr>
          <p:spPr bwMode="auto">
            <a:xfrm>
              <a:off x="140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8" name="Oval 86"/>
            <p:cNvSpPr>
              <a:spLocks noChangeArrowheads="1"/>
            </p:cNvSpPr>
            <p:nvPr/>
          </p:nvSpPr>
          <p:spPr bwMode="auto">
            <a:xfrm>
              <a:off x="1320" y="11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59" name="Oval 87"/>
            <p:cNvSpPr>
              <a:spLocks noChangeArrowheads="1"/>
            </p:cNvSpPr>
            <p:nvPr/>
          </p:nvSpPr>
          <p:spPr bwMode="auto">
            <a:xfrm>
              <a:off x="74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0" name="Oval 88"/>
            <p:cNvSpPr>
              <a:spLocks noChangeArrowheads="1"/>
            </p:cNvSpPr>
            <p:nvPr/>
          </p:nvSpPr>
          <p:spPr bwMode="auto">
            <a:xfrm>
              <a:off x="564" y="7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1" name="Oval 89"/>
            <p:cNvSpPr>
              <a:spLocks noChangeArrowheads="1"/>
            </p:cNvSpPr>
            <p:nvPr/>
          </p:nvSpPr>
          <p:spPr bwMode="auto">
            <a:xfrm>
              <a:off x="372" y="4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2" name="Oval 90"/>
            <p:cNvSpPr>
              <a:spLocks noChangeArrowheads="1"/>
            </p:cNvSpPr>
            <p:nvPr/>
          </p:nvSpPr>
          <p:spPr bwMode="auto">
            <a:xfrm>
              <a:off x="996" y="11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3" name="Oval 91"/>
            <p:cNvSpPr>
              <a:spLocks noChangeArrowheads="1"/>
            </p:cNvSpPr>
            <p:nvPr/>
          </p:nvSpPr>
          <p:spPr bwMode="auto">
            <a:xfrm>
              <a:off x="288" y="2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4" name="Oval 92"/>
            <p:cNvSpPr>
              <a:spLocks noChangeArrowheads="1"/>
            </p:cNvSpPr>
            <p:nvPr/>
          </p:nvSpPr>
          <p:spPr bwMode="auto">
            <a:xfrm>
              <a:off x="732"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5" name="Oval 93"/>
            <p:cNvSpPr>
              <a:spLocks noChangeArrowheads="1"/>
            </p:cNvSpPr>
            <p:nvPr/>
          </p:nvSpPr>
          <p:spPr bwMode="auto">
            <a:xfrm>
              <a:off x="504" y="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6" name="Oval 94"/>
            <p:cNvSpPr>
              <a:spLocks noChangeArrowheads="1"/>
            </p:cNvSpPr>
            <p:nvPr/>
          </p:nvSpPr>
          <p:spPr bwMode="auto">
            <a:xfrm>
              <a:off x="348" y="7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7" name="Oval 95"/>
            <p:cNvSpPr>
              <a:spLocks noChangeArrowheads="1"/>
            </p:cNvSpPr>
            <p:nvPr/>
          </p:nvSpPr>
          <p:spPr bwMode="auto">
            <a:xfrm>
              <a:off x="672" y="10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8" name="Oval 96"/>
            <p:cNvSpPr>
              <a:spLocks noChangeArrowheads="1"/>
            </p:cNvSpPr>
            <p:nvPr/>
          </p:nvSpPr>
          <p:spPr bwMode="auto">
            <a:xfrm>
              <a:off x="1296"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69" name="Oval 97"/>
            <p:cNvSpPr>
              <a:spLocks noChangeArrowheads="1"/>
            </p:cNvSpPr>
            <p:nvPr/>
          </p:nvSpPr>
          <p:spPr bwMode="auto">
            <a:xfrm>
              <a:off x="1188" y="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0" name="Oval 98"/>
            <p:cNvSpPr>
              <a:spLocks noChangeArrowheads="1"/>
            </p:cNvSpPr>
            <p:nvPr/>
          </p:nvSpPr>
          <p:spPr bwMode="auto">
            <a:xfrm>
              <a:off x="780" y="5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1" name="Oval 99"/>
            <p:cNvSpPr>
              <a:spLocks noChangeArrowheads="1"/>
            </p:cNvSpPr>
            <p:nvPr/>
          </p:nvSpPr>
          <p:spPr bwMode="auto">
            <a:xfrm>
              <a:off x="396"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2" name="Oval 100"/>
            <p:cNvSpPr>
              <a:spLocks noChangeArrowheads="1"/>
            </p:cNvSpPr>
            <p:nvPr/>
          </p:nvSpPr>
          <p:spPr bwMode="auto">
            <a:xfrm>
              <a:off x="1140"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3" name="Oval 101"/>
            <p:cNvSpPr>
              <a:spLocks noChangeArrowheads="1"/>
            </p:cNvSpPr>
            <p:nvPr/>
          </p:nvSpPr>
          <p:spPr bwMode="auto">
            <a:xfrm>
              <a:off x="1392" y="34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4" name="Oval 102"/>
            <p:cNvSpPr>
              <a:spLocks noChangeArrowheads="1"/>
            </p:cNvSpPr>
            <p:nvPr/>
          </p:nvSpPr>
          <p:spPr bwMode="auto">
            <a:xfrm>
              <a:off x="1056" y="57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5" name="Oval 103"/>
            <p:cNvSpPr>
              <a:spLocks noChangeArrowheads="1"/>
            </p:cNvSpPr>
            <p:nvPr/>
          </p:nvSpPr>
          <p:spPr bwMode="auto">
            <a:xfrm>
              <a:off x="864" y="33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6" name="Oval 104"/>
            <p:cNvSpPr>
              <a:spLocks noChangeArrowheads="1"/>
            </p:cNvSpPr>
            <p:nvPr/>
          </p:nvSpPr>
          <p:spPr bwMode="auto">
            <a:xfrm>
              <a:off x="1104" y="96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7" name="Oval 105"/>
            <p:cNvSpPr>
              <a:spLocks noChangeArrowheads="1"/>
            </p:cNvSpPr>
            <p:nvPr/>
          </p:nvSpPr>
          <p:spPr bwMode="auto">
            <a:xfrm>
              <a:off x="528" y="38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78" name="Oval 106"/>
            <p:cNvSpPr>
              <a:spLocks noChangeArrowheads="1"/>
            </p:cNvSpPr>
            <p:nvPr/>
          </p:nvSpPr>
          <p:spPr bwMode="auto">
            <a:xfrm>
              <a:off x="672" y="100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7979" name="Group 107"/>
          <p:cNvGrpSpPr>
            <a:grpSpLocks/>
          </p:cNvGrpSpPr>
          <p:nvPr/>
        </p:nvGrpSpPr>
        <p:grpSpPr bwMode="auto">
          <a:xfrm>
            <a:off x="4876800" y="2667000"/>
            <a:ext cx="1905000" cy="1695450"/>
            <a:chOff x="288" y="204"/>
            <a:chExt cx="1200" cy="1068"/>
          </a:xfrm>
        </p:grpSpPr>
        <p:sp>
          <p:nvSpPr>
            <p:cNvPr id="207980" name="Oval 108"/>
            <p:cNvSpPr>
              <a:spLocks noChangeArrowheads="1"/>
            </p:cNvSpPr>
            <p:nvPr/>
          </p:nvSpPr>
          <p:spPr bwMode="auto">
            <a:xfrm>
              <a:off x="468"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1" name="Oval 109"/>
            <p:cNvSpPr>
              <a:spLocks noChangeArrowheads="1"/>
            </p:cNvSpPr>
            <p:nvPr/>
          </p:nvSpPr>
          <p:spPr bwMode="auto">
            <a:xfrm>
              <a:off x="1020" y="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2" name="Oval 110"/>
            <p:cNvSpPr>
              <a:spLocks noChangeArrowheads="1"/>
            </p:cNvSpPr>
            <p:nvPr/>
          </p:nvSpPr>
          <p:spPr bwMode="auto">
            <a:xfrm>
              <a:off x="564" y="5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3" name="Oval 111"/>
            <p:cNvSpPr>
              <a:spLocks noChangeArrowheads="1"/>
            </p:cNvSpPr>
            <p:nvPr/>
          </p:nvSpPr>
          <p:spPr bwMode="auto">
            <a:xfrm>
              <a:off x="912" y="7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4" name="Oval 112"/>
            <p:cNvSpPr>
              <a:spLocks noChangeArrowheads="1"/>
            </p:cNvSpPr>
            <p:nvPr/>
          </p:nvSpPr>
          <p:spPr bwMode="auto">
            <a:xfrm>
              <a:off x="140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5" name="Oval 113"/>
            <p:cNvSpPr>
              <a:spLocks noChangeArrowheads="1"/>
            </p:cNvSpPr>
            <p:nvPr/>
          </p:nvSpPr>
          <p:spPr bwMode="auto">
            <a:xfrm>
              <a:off x="1320" y="11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6" name="Oval 114"/>
            <p:cNvSpPr>
              <a:spLocks noChangeArrowheads="1"/>
            </p:cNvSpPr>
            <p:nvPr/>
          </p:nvSpPr>
          <p:spPr bwMode="auto">
            <a:xfrm>
              <a:off x="744" y="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7" name="Oval 115"/>
            <p:cNvSpPr>
              <a:spLocks noChangeArrowheads="1"/>
            </p:cNvSpPr>
            <p:nvPr/>
          </p:nvSpPr>
          <p:spPr bwMode="auto">
            <a:xfrm>
              <a:off x="564" y="7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8" name="Oval 116"/>
            <p:cNvSpPr>
              <a:spLocks noChangeArrowheads="1"/>
            </p:cNvSpPr>
            <p:nvPr/>
          </p:nvSpPr>
          <p:spPr bwMode="auto">
            <a:xfrm>
              <a:off x="372" y="49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89" name="Oval 117"/>
            <p:cNvSpPr>
              <a:spLocks noChangeArrowheads="1"/>
            </p:cNvSpPr>
            <p:nvPr/>
          </p:nvSpPr>
          <p:spPr bwMode="auto">
            <a:xfrm>
              <a:off x="996" y="11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0" name="Oval 118"/>
            <p:cNvSpPr>
              <a:spLocks noChangeArrowheads="1"/>
            </p:cNvSpPr>
            <p:nvPr/>
          </p:nvSpPr>
          <p:spPr bwMode="auto">
            <a:xfrm>
              <a:off x="288" y="2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1" name="Oval 119"/>
            <p:cNvSpPr>
              <a:spLocks noChangeArrowheads="1"/>
            </p:cNvSpPr>
            <p:nvPr/>
          </p:nvSpPr>
          <p:spPr bwMode="auto">
            <a:xfrm>
              <a:off x="732" y="27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2" name="Oval 120"/>
            <p:cNvSpPr>
              <a:spLocks noChangeArrowheads="1"/>
            </p:cNvSpPr>
            <p:nvPr/>
          </p:nvSpPr>
          <p:spPr bwMode="auto">
            <a:xfrm>
              <a:off x="504" y="9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3" name="Oval 121"/>
            <p:cNvSpPr>
              <a:spLocks noChangeArrowheads="1"/>
            </p:cNvSpPr>
            <p:nvPr/>
          </p:nvSpPr>
          <p:spPr bwMode="auto">
            <a:xfrm>
              <a:off x="348" y="7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4" name="Oval 122"/>
            <p:cNvSpPr>
              <a:spLocks noChangeArrowheads="1"/>
            </p:cNvSpPr>
            <p:nvPr/>
          </p:nvSpPr>
          <p:spPr bwMode="auto">
            <a:xfrm>
              <a:off x="672" y="106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5" name="Oval 123"/>
            <p:cNvSpPr>
              <a:spLocks noChangeArrowheads="1"/>
            </p:cNvSpPr>
            <p:nvPr/>
          </p:nvSpPr>
          <p:spPr bwMode="auto">
            <a:xfrm>
              <a:off x="1296" y="2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6" name="Oval 124"/>
            <p:cNvSpPr>
              <a:spLocks noChangeArrowheads="1"/>
            </p:cNvSpPr>
            <p:nvPr/>
          </p:nvSpPr>
          <p:spPr bwMode="auto">
            <a:xfrm>
              <a:off x="1188" y="44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7" name="Oval 125"/>
            <p:cNvSpPr>
              <a:spLocks noChangeArrowheads="1"/>
            </p:cNvSpPr>
            <p:nvPr/>
          </p:nvSpPr>
          <p:spPr bwMode="auto">
            <a:xfrm>
              <a:off x="780" y="52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8" name="Oval 126"/>
            <p:cNvSpPr>
              <a:spLocks noChangeArrowheads="1"/>
            </p:cNvSpPr>
            <p:nvPr/>
          </p:nvSpPr>
          <p:spPr bwMode="auto">
            <a:xfrm>
              <a:off x="396"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99" name="Oval 127"/>
            <p:cNvSpPr>
              <a:spLocks noChangeArrowheads="1"/>
            </p:cNvSpPr>
            <p:nvPr/>
          </p:nvSpPr>
          <p:spPr bwMode="auto">
            <a:xfrm>
              <a:off x="1140" y="11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0" name="Oval 128"/>
            <p:cNvSpPr>
              <a:spLocks noChangeArrowheads="1"/>
            </p:cNvSpPr>
            <p:nvPr/>
          </p:nvSpPr>
          <p:spPr bwMode="auto">
            <a:xfrm>
              <a:off x="1392" y="34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1" name="Oval 129"/>
            <p:cNvSpPr>
              <a:spLocks noChangeArrowheads="1"/>
            </p:cNvSpPr>
            <p:nvPr/>
          </p:nvSpPr>
          <p:spPr bwMode="auto">
            <a:xfrm>
              <a:off x="1056" y="57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2" name="Oval 130"/>
            <p:cNvSpPr>
              <a:spLocks noChangeArrowheads="1"/>
            </p:cNvSpPr>
            <p:nvPr/>
          </p:nvSpPr>
          <p:spPr bwMode="auto">
            <a:xfrm>
              <a:off x="864" y="33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3" name="Oval 131"/>
            <p:cNvSpPr>
              <a:spLocks noChangeArrowheads="1"/>
            </p:cNvSpPr>
            <p:nvPr/>
          </p:nvSpPr>
          <p:spPr bwMode="auto">
            <a:xfrm>
              <a:off x="1104" y="96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4" name="Oval 132"/>
            <p:cNvSpPr>
              <a:spLocks noChangeArrowheads="1"/>
            </p:cNvSpPr>
            <p:nvPr/>
          </p:nvSpPr>
          <p:spPr bwMode="auto">
            <a:xfrm>
              <a:off x="528" y="384"/>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05" name="Oval 133"/>
            <p:cNvSpPr>
              <a:spLocks noChangeArrowheads="1"/>
            </p:cNvSpPr>
            <p:nvPr/>
          </p:nvSpPr>
          <p:spPr bwMode="auto">
            <a:xfrm>
              <a:off x="672" y="1008"/>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8006" name="Text Box 134"/>
          <p:cNvSpPr txBox="1">
            <a:spLocks noChangeArrowheads="1"/>
          </p:cNvSpPr>
          <p:nvPr/>
        </p:nvSpPr>
        <p:spPr bwMode="auto">
          <a:xfrm>
            <a:off x="7239000" y="609600"/>
            <a:ext cx="1600200" cy="1187450"/>
          </a:xfrm>
          <a:prstGeom prst="rect">
            <a:avLst/>
          </a:prstGeom>
          <a:solidFill>
            <a:srgbClr val="CC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Strong sugar solution</a:t>
            </a:r>
          </a:p>
        </p:txBody>
      </p:sp>
      <p:sp>
        <p:nvSpPr>
          <p:cNvPr id="208007" name="Text Box 135"/>
          <p:cNvSpPr txBox="1">
            <a:spLocks noChangeArrowheads="1"/>
          </p:cNvSpPr>
          <p:nvPr/>
        </p:nvSpPr>
        <p:spPr bwMode="auto">
          <a:xfrm>
            <a:off x="7239000" y="2895600"/>
            <a:ext cx="1600200" cy="1187450"/>
          </a:xfrm>
          <a:prstGeom prst="rect">
            <a:avLst/>
          </a:prstGeom>
          <a:solidFill>
            <a:srgbClr val="CC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Medium sugar solution</a:t>
            </a:r>
          </a:p>
        </p:txBody>
      </p:sp>
      <p:sp>
        <p:nvSpPr>
          <p:cNvPr id="208008" name="Text Box 136"/>
          <p:cNvSpPr txBox="1">
            <a:spLocks noChangeArrowheads="1"/>
          </p:cNvSpPr>
          <p:nvPr/>
        </p:nvSpPr>
        <p:spPr bwMode="auto">
          <a:xfrm>
            <a:off x="7239000" y="5334000"/>
            <a:ext cx="1600200" cy="1187450"/>
          </a:xfrm>
          <a:prstGeom prst="rect">
            <a:avLst/>
          </a:prstGeom>
          <a:solidFill>
            <a:srgbClr val="CC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Weak sugar solution</a:t>
            </a:r>
          </a:p>
        </p:txBody>
      </p:sp>
      <p:sp>
        <p:nvSpPr>
          <p:cNvPr id="208009" name="AutoShape 137"/>
          <p:cNvSpPr>
            <a:spLocks noChangeArrowheads="1"/>
          </p:cNvSpPr>
          <p:nvPr/>
        </p:nvSpPr>
        <p:spPr bwMode="auto">
          <a:xfrm>
            <a:off x="2895600" y="838200"/>
            <a:ext cx="1600200" cy="762000"/>
          </a:xfrm>
          <a:prstGeom prst="rightArrow">
            <a:avLst>
              <a:gd name="adj1" fmla="val 50000"/>
              <a:gd name="adj2" fmla="val 5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8010" name="Group 138"/>
          <p:cNvGrpSpPr>
            <a:grpSpLocks/>
          </p:cNvGrpSpPr>
          <p:nvPr/>
        </p:nvGrpSpPr>
        <p:grpSpPr bwMode="auto">
          <a:xfrm>
            <a:off x="4876800" y="5010150"/>
            <a:ext cx="2000250" cy="1847850"/>
            <a:chOff x="3072" y="3156"/>
            <a:chExt cx="1260" cy="1164"/>
          </a:xfrm>
        </p:grpSpPr>
        <p:sp>
          <p:nvSpPr>
            <p:cNvPr id="208011" name="Oval 139"/>
            <p:cNvSpPr>
              <a:spLocks noChangeArrowheads="1"/>
            </p:cNvSpPr>
            <p:nvPr/>
          </p:nvSpPr>
          <p:spPr bwMode="auto">
            <a:xfrm>
              <a:off x="3072" y="315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2" name="Oval 140"/>
            <p:cNvSpPr>
              <a:spLocks noChangeArrowheads="1"/>
            </p:cNvSpPr>
            <p:nvPr/>
          </p:nvSpPr>
          <p:spPr bwMode="auto">
            <a:xfrm>
              <a:off x="3372" y="3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3" name="Oval 141"/>
            <p:cNvSpPr>
              <a:spLocks noChangeArrowheads="1"/>
            </p:cNvSpPr>
            <p:nvPr/>
          </p:nvSpPr>
          <p:spPr bwMode="auto">
            <a:xfrm>
              <a:off x="3108" y="34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4" name="Oval 142"/>
            <p:cNvSpPr>
              <a:spLocks noChangeArrowheads="1"/>
            </p:cNvSpPr>
            <p:nvPr/>
          </p:nvSpPr>
          <p:spPr bwMode="auto">
            <a:xfrm>
              <a:off x="3360" y="36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5" name="Oval 143"/>
            <p:cNvSpPr>
              <a:spLocks noChangeArrowheads="1"/>
            </p:cNvSpPr>
            <p:nvPr/>
          </p:nvSpPr>
          <p:spPr bwMode="auto">
            <a:xfrm>
              <a:off x="3612" y="340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6" name="Oval 144"/>
            <p:cNvSpPr>
              <a:spLocks noChangeArrowheads="1"/>
            </p:cNvSpPr>
            <p:nvPr/>
          </p:nvSpPr>
          <p:spPr bwMode="auto">
            <a:xfrm>
              <a:off x="3144" y="400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7" name="Oval 145"/>
            <p:cNvSpPr>
              <a:spLocks noChangeArrowheads="1"/>
            </p:cNvSpPr>
            <p:nvPr/>
          </p:nvSpPr>
          <p:spPr bwMode="auto">
            <a:xfrm>
              <a:off x="3804" y="32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8" name="Oval 146"/>
            <p:cNvSpPr>
              <a:spLocks noChangeArrowheads="1"/>
            </p:cNvSpPr>
            <p:nvPr/>
          </p:nvSpPr>
          <p:spPr bwMode="auto">
            <a:xfrm>
              <a:off x="3888" y="38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19" name="Oval 147"/>
            <p:cNvSpPr>
              <a:spLocks noChangeArrowheads="1"/>
            </p:cNvSpPr>
            <p:nvPr/>
          </p:nvSpPr>
          <p:spPr bwMode="auto">
            <a:xfrm>
              <a:off x="3420" y="41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0" name="Oval 148"/>
            <p:cNvSpPr>
              <a:spLocks noChangeArrowheads="1"/>
            </p:cNvSpPr>
            <p:nvPr/>
          </p:nvSpPr>
          <p:spPr bwMode="auto">
            <a:xfrm>
              <a:off x="3744" y="41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1" name="Oval 149"/>
            <p:cNvSpPr>
              <a:spLocks noChangeArrowheads="1"/>
            </p:cNvSpPr>
            <p:nvPr/>
          </p:nvSpPr>
          <p:spPr bwMode="auto">
            <a:xfrm>
              <a:off x="3144" y="4140"/>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2" name="Oval 150"/>
            <p:cNvSpPr>
              <a:spLocks noChangeArrowheads="1"/>
            </p:cNvSpPr>
            <p:nvPr/>
          </p:nvSpPr>
          <p:spPr bwMode="auto">
            <a:xfrm>
              <a:off x="4188" y="381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3" name="Oval 151"/>
            <p:cNvSpPr>
              <a:spLocks noChangeArrowheads="1"/>
            </p:cNvSpPr>
            <p:nvPr/>
          </p:nvSpPr>
          <p:spPr bwMode="auto">
            <a:xfrm>
              <a:off x="3888" y="356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4" name="Oval 152"/>
            <p:cNvSpPr>
              <a:spLocks noChangeArrowheads="1"/>
            </p:cNvSpPr>
            <p:nvPr/>
          </p:nvSpPr>
          <p:spPr bwMode="auto">
            <a:xfrm>
              <a:off x="4248" y="332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5" name="Oval 153"/>
            <p:cNvSpPr>
              <a:spLocks noChangeArrowheads="1"/>
            </p:cNvSpPr>
            <p:nvPr/>
          </p:nvSpPr>
          <p:spPr bwMode="auto">
            <a:xfrm>
              <a:off x="4116" y="415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6" name="Oval 154"/>
            <p:cNvSpPr>
              <a:spLocks noChangeArrowheads="1"/>
            </p:cNvSpPr>
            <p:nvPr/>
          </p:nvSpPr>
          <p:spPr bwMode="auto">
            <a:xfrm>
              <a:off x="4032" y="3276"/>
              <a:ext cx="180" cy="1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7" name="Oval 155"/>
            <p:cNvSpPr>
              <a:spLocks noChangeArrowheads="1"/>
            </p:cNvSpPr>
            <p:nvPr/>
          </p:nvSpPr>
          <p:spPr bwMode="auto">
            <a:xfrm>
              <a:off x="3120" y="36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8" name="Oval 156"/>
            <p:cNvSpPr>
              <a:spLocks noChangeArrowheads="1"/>
            </p:cNvSpPr>
            <p:nvPr/>
          </p:nvSpPr>
          <p:spPr bwMode="auto">
            <a:xfrm>
              <a:off x="3552" y="38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29" name="Oval 157"/>
            <p:cNvSpPr>
              <a:spLocks noChangeArrowheads="1"/>
            </p:cNvSpPr>
            <p:nvPr/>
          </p:nvSpPr>
          <p:spPr bwMode="auto">
            <a:xfrm>
              <a:off x="3456" y="350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0" name="Oval 158"/>
            <p:cNvSpPr>
              <a:spLocks noChangeArrowheads="1"/>
            </p:cNvSpPr>
            <p:nvPr/>
          </p:nvSpPr>
          <p:spPr bwMode="auto">
            <a:xfrm>
              <a:off x="3264" y="340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1" name="Oval 159"/>
            <p:cNvSpPr>
              <a:spLocks noChangeArrowheads="1"/>
            </p:cNvSpPr>
            <p:nvPr/>
          </p:nvSpPr>
          <p:spPr bwMode="auto">
            <a:xfrm>
              <a:off x="3648" y="36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2" name="Oval 160"/>
            <p:cNvSpPr>
              <a:spLocks noChangeArrowheads="1"/>
            </p:cNvSpPr>
            <p:nvPr/>
          </p:nvSpPr>
          <p:spPr bwMode="auto">
            <a:xfrm>
              <a:off x="3744" y="3984"/>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3" name="Oval 161"/>
            <p:cNvSpPr>
              <a:spLocks noChangeArrowheads="1"/>
            </p:cNvSpPr>
            <p:nvPr/>
          </p:nvSpPr>
          <p:spPr bwMode="auto">
            <a:xfrm>
              <a:off x="4080" y="360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4" name="Oval 162"/>
            <p:cNvSpPr>
              <a:spLocks noChangeArrowheads="1"/>
            </p:cNvSpPr>
            <p:nvPr/>
          </p:nvSpPr>
          <p:spPr bwMode="auto">
            <a:xfrm>
              <a:off x="3648" y="355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5" name="Oval 163"/>
            <p:cNvSpPr>
              <a:spLocks noChangeArrowheads="1"/>
            </p:cNvSpPr>
            <p:nvPr/>
          </p:nvSpPr>
          <p:spPr bwMode="auto">
            <a:xfrm>
              <a:off x="3888" y="3696"/>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6" name="Oval 164"/>
            <p:cNvSpPr>
              <a:spLocks noChangeArrowheads="1"/>
            </p:cNvSpPr>
            <p:nvPr/>
          </p:nvSpPr>
          <p:spPr bwMode="auto">
            <a:xfrm>
              <a:off x="3456" y="3888"/>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7" name="Oval 165"/>
            <p:cNvSpPr>
              <a:spLocks noChangeArrowheads="1"/>
            </p:cNvSpPr>
            <p:nvPr/>
          </p:nvSpPr>
          <p:spPr bwMode="auto">
            <a:xfrm>
              <a:off x="3552" y="4080"/>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38" name="Oval 166"/>
            <p:cNvSpPr>
              <a:spLocks noChangeArrowheads="1"/>
            </p:cNvSpPr>
            <p:nvPr/>
          </p:nvSpPr>
          <p:spPr bwMode="auto">
            <a:xfrm>
              <a:off x="3984" y="4032"/>
              <a:ext cx="84" cy="8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8039" name="AutoShape 167"/>
          <p:cNvSpPr>
            <a:spLocks noChangeArrowheads="1"/>
          </p:cNvSpPr>
          <p:nvPr/>
        </p:nvSpPr>
        <p:spPr bwMode="auto">
          <a:xfrm rot="10800000">
            <a:off x="2743200" y="5638800"/>
            <a:ext cx="1600200" cy="762000"/>
          </a:xfrm>
          <a:prstGeom prst="rightArrow">
            <a:avLst>
              <a:gd name="adj1" fmla="val 50000"/>
              <a:gd name="adj2" fmla="val 5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40" name="AutoShape 168"/>
          <p:cNvSpPr>
            <a:spLocks noChangeArrowheads="1"/>
          </p:cNvSpPr>
          <p:nvPr/>
        </p:nvSpPr>
        <p:spPr bwMode="auto">
          <a:xfrm rot="2700000">
            <a:off x="3352800" y="3429000"/>
            <a:ext cx="533400" cy="533400"/>
          </a:xfrm>
          <a:prstGeom prst="plus">
            <a:avLst>
              <a:gd name="adj" fmla="val 3571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41" name="Text Box 169"/>
          <p:cNvSpPr txBox="1">
            <a:spLocks noChangeArrowheads="1"/>
          </p:cNvSpPr>
          <p:nvPr/>
        </p:nvSpPr>
        <p:spPr bwMode="auto">
          <a:xfrm rot="-5400000">
            <a:off x="-2770188" y="3363913"/>
            <a:ext cx="5997575" cy="4572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Potato cells</a:t>
            </a:r>
          </a:p>
        </p:txBody>
      </p:sp>
    </p:spTree>
    <p:extLst>
      <p:ext uri="{BB962C8B-B14F-4D97-AF65-F5344CB8AC3E}">
        <p14:creationId xmlns:p14="http://schemas.microsoft.com/office/powerpoint/2010/main" val="1681568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041"/>
                                        </p:tgtEl>
                                        <p:attrNameLst>
                                          <p:attrName>style.visibility</p:attrName>
                                        </p:attrNameLst>
                                      </p:cBhvr>
                                      <p:to>
                                        <p:strVal val="visible"/>
                                      </p:to>
                                    </p:set>
                                    <p:animEffect transition="in" filter="wipe(left)">
                                      <p:cBhvr>
                                        <p:cTn id="7" dur="500"/>
                                        <p:tgtEl>
                                          <p:spTgt spid="208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7874"/>
                                        </p:tgtEl>
                                        <p:attrNameLst>
                                          <p:attrName>style.visibility</p:attrName>
                                        </p:attrNameLst>
                                      </p:cBhvr>
                                      <p:to>
                                        <p:strVal val="visible"/>
                                      </p:to>
                                    </p:set>
                                    <p:animEffect transition="in" filter="wipe(up)">
                                      <p:cBhvr>
                                        <p:cTn id="12" dur="500"/>
                                        <p:tgtEl>
                                          <p:spTgt spid="207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8006"/>
                                        </p:tgtEl>
                                        <p:attrNameLst>
                                          <p:attrName>style.visibility</p:attrName>
                                        </p:attrNameLst>
                                      </p:cBhvr>
                                      <p:to>
                                        <p:strVal val="visible"/>
                                      </p:to>
                                    </p:set>
                                    <p:animEffect transition="in" filter="wipe(up)">
                                      <p:cBhvr>
                                        <p:cTn id="17" dur="500"/>
                                        <p:tgtEl>
                                          <p:spTgt spid="2080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009"/>
                                        </p:tgtEl>
                                        <p:attrNameLst>
                                          <p:attrName>style.visibility</p:attrName>
                                        </p:attrNameLst>
                                      </p:cBhvr>
                                      <p:to>
                                        <p:strVal val="visible"/>
                                      </p:to>
                                    </p:set>
                                    <p:animEffect transition="in" filter="wipe(left)">
                                      <p:cBhvr>
                                        <p:cTn id="22" dur="500"/>
                                        <p:tgtEl>
                                          <p:spTgt spid="2080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07979"/>
                                        </p:tgtEl>
                                        <p:attrNameLst>
                                          <p:attrName>style.visibility</p:attrName>
                                        </p:attrNameLst>
                                      </p:cBhvr>
                                      <p:to>
                                        <p:strVal val="visible"/>
                                      </p:to>
                                    </p:set>
                                    <p:animEffect transition="in" filter="wipe(up)">
                                      <p:cBhvr>
                                        <p:cTn id="27" dur="500"/>
                                        <p:tgtEl>
                                          <p:spTgt spid="2079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8007"/>
                                        </p:tgtEl>
                                        <p:attrNameLst>
                                          <p:attrName>style.visibility</p:attrName>
                                        </p:attrNameLst>
                                      </p:cBhvr>
                                      <p:to>
                                        <p:strVal val="visible"/>
                                      </p:to>
                                    </p:set>
                                    <p:animEffect transition="in" filter="wipe(up)">
                                      <p:cBhvr>
                                        <p:cTn id="32" dur="500"/>
                                        <p:tgtEl>
                                          <p:spTgt spid="2080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8040"/>
                                        </p:tgtEl>
                                        <p:attrNameLst>
                                          <p:attrName>style.visibility</p:attrName>
                                        </p:attrNameLst>
                                      </p:cBhvr>
                                      <p:to>
                                        <p:strVal val="visible"/>
                                      </p:to>
                                    </p:set>
                                    <p:animEffect transition="in" filter="wipe(up)">
                                      <p:cBhvr>
                                        <p:cTn id="37" dur="500"/>
                                        <p:tgtEl>
                                          <p:spTgt spid="2080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08010"/>
                                        </p:tgtEl>
                                        <p:attrNameLst>
                                          <p:attrName>style.visibility</p:attrName>
                                        </p:attrNameLst>
                                      </p:cBhvr>
                                      <p:to>
                                        <p:strVal val="visible"/>
                                      </p:to>
                                    </p:set>
                                    <p:animEffect transition="in" filter="wipe(up)">
                                      <p:cBhvr>
                                        <p:cTn id="42" dur="500"/>
                                        <p:tgtEl>
                                          <p:spTgt spid="2080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8008"/>
                                        </p:tgtEl>
                                        <p:attrNameLst>
                                          <p:attrName>style.visibility</p:attrName>
                                        </p:attrNameLst>
                                      </p:cBhvr>
                                      <p:to>
                                        <p:strVal val="visible"/>
                                      </p:to>
                                    </p:set>
                                    <p:animEffect transition="in" filter="wipe(up)">
                                      <p:cBhvr>
                                        <p:cTn id="47" dur="500"/>
                                        <p:tgtEl>
                                          <p:spTgt spid="2080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08039"/>
                                        </p:tgtEl>
                                        <p:attrNameLst>
                                          <p:attrName>style.visibility</p:attrName>
                                        </p:attrNameLst>
                                      </p:cBhvr>
                                      <p:to>
                                        <p:strVal val="visible"/>
                                      </p:to>
                                    </p:set>
                                    <p:animEffect transition="in" filter="wipe(right)">
                                      <p:cBhvr>
                                        <p:cTn id="52" dur="500"/>
                                        <p:tgtEl>
                                          <p:spTgt spid="208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06" grpId="0" animBg="1" autoUpdateAnimBg="0"/>
      <p:bldP spid="208007" grpId="0" animBg="1" autoUpdateAnimBg="0"/>
      <p:bldP spid="208008" grpId="0" animBg="1" autoUpdateAnimBg="0"/>
      <p:bldP spid="208009" grpId="0" animBg="1"/>
      <p:bldP spid="208039" grpId="0" animBg="1"/>
      <p:bldP spid="208040" grpId="0" animBg="1"/>
      <p:bldP spid="20804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12C7ACCC-E045-4695-AB67-D8E7BF330654}" type="datetime1">
              <a:rPr lang="en-GB" altLang="en-US"/>
              <a:pPr/>
              <a:t>18/07/2017</a:t>
            </a:fld>
            <a:endParaRPr lang="en-GB" altLang="en-US"/>
          </a:p>
        </p:txBody>
      </p:sp>
      <p:sp>
        <p:nvSpPr>
          <p:cNvPr id="147462" name="Freeform 6"/>
          <p:cNvSpPr>
            <a:spLocks/>
          </p:cNvSpPr>
          <p:nvPr/>
        </p:nvSpPr>
        <p:spPr bwMode="auto">
          <a:xfrm>
            <a:off x="1908175" y="2349500"/>
            <a:ext cx="168275" cy="3240088"/>
          </a:xfrm>
          <a:custGeom>
            <a:avLst/>
            <a:gdLst>
              <a:gd name="T0" fmla="*/ 106 w 106"/>
              <a:gd name="T1" fmla="*/ 0 h 2041"/>
              <a:gd name="T2" fmla="*/ 15 w 106"/>
              <a:gd name="T3" fmla="*/ 907 h 2041"/>
              <a:gd name="T4" fmla="*/ 15 w 106"/>
              <a:gd name="T5" fmla="*/ 1587 h 2041"/>
              <a:gd name="T6" fmla="*/ 60 w 106"/>
              <a:gd name="T7" fmla="*/ 2041 h 2041"/>
            </a:gdLst>
            <a:ahLst/>
            <a:cxnLst>
              <a:cxn ang="0">
                <a:pos x="T0" y="T1"/>
              </a:cxn>
              <a:cxn ang="0">
                <a:pos x="T2" y="T3"/>
              </a:cxn>
              <a:cxn ang="0">
                <a:pos x="T4" y="T5"/>
              </a:cxn>
              <a:cxn ang="0">
                <a:pos x="T6" y="T7"/>
              </a:cxn>
            </a:cxnLst>
            <a:rect l="0" t="0" r="r" b="b"/>
            <a:pathLst>
              <a:path w="106" h="2041">
                <a:moveTo>
                  <a:pt x="106" y="0"/>
                </a:moveTo>
                <a:cubicBezTo>
                  <a:pt x="68" y="321"/>
                  <a:pt x="30" y="643"/>
                  <a:pt x="15" y="907"/>
                </a:cubicBezTo>
                <a:cubicBezTo>
                  <a:pt x="0" y="1171"/>
                  <a:pt x="8" y="1398"/>
                  <a:pt x="15" y="1587"/>
                </a:cubicBezTo>
                <a:cubicBezTo>
                  <a:pt x="22" y="1776"/>
                  <a:pt x="41" y="1908"/>
                  <a:pt x="60" y="2041"/>
                </a:cubicBezTo>
              </a:path>
            </a:pathLst>
          </a:custGeom>
          <a:noFill/>
          <a:ln w="1809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7458" name="Rectangle 2"/>
          <p:cNvSpPr>
            <a:spLocks noGrp="1" noChangeArrowheads="1"/>
          </p:cNvSpPr>
          <p:nvPr>
            <p:ph type="title"/>
          </p:nvPr>
        </p:nvSpPr>
        <p:spPr/>
        <p:txBody>
          <a:bodyPr/>
          <a:lstStyle/>
          <a:p>
            <a:r>
              <a:rPr lang="en-GB" altLang="en-US" sz="4800"/>
              <a:t>Active Transport</a:t>
            </a:r>
          </a:p>
        </p:txBody>
      </p:sp>
      <p:sp>
        <p:nvSpPr>
          <p:cNvPr id="147460" name="Text Box 4"/>
          <p:cNvSpPr txBox="1">
            <a:spLocks noChangeArrowheads="1"/>
          </p:cNvSpPr>
          <p:nvPr/>
        </p:nvSpPr>
        <p:spPr bwMode="auto">
          <a:xfrm>
            <a:off x="34925" y="908050"/>
            <a:ext cx="907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99CCFF"/>
                </a:solidFill>
              </a:rPr>
              <a:t>In diffusion substances moved along a concentration gradient.  In active transport, substances move against this gradient:</a:t>
            </a:r>
          </a:p>
        </p:txBody>
      </p:sp>
      <p:sp>
        <p:nvSpPr>
          <p:cNvPr id="147461" name="Freeform 5"/>
          <p:cNvSpPr>
            <a:spLocks/>
          </p:cNvSpPr>
          <p:nvPr/>
        </p:nvSpPr>
        <p:spPr bwMode="auto">
          <a:xfrm>
            <a:off x="1116013" y="3213100"/>
            <a:ext cx="1425575" cy="1560513"/>
          </a:xfrm>
          <a:custGeom>
            <a:avLst/>
            <a:gdLst>
              <a:gd name="T0" fmla="*/ 88 w 898"/>
              <a:gd name="T1" fmla="*/ 475 h 983"/>
              <a:gd name="T2" fmla="*/ 175 w 898"/>
              <a:gd name="T3" fmla="*/ 495 h 983"/>
              <a:gd name="T4" fmla="*/ 349 w 898"/>
              <a:gd name="T5" fmla="*/ 502 h 983"/>
              <a:gd name="T6" fmla="*/ 403 w 898"/>
              <a:gd name="T7" fmla="*/ 475 h 983"/>
              <a:gd name="T8" fmla="*/ 376 w 898"/>
              <a:gd name="T9" fmla="*/ 328 h 983"/>
              <a:gd name="T10" fmla="*/ 342 w 898"/>
              <a:gd name="T11" fmla="*/ 274 h 983"/>
              <a:gd name="T12" fmla="*/ 316 w 898"/>
              <a:gd name="T13" fmla="*/ 234 h 983"/>
              <a:gd name="T14" fmla="*/ 302 w 898"/>
              <a:gd name="T15" fmla="*/ 214 h 983"/>
              <a:gd name="T16" fmla="*/ 275 w 898"/>
              <a:gd name="T17" fmla="*/ 174 h 983"/>
              <a:gd name="T18" fmla="*/ 269 w 898"/>
              <a:gd name="T19" fmla="*/ 80 h 983"/>
              <a:gd name="T20" fmla="*/ 309 w 898"/>
              <a:gd name="T21" fmla="*/ 47 h 983"/>
              <a:gd name="T22" fmla="*/ 336 w 898"/>
              <a:gd name="T23" fmla="*/ 20 h 983"/>
              <a:gd name="T24" fmla="*/ 356 w 898"/>
              <a:gd name="T25" fmla="*/ 13 h 983"/>
              <a:gd name="T26" fmla="*/ 376 w 898"/>
              <a:gd name="T27" fmla="*/ 0 h 983"/>
              <a:gd name="T28" fmla="*/ 597 w 898"/>
              <a:gd name="T29" fmla="*/ 6 h 983"/>
              <a:gd name="T30" fmla="*/ 610 w 898"/>
              <a:gd name="T31" fmla="*/ 20 h 983"/>
              <a:gd name="T32" fmla="*/ 651 w 898"/>
              <a:gd name="T33" fmla="*/ 40 h 983"/>
              <a:gd name="T34" fmla="*/ 798 w 898"/>
              <a:gd name="T35" fmla="*/ 174 h 983"/>
              <a:gd name="T36" fmla="*/ 865 w 898"/>
              <a:gd name="T37" fmla="*/ 254 h 983"/>
              <a:gd name="T38" fmla="*/ 898 w 898"/>
              <a:gd name="T39" fmla="*/ 335 h 983"/>
              <a:gd name="T40" fmla="*/ 892 w 898"/>
              <a:gd name="T41" fmla="*/ 696 h 983"/>
              <a:gd name="T42" fmla="*/ 838 w 898"/>
              <a:gd name="T43" fmla="*/ 804 h 983"/>
              <a:gd name="T44" fmla="*/ 811 w 898"/>
              <a:gd name="T45" fmla="*/ 844 h 983"/>
              <a:gd name="T46" fmla="*/ 423 w 898"/>
              <a:gd name="T47" fmla="*/ 958 h 983"/>
              <a:gd name="T48" fmla="*/ 296 w 898"/>
              <a:gd name="T49" fmla="*/ 951 h 983"/>
              <a:gd name="T50" fmla="*/ 235 w 898"/>
              <a:gd name="T51" fmla="*/ 911 h 983"/>
              <a:gd name="T52" fmla="*/ 128 w 898"/>
              <a:gd name="T53" fmla="*/ 837 h 983"/>
              <a:gd name="T54" fmla="*/ 54 w 898"/>
              <a:gd name="T55" fmla="*/ 757 h 983"/>
              <a:gd name="T56" fmla="*/ 28 w 898"/>
              <a:gd name="T57" fmla="*/ 716 h 983"/>
              <a:gd name="T58" fmla="*/ 14 w 898"/>
              <a:gd name="T59" fmla="*/ 676 h 983"/>
              <a:gd name="T60" fmla="*/ 48 w 898"/>
              <a:gd name="T61" fmla="*/ 482 h 983"/>
              <a:gd name="T62" fmla="*/ 88 w 898"/>
              <a:gd name="T63" fmla="*/ 47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8" h="983">
                <a:moveTo>
                  <a:pt x="88" y="475"/>
                </a:moveTo>
                <a:cubicBezTo>
                  <a:pt x="118" y="483"/>
                  <a:pt x="144" y="490"/>
                  <a:pt x="175" y="495"/>
                </a:cubicBezTo>
                <a:cubicBezTo>
                  <a:pt x="238" y="517"/>
                  <a:pt x="272" y="506"/>
                  <a:pt x="349" y="502"/>
                </a:cubicBezTo>
                <a:cubicBezTo>
                  <a:pt x="371" y="494"/>
                  <a:pt x="386" y="492"/>
                  <a:pt x="403" y="475"/>
                </a:cubicBezTo>
                <a:cubicBezTo>
                  <a:pt x="423" y="410"/>
                  <a:pt x="414" y="384"/>
                  <a:pt x="376" y="328"/>
                </a:cubicBezTo>
                <a:cubicBezTo>
                  <a:pt x="357" y="299"/>
                  <a:pt x="377" y="298"/>
                  <a:pt x="342" y="274"/>
                </a:cubicBezTo>
                <a:cubicBezTo>
                  <a:pt x="333" y="261"/>
                  <a:pt x="325" y="247"/>
                  <a:pt x="316" y="234"/>
                </a:cubicBezTo>
                <a:cubicBezTo>
                  <a:pt x="311" y="227"/>
                  <a:pt x="307" y="221"/>
                  <a:pt x="302" y="214"/>
                </a:cubicBezTo>
                <a:cubicBezTo>
                  <a:pt x="293" y="201"/>
                  <a:pt x="275" y="174"/>
                  <a:pt x="275" y="174"/>
                </a:cubicBezTo>
                <a:cubicBezTo>
                  <a:pt x="264" y="138"/>
                  <a:pt x="254" y="122"/>
                  <a:pt x="269" y="80"/>
                </a:cubicBezTo>
                <a:cubicBezTo>
                  <a:pt x="274" y="65"/>
                  <a:pt x="298" y="56"/>
                  <a:pt x="309" y="47"/>
                </a:cubicBezTo>
                <a:cubicBezTo>
                  <a:pt x="318" y="39"/>
                  <a:pt x="325" y="26"/>
                  <a:pt x="336" y="20"/>
                </a:cubicBezTo>
                <a:cubicBezTo>
                  <a:pt x="342" y="16"/>
                  <a:pt x="350" y="16"/>
                  <a:pt x="356" y="13"/>
                </a:cubicBezTo>
                <a:cubicBezTo>
                  <a:pt x="363" y="9"/>
                  <a:pt x="369" y="4"/>
                  <a:pt x="376" y="0"/>
                </a:cubicBezTo>
                <a:cubicBezTo>
                  <a:pt x="450" y="2"/>
                  <a:pt x="524" y="0"/>
                  <a:pt x="597" y="6"/>
                </a:cubicBezTo>
                <a:cubicBezTo>
                  <a:pt x="603" y="7"/>
                  <a:pt x="605" y="16"/>
                  <a:pt x="610" y="20"/>
                </a:cubicBezTo>
                <a:cubicBezTo>
                  <a:pt x="627" y="34"/>
                  <a:pt x="631" y="33"/>
                  <a:pt x="651" y="40"/>
                </a:cubicBezTo>
                <a:cubicBezTo>
                  <a:pt x="696" y="85"/>
                  <a:pt x="763" y="120"/>
                  <a:pt x="798" y="174"/>
                </a:cubicBezTo>
                <a:cubicBezTo>
                  <a:pt x="816" y="201"/>
                  <a:pt x="841" y="232"/>
                  <a:pt x="865" y="254"/>
                </a:cubicBezTo>
                <a:cubicBezTo>
                  <a:pt x="875" y="282"/>
                  <a:pt x="889" y="306"/>
                  <a:pt x="898" y="335"/>
                </a:cubicBezTo>
                <a:cubicBezTo>
                  <a:pt x="896" y="455"/>
                  <a:pt x="898" y="576"/>
                  <a:pt x="892" y="696"/>
                </a:cubicBezTo>
                <a:cubicBezTo>
                  <a:pt x="890" y="738"/>
                  <a:pt x="861" y="773"/>
                  <a:pt x="838" y="804"/>
                </a:cubicBezTo>
                <a:cubicBezTo>
                  <a:pt x="828" y="817"/>
                  <a:pt x="811" y="844"/>
                  <a:pt x="811" y="844"/>
                </a:cubicBezTo>
                <a:cubicBezTo>
                  <a:pt x="769" y="983"/>
                  <a:pt x="499" y="956"/>
                  <a:pt x="423" y="958"/>
                </a:cubicBezTo>
                <a:cubicBezTo>
                  <a:pt x="381" y="956"/>
                  <a:pt x="338" y="957"/>
                  <a:pt x="296" y="951"/>
                </a:cubicBezTo>
                <a:cubicBezTo>
                  <a:pt x="276" y="948"/>
                  <a:pt x="252" y="921"/>
                  <a:pt x="235" y="911"/>
                </a:cubicBezTo>
                <a:cubicBezTo>
                  <a:pt x="197" y="889"/>
                  <a:pt x="165" y="861"/>
                  <a:pt x="128" y="837"/>
                </a:cubicBezTo>
                <a:cubicBezTo>
                  <a:pt x="109" y="808"/>
                  <a:pt x="82" y="775"/>
                  <a:pt x="54" y="757"/>
                </a:cubicBezTo>
                <a:cubicBezTo>
                  <a:pt x="45" y="743"/>
                  <a:pt x="37" y="730"/>
                  <a:pt x="28" y="716"/>
                </a:cubicBezTo>
                <a:cubicBezTo>
                  <a:pt x="20" y="704"/>
                  <a:pt x="14" y="676"/>
                  <a:pt x="14" y="676"/>
                </a:cubicBezTo>
                <a:cubicBezTo>
                  <a:pt x="16" y="642"/>
                  <a:pt x="0" y="513"/>
                  <a:pt x="48" y="482"/>
                </a:cubicBezTo>
                <a:cubicBezTo>
                  <a:pt x="66" y="454"/>
                  <a:pt x="54" y="459"/>
                  <a:pt x="88" y="475"/>
                </a:cubicBezTo>
                <a:close/>
              </a:path>
            </a:pathLst>
          </a:cu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7463" name="Text Box 7"/>
          <p:cNvSpPr txBox="1">
            <a:spLocks noChangeArrowheads="1"/>
          </p:cNvSpPr>
          <p:nvPr/>
        </p:nvSpPr>
        <p:spPr bwMode="auto">
          <a:xfrm>
            <a:off x="323850" y="2205038"/>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solidFill>
                  <a:srgbClr val="99FFCC"/>
                </a:solidFill>
              </a:rPr>
              <a:t>Outside cell</a:t>
            </a:r>
          </a:p>
        </p:txBody>
      </p:sp>
      <p:sp>
        <p:nvSpPr>
          <p:cNvPr id="147464" name="Text Box 8"/>
          <p:cNvSpPr txBox="1">
            <a:spLocks noChangeArrowheads="1"/>
          </p:cNvSpPr>
          <p:nvPr/>
        </p:nvSpPr>
        <p:spPr bwMode="auto">
          <a:xfrm>
            <a:off x="2268538" y="2205038"/>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solidFill>
                  <a:srgbClr val="FFCCCC"/>
                </a:solidFill>
              </a:rPr>
              <a:t>Inside cell</a:t>
            </a:r>
          </a:p>
        </p:txBody>
      </p:sp>
      <p:sp>
        <p:nvSpPr>
          <p:cNvPr id="147465" name="Freeform 9"/>
          <p:cNvSpPr>
            <a:spLocks/>
          </p:cNvSpPr>
          <p:nvPr/>
        </p:nvSpPr>
        <p:spPr bwMode="auto">
          <a:xfrm>
            <a:off x="-541338" y="2997200"/>
            <a:ext cx="500063" cy="468313"/>
          </a:xfrm>
          <a:custGeom>
            <a:avLst/>
            <a:gdLst>
              <a:gd name="T0" fmla="*/ 271 w 315"/>
              <a:gd name="T1" fmla="*/ 60 h 295"/>
              <a:gd name="T2" fmla="*/ 177 w 315"/>
              <a:gd name="T3" fmla="*/ 0 h 295"/>
              <a:gd name="T4" fmla="*/ 90 w 315"/>
              <a:gd name="T5" fmla="*/ 7 h 295"/>
              <a:gd name="T6" fmla="*/ 23 w 315"/>
              <a:gd name="T7" fmla="*/ 74 h 295"/>
              <a:gd name="T8" fmla="*/ 50 w 315"/>
              <a:gd name="T9" fmla="*/ 248 h 295"/>
              <a:gd name="T10" fmla="*/ 90 w 315"/>
              <a:gd name="T11" fmla="*/ 261 h 295"/>
              <a:gd name="T12" fmla="*/ 170 w 315"/>
              <a:gd name="T13" fmla="*/ 295 h 295"/>
              <a:gd name="T14" fmla="*/ 251 w 315"/>
              <a:gd name="T15" fmla="*/ 288 h 295"/>
              <a:gd name="T16" fmla="*/ 278 w 315"/>
              <a:gd name="T17" fmla="*/ 255 h 295"/>
              <a:gd name="T18" fmla="*/ 311 w 315"/>
              <a:gd name="T19" fmla="*/ 221 h 295"/>
              <a:gd name="T20" fmla="*/ 258 w 315"/>
              <a:gd name="T21" fmla="*/ 87 h 295"/>
              <a:gd name="T22" fmla="*/ 271 w 315"/>
              <a:gd name="T23"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295">
                <a:moveTo>
                  <a:pt x="271" y="60"/>
                </a:moveTo>
                <a:cubicBezTo>
                  <a:pt x="240" y="30"/>
                  <a:pt x="217" y="14"/>
                  <a:pt x="177" y="0"/>
                </a:cubicBezTo>
                <a:cubicBezTo>
                  <a:pt x="148" y="2"/>
                  <a:pt x="119" y="2"/>
                  <a:pt x="90" y="7"/>
                </a:cubicBezTo>
                <a:cubicBezTo>
                  <a:pt x="64" y="12"/>
                  <a:pt x="40" y="57"/>
                  <a:pt x="23" y="74"/>
                </a:cubicBezTo>
                <a:cubicBezTo>
                  <a:pt x="3" y="130"/>
                  <a:pt x="0" y="207"/>
                  <a:pt x="50" y="248"/>
                </a:cubicBezTo>
                <a:cubicBezTo>
                  <a:pt x="53" y="250"/>
                  <a:pt x="87" y="260"/>
                  <a:pt x="90" y="261"/>
                </a:cubicBezTo>
                <a:cubicBezTo>
                  <a:pt x="117" y="288"/>
                  <a:pt x="129" y="289"/>
                  <a:pt x="170" y="295"/>
                </a:cubicBezTo>
                <a:cubicBezTo>
                  <a:pt x="197" y="293"/>
                  <a:pt x="225" y="295"/>
                  <a:pt x="251" y="288"/>
                </a:cubicBezTo>
                <a:cubicBezTo>
                  <a:pt x="265" y="284"/>
                  <a:pt x="268" y="265"/>
                  <a:pt x="278" y="255"/>
                </a:cubicBezTo>
                <a:cubicBezTo>
                  <a:pt x="289" y="244"/>
                  <a:pt x="311" y="221"/>
                  <a:pt x="311" y="221"/>
                </a:cubicBezTo>
                <a:cubicBezTo>
                  <a:pt x="302" y="105"/>
                  <a:pt x="315" y="148"/>
                  <a:pt x="258" y="87"/>
                </a:cubicBezTo>
                <a:cubicBezTo>
                  <a:pt x="250" y="39"/>
                  <a:pt x="240" y="40"/>
                  <a:pt x="271" y="60"/>
                </a:cubicBezTo>
                <a:close/>
              </a:path>
            </a:pathLst>
          </a:custGeom>
          <a:gradFill rotWithShape="1">
            <a:gsLst>
              <a:gs pos="0">
                <a:srgbClr val="99CCFF">
                  <a:gamma/>
                  <a:shade val="46275"/>
                  <a:invGamma/>
                </a:srgbClr>
              </a:gs>
              <a:gs pos="100000">
                <a:srgbClr val="99CC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7466" name="Text Box 10"/>
          <p:cNvSpPr txBox="1">
            <a:spLocks noChangeArrowheads="1"/>
          </p:cNvSpPr>
          <p:nvPr/>
        </p:nvSpPr>
        <p:spPr bwMode="auto">
          <a:xfrm>
            <a:off x="3995738" y="2565400"/>
            <a:ext cx="48244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CCCCFF"/>
                </a:solidFill>
              </a:rPr>
              <a:t>This process takes ______ and this comes from ___________.  It enables cells to take in substances even </a:t>
            </a:r>
            <a:r>
              <a:rPr lang="en-GB" altLang="en-US">
                <a:solidFill>
                  <a:srgbClr val="CCCCFF"/>
                </a:solidFill>
              </a:rPr>
              <a:t>though </a:t>
            </a:r>
            <a:r>
              <a:rPr lang="en-GB" altLang="en-US" smtClean="0">
                <a:solidFill>
                  <a:srgbClr val="CCCCFF"/>
                </a:solidFill>
              </a:rPr>
              <a:t>they are </a:t>
            </a:r>
            <a:r>
              <a:rPr lang="en-GB" altLang="en-US" dirty="0">
                <a:solidFill>
                  <a:srgbClr val="CCCCFF"/>
                </a:solidFill>
              </a:rPr>
              <a:t>in very small __________.  Root hair cells take in ______ using active transport.</a:t>
            </a:r>
          </a:p>
        </p:txBody>
      </p:sp>
      <p:sp>
        <p:nvSpPr>
          <p:cNvPr id="147467" name="Text Box 11"/>
          <p:cNvSpPr txBox="1">
            <a:spLocks noChangeArrowheads="1"/>
          </p:cNvSpPr>
          <p:nvPr/>
        </p:nvSpPr>
        <p:spPr bwMode="auto">
          <a:xfrm>
            <a:off x="971550" y="5661025"/>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i="1" dirty="0">
                <a:solidFill>
                  <a:srgbClr val="92D050"/>
                </a:solidFill>
              </a:rPr>
              <a:t>Cell membrane</a:t>
            </a:r>
          </a:p>
        </p:txBody>
      </p:sp>
      <p:sp>
        <p:nvSpPr>
          <p:cNvPr id="147468" name="Text Box 12"/>
          <p:cNvSpPr txBox="1">
            <a:spLocks noChangeArrowheads="1"/>
          </p:cNvSpPr>
          <p:nvPr/>
        </p:nvSpPr>
        <p:spPr bwMode="auto">
          <a:xfrm>
            <a:off x="4067175" y="5516563"/>
            <a:ext cx="4681538" cy="8477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a:t>Words</a:t>
            </a:r>
            <a:r>
              <a:rPr lang="en-GB" altLang="en-US"/>
              <a:t> – concentration, energy, respiration, nutrients</a:t>
            </a:r>
          </a:p>
        </p:txBody>
      </p:sp>
    </p:spTree>
    <p:extLst>
      <p:ext uri="{BB962C8B-B14F-4D97-AF65-F5344CB8AC3E}">
        <p14:creationId xmlns:p14="http://schemas.microsoft.com/office/powerpoint/2010/main" val="197498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16667E-6 6.2963E-6 L 0.20469 0.08404 " pathEditMode="relative" ptsTypes="AA">
                                      <p:cBhvr>
                                        <p:cTn id="6" dur="2000" fill="hold"/>
                                        <p:tgtEl>
                                          <p:spTgt spid="14746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7680000">
                                      <p:cBhvr>
                                        <p:cTn id="10" dur="2000" fill="hold"/>
                                        <p:tgtEl>
                                          <p:spTgt spid="147461"/>
                                        </p:tgtEl>
                                        <p:attrNameLst>
                                          <p:attrName>r</p:attrName>
                                        </p:attrNameLst>
                                      </p:cBhvr>
                                    </p:animRot>
                                  </p:childTnLst>
                                </p:cTn>
                              </p:par>
                              <p:par>
                                <p:cTn id="11" presetID="44" presetClass="path" presetSubtype="0" fill="hold" grpId="1" nodeType="withEffect">
                                  <p:stCondLst>
                                    <p:cond delay="0"/>
                                  </p:stCondLst>
                                  <p:childTnLst>
                                    <p:animMotion origin="layout" path="M 0.20469 0.08403 L 0.22257 0.0588 C 0.22639 0.05301 0.23212 0.05 0.23785 0.05 C 0.24462 0.05 0.25 0.05301 0.25382 0.0588 L 0.27187 0.08403 " pathEditMode="relative" rAng="0" ptsTypes="FffFF">
                                      <p:cBhvr>
                                        <p:cTn id="12" dur="2000" fill="hold"/>
                                        <p:tgtEl>
                                          <p:spTgt spid="147465"/>
                                        </p:tgtEl>
                                        <p:attrNameLst>
                                          <p:attrName>ppt_x</p:attrName>
                                          <p:attrName>ppt_y</p:attrName>
                                        </p:attrNameLst>
                                      </p:cBhvr>
                                      <p:rCtr x="3351" y="-1713"/>
                                    </p:animMotion>
                                  </p:childTnLst>
                                </p:cTn>
                              </p:par>
                            </p:childTnLst>
                          </p:cTn>
                        </p:par>
                        <p:par>
                          <p:cTn id="13" fill="hold" nodeType="afterGroup">
                            <p:stCondLst>
                              <p:cond delay="2000"/>
                            </p:stCondLst>
                            <p:childTnLst>
                              <p:par>
                                <p:cTn id="14" presetID="0" presetClass="path" presetSubtype="0" accel="50000" decel="50000" fill="hold" grpId="2" nodeType="afterEffect">
                                  <p:stCondLst>
                                    <p:cond delay="0"/>
                                  </p:stCondLst>
                                  <p:childTnLst>
                                    <p:animMotion origin="layout" path="M 0.27187 0.08404 L 0.35052 0.04191 " pathEditMode="relative" ptsTypes="AA">
                                      <p:cBhvr>
                                        <p:cTn id="15" dur="2000" fill="hold"/>
                                        <p:tgtEl>
                                          <p:spTgt spid="147465"/>
                                        </p:tgtEl>
                                        <p:attrNameLst>
                                          <p:attrName>ppt_x</p:attrName>
                                          <p:attrName>ppt_y</p:attrName>
                                        </p:attrNameLst>
                                      </p:cBhvr>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7466"/>
                                        </p:tgtEl>
                                        <p:attrNameLst>
                                          <p:attrName>style.visibility</p:attrName>
                                        </p:attrNameLst>
                                      </p:cBhvr>
                                      <p:to>
                                        <p:strVal val="visible"/>
                                      </p:to>
                                    </p:set>
                                    <p:animEffect transition="in" filter="wipe(left)">
                                      <p:cBhvr>
                                        <p:cTn id="20" dur="500"/>
                                        <p:tgtEl>
                                          <p:spTgt spid="147466"/>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47468"/>
                                        </p:tgtEl>
                                        <p:attrNameLst>
                                          <p:attrName>style.visibility</p:attrName>
                                        </p:attrNameLst>
                                      </p:cBhvr>
                                      <p:to>
                                        <p:strVal val="visible"/>
                                      </p:to>
                                    </p:set>
                                    <p:anim calcmode="lin" valueType="num">
                                      <p:cBhvr additive="base">
                                        <p:cTn id="24" dur="500" fill="hold"/>
                                        <p:tgtEl>
                                          <p:spTgt spid="147468"/>
                                        </p:tgtEl>
                                        <p:attrNameLst>
                                          <p:attrName>ppt_x</p:attrName>
                                        </p:attrNameLst>
                                      </p:cBhvr>
                                      <p:tavLst>
                                        <p:tav tm="0">
                                          <p:val>
                                            <p:strVal val="#ppt_x"/>
                                          </p:val>
                                        </p:tav>
                                        <p:tav tm="100000">
                                          <p:val>
                                            <p:strVal val="#ppt_x"/>
                                          </p:val>
                                        </p:tav>
                                      </p:tavLst>
                                    </p:anim>
                                    <p:anim calcmode="lin" valueType="num">
                                      <p:cBhvr additive="base">
                                        <p:cTn id="25" dur="500" fill="hold"/>
                                        <p:tgtEl>
                                          <p:spTgt spid="147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5" grpId="0" animBg="1"/>
      <p:bldP spid="147465" grpId="1" animBg="1"/>
      <p:bldP spid="147465" grpId="2" animBg="1"/>
      <p:bldP spid="147466" grpId="0"/>
      <p:bldP spid="1474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fld id="{91277D0F-12C4-4825-B359-BB09CB9510FD}" type="datetime1">
              <a:rPr lang="en-GB" altLang="en-US"/>
              <a:pPr/>
              <a:t>18/07/2017</a:t>
            </a:fld>
            <a:endParaRPr lang="en-GB" altLang="en-US"/>
          </a:p>
        </p:txBody>
      </p:sp>
      <p:pic>
        <p:nvPicPr>
          <p:cNvPr id="215042" name="Picture 2" descr="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133600"/>
            <a:ext cx="1631950" cy="2336800"/>
          </a:xfrm>
          <a:prstGeom prst="rect">
            <a:avLst/>
          </a:prstGeom>
          <a:noFill/>
          <a:extLst>
            <a:ext uri="{909E8E84-426E-40DD-AFC4-6F175D3DCCD1}">
              <a14:hiddenFill xmlns:a14="http://schemas.microsoft.com/office/drawing/2010/main">
                <a:solidFill>
                  <a:srgbClr val="FFFFFF"/>
                </a:solidFill>
              </a14:hiddenFill>
            </a:ext>
          </a:extLst>
        </p:spPr>
      </p:pic>
      <p:grpSp>
        <p:nvGrpSpPr>
          <p:cNvPr id="215043" name="Group 3"/>
          <p:cNvGrpSpPr>
            <a:grpSpLocks/>
          </p:cNvGrpSpPr>
          <p:nvPr/>
        </p:nvGrpSpPr>
        <p:grpSpPr bwMode="auto">
          <a:xfrm>
            <a:off x="307975" y="2054225"/>
            <a:ext cx="7275513" cy="3911600"/>
            <a:chOff x="194" y="1294"/>
            <a:chExt cx="4583" cy="2464"/>
          </a:xfrm>
        </p:grpSpPr>
        <p:sp>
          <p:nvSpPr>
            <p:cNvPr id="215044" name="Rectangle 4" descr="Stationery"/>
            <p:cNvSpPr>
              <a:spLocks noChangeArrowheads="1"/>
            </p:cNvSpPr>
            <p:nvPr/>
          </p:nvSpPr>
          <p:spPr bwMode="auto">
            <a:xfrm>
              <a:off x="1642" y="1294"/>
              <a:ext cx="3135" cy="2464"/>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45" name="Freeform 5"/>
            <p:cNvSpPr>
              <a:spLocks/>
            </p:cNvSpPr>
            <p:nvPr/>
          </p:nvSpPr>
          <p:spPr bwMode="auto">
            <a:xfrm>
              <a:off x="2058" y="1521"/>
              <a:ext cx="2332" cy="987"/>
            </a:xfrm>
            <a:custGeom>
              <a:avLst/>
              <a:gdLst>
                <a:gd name="T0" fmla="*/ 2304 w 2332"/>
                <a:gd name="T1" fmla="*/ 944 h 987"/>
                <a:gd name="T2" fmla="*/ 2332 w 2332"/>
                <a:gd name="T3" fmla="*/ 500 h 987"/>
                <a:gd name="T4" fmla="*/ 2323 w 2332"/>
                <a:gd name="T5" fmla="*/ 283 h 987"/>
                <a:gd name="T6" fmla="*/ 2294 w 2332"/>
                <a:gd name="T7" fmla="*/ 113 h 987"/>
                <a:gd name="T8" fmla="*/ 2285 w 2332"/>
                <a:gd name="T9" fmla="*/ 75 h 987"/>
                <a:gd name="T10" fmla="*/ 2011 w 2332"/>
                <a:gd name="T11" fmla="*/ 0 h 987"/>
                <a:gd name="T12" fmla="*/ 1955 w 2332"/>
                <a:gd name="T13" fmla="*/ 18 h 987"/>
                <a:gd name="T14" fmla="*/ 1945 w 2332"/>
                <a:gd name="T15" fmla="*/ 47 h 987"/>
                <a:gd name="T16" fmla="*/ 1917 w 2332"/>
                <a:gd name="T17" fmla="*/ 179 h 987"/>
                <a:gd name="T18" fmla="*/ 1907 w 2332"/>
                <a:gd name="T19" fmla="*/ 330 h 987"/>
                <a:gd name="T20" fmla="*/ 1549 w 2332"/>
                <a:gd name="T21" fmla="*/ 462 h 987"/>
                <a:gd name="T22" fmla="*/ 1180 w 2332"/>
                <a:gd name="T23" fmla="*/ 472 h 987"/>
                <a:gd name="T24" fmla="*/ 642 w 2332"/>
                <a:gd name="T25" fmla="*/ 481 h 987"/>
                <a:gd name="T26" fmla="*/ 236 w 2332"/>
                <a:gd name="T27" fmla="*/ 481 h 987"/>
                <a:gd name="T28" fmla="*/ 0 w 2332"/>
                <a:gd name="T29" fmla="*/ 604 h 987"/>
                <a:gd name="T30" fmla="*/ 595 w 2332"/>
                <a:gd name="T31" fmla="*/ 651 h 987"/>
                <a:gd name="T32" fmla="*/ 1473 w 2332"/>
                <a:gd name="T33" fmla="*/ 689 h 987"/>
                <a:gd name="T34" fmla="*/ 1756 w 2332"/>
                <a:gd name="T35" fmla="*/ 717 h 987"/>
                <a:gd name="T36" fmla="*/ 1870 w 2332"/>
                <a:gd name="T37" fmla="*/ 812 h 987"/>
                <a:gd name="T38" fmla="*/ 1879 w 2332"/>
                <a:gd name="T39" fmla="*/ 915 h 987"/>
                <a:gd name="T40" fmla="*/ 1907 w 2332"/>
                <a:gd name="T41" fmla="*/ 972 h 987"/>
                <a:gd name="T42" fmla="*/ 2077 w 2332"/>
                <a:gd name="T43" fmla="*/ 982 h 987"/>
                <a:gd name="T44" fmla="*/ 2294 w 2332"/>
                <a:gd name="T45" fmla="*/ 972 h 987"/>
                <a:gd name="T46" fmla="*/ 2304 w 2332"/>
                <a:gd name="T47" fmla="*/ 944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2" h="987">
                  <a:moveTo>
                    <a:pt x="2304" y="944"/>
                  </a:moveTo>
                  <a:cubicBezTo>
                    <a:pt x="2309" y="754"/>
                    <a:pt x="2313" y="661"/>
                    <a:pt x="2332" y="500"/>
                  </a:cubicBezTo>
                  <a:cubicBezTo>
                    <a:pt x="2329" y="428"/>
                    <a:pt x="2329" y="355"/>
                    <a:pt x="2323" y="283"/>
                  </a:cubicBezTo>
                  <a:cubicBezTo>
                    <a:pt x="2305" y="56"/>
                    <a:pt x="2320" y="202"/>
                    <a:pt x="2294" y="113"/>
                  </a:cubicBezTo>
                  <a:cubicBezTo>
                    <a:pt x="2290" y="100"/>
                    <a:pt x="2294" y="85"/>
                    <a:pt x="2285" y="75"/>
                  </a:cubicBezTo>
                  <a:cubicBezTo>
                    <a:pt x="2224" y="5"/>
                    <a:pt x="2087" y="5"/>
                    <a:pt x="2011" y="0"/>
                  </a:cubicBezTo>
                  <a:cubicBezTo>
                    <a:pt x="1992" y="6"/>
                    <a:pt x="1971" y="7"/>
                    <a:pt x="1955" y="18"/>
                  </a:cubicBezTo>
                  <a:cubicBezTo>
                    <a:pt x="1947" y="24"/>
                    <a:pt x="1948" y="37"/>
                    <a:pt x="1945" y="47"/>
                  </a:cubicBezTo>
                  <a:cubicBezTo>
                    <a:pt x="1933" y="90"/>
                    <a:pt x="1927" y="135"/>
                    <a:pt x="1917" y="179"/>
                  </a:cubicBezTo>
                  <a:cubicBezTo>
                    <a:pt x="1914" y="229"/>
                    <a:pt x="1912" y="280"/>
                    <a:pt x="1907" y="330"/>
                  </a:cubicBezTo>
                  <a:cubicBezTo>
                    <a:pt x="1890" y="504"/>
                    <a:pt x="1658" y="459"/>
                    <a:pt x="1549" y="462"/>
                  </a:cubicBezTo>
                  <a:cubicBezTo>
                    <a:pt x="1426" y="466"/>
                    <a:pt x="1303" y="469"/>
                    <a:pt x="1180" y="472"/>
                  </a:cubicBezTo>
                  <a:cubicBezTo>
                    <a:pt x="999" y="501"/>
                    <a:pt x="827" y="487"/>
                    <a:pt x="642" y="481"/>
                  </a:cubicBezTo>
                  <a:cubicBezTo>
                    <a:pt x="497" y="434"/>
                    <a:pt x="588" y="460"/>
                    <a:pt x="236" y="481"/>
                  </a:cubicBezTo>
                  <a:cubicBezTo>
                    <a:pt x="140" y="487"/>
                    <a:pt x="54" y="525"/>
                    <a:pt x="0" y="604"/>
                  </a:cubicBezTo>
                  <a:cubicBezTo>
                    <a:pt x="106" y="676"/>
                    <a:pt x="516" y="649"/>
                    <a:pt x="595" y="651"/>
                  </a:cubicBezTo>
                  <a:cubicBezTo>
                    <a:pt x="896" y="678"/>
                    <a:pt x="1155" y="684"/>
                    <a:pt x="1473" y="689"/>
                  </a:cubicBezTo>
                  <a:cubicBezTo>
                    <a:pt x="1569" y="697"/>
                    <a:pt x="1659" y="710"/>
                    <a:pt x="1756" y="717"/>
                  </a:cubicBezTo>
                  <a:cubicBezTo>
                    <a:pt x="1858" y="732"/>
                    <a:pt x="1840" y="726"/>
                    <a:pt x="1870" y="812"/>
                  </a:cubicBezTo>
                  <a:cubicBezTo>
                    <a:pt x="1873" y="846"/>
                    <a:pt x="1874" y="881"/>
                    <a:pt x="1879" y="915"/>
                  </a:cubicBezTo>
                  <a:cubicBezTo>
                    <a:pt x="1880" y="924"/>
                    <a:pt x="1895" y="970"/>
                    <a:pt x="1907" y="972"/>
                  </a:cubicBezTo>
                  <a:cubicBezTo>
                    <a:pt x="1963" y="983"/>
                    <a:pt x="2020" y="979"/>
                    <a:pt x="2077" y="982"/>
                  </a:cubicBezTo>
                  <a:cubicBezTo>
                    <a:pt x="2149" y="979"/>
                    <a:pt x="2223" y="987"/>
                    <a:pt x="2294" y="972"/>
                  </a:cubicBezTo>
                  <a:cubicBezTo>
                    <a:pt x="2305" y="970"/>
                    <a:pt x="2304" y="911"/>
                    <a:pt x="2304" y="944"/>
                  </a:cubicBezTo>
                  <a:close/>
                </a:path>
              </a:pathLst>
            </a:cu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46" name="Freeform 6"/>
            <p:cNvSpPr>
              <a:spLocks/>
            </p:cNvSpPr>
            <p:nvPr/>
          </p:nvSpPr>
          <p:spPr bwMode="auto">
            <a:xfrm>
              <a:off x="2069" y="2551"/>
              <a:ext cx="2332" cy="987"/>
            </a:xfrm>
            <a:custGeom>
              <a:avLst/>
              <a:gdLst>
                <a:gd name="T0" fmla="*/ 2304 w 2332"/>
                <a:gd name="T1" fmla="*/ 944 h 987"/>
                <a:gd name="T2" fmla="*/ 2332 w 2332"/>
                <a:gd name="T3" fmla="*/ 500 h 987"/>
                <a:gd name="T4" fmla="*/ 2323 w 2332"/>
                <a:gd name="T5" fmla="*/ 283 h 987"/>
                <a:gd name="T6" fmla="*/ 2294 w 2332"/>
                <a:gd name="T7" fmla="*/ 113 h 987"/>
                <a:gd name="T8" fmla="*/ 2285 w 2332"/>
                <a:gd name="T9" fmla="*/ 75 h 987"/>
                <a:gd name="T10" fmla="*/ 2011 w 2332"/>
                <a:gd name="T11" fmla="*/ 0 h 987"/>
                <a:gd name="T12" fmla="*/ 1955 w 2332"/>
                <a:gd name="T13" fmla="*/ 18 h 987"/>
                <a:gd name="T14" fmla="*/ 1945 w 2332"/>
                <a:gd name="T15" fmla="*/ 47 h 987"/>
                <a:gd name="T16" fmla="*/ 1917 w 2332"/>
                <a:gd name="T17" fmla="*/ 179 h 987"/>
                <a:gd name="T18" fmla="*/ 1907 w 2332"/>
                <a:gd name="T19" fmla="*/ 330 h 987"/>
                <a:gd name="T20" fmla="*/ 1549 w 2332"/>
                <a:gd name="T21" fmla="*/ 462 h 987"/>
                <a:gd name="T22" fmla="*/ 1180 w 2332"/>
                <a:gd name="T23" fmla="*/ 472 h 987"/>
                <a:gd name="T24" fmla="*/ 642 w 2332"/>
                <a:gd name="T25" fmla="*/ 481 h 987"/>
                <a:gd name="T26" fmla="*/ 236 w 2332"/>
                <a:gd name="T27" fmla="*/ 481 h 987"/>
                <a:gd name="T28" fmla="*/ 0 w 2332"/>
                <a:gd name="T29" fmla="*/ 604 h 987"/>
                <a:gd name="T30" fmla="*/ 595 w 2332"/>
                <a:gd name="T31" fmla="*/ 651 h 987"/>
                <a:gd name="T32" fmla="*/ 1473 w 2332"/>
                <a:gd name="T33" fmla="*/ 689 h 987"/>
                <a:gd name="T34" fmla="*/ 1756 w 2332"/>
                <a:gd name="T35" fmla="*/ 717 h 987"/>
                <a:gd name="T36" fmla="*/ 1870 w 2332"/>
                <a:gd name="T37" fmla="*/ 812 h 987"/>
                <a:gd name="T38" fmla="*/ 1879 w 2332"/>
                <a:gd name="T39" fmla="*/ 915 h 987"/>
                <a:gd name="T40" fmla="*/ 1907 w 2332"/>
                <a:gd name="T41" fmla="*/ 972 h 987"/>
                <a:gd name="T42" fmla="*/ 2077 w 2332"/>
                <a:gd name="T43" fmla="*/ 982 h 987"/>
                <a:gd name="T44" fmla="*/ 2294 w 2332"/>
                <a:gd name="T45" fmla="*/ 972 h 987"/>
                <a:gd name="T46" fmla="*/ 2304 w 2332"/>
                <a:gd name="T47" fmla="*/ 944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2" h="987">
                  <a:moveTo>
                    <a:pt x="2304" y="944"/>
                  </a:moveTo>
                  <a:cubicBezTo>
                    <a:pt x="2309" y="754"/>
                    <a:pt x="2313" y="661"/>
                    <a:pt x="2332" y="500"/>
                  </a:cubicBezTo>
                  <a:cubicBezTo>
                    <a:pt x="2329" y="428"/>
                    <a:pt x="2329" y="355"/>
                    <a:pt x="2323" y="283"/>
                  </a:cubicBezTo>
                  <a:cubicBezTo>
                    <a:pt x="2305" y="56"/>
                    <a:pt x="2320" y="202"/>
                    <a:pt x="2294" y="113"/>
                  </a:cubicBezTo>
                  <a:cubicBezTo>
                    <a:pt x="2290" y="100"/>
                    <a:pt x="2294" y="85"/>
                    <a:pt x="2285" y="75"/>
                  </a:cubicBezTo>
                  <a:cubicBezTo>
                    <a:pt x="2224" y="5"/>
                    <a:pt x="2087" y="5"/>
                    <a:pt x="2011" y="0"/>
                  </a:cubicBezTo>
                  <a:cubicBezTo>
                    <a:pt x="1992" y="6"/>
                    <a:pt x="1971" y="7"/>
                    <a:pt x="1955" y="18"/>
                  </a:cubicBezTo>
                  <a:cubicBezTo>
                    <a:pt x="1947" y="24"/>
                    <a:pt x="1948" y="37"/>
                    <a:pt x="1945" y="47"/>
                  </a:cubicBezTo>
                  <a:cubicBezTo>
                    <a:pt x="1933" y="90"/>
                    <a:pt x="1927" y="135"/>
                    <a:pt x="1917" y="179"/>
                  </a:cubicBezTo>
                  <a:cubicBezTo>
                    <a:pt x="1914" y="229"/>
                    <a:pt x="1912" y="280"/>
                    <a:pt x="1907" y="330"/>
                  </a:cubicBezTo>
                  <a:cubicBezTo>
                    <a:pt x="1890" y="504"/>
                    <a:pt x="1658" y="459"/>
                    <a:pt x="1549" y="462"/>
                  </a:cubicBezTo>
                  <a:cubicBezTo>
                    <a:pt x="1426" y="466"/>
                    <a:pt x="1303" y="469"/>
                    <a:pt x="1180" y="472"/>
                  </a:cubicBezTo>
                  <a:cubicBezTo>
                    <a:pt x="999" y="501"/>
                    <a:pt x="827" y="487"/>
                    <a:pt x="642" y="481"/>
                  </a:cubicBezTo>
                  <a:cubicBezTo>
                    <a:pt x="497" y="434"/>
                    <a:pt x="588" y="460"/>
                    <a:pt x="236" y="481"/>
                  </a:cubicBezTo>
                  <a:cubicBezTo>
                    <a:pt x="140" y="487"/>
                    <a:pt x="54" y="525"/>
                    <a:pt x="0" y="604"/>
                  </a:cubicBezTo>
                  <a:cubicBezTo>
                    <a:pt x="106" y="676"/>
                    <a:pt x="516" y="649"/>
                    <a:pt x="595" y="651"/>
                  </a:cubicBezTo>
                  <a:cubicBezTo>
                    <a:pt x="896" y="678"/>
                    <a:pt x="1155" y="684"/>
                    <a:pt x="1473" y="689"/>
                  </a:cubicBezTo>
                  <a:cubicBezTo>
                    <a:pt x="1569" y="697"/>
                    <a:pt x="1659" y="710"/>
                    <a:pt x="1756" y="717"/>
                  </a:cubicBezTo>
                  <a:cubicBezTo>
                    <a:pt x="1858" y="732"/>
                    <a:pt x="1840" y="726"/>
                    <a:pt x="1870" y="812"/>
                  </a:cubicBezTo>
                  <a:cubicBezTo>
                    <a:pt x="1873" y="846"/>
                    <a:pt x="1874" y="881"/>
                    <a:pt x="1879" y="915"/>
                  </a:cubicBezTo>
                  <a:cubicBezTo>
                    <a:pt x="1880" y="924"/>
                    <a:pt x="1895" y="970"/>
                    <a:pt x="1907" y="972"/>
                  </a:cubicBezTo>
                  <a:cubicBezTo>
                    <a:pt x="1963" y="983"/>
                    <a:pt x="2020" y="979"/>
                    <a:pt x="2077" y="982"/>
                  </a:cubicBezTo>
                  <a:cubicBezTo>
                    <a:pt x="2149" y="979"/>
                    <a:pt x="2223" y="987"/>
                    <a:pt x="2294" y="972"/>
                  </a:cubicBezTo>
                  <a:cubicBezTo>
                    <a:pt x="2305" y="970"/>
                    <a:pt x="2304" y="911"/>
                    <a:pt x="2304" y="944"/>
                  </a:cubicBezTo>
                  <a:close/>
                </a:path>
              </a:pathLst>
            </a:cu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47" name="Freeform 7" descr="Brown marble"/>
            <p:cNvSpPr>
              <a:spLocks/>
            </p:cNvSpPr>
            <p:nvPr/>
          </p:nvSpPr>
          <p:spPr bwMode="auto">
            <a:xfrm>
              <a:off x="2091" y="2276"/>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48" name="Freeform 8" descr="Brown marble"/>
            <p:cNvSpPr>
              <a:spLocks/>
            </p:cNvSpPr>
            <p:nvPr/>
          </p:nvSpPr>
          <p:spPr bwMode="auto">
            <a:xfrm flipH="1">
              <a:off x="2499" y="1759"/>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49" name="Freeform 9" descr="Brown marble"/>
            <p:cNvSpPr>
              <a:spLocks/>
            </p:cNvSpPr>
            <p:nvPr/>
          </p:nvSpPr>
          <p:spPr bwMode="auto">
            <a:xfrm rot="5400000">
              <a:off x="1802" y="2978"/>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0" name="Freeform 10" descr="Brown marble"/>
            <p:cNvSpPr>
              <a:spLocks/>
            </p:cNvSpPr>
            <p:nvPr/>
          </p:nvSpPr>
          <p:spPr bwMode="auto">
            <a:xfrm flipV="1">
              <a:off x="3125" y="2829"/>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1" name="Freeform 11" descr="Brown marble"/>
            <p:cNvSpPr>
              <a:spLocks/>
            </p:cNvSpPr>
            <p:nvPr/>
          </p:nvSpPr>
          <p:spPr bwMode="auto">
            <a:xfrm rot="-5400000">
              <a:off x="3325" y="2424"/>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2" name="Freeform 12" descr="Brown marble"/>
            <p:cNvSpPr>
              <a:spLocks/>
            </p:cNvSpPr>
            <p:nvPr/>
          </p:nvSpPr>
          <p:spPr bwMode="auto">
            <a:xfrm rot="-2072421">
              <a:off x="3141" y="1796"/>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3" name="Freeform 13" descr="Brown marble"/>
            <p:cNvSpPr>
              <a:spLocks/>
            </p:cNvSpPr>
            <p:nvPr/>
          </p:nvSpPr>
          <p:spPr bwMode="auto">
            <a:xfrm rot="3905476">
              <a:off x="2599" y="2801"/>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4" name="Freeform 14" descr="Brown marble"/>
            <p:cNvSpPr>
              <a:spLocks/>
            </p:cNvSpPr>
            <p:nvPr/>
          </p:nvSpPr>
          <p:spPr bwMode="auto">
            <a:xfrm flipH="1">
              <a:off x="3622" y="3411"/>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5" name="Freeform 15" descr="Brown marble"/>
            <p:cNvSpPr>
              <a:spLocks/>
            </p:cNvSpPr>
            <p:nvPr/>
          </p:nvSpPr>
          <p:spPr bwMode="auto">
            <a:xfrm rot="3440354">
              <a:off x="1934" y="1722"/>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6" name="Freeform 16" descr="Brown marble"/>
            <p:cNvSpPr>
              <a:spLocks/>
            </p:cNvSpPr>
            <p:nvPr/>
          </p:nvSpPr>
          <p:spPr bwMode="auto">
            <a:xfrm rot="-2767557">
              <a:off x="2228" y="2828"/>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7" name="Freeform 17" descr="Brown marble"/>
            <p:cNvSpPr>
              <a:spLocks/>
            </p:cNvSpPr>
            <p:nvPr/>
          </p:nvSpPr>
          <p:spPr bwMode="auto">
            <a:xfrm rot="8406485">
              <a:off x="2635" y="2216"/>
              <a:ext cx="286" cy="123"/>
            </a:xfrm>
            <a:custGeom>
              <a:avLst/>
              <a:gdLst>
                <a:gd name="T0" fmla="*/ 42 w 286"/>
                <a:gd name="T1" fmla="*/ 28 h 123"/>
                <a:gd name="T2" fmla="*/ 99 w 286"/>
                <a:gd name="T3" fmla="*/ 66 h 123"/>
                <a:gd name="T4" fmla="*/ 127 w 286"/>
                <a:gd name="T5" fmla="*/ 94 h 123"/>
                <a:gd name="T6" fmla="*/ 212 w 286"/>
                <a:gd name="T7" fmla="*/ 123 h 123"/>
                <a:gd name="T8" fmla="*/ 260 w 286"/>
                <a:gd name="T9" fmla="*/ 113 h 123"/>
                <a:gd name="T10" fmla="*/ 269 w 286"/>
                <a:gd name="T11" fmla="*/ 47 h 123"/>
                <a:gd name="T12" fmla="*/ 184 w 286"/>
                <a:gd name="T13" fmla="*/ 0 h 123"/>
                <a:gd name="T14" fmla="*/ 99 w 286"/>
                <a:gd name="T15" fmla="*/ 9 h 123"/>
                <a:gd name="T16" fmla="*/ 42 w 286"/>
                <a:gd name="T1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23">
                  <a:moveTo>
                    <a:pt x="42" y="28"/>
                  </a:moveTo>
                  <a:cubicBezTo>
                    <a:pt x="61" y="41"/>
                    <a:pt x="80" y="53"/>
                    <a:pt x="99" y="66"/>
                  </a:cubicBezTo>
                  <a:cubicBezTo>
                    <a:pt x="110" y="73"/>
                    <a:pt x="115" y="88"/>
                    <a:pt x="127" y="94"/>
                  </a:cubicBezTo>
                  <a:cubicBezTo>
                    <a:pt x="153" y="108"/>
                    <a:pt x="184" y="113"/>
                    <a:pt x="212" y="123"/>
                  </a:cubicBezTo>
                  <a:cubicBezTo>
                    <a:pt x="228" y="120"/>
                    <a:pt x="246" y="121"/>
                    <a:pt x="260" y="113"/>
                  </a:cubicBezTo>
                  <a:cubicBezTo>
                    <a:pt x="283" y="100"/>
                    <a:pt x="286" y="66"/>
                    <a:pt x="269" y="47"/>
                  </a:cubicBezTo>
                  <a:cubicBezTo>
                    <a:pt x="241" y="16"/>
                    <a:pt x="218" y="11"/>
                    <a:pt x="184" y="0"/>
                  </a:cubicBezTo>
                  <a:cubicBezTo>
                    <a:pt x="156" y="3"/>
                    <a:pt x="127" y="2"/>
                    <a:pt x="99" y="9"/>
                  </a:cubicBezTo>
                  <a:cubicBezTo>
                    <a:pt x="0" y="33"/>
                    <a:pt x="136" y="28"/>
                    <a:pt x="42" y="28"/>
                  </a:cubicBezTo>
                  <a:close/>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8" name="Freeform 18"/>
            <p:cNvSpPr>
              <a:spLocks/>
            </p:cNvSpPr>
            <p:nvPr/>
          </p:nvSpPr>
          <p:spPr bwMode="auto">
            <a:xfrm>
              <a:off x="2228" y="1661"/>
              <a:ext cx="2106" cy="806"/>
            </a:xfrm>
            <a:custGeom>
              <a:avLst/>
              <a:gdLst>
                <a:gd name="T0" fmla="*/ 2106 w 2106"/>
                <a:gd name="T1" fmla="*/ 39 h 806"/>
                <a:gd name="T2" fmla="*/ 1983 w 2106"/>
                <a:gd name="T3" fmla="*/ 1 h 806"/>
                <a:gd name="T4" fmla="*/ 1851 w 2106"/>
                <a:gd name="T5" fmla="*/ 11 h 806"/>
                <a:gd name="T6" fmla="*/ 1841 w 2106"/>
                <a:gd name="T7" fmla="*/ 39 h 806"/>
                <a:gd name="T8" fmla="*/ 1832 w 2106"/>
                <a:gd name="T9" fmla="*/ 124 h 806"/>
                <a:gd name="T10" fmla="*/ 1728 w 2106"/>
                <a:gd name="T11" fmla="*/ 379 h 806"/>
                <a:gd name="T12" fmla="*/ 982 w 2106"/>
                <a:gd name="T13" fmla="*/ 426 h 806"/>
                <a:gd name="T14" fmla="*/ 132 w 2106"/>
                <a:gd name="T15" fmla="*/ 417 h 806"/>
                <a:gd name="T16" fmla="*/ 0 w 2106"/>
                <a:gd name="T17" fmla="*/ 464 h 806"/>
                <a:gd name="T18" fmla="*/ 19 w 2106"/>
                <a:gd name="T19" fmla="*/ 492 h 806"/>
                <a:gd name="T20" fmla="*/ 670 w 2106"/>
                <a:gd name="T21" fmla="*/ 492 h 806"/>
                <a:gd name="T22" fmla="*/ 1341 w 2106"/>
                <a:gd name="T23" fmla="*/ 521 h 806"/>
                <a:gd name="T24" fmla="*/ 1728 w 2106"/>
                <a:gd name="T25" fmla="*/ 568 h 806"/>
                <a:gd name="T26" fmla="*/ 1785 w 2106"/>
                <a:gd name="T27" fmla="*/ 643 h 806"/>
                <a:gd name="T28" fmla="*/ 1804 w 2106"/>
                <a:gd name="T29" fmla="*/ 785 h 806"/>
                <a:gd name="T30" fmla="*/ 1879 w 2106"/>
                <a:gd name="T31" fmla="*/ 804 h 806"/>
                <a:gd name="T32" fmla="*/ 2068 w 2106"/>
                <a:gd name="T33" fmla="*/ 776 h 806"/>
                <a:gd name="T34" fmla="*/ 2106 w 2106"/>
                <a:gd name="T35" fmla="*/ 3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6" h="806">
                  <a:moveTo>
                    <a:pt x="2106" y="39"/>
                  </a:moveTo>
                  <a:cubicBezTo>
                    <a:pt x="2065" y="26"/>
                    <a:pt x="2025" y="12"/>
                    <a:pt x="1983" y="1"/>
                  </a:cubicBezTo>
                  <a:cubicBezTo>
                    <a:pt x="1939" y="4"/>
                    <a:pt x="1894" y="0"/>
                    <a:pt x="1851" y="11"/>
                  </a:cubicBezTo>
                  <a:cubicBezTo>
                    <a:pt x="1841" y="14"/>
                    <a:pt x="1843" y="29"/>
                    <a:pt x="1841" y="39"/>
                  </a:cubicBezTo>
                  <a:cubicBezTo>
                    <a:pt x="1836" y="67"/>
                    <a:pt x="1836" y="96"/>
                    <a:pt x="1832" y="124"/>
                  </a:cubicBezTo>
                  <a:cubicBezTo>
                    <a:pt x="1822" y="202"/>
                    <a:pt x="1816" y="348"/>
                    <a:pt x="1728" y="379"/>
                  </a:cubicBezTo>
                  <a:cubicBezTo>
                    <a:pt x="1493" y="463"/>
                    <a:pt x="1217" y="422"/>
                    <a:pt x="982" y="426"/>
                  </a:cubicBezTo>
                  <a:cubicBezTo>
                    <a:pt x="698" y="413"/>
                    <a:pt x="416" y="400"/>
                    <a:pt x="132" y="417"/>
                  </a:cubicBezTo>
                  <a:cubicBezTo>
                    <a:pt x="87" y="431"/>
                    <a:pt x="45" y="450"/>
                    <a:pt x="0" y="464"/>
                  </a:cubicBezTo>
                  <a:cubicBezTo>
                    <a:pt x="6" y="473"/>
                    <a:pt x="8" y="491"/>
                    <a:pt x="19" y="492"/>
                  </a:cubicBezTo>
                  <a:cubicBezTo>
                    <a:pt x="236" y="505"/>
                    <a:pt x="453" y="487"/>
                    <a:pt x="670" y="492"/>
                  </a:cubicBezTo>
                  <a:cubicBezTo>
                    <a:pt x="879" y="536"/>
                    <a:pt x="1156" y="517"/>
                    <a:pt x="1341" y="521"/>
                  </a:cubicBezTo>
                  <a:cubicBezTo>
                    <a:pt x="1475" y="527"/>
                    <a:pt x="1601" y="527"/>
                    <a:pt x="1728" y="568"/>
                  </a:cubicBezTo>
                  <a:cubicBezTo>
                    <a:pt x="1761" y="590"/>
                    <a:pt x="1763" y="610"/>
                    <a:pt x="1785" y="643"/>
                  </a:cubicBezTo>
                  <a:cubicBezTo>
                    <a:pt x="1786" y="655"/>
                    <a:pt x="1801" y="780"/>
                    <a:pt x="1804" y="785"/>
                  </a:cubicBezTo>
                  <a:cubicBezTo>
                    <a:pt x="1819" y="806"/>
                    <a:pt x="1854" y="796"/>
                    <a:pt x="1879" y="804"/>
                  </a:cubicBezTo>
                  <a:cubicBezTo>
                    <a:pt x="1948" y="798"/>
                    <a:pt x="2004" y="797"/>
                    <a:pt x="2068" y="776"/>
                  </a:cubicBezTo>
                  <a:cubicBezTo>
                    <a:pt x="2087" y="531"/>
                    <a:pt x="2097" y="286"/>
                    <a:pt x="2106" y="39"/>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59" name="Oval 19"/>
            <p:cNvSpPr>
              <a:spLocks noChangeArrowheads="1"/>
            </p:cNvSpPr>
            <p:nvPr/>
          </p:nvSpPr>
          <p:spPr bwMode="auto">
            <a:xfrm>
              <a:off x="3975" y="1700"/>
              <a:ext cx="56" cy="94"/>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60" name="Oval 20"/>
            <p:cNvSpPr>
              <a:spLocks noChangeArrowheads="1"/>
            </p:cNvSpPr>
            <p:nvPr/>
          </p:nvSpPr>
          <p:spPr bwMode="auto">
            <a:xfrm>
              <a:off x="4005" y="2750"/>
              <a:ext cx="56" cy="94"/>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61" name="Freeform 21"/>
            <p:cNvSpPr>
              <a:spLocks/>
            </p:cNvSpPr>
            <p:nvPr/>
          </p:nvSpPr>
          <p:spPr bwMode="auto">
            <a:xfrm>
              <a:off x="2249" y="2664"/>
              <a:ext cx="2106" cy="806"/>
            </a:xfrm>
            <a:custGeom>
              <a:avLst/>
              <a:gdLst>
                <a:gd name="T0" fmla="*/ 2106 w 2106"/>
                <a:gd name="T1" fmla="*/ 39 h 806"/>
                <a:gd name="T2" fmla="*/ 1983 w 2106"/>
                <a:gd name="T3" fmla="*/ 1 h 806"/>
                <a:gd name="T4" fmla="*/ 1851 w 2106"/>
                <a:gd name="T5" fmla="*/ 11 h 806"/>
                <a:gd name="T6" fmla="*/ 1841 w 2106"/>
                <a:gd name="T7" fmla="*/ 39 h 806"/>
                <a:gd name="T8" fmla="*/ 1832 w 2106"/>
                <a:gd name="T9" fmla="*/ 124 h 806"/>
                <a:gd name="T10" fmla="*/ 1728 w 2106"/>
                <a:gd name="T11" fmla="*/ 379 h 806"/>
                <a:gd name="T12" fmla="*/ 982 w 2106"/>
                <a:gd name="T13" fmla="*/ 426 h 806"/>
                <a:gd name="T14" fmla="*/ 132 w 2106"/>
                <a:gd name="T15" fmla="*/ 417 h 806"/>
                <a:gd name="T16" fmla="*/ 0 w 2106"/>
                <a:gd name="T17" fmla="*/ 464 h 806"/>
                <a:gd name="T18" fmla="*/ 19 w 2106"/>
                <a:gd name="T19" fmla="*/ 492 h 806"/>
                <a:gd name="T20" fmla="*/ 670 w 2106"/>
                <a:gd name="T21" fmla="*/ 492 h 806"/>
                <a:gd name="T22" fmla="*/ 1341 w 2106"/>
                <a:gd name="T23" fmla="*/ 521 h 806"/>
                <a:gd name="T24" fmla="*/ 1728 w 2106"/>
                <a:gd name="T25" fmla="*/ 568 h 806"/>
                <a:gd name="T26" fmla="*/ 1785 w 2106"/>
                <a:gd name="T27" fmla="*/ 643 h 806"/>
                <a:gd name="T28" fmla="*/ 1804 w 2106"/>
                <a:gd name="T29" fmla="*/ 785 h 806"/>
                <a:gd name="T30" fmla="*/ 1879 w 2106"/>
                <a:gd name="T31" fmla="*/ 804 h 806"/>
                <a:gd name="T32" fmla="*/ 2068 w 2106"/>
                <a:gd name="T33" fmla="*/ 776 h 806"/>
                <a:gd name="T34" fmla="*/ 2106 w 2106"/>
                <a:gd name="T35" fmla="*/ 3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6" h="806">
                  <a:moveTo>
                    <a:pt x="2106" y="39"/>
                  </a:moveTo>
                  <a:cubicBezTo>
                    <a:pt x="2065" y="26"/>
                    <a:pt x="2025" y="12"/>
                    <a:pt x="1983" y="1"/>
                  </a:cubicBezTo>
                  <a:cubicBezTo>
                    <a:pt x="1939" y="4"/>
                    <a:pt x="1894" y="0"/>
                    <a:pt x="1851" y="11"/>
                  </a:cubicBezTo>
                  <a:cubicBezTo>
                    <a:pt x="1841" y="14"/>
                    <a:pt x="1843" y="29"/>
                    <a:pt x="1841" y="39"/>
                  </a:cubicBezTo>
                  <a:cubicBezTo>
                    <a:pt x="1836" y="67"/>
                    <a:pt x="1836" y="96"/>
                    <a:pt x="1832" y="124"/>
                  </a:cubicBezTo>
                  <a:cubicBezTo>
                    <a:pt x="1822" y="202"/>
                    <a:pt x="1816" y="348"/>
                    <a:pt x="1728" y="379"/>
                  </a:cubicBezTo>
                  <a:cubicBezTo>
                    <a:pt x="1493" y="463"/>
                    <a:pt x="1217" y="422"/>
                    <a:pt x="982" y="426"/>
                  </a:cubicBezTo>
                  <a:cubicBezTo>
                    <a:pt x="698" y="413"/>
                    <a:pt x="416" y="400"/>
                    <a:pt x="132" y="417"/>
                  </a:cubicBezTo>
                  <a:cubicBezTo>
                    <a:pt x="87" y="431"/>
                    <a:pt x="45" y="450"/>
                    <a:pt x="0" y="464"/>
                  </a:cubicBezTo>
                  <a:cubicBezTo>
                    <a:pt x="6" y="473"/>
                    <a:pt x="8" y="491"/>
                    <a:pt x="19" y="492"/>
                  </a:cubicBezTo>
                  <a:cubicBezTo>
                    <a:pt x="236" y="505"/>
                    <a:pt x="453" y="487"/>
                    <a:pt x="670" y="492"/>
                  </a:cubicBezTo>
                  <a:cubicBezTo>
                    <a:pt x="879" y="536"/>
                    <a:pt x="1156" y="517"/>
                    <a:pt x="1341" y="521"/>
                  </a:cubicBezTo>
                  <a:cubicBezTo>
                    <a:pt x="1475" y="527"/>
                    <a:pt x="1601" y="527"/>
                    <a:pt x="1728" y="568"/>
                  </a:cubicBezTo>
                  <a:cubicBezTo>
                    <a:pt x="1761" y="590"/>
                    <a:pt x="1763" y="610"/>
                    <a:pt x="1785" y="643"/>
                  </a:cubicBezTo>
                  <a:cubicBezTo>
                    <a:pt x="1786" y="655"/>
                    <a:pt x="1801" y="780"/>
                    <a:pt x="1804" y="785"/>
                  </a:cubicBezTo>
                  <a:cubicBezTo>
                    <a:pt x="1819" y="806"/>
                    <a:pt x="1854" y="796"/>
                    <a:pt x="1879" y="804"/>
                  </a:cubicBezTo>
                  <a:cubicBezTo>
                    <a:pt x="1948" y="798"/>
                    <a:pt x="2004" y="797"/>
                    <a:pt x="2068" y="776"/>
                  </a:cubicBezTo>
                  <a:cubicBezTo>
                    <a:pt x="2087" y="531"/>
                    <a:pt x="2097" y="286"/>
                    <a:pt x="2106" y="39"/>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62" name="AutoShape 22"/>
            <p:cNvSpPr>
              <a:spLocks noChangeArrowheads="1"/>
            </p:cNvSpPr>
            <p:nvPr/>
          </p:nvSpPr>
          <p:spPr bwMode="auto">
            <a:xfrm rot="5400000" flipH="1" flipV="1">
              <a:off x="756" y="2199"/>
              <a:ext cx="463" cy="1587"/>
            </a:xfrm>
            <a:custGeom>
              <a:avLst/>
              <a:gdLst>
                <a:gd name="G0" fmla="+- 14121 0 0"/>
                <a:gd name="G1" fmla="+- 5025 0 0"/>
                <a:gd name="G2" fmla="+- 12158 0 5025"/>
                <a:gd name="G3" fmla="+- G2 0 5025"/>
                <a:gd name="G4" fmla="*/ G3 32768 32059"/>
                <a:gd name="G5" fmla="*/ G4 1 2"/>
                <a:gd name="G6" fmla="+- 21600 0 14121"/>
                <a:gd name="G7" fmla="*/ G6 5025 6079"/>
                <a:gd name="G8" fmla="+- G7 14121 0"/>
                <a:gd name="T0" fmla="*/ 14121 w 21600"/>
                <a:gd name="T1" fmla="*/ 0 h 21600"/>
                <a:gd name="T2" fmla="*/ 14121 w 21600"/>
                <a:gd name="T3" fmla="*/ 12158 h 21600"/>
                <a:gd name="T4" fmla="*/ 107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121" y="0"/>
                  </a:lnTo>
                  <a:lnTo>
                    <a:pt x="14121" y="5025"/>
                  </a:lnTo>
                  <a:lnTo>
                    <a:pt x="12427" y="5025"/>
                  </a:lnTo>
                  <a:cubicBezTo>
                    <a:pt x="5564" y="5025"/>
                    <a:pt x="0" y="8219"/>
                    <a:pt x="0" y="12158"/>
                  </a:cubicBezTo>
                  <a:lnTo>
                    <a:pt x="0" y="21600"/>
                  </a:lnTo>
                  <a:lnTo>
                    <a:pt x="2155" y="21600"/>
                  </a:lnTo>
                  <a:lnTo>
                    <a:pt x="2155" y="12158"/>
                  </a:lnTo>
                  <a:cubicBezTo>
                    <a:pt x="2155" y="9383"/>
                    <a:pt x="6754" y="7133"/>
                    <a:pt x="12427" y="7133"/>
                  </a:cubicBezTo>
                  <a:lnTo>
                    <a:pt x="14121" y="7133"/>
                  </a:lnTo>
                  <a:lnTo>
                    <a:pt x="14121" y="12158"/>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15063" name="Text Box 23"/>
          <p:cNvSpPr txBox="1">
            <a:spLocks noChangeArrowheads="1"/>
          </p:cNvSpPr>
          <p:nvPr/>
        </p:nvSpPr>
        <p:spPr bwMode="auto">
          <a:xfrm>
            <a:off x="0" y="69215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99FFCC"/>
                </a:solidFill>
                <a:cs typeface="Arial" panose="020B0604020202020204" pitchFamily="34" charset="0"/>
              </a:rPr>
              <a:t>Plant roots are made of </a:t>
            </a:r>
            <a:r>
              <a:rPr lang="en-GB" altLang="en-US" dirty="0" smtClean="0">
                <a:solidFill>
                  <a:srgbClr val="99FFCC"/>
                </a:solidFill>
                <a:cs typeface="Arial" panose="020B0604020202020204" pitchFamily="34" charset="0"/>
              </a:rPr>
              <a:t>specialised “root </a:t>
            </a:r>
            <a:r>
              <a:rPr lang="en-GB" altLang="en-US" dirty="0">
                <a:solidFill>
                  <a:srgbClr val="99FFCC"/>
                </a:solidFill>
                <a:cs typeface="Arial" panose="020B0604020202020204" pitchFamily="34" charset="0"/>
              </a:rPr>
              <a:t>hair cells” which have two features that help them to take in water and nutrients:</a:t>
            </a:r>
          </a:p>
        </p:txBody>
      </p:sp>
      <p:sp>
        <p:nvSpPr>
          <p:cNvPr id="215064" name="Rectangle 24"/>
          <p:cNvSpPr>
            <a:spLocks noGrp="1" noChangeArrowheads="1"/>
          </p:cNvSpPr>
          <p:nvPr>
            <p:ph type="title"/>
          </p:nvPr>
        </p:nvSpPr>
        <p:spPr>
          <a:xfrm>
            <a:off x="666750" y="0"/>
            <a:ext cx="7772400" cy="784225"/>
          </a:xfrm>
          <a:noFill/>
          <a:ln/>
        </p:spPr>
        <p:txBody>
          <a:bodyPr/>
          <a:lstStyle/>
          <a:p>
            <a:r>
              <a:rPr lang="en-GB" altLang="en-US"/>
              <a:t>Root hair cells</a:t>
            </a:r>
            <a:endParaRPr lang="en-US" altLang="en-US"/>
          </a:p>
        </p:txBody>
      </p:sp>
      <p:grpSp>
        <p:nvGrpSpPr>
          <p:cNvPr id="215065" name="Group 25"/>
          <p:cNvGrpSpPr>
            <a:grpSpLocks/>
          </p:cNvGrpSpPr>
          <p:nvPr/>
        </p:nvGrpSpPr>
        <p:grpSpPr bwMode="auto">
          <a:xfrm>
            <a:off x="7077075" y="2038350"/>
            <a:ext cx="1871663" cy="2597150"/>
            <a:chOff x="4458" y="1284"/>
            <a:chExt cx="1179" cy="1636"/>
          </a:xfrm>
        </p:grpSpPr>
        <p:sp>
          <p:nvSpPr>
            <p:cNvPr id="215066" name="Text Box 26"/>
            <p:cNvSpPr txBox="1">
              <a:spLocks noChangeArrowheads="1"/>
            </p:cNvSpPr>
            <p:nvPr/>
          </p:nvSpPr>
          <p:spPr bwMode="auto">
            <a:xfrm>
              <a:off x="4976" y="1284"/>
              <a:ext cx="661" cy="754"/>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i="1">
                  <a:cs typeface="Arial" panose="020B0604020202020204" pitchFamily="34" charset="0"/>
                </a:rPr>
                <a:t>Root hair cells</a:t>
              </a:r>
            </a:p>
          </p:txBody>
        </p:sp>
        <p:sp>
          <p:nvSpPr>
            <p:cNvPr id="215067" name="Line 27"/>
            <p:cNvSpPr>
              <a:spLocks noChangeShapeType="1"/>
            </p:cNvSpPr>
            <p:nvPr/>
          </p:nvSpPr>
          <p:spPr bwMode="auto">
            <a:xfrm flipH="1">
              <a:off x="4485" y="1643"/>
              <a:ext cx="453" cy="274"/>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68" name="Line 28"/>
            <p:cNvSpPr>
              <a:spLocks noChangeShapeType="1"/>
            </p:cNvSpPr>
            <p:nvPr/>
          </p:nvSpPr>
          <p:spPr bwMode="auto">
            <a:xfrm flipH="1">
              <a:off x="4458" y="1777"/>
              <a:ext cx="491" cy="1143"/>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5069" name="Group 29"/>
          <p:cNvGrpSpPr>
            <a:grpSpLocks/>
          </p:cNvGrpSpPr>
          <p:nvPr/>
        </p:nvGrpSpPr>
        <p:grpSpPr bwMode="auto">
          <a:xfrm>
            <a:off x="5411788" y="5246688"/>
            <a:ext cx="3343275" cy="1350962"/>
            <a:chOff x="3409" y="3305"/>
            <a:chExt cx="2106" cy="851"/>
          </a:xfrm>
        </p:grpSpPr>
        <p:sp>
          <p:nvSpPr>
            <p:cNvPr id="215070" name="Text Box 30"/>
            <p:cNvSpPr txBox="1">
              <a:spLocks noChangeArrowheads="1"/>
            </p:cNvSpPr>
            <p:nvPr/>
          </p:nvSpPr>
          <p:spPr bwMode="auto">
            <a:xfrm>
              <a:off x="3409" y="3862"/>
              <a:ext cx="2106" cy="294"/>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i="1">
                  <a:cs typeface="Arial" panose="020B0604020202020204" pitchFamily="34" charset="0"/>
                </a:rPr>
                <a:t>Thin cell membrane</a:t>
              </a:r>
            </a:p>
          </p:txBody>
        </p:sp>
        <p:sp>
          <p:nvSpPr>
            <p:cNvPr id="215071" name="Line 31"/>
            <p:cNvSpPr>
              <a:spLocks noChangeShapeType="1"/>
            </p:cNvSpPr>
            <p:nvPr/>
          </p:nvSpPr>
          <p:spPr bwMode="auto">
            <a:xfrm flipH="1" flipV="1">
              <a:off x="3456" y="3305"/>
              <a:ext cx="142" cy="510"/>
            </a:xfrm>
            <a:prstGeom prst="line">
              <a:avLst/>
            </a:prstGeom>
            <a:noFill/>
            <a:ln w="254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5072" name="Group 32"/>
          <p:cNvGrpSpPr>
            <a:grpSpLocks/>
          </p:cNvGrpSpPr>
          <p:nvPr/>
        </p:nvGrpSpPr>
        <p:grpSpPr bwMode="auto">
          <a:xfrm>
            <a:off x="495300" y="5300663"/>
            <a:ext cx="3500438" cy="1327150"/>
            <a:chOff x="312" y="3339"/>
            <a:chExt cx="2205" cy="836"/>
          </a:xfrm>
        </p:grpSpPr>
        <p:sp>
          <p:nvSpPr>
            <p:cNvPr id="215073" name="Text Box 33"/>
            <p:cNvSpPr txBox="1">
              <a:spLocks noChangeArrowheads="1"/>
            </p:cNvSpPr>
            <p:nvPr/>
          </p:nvSpPr>
          <p:spPr bwMode="auto">
            <a:xfrm>
              <a:off x="312" y="3881"/>
              <a:ext cx="1983"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i="1">
                  <a:cs typeface="Arial" panose="020B0604020202020204" pitchFamily="34" charset="0"/>
                </a:rPr>
                <a:t>Large surface area</a:t>
              </a:r>
            </a:p>
          </p:txBody>
        </p:sp>
        <p:sp>
          <p:nvSpPr>
            <p:cNvPr id="215074" name="Line 34"/>
            <p:cNvSpPr>
              <a:spLocks noChangeShapeType="1"/>
            </p:cNvSpPr>
            <p:nvPr/>
          </p:nvSpPr>
          <p:spPr bwMode="auto">
            <a:xfrm flipV="1">
              <a:off x="1851" y="3339"/>
              <a:ext cx="666" cy="49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245346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3"/>
                                        </p:tgtEl>
                                        <p:attrNameLst>
                                          <p:attrName>style.visibility</p:attrName>
                                        </p:attrNameLst>
                                      </p:cBhvr>
                                      <p:to>
                                        <p:strVal val="visible"/>
                                      </p:to>
                                    </p:set>
                                    <p:animEffect transition="in" filter="wipe(left)">
                                      <p:cBhvr>
                                        <p:cTn id="7" dur="500"/>
                                        <p:tgtEl>
                                          <p:spTgt spid="21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5042"/>
                                        </p:tgtEl>
                                        <p:attrNameLst>
                                          <p:attrName>style.visibility</p:attrName>
                                        </p:attrNameLst>
                                      </p:cBhvr>
                                      <p:to>
                                        <p:strVal val="visible"/>
                                      </p:to>
                                    </p:set>
                                    <p:animEffect transition="in" filter="wipe(up)">
                                      <p:cBhvr>
                                        <p:cTn id="12" dur="500"/>
                                        <p:tgtEl>
                                          <p:spTgt spid="215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5043"/>
                                        </p:tgtEl>
                                        <p:attrNameLst>
                                          <p:attrName>style.visibility</p:attrName>
                                        </p:attrNameLst>
                                      </p:cBhvr>
                                      <p:to>
                                        <p:strVal val="visible"/>
                                      </p:to>
                                    </p:set>
                                    <p:animEffect transition="in" filter="wipe(down)">
                                      <p:cBhvr>
                                        <p:cTn id="17" dur="500"/>
                                        <p:tgtEl>
                                          <p:spTgt spid="215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15065"/>
                                        </p:tgtEl>
                                        <p:attrNameLst>
                                          <p:attrName>style.visibility</p:attrName>
                                        </p:attrNameLst>
                                      </p:cBhvr>
                                      <p:to>
                                        <p:strVal val="visible"/>
                                      </p:to>
                                    </p:set>
                                    <p:anim calcmode="lin" valueType="num">
                                      <p:cBhvr additive="base">
                                        <p:cTn id="22" dur="500" fill="hold"/>
                                        <p:tgtEl>
                                          <p:spTgt spid="215065"/>
                                        </p:tgtEl>
                                        <p:attrNameLst>
                                          <p:attrName>ppt_x</p:attrName>
                                        </p:attrNameLst>
                                      </p:cBhvr>
                                      <p:tavLst>
                                        <p:tav tm="0">
                                          <p:val>
                                            <p:strVal val="1+#ppt_w/2"/>
                                          </p:val>
                                        </p:tav>
                                        <p:tav tm="100000">
                                          <p:val>
                                            <p:strVal val="#ppt_x"/>
                                          </p:val>
                                        </p:tav>
                                      </p:tavLst>
                                    </p:anim>
                                    <p:anim calcmode="lin" valueType="num">
                                      <p:cBhvr additive="base">
                                        <p:cTn id="23" dur="500" fill="hold"/>
                                        <p:tgtEl>
                                          <p:spTgt spid="21506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15072"/>
                                        </p:tgtEl>
                                        <p:attrNameLst>
                                          <p:attrName>style.visibility</p:attrName>
                                        </p:attrNameLst>
                                      </p:cBhvr>
                                      <p:to>
                                        <p:strVal val="visible"/>
                                      </p:to>
                                    </p:set>
                                    <p:anim calcmode="lin" valueType="num">
                                      <p:cBhvr additive="base">
                                        <p:cTn id="28" dur="500" fill="hold"/>
                                        <p:tgtEl>
                                          <p:spTgt spid="215072"/>
                                        </p:tgtEl>
                                        <p:attrNameLst>
                                          <p:attrName>ppt_x</p:attrName>
                                        </p:attrNameLst>
                                      </p:cBhvr>
                                      <p:tavLst>
                                        <p:tav tm="0">
                                          <p:val>
                                            <p:strVal val="#ppt_x"/>
                                          </p:val>
                                        </p:tav>
                                        <p:tav tm="100000">
                                          <p:val>
                                            <p:strVal val="#ppt_x"/>
                                          </p:val>
                                        </p:tav>
                                      </p:tavLst>
                                    </p:anim>
                                    <p:anim calcmode="lin" valueType="num">
                                      <p:cBhvr additive="base">
                                        <p:cTn id="29" dur="500" fill="hold"/>
                                        <p:tgtEl>
                                          <p:spTgt spid="21507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15069"/>
                                        </p:tgtEl>
                                        <p:attrNameLst>
                                          <p:attrName>style.visibility</p:attrName>
                                        </p:attrNameLst>
                                      </p:cBhvr>
                                      <p:to>
                                        <p:strVal val="visible"/>
                                      </p:to>
                                    </p:set>
                                    <p:anim calcmode="lin" valueType="num">
                                      <p:cBhvr additive="base">
                                        <p:cTn id="34" dur="500" fill="hold"/>
                                        <p:tgtEl>
                                          <p:spTgt spid="215069"/>
                                        </p:tgtEl>
                                        <p:attrNameLst>
                                          <p:attrName>ppt_x</p:attrName>
                                        </p:attrNameLst>
                                      </p:cBhvr>
                                      <p:tavLst>
                                        <p:tav tm="0">
                                          <p:val>
                                            <p:strVal val="#ppt_x"/>
                                          </p:val>
                                        </p:tav>
                                        <p:tav tm="100000">
                                          <p:val>
                                            <p:strVal val="#ppt_x"/>
                                          </p:val>
                                        </p:tav>
                                      </p:tavLst>
                                    </p:anim>
                                    <p:anim calcmode="lin" valueType="num">
                                      <p:cBhvr additive="base">
                                        <p:cTn id="35" dur="500" fill="hold"/>
                                        <p:tgtEl>
                                          <p:spTgt spid="215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DDB46C6F-7BBE-440C-8E08-663A2D37436D}" type="datetime1">
              <a:rPr lang="en-GB" altLang="en-US"/>
              <a:pPr/>
              <a:t>18/07/2017</a:t>
            </a:fld>
            <a:endParaRPr lang="en-GB" altLang="en-US"/>
          </a:p>
        </p:txBody>
      </p:sp>
      <p:sp>
        <p:nvSpPr>
          <p:cNvPr id="160788" name="Rectangle 20"/>
          <p:cNvSpPr>
            <a:spLocks noGrp="1" noChangeArrowheads="1"/>
          </p:cNvSpPr>
          <p:nvPr>
            <p:ph type="title"/>
          </p:nvPr>
        </p:nvSpPr>
        <p:spPr>
          <a:noFill/>
          <a:ln/>
        </p:spPr>
        <p:txBody>
          <a:bodyPr/>
          <a:lstStyle/>
          <a:p>
            <a:r>
              <a:rPr lang="cy-GB" altLang="en-US" sz="3600" dirty="0" smtClean="0"/>
              <a:t>Active </a:t>
            </a:r>
            <a:r>
              <a:rPr lang="cy-GB" altLang="en-US" sz="3600" dirty="0"/>
              <a:t>Transport in </a:t>
            </a:r>
            <a:r>
              <a:rPr lang="cy-GB" altLang="en-US" sz="3600" dirty="0" smtClean="0"/>
              <a:t>plants and humans</a:t>
            </a:r>
            <a:endParaRPr lang="en-US" altLang="en-US" sz="3600" dirty="0"/>
          </a:p>
        </p:txBody>
      </p:sp>
      <p:grpSp>
        <p:nvGrpSpPr>
          <p:cNvPr id="160789" name="Group 21"/>
          <p:cNvGrpSpPr>
            <a:grpSpLocks/>
          </p:cNvGrpSpPr>
          <p:nvPr/>
        </p:nvGrpSpPr>
        <p:grpSpPr bwMode="auto">
          <a:xfrm>
            <a:off x="34232" y="2133823"/>
            <a:ext cx="4070027" cy="2374900"/>
            <a:chOff x="1149" y="1372"/>
            <a:chExt cx="2756" cy="1496"/>
          </a:xfrm>
        </p:grpSpPr>
        <p:sp>
          <p:nvSpPr>
            <p:cNvPr id="160790" name="Freeform 22"/>
            <p:cNvSpPr>
              <a:spLocks/>
            </p:cNvSpPr>
            <p:nvPr/>
          </p:nvSpPr>
          <p:spPr bwMode="auto">
            <a:xfrm>
              <a:off x="1149" y="1372"/>
              <a:ext cx="2756" cy="1496"/>
            </a:xfrm>
            <a:custGeom>
              <a:avLst/>
              <a:gdLst>
                <a:gd name="T0" fmla="*/ 16 w 2756"/>
                <a:gd name="T1" fmla="*/ 14 h 1496"/>
                <a:gd name="T2" fmla="*/ 23 w 2756"/>
                <a:gd name="T3" fmla="*/ 189 h 1496"/>
                <a:gd name="T4" fmla="*/ 63 w 2756"/>
                <a:gd name="T5" fmla="*/ 363 h 1496"/>
                <a:gd name="T6" fmla="*/ 83 w 2756"/>
                <a:gd name="T7" fmla="*/ 443 h 1496"/>
                <a:gd name="T8" fmla="*/ 57 w 2756"/>
                <a:gd name="T9" fmla="*/ 1093 h 1496"/>
                <a:gd name="T10" fmla="*/ 63 w 2756"/>
                <a:gd name="T11" fmla="*/ 1220 h 1496"/>
                <a:gd name="T12" fmla="*/ 224 w 2756"/>
                <a:gd name="T13" fmla="*/ 1280 h 1496"/>
                <a:gd name="T14" fmla="*/ 1175 w 2756"/>
                <a:gd name="T15" fmla="*/ 1253 h 1496"/>
                <a:gd name="T16" fmla="*/ 1188 w 2756"/>
                <a:gd name="T17" fmla="*/ 872 h 1496"/>
                <a:gd name="T18" fmla="*/ 1242 w 2756"/>
                <a:gd name="T19" fmla="*/ 845 h 1496"/>
                <a:gd name="T20" fmla="*/ 1852 w 2756"/>
                <a:gd name="T21" fmla="*/ 838 h 1496"/>
                <a:gd name="T22" fmla="*/ 2200 w 2756"/>
                <a:gd name="T23" fmla="*/ 811 h 1496"/>
                <a:gd name="T24" fmla="*/ 2428 w 2756"/>
                <a:gd name="T25" fmla="*/ 765 h 1496"/>
                <a:gd name="T26" fmla="*/ 2602 w 2756"/>
                <a:gd name="T27" fmla="*/ 691 h 1496"/>
                <a:gd name="T28" fmla="*/ 2675 w 2756"/>
                <a:gd name="T29" fmla="*/ 651 h 1496"/>
                <a:gd name="T30" fmla="*/ 2716 w 2756"/>
                <a:gd name="T31" fmla="*/ 637 h 1496"/>
                <a:gd name="T32" fmla="*/ 2736 w 2756"/>
                <a:gd name="T33" fmla="*/ 631 h 1496"/>
                <a:gd name="T34" fmla="*/ 2756 w 2756"/>
                <a:gd name="T35" fmla="*/ 617 h 1496"/>
                <a:gd name="T36" fmla="*/ 2736 w 2756"/>
                <a:gd name="T37" fmla="*/ 604 h 1496"/>
                <a:gd name="T38" fmla="*/ 2662 w 2756"/>
                <a:gd name="T39" fmla="*/ 584 h 1496"/>
                <a:gd name="T40" fmla="*/ 2428 w 2756"/>
                <a:gd name="T41" fmla="*/ 490 h 1496"/>
                <a:gd name="T42" fmla="*/ 1443 w 2756"/>
                <a:gd name="T43" fmla="*/ 470 h 1496"/>
                <a:gd name="T44" fmla="*/ 1289 w 2756"/>
                <a:gd name="T45" fmla="*/ 430 h 1496"/>
                <a:gd name="T46" fmla="*/ 1202 w 2756"/>
                <a:gd name="T47" fmla="*/ 349 h 1496"/>
                <a:gd name="T48" fmla="*/ 1195 w 2756"/>
                <a:gd name="T49" fmla="*/ 256 h 1496"/>
                <a:gd name="T50" fmla="*/ 1108 w 2756"/>
                <a:gd name="T51" fmla="*/ 8 h 1496"/>
                <a:gd name="T52" fmla="*/ 492 w 2756"/>
                <a:gd name="T53" fmla="*/ 1 h 1496"/>
                <a:gd name="T54" fmla="*/ 16 w 2756"/>
                <a:gd name="T55" fmla="*/ 1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6" h="1496">
                  <a:moveTo>
                    <a:pt x="16" y="14"/>
                  </a:moveTo>
                  <a:cubicBezTo>
                    <a:pt x="0" y="71"/>
                    <a:pt x="4" y="133"/>
                    <a:pt x="23" y="189"/>
                  </a:cubicBezTo>
                  <a:cubicBezTo>
                    <a:pt x="32" y="248"/>
                    <a:pt x="49" y="305"/>
                    <a:pt x="63" y="363"/>
                  </a:cubicBezTo>
                  <a:cubicBezTo>
                    <a:pt x="69" y="390"/>
                    <a:pt x="83" y="443"/>
                    <a:pt x="83" y="443"/>
                  </a:cubicBezTo>
                  <a:cubicBezTo>
                    <a:pt x="74" y="660"/>
                    <a:pt x="63" y="876"/>
                    <a:pt x="57" y="1093"/>
                  </a:cubicBezTo>
                  <a:cubicBezTo>
                    <a:pt x="59" y="1135"/>
                    <a:pt x="57" y="1178"/>
                    <a:pt x="63" y="1220"/>
                  </a:cubicBezTo>
                  <a:cubicBezTo>
                    <a:pt x="71" y="1282"/>
                    <a:pt x="192" y="1278"/>
                    <a:pt x="224" y="1280"/>
                  </a:cubicBezTo>
                  <a:cubicBezTo>
                    <a:pt x="1168" y="1267"/>
                    <a:pt x="949" y="1496"/>
                    <a:pt x="1175" y="1253"/>
                  </a:cubicBezTo>
                  <a:cubicBezTo>
                    <a:pt x="1223" y="1117"/>
                    <a:pt x="1166" y="1286"/>
                    <a:pt x="1188" y="872"/>
                  </a:cubicBezTo>
                  <a:cubicBezTo>
                    <a:pt x="1189" y="858"/>
                    <a:pt x="1232" y="845"/>
                    <a:pt x="1242" y="845"/>
                  </a:cubicBezTo>
                  <a:cubicBezTo>
                    <a:pt x="1445" y="840"/>
                    <a:pt x="1649" y="840"/>
                    <a:pt x="1852" y="838"/>
                  </a:cubicBezTo>
                  <a:cubicBezTo>
                    <a:pt x="1980" y="815"/>
                    <a:pt x="2036" y="815"/>
                    <a:pt x="2200" y="811"/>
                  </a:cubicBezTo>
                  <a:cubicBezTo>
                    <a:pt x="2274" y="804"/>
                    <a:pt x="2358" y="795"/>
                    <a:pt x="2428" y="765"/>
                  </a:cubicBezTo>
                  <a:cubicBezTo>
                    <a:pt x="2485" y="741"/>
                    <a:pt x="2543" y="706"/>
                    <a:pt x="2602" y="691"/>
                  </a:cubicBezTo>
                  <a:cubicBezTo>
                    <a:pt x="2620" y="672"/>
                    <a:pt x="2650" y="659"/>
                    <a:pt x="2675" y="651"/>
                  </a:cubicBezTo>
                  <a:cubicBezTo>
                    <a:pt x="2689" y="647"/>
                    <a:pt x="2702" y="641"/>
                    <a:pt x="2716" y="637"/>
                  </a:cubicBezTo>
                  <a:cubicBezTo>
                    <a:pt x="2723" y="635"/>
                    <a:pt x="2736" y="631"/>
                    <a:pt x="2736" y="631"/>
                  </a:cubicBezTo>
                  <a:cubicBezTo>
                    <a:pt x="2743" y="626"/>
                    <a:pt x="2756" y="625"/>
                    <a:pt x="2756" y="617"/>
                  </a:cubicBezTo>
                  <a:cubicBezTo>
                    <a:pt x="2756" y="609"/>
                    <a:pt x="2743" y="607"/>
                    <a:pt x="2736" y="604"/>
                  </a:cubicBezTo>
                  <a:cubicBezTo>
                    <a:pt x="2712" y="595"/>
                    <a:pt x="2686" y="591"/>
                    <a:pt x="2662" y="584"/>
                  </a:cubicBezTo>
                  <a:cubicBezTo>
                    <a:pt x="2597" y="514"/>
                    <a:pt x="2522" y="499"/>
                    <a:pt x="2428" y="490"/>
                  </a:cubicBezTo>
                  <a:cubicBezTo>
                    <a:pt x="2269" y="449"/>
                    <a:pt x="1611" y="472"/>
                    <a:pt x="1443" y="470"/>
                  </a:cubicBezTo>
                  <a:cubicBezTo>
                    <a:pt x="1391" y="459"/>
                    <a:pt x="1340" y="445"/>
                    <a:pt x="1289" y="430"/>
                  </a:cubicBezTo>
                  <a:cubicBezTo>
                    <a:pt x="1262" y="400"/>
                    <a:pt x="1229" y="378"/>
                    <a:pt x="1202" y="349"/>
                  </a:cubicBezTo>
                  <a:cubicBezTo>
                    <a:pt x="1200" y="318"/>
                    <a:pt x="1198" y="287"/>
                    <a:pt x="1195" y="256"/>
                  </a:cubicBezTo>
                  <a:cubicBezTo>
                    <a:pt x="1192" y="220"/>
                    <a:pt x="1172" y="10"/>
                    <a:pt x="1108" y="8"/>
                  </a:cubicBezTo>
                  <a:cubicBezTo>
                    <a:pt x="903" y="2"/>
                    <a:pt x="697" y="0"/>
                    <a:pt x="492" y="1"/>
                  </a:cubicBezTo>
                  <a:cubicBezTo>
                    <a:pt x="333" y="2"/>
                    <a:pt x="175" y="10"/>
                    <a:pt x="16" y="14"/>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0791" name="Freeform 23"/>
            <p:cNvSpPr>
              <a:spLocks/>
            </p:cNvSpPr>
            <p:nvPr/>
          </p:nvSpPr>
          <p:spPr bwMode="auto">
            <a:xfrm>
              <a:off x="1292" y="1525"/>
              <a:ext cx="2223" cy="1117"/>
            </a:xfrm>
            <a:custGeom>
              <a:avLst/>
              <a:gdLst>
                <a:gd name="T0" fmla="*/ 16 w 2756"/>
                <a:gd name="T1" fmla="*/ 14 h 1496"/>
                <a:gd name="T2" fmla="*/ 23 w 2756"/>
                <a:gd name="T3" fmla="*/ 189 h 1496"/>
                <a:gd name="T4" fmla="*/ 63 w 2756"/>
                <a:gd name="T5" fmla="*/ 363 h 1496"/>
                <a:gd name="T6" fmla="*/ 83 w 2756"/>
                <a:gd name="T7" fmla="*/ 443 h 1496"/>
                <a:gd name="T8" fmla="*/ 57 w 2756"/>
                <a:gd name="T9" fmla="*/ 1093 h 1496"/>
                <a:gd name="T10" fmla="*/ 63 w 2756"/>
                <a:gd name="T11" fmla="*/ 1220 h 1496"/>
                <a:gd name="T12" fmla="*/ 224 w 2756"/>
                <a:gd name="T13" fmla="*/ 1280 h 1496"/>
                <a:gd name="T14" fmla="*/ 1175 w 2756"/>
                <a:gd name="T15" fmla="*/ 1253 h 1496"/>
                <a:gd name="T16" fmla="*/ 1188 w 2756"/>
                <a:gd name="T17" fmla="*/ 872 h 1496"/>
                <a:gd name="T18" fmla="*/ 1242 w 2756"/>
                <a:gd name="T19" fmla="*/ 845 h 1496"/>
                <a:gd name="T20" fmla="*/ 1852 w 2756"/>
                <a:gd name="T21" fmla="*/ 838 h 1496"/>
                <a:gd name="T22" fmla="*/ 2200 w 2756"/>
                <a:gd name="T23" fmla="*/ 811 h 1496"/>
                <a:gd name="T24" fmla="*/ 2428 w 2756"/>
                <a:gd name="T25" fmla="*/ 765 h 1496"/>
                <a:gd name="T26" fmla="*/ 2602 w 2756"/>
                <a:gd name="T27" fmla="*/ 691 h 1496"/>
                <a:gd name="T28" fmla="*/ 2675 w 2756"/>
                <a:gd name="T29" fmla="*/ 651 h 1496"/>
                <a:gd name="T30" fmla="*/ 2716 w 2756"/>
                <a:gd name="T31" fmla="*/ 637 h 1496"/>
                <a:gd name="T32" fmla="*/ 2736 w 2756"/>
                <a:gd name="T33" fmla="*/ 631 h 1496"/>
                <a:gd name="T34" fmla="*/ 2756 w 2756"/>
                <a:gd name="T35" fmla="*/ 617 h 1496"/>
                <a:gd name="T36" fmla="*/ 2736 w 2756"/>
                <a:gd name="T37" fmla="*/ 604 h 1496"/>
                <a:gd name="T38" fmla="*/ 2662 w 2756"/>
                <a:gd name="T39" fmla="*/ 584 h 1496"/>
                <a:gd name="T40" fmla="*/ 2428 w 2756"/>
                <a:gd name="T41" fmla="*/ 490 h 1496"/>
                <a:gd name="T42" fmla="*/ 1443 w 2756"/>
                <a:gd name="T43" fmla="*/ 470 h 1496"/>
                <a:gd name="T44" fmla="*/ 1289 w 2756"/>
                <a:gd name="T45" fmla="*/ 430 h 1496"/>
                <a:gd name="T46" fmla="*/ 1202 w 2756"/>
                <a:gd name="T47" fmla="*/ 349 h 1496"/>
                <a:gd name="T48" fmla="*/ 1195 w 2756"/>
                <a:gd name="T49" fmla="*/ 256 h 1496"/>
                <a:gd name="T50" fmla="*/ 1108 w 2756"/>
                <a:gd name="T51" fmla="*/ 8 h 1496"/>
                <a:gd name="T52" fmla="*/ 492 w 2756"/>
                <a:gd name="T53" fmla="*/ 1 h 1496"/>
                <a:gd name="T54" fmla="*/ 16 w 2756"/>
                <a:gd name="T55" fmla="*/ 1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6" h="1496">
                  <a:moveTo>
                    <a:pt x="16" y="14"/>
                  </a:moveTo>
                  <a:cubicBezTo>
                    <a:pt x="0" y="71"/>
                    <a:pt x="4" y="133"/>
                    <a:pt x="23" y="189"/>
                  </a:cubicBezTo>
                  <a:cubicBezTo>
                    <a:pt x="32" y="248"/>
                    <a:pt x="49" y="305"/>
                    <a:pt x="63" y="363"/>
                  </a:cubicBezTo>
                  <a:cubicBezTo>
                    <a:pt x="69" y="390"/>
                    <a:pt x="83" y="443"/>
                    <a:pt x="83" y="443"/>
                  </a:cubicBezTo>
                  <a:cubicBezTo>
                    <a:pt x="74" y="660"/>
                    <a:pt x="63" y="876"/>
                    <a:pt x="57" y="1093"/>
                  </a:cubicBezTo>
                  <a:cubicBezTo>
                    <a:pt x="59" y="1135"/>
                    <a:pt x="57" y="1178"/>
                    <a:pt x="63" y="1220"/>
                  </a:cubicBezTo>
                  <a:cubicBezTo>
                    <a:pt x="71" y="1282"/>
                    <a:pt x="192" y="1278"/>
                    <a:pt x="224" y="1280"/>
                  </a:cubicBezTo>
                  <a:cubicBezTo>
                    <a:pt x="1168" y="1267"/>
                    <a:pt x="949" y="1496"/>
                    <a:pt x="1175" y="1253"/>
                  </a:cubicBezTo>
                  <a:cubicBezTo>
                    <a:pt x="1223" y="1117"/>
                    <a:pt x="1166" y="1286"/>
                    <a:pt x="1188" y="872"/>
                  </a:cubicBezTo>
                  <a:cubicBezTo>
                    <a:pt x="1189" y="858"/>
                    <a:pt x="1232" y="845"/>
                    <a:pt x="1242" y="845"/>
                  </a:cubicBezTo>
                  <a:cubicBezTo>
                    <a:pt x="1445" y="840"/>
                    <a:pt x="1649" y="840"/>
                    <a:pt x="1852" y="838"/>
                  </a:cubicBezTo>
                  <a:cubicBezTo>
                    <a:pt x="1980" y="815"/>
                    <a:pt x="2036" y="815"/>
                    <a:pt x="2200" y="811"/>
                  </a:cubicBezTo>
                  <a:cubicBezTo>
                    <a:pt x="2274" y="804"/>
                    <a:pt x="2358" y="795"/>
                    <a:pt x="2428" y="765"/>
                  </a:cubicBezTo>
                  <a:cubicBezTo>
                    <a:pt x="2485" y="741"/>
                    <a:pt x="2543" y="706"/>
                    <a:pt x="2602" y="691"/>
                  </a:cubicBezTo>
                  <a:cubicBezTo>
                    <a:pt x="2620" y="672"/>
                    <a:pt x="2650" y="659"/>
                    <a:pt x="2675" y="651"/>
                  </a:cubicBezTo>
                  <a:cubicBezTo>
                    <a:pt x="2689" y="647"/>
                    <a:pt x="2702" y="641"/>
                    <a:pt x="2716" y="637"/>
                  </a:cubicBezTo>
                  <a:cubicBezTo>
                    <a:pt x="2723" y="635"/>
                    <a:pt x="2736" y="631"/>
                    <a:pt x="2736" y="631"/>
                  </a:cubicBezTo>
                  <a:cubicBezTo>
                    <a:pt x="2743" y="626"/>
                    <a:pt x="2756" y="625"/>
                    <a:pt x="2756" y="617"/>
                  </a:cubicBezTo>
                  <a:cubicBezTo>
                    <a:pt x="2756" y="609"/>
                    <a:pt x="2743" y="607"/>
                    <a:pt x="2736" y="604"/>
                  </a:cubicBezTo>
                  <a:cubicBezTo>
                    <a:pt x="2712" y="595"/>
                    <a:pt x="2686" y="591"/>
                    <a:pt x="2662" y="584"/>
                  </a:cubicBezTo>
                  <a:cubicBezTo>
                    <a:pt x="2597" y="514"/>
                    <a:pt x="2522" y="499"/>
                    <a:pt x="2428" y="490"/>
                  </a:cubicBezTo>
                  <a:cubicBezTo>
                    <a:pt x="2269" y="449"/>
                    <a:pt x="1611" y="472"/>
                    <a:pt x="1443" y="470"/>
                  </a:cubicBezTo>
                  <a:cubicBezTo>
                    <a:pt x="1391" y="459"/>
                    <a:pt x="1340" y="445"/>
                    <a:pt x="1289" y="430"/>
                  </a:cubicBezTo>
                  <a:cubicBezTo>
                    <a:pt x="1262" y="400"/>
                    <a:pt x="1229" y="378"/>
                    <a:pt x="1202" y="349"/>
                  </a:cubicBezTo>
                  <a:cubicBezTo>
                    <a:pt x="1200" y="318"/>
                    <a:pt x="1198" y="287"/>
                    <a:pt x="1195" y="256"/>
                  </a:cubicBezTo>
                  <a:cubicBezTo>
                    <a:pt x="1192" y="220"/>
                    <a:pt x="1172" y="10"/>
                    <a:pt x="1108" y="8"/>
                  </a:cubicBezTo>
                  <a:cubicBezTo>
                    <a:pt x="903" y="2"/>
                    <a:pt x="697" y="0"/>
                    <a:pt x="492" y="1"/>
                  </a:cubicBezTo>
                  <a:cubicBezTo>
                    <a:pt x="333" y="2"/>
                    <a:pt x="175" y="10"/>
                    <a:pt x="16" y="14"/>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60792" name="Text Box 24"/>
          <p:cNvSpPr txBox="1">
            <a:spLocks noChangeArrowheads="1"/>
          </p:cNvSpPr>
          <p:nvPr/>
        </p:nvSpPr>
        <p:spPr bwMode="auto">
          <a:xfrm>
            <a:off x="373965" y="2937851"/>
            <a:ext cx="3291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000" dirty="0">
                <a:solidFill>
                  <a:schemeClr val="tx1"/>
                </a:solidFill>
              </a:rPr>
              <a:t>More concentrated</a:t>
            </a:r>
          </a:p>
        </p:txBody>
      </p:sp>
      <p:sp>
        <p:nvSpPr>
          <p:cNvPr id="160793" name="Text Box 25"/>
          <p:cNvSpPr txBox="1">
            <a:spLocks noChangeArrowheads="1"/>
          </p:cNvSpPr>
          <p:nvPr/>
        </p:nvSpPr>
        <p:spPr bwMode="auto">
          <a:xfrm>
            <a:off x="2289271" y="2017937"/>
            <a:ext cx="21605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solidFill>
                  <a:srgbClr val="99CCFF"/>
                </a:solidFill>
              </a:rPr>
              <a:t>Less concentrated</a:t>
            </a:r>
          </a:p>
        </p:txBody>
      </p:sp>
      <p:sp>
        <p:nvSpPr>
          <p:cNvPr id="160794" name="Oval 26"/>
          <p:cNvSpPr>
            <a:spLocks noChangeArrowheads="1"/>
          </p:cNvSpPr>
          <p:nvPr/>
        </p:nvSpPr>
        <p:spPr bwMode="auto">
          <a:xfrm>
            <a:off x="105669" y="911226"/>
            <a:ext cx="1657350" cy="3603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t>Mineral</a:t>
            </a:r>
          </a:p>
        </p:txBody>
      </p:sp>
      <p:sp>
        <p:nvSpPr>
          <p:cNvPr id="160795" name="Text Box 27"/>
          <p:cNvSpPr txBox="1">
            <a:spLocks noChangeArrowheads="1"/>
          </p:cNvSpPr>
          <p:nvPr/>
        </p:nvSpPr>
        <p:spPr bwMode="auto">
          <a:xfrm>
            <a:off x="34232" y="4942111"/>
            <a:ext cx="4033830" cy="1200329"/>
          </a:xfrm>
          <a:prstGeom prst="rect">
            <a:avLst/>
          </a:prstGeom>
          <a:solidFill>
            <a:srgbClr val="00B050"/>
          </a:solidFill>
          <a:ln>
            <a:noFill/>
          </a:ln>
          <a:effectLst/>
        </p:spPr>
        <p:txBody>
          <a:bodyPr wrap="square">
            <a:spAutoFit/>
          </a:bodyPr>
          <a:lstStyle/>
          <a:p>
            <a:pPr algn="ctr">
              <a:spcBef>
                <a:spcPct val="50000"/>
              </a:spcBef>
            </a:pPr>
            <a:r>
              <a:rPr lang="en-GB" altLang="en-US" dirty="0" smtClean="0"/>
              <a:t>Plant </a:t>
            </a:r>
            <a:r>
              <a:rPr lang="en-GB" altLang="en-US" dirty="0"/>
              <a:t>nutrients are taken in by root hair cells using active transport.</a:t>
            </a:r>
          </a:p>
        </p:txBody>
      </p:sp>
      <p:pic>
        <p:nvPicPr>
          <p:cNvPr id="15" name="Picture 8" descr="BODY_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796" y="1005876"/>
            <a:ext cx="1919385" cy="34433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04048" y="3321273"/>
            <a:ext cx="4033830" cy="3190498"/>
            <a:chOff x="5004048" y="3321273"/>
            <a:chExt cx="4033830" cy="3190498"/>
          </a:xfrm>
        </p:grpSpPr>
        <p:sp>
          <p:nvSpPr>
            <p:cNvPr id="16" name="Text Box 27"/>
            <p:cNvSpPr txBox="1">
              <a:spLocks noChangeArrowheads="1"/>
            </p:cNvSpPr>
            <p:nvPr/>
          </p:nvSpPr>
          <p:spPr bwMode="auto">
            <a:xfrm>
              <a:off x="5004048" y="4942111"/>
              <a:ext cx="4033830" cy="1569660"/>
            </a:xfrm>
            <a:prstGeom prst="rect">
              <a:avLst/>
            </a:prstGeom>
            <a:solidFill>
              <a:srgbClr val="336699"/>
            </a:solidFill>
            <a:ln>
              <a:noFill/>
            </a:ln>
            <a:effectLst/>
          </p:spPr>
          <p:txBody>
            <a:bodyPr wrap="square">
              <a:spAutoFit/>
            </a:bodyPr>
            <a:lstStyle/>
            <a:p>
              <a:pPr algn="ctr">
                <a:spcBef>
                  <a:spcPct val="50000"/>
                </a:spcBef>
              </a:pPr>
              <a:r>
                <a:rPr lang="en-GB" altLang="en-US" dirty="0" smtClean="0"/>
                <a:t>Sugar molecules are absorbed from the gut into blood by active transport.</a:t>
              </a:r>
              <a:endParaRPr lang="en-GB" altLang="en-US" dirty="0"/>
            </a:p>
          </p:txBody>
        </p:sp>
        <p:sp>
          <p:nvSpPr>
            <p:cNvPr id="2" name="Up Arrow 1"/>
            <p:cNvSpPr/>
            <p:nvPr/>
          </p:nvSpPr>
          <p:spPr bwMode="auto">
            <a:xfrm>
              <a:off x="6962147" y="3321273"/>
              <a:ext cx="346157" cy="1620838"/>
            </a:xfrm>
            <a:prstGeom prst="upArrow">
              <a:avLst/>
            </a:prstGeom>
            <a:solidFill>
              <a:srgbClr val="33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Comic Sans MS" pitchFamily="66" charset="0"/>
              </a:endParaRPr>
            </a:p>
          </p:txBody>
        </p:sp>
      </p:grpSp>
    </p:spTree>
    <p:extLst>
      <p:ext uri="{BB962C8B-B14F-4D97-AF65-F5344CB8AC3E}">
        <p14:creationId xmlns:p14="http://schemas.microsoft.com/office/powerpoint/2010/main" val="552953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0789"/>
                                        </p:tgtEl>
                                        <p:attrNameLst>
                                          <p:attrName>style.visibility</p:attrName>
                                        </p:attrNameLst>
                                      </p:cBhvr>
                                      <p:to>
                                        <p:strVal val="visible"/>
                                      </p:to>
                                    </p:set>
                                    <p:animEffect transition="in" filter="wipe(left)">
                                      <p:cBhvr>
                                        <p:cTn id="7" dur="500"/>
                                        <p:tgtEl>
                                          <p:spTgt spid="160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0792"/>
                                        </p:tgtEl>
                                        <p:attrNameLst>
                                          <p:attrName>style.visibility</p:attrName>
                                        </p:attrNameLst>
                                      </p:cBhvr>
                                      <p:to>
                                        <p:strVal val="visible"/>
                                      </p:to>
                                    </p:set>
                                    <p:animEffect transition="in" filter="wipe(left)">
                                      <p:cBhvr>
                                        <p:cTn id="12" dur="500"/>
                                        <p:tgtEl>
                                          <p:spTgt spid="1607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0793"/>
                                        </p:tgtEl>
                                        <p:attrNameLst>
                                          <p:attrName>style.visibility</p:attrName>
                                        </p:attrNameLst>
                                      </p:cBhvr>
                                      <p:to>
                                        <p:strVal val="visible"/>
                                      </p:to>
                                    </p:set>
                                    <p:animEffect transition="in" filter="wipe(left)">
                                      <p:cBhvr>
                                        <p:cTn id="17" dur="500"/>
                                        <p:tgtEl>
                                          <p:spTgt spid="1607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794"/>
                                        </p:tgtEl>
                                        <p:attrNameLst>
                                          <p:attrName>style.visibility</p:attrName>
                                        </p:attrNameLst>
                                      </p:cBhvr>
                                      <p:to>
                                        <p:strVal val="visible"/>
                                      </p:to>
                                    </p:set>
                                    <p:animEffect transition="in" filter="wipe(left)">
                                      <p:cBhvr>
                                        <p:cTn id="22" dur="500"/>
                                        <p:tgtEl>
                                          <p:spTgt spid="160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3.05556E-6 2.22222E-6 L 0.0276 0.29907 " pathEditMode="relative" rAng="0" ptsTypes="AA">
                                      <p:cBhvr>
                                        <p:cTn id="26" dur="2000" fill="hold"/>
                                        <p:tgtEl>
                                          <p:spTgt spid="160794"/>
                                        </p:tgtEl>
                                        <p:attrNameLst>
                                          <p:attrName>ppt_x</p:attrName>
                                          <p:attrName>ppt_y</p:attrName>
                                        </p:attrNameLst>
                                      </p:cBhvr>
                                      <p:rCtr x="1372" y="1495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0795"/>
                                        </p:tgtEl>
                                        <p:attrNameLst>
                                          <p:attrName>style.visibility</p:attrName>
                                        </p:attrNameLst>
                                      </p:cBhvr>
                                      <p:to>
                                        <p:strVal val="visible"/>
                                      </p:to>
                                    </p:set>
                                    <p:animEffect transition="in" filter="wipe(left)">
                                      <p:cBhvr>
                                        <p:cTn id="31" dur="500"/>
                                        <p:tgtEl>
                                          <p:spTgt spid="16079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lide(fromBottom)">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2" grpId="0"/>
      <p:bldP spid="160793" grpId="0"/>
      <p:bldP spid="160794" grpId="0" animBg="1"/>
      <p:bldP spid="160794" grpId="1" animBg="1"/>
      <p:bldP spid="1607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28"/>
            <a:ext cx="9144000" cy="838200"/>
          </a:xfrm>
        </p:spPr>
        <p:txBody>
          <a:bodyPr/>
          <a:lstStyle/>
          <a:p>
            <a:pPr>
              <a:defRPr/>
            </a:pPr>
            <a:r>
              <a:rPr lang="en-GB" sz="4000" dirty="0" smtClean="0"/>
              <a:t>Comparing Diffusion, Osmosis and Active Transport</a:t>
            </a:r>
            <a:endParaRPr lang="en-GB" sz="4000" dirty="0"/>
          </a:p>
        </p:txBody>
      </p:sp>
      <p:sp>
        <p:nvSpPr>
          <p:cNvPr id="6147"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05EBF0AA-48EF-4380-A53A-7F89BB4060FE}"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6148" name="Oval 4"/>
          <p:cNvSpPr>
            <a:spLocks noChangeArrowheads="1"/>
          </p:cNvSpPr>
          <p:nvPr/>
        </p:nvSpPr>
        <p:spPr bwMode="auto">
          <a:xfrm>
            <a:off x="467544" y="1268760"/>
            <a:ext cx="4607210" cy="3484930"/>
          </a:xfrm>
          <a:prstGeom prst="ellipse">
            <a:avLst/>
          </a:prstGeom>
          <a:solidFill>
            <a:schemeClr val="tx1"/>
          </a:solidFill>
          <a:ln w="76200" algn="ctr">
            <a:solidFill>
              <a:srgbClr val="00B050"/>
            </a:solidFill>
            <a:round/>
            <a:headEnd/>
            <a:tailEnd/>
          </a:ln>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r>
              <a:rPr lang="en-GB" altLang="en-US" sz="2400" dirty="0" smtClean="0"/>
              <a:t>Diffusion</a:t>
            </a:r>
            <a:endParaRPr lang="en-GB" altLang="en-US" sz="2400" dirty="0"/>
          </a:p>
        </p:txBody>
      </p:sp>
      <p:sp>
        <p:nvSpPr>
          <p:cNvPr id="6149" name="Oval 5"/>
          <p:cNvSpPr>
            <a:spLocks noChangeArrowheads="1"/>
          </p:cNvSpPr>
          <p:nvPr/>
        </p:nvSpPr>
        <p:spPr bwMode="auto">
          <a:xfrm>
            <a:off x="3952255" y="1268760"/>
            <a:ext cx="4607210" cy="3484930"/>
          </a:xfrm>
          <a:prstGeom prst="ellipse">
            <a:avLst/>
          </a:prstGeom>
          <a:noFill/>
          <a:ln w="7620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r" eaLnBrk="1" hangingPunct="1">
              <a:spcBef>
                <a:spcPct val="0"/>
              </a:spcBef>
              <a:buFontTx/>
              <a:buNone/>
            </a:pPr>
            <a:r>
              <a:rPr lang="en-GB" altLang="en-US" sz="2400" dirty="0" smtClean="0"/>
              <a:t>Osmosis</a:t>
            </a:r>
            <a:endParaRPr lang="en-GB" altLang="en-US" sz="2400" dirty="0"/>
          </a:p>
        </p:txBody>
      </p:sp>
      <p:sp>
        <p:nvSpPr>
          <p:cNvPr id="6" name="Oval 4"/>
          <p:cNvSpPr>
            <a:spLocks noChangeArrowheads="1"/>
          </p:cNvSpPr>
          <p:nvPr/>
        </p:nvSpPr>
        <p:spPr bwMode="auto">
          <a:xfrm>
            <a:off x="2209899" y="3256536"/>
            <a:ext cx="4607210" cy="3484930"/>
          </a:xfrm>
          <a:prstGeom prst="ellipse">
            <a:avLst/>
          </a:prstGeom>
          <a:noFill/>
          <a:ln w="76200" algn="ctr">
            <a:solidFill>
              <a:srgbClr val="99CCFF"/>
            </a:solidFill>
            <a:round/>
            <a:headEnd/>
            <a:tailEnd/>
          </a:ln>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GB" altLang="en-US" sz="2400" dirty="0" smtClean="0"/>
          </a:p>
          <a:p>
            <a:pPr eaLnBrk="1" hangingPunct="1">
              <a:spcBef>
                <a:spcPct val="0"/>
              </a:spcBef>
              <a:buFontTx/>
              <a:buNone/>
            </a:pPr>
            <a:endParaRPr lang="en-GB" altLang="en-US" sz="2400" dirty="0"/>
          </a:p>
          <a:p>
            <a:pPr eaLnBrk="1" hangingPunct="1">
              <a:spcBef>
                <a:spcPct val="0"/>
              </a:spcBef>
              <a:buFontTx/>
              <a:buNone/>
            </a:pPr>
            <a:endParaRPr lang="en-GB" altLang="en-US" sz="2400" dirty="0" smtClean="0"/>
          </a:p>
          <a:p>
            <a:pPr eaLnBrk="1" hangingPunct="1">
              <a:spcBef>
                <a:spcPct val="0"/>
              </a:spcBef>
              <a:buFontTx/>
              <a:buNone/>
            </a:pPr>
            <a:endParaRPr lang="en-GB" altLang="en-US" sz="2400" dirty="0"/>
          </a:p>
          <a:p>
            <a:pPr eaLnBrk="1" hangingPunct="1">
              <a:spcBef>
                <a:spcPct val="0"/>
              </a:spcBef>
              <a:buFontTx/>
              <a:buNone/>
            </a:pPr>
            <a:endParaRPr lang="en-GB" altLang="en-US" sz="2400" dirty="0" smtClean="0"/>
          </a:p>
          <a:p>
            <a:pPr eaLnBrk="1" hangingPunct="1">
              <a:spcBef>
                <a:spcPct val="0"/>
              </a:spcBef>
              <a:buFontTx/>
              <a:buNone/>
            </a:pPr>
            <a:endParaRPr lang="en-GB" altLang="en-US" sz="2400" dirty="0" smtClean="0"/>
          </a:p>
          <a:p>
            <a:pPr algn="ctr" eaLnBrk="1" hangingPunct="1">
              <a:spcBef>
                <a:spcPct val="0"/>
              </a:spcBef>
              <a:buFontTx/>
              <a:buNone/>
            </a:pPr>
            <a:r>
              <a:rPr lang="en-GB" altLang="en-US" sz="2400" dirty="0" smtClean="0"/>
              <a:t>Active transport</a:t>
            </a:r>
            <a:endParaRPr lang="en-GB" altLang="en-US" sz="2400" dirty="0"/>
          </a:p>
        </p:txBody>
      </p:sp>
    </p:spTree>
    <p:extLst>
      <p:ext uri="{BB962C8B-B14F-4D97-AF65-F5344CB8AC3E}">
        <p14:creationId xmlns:p14="http://schemas.microsoft.com/office/powerpoint/2010/main" val="2676181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E4CCAD3B-0D12-403D-8B01-35051FF136C9}" type="datetime1">
              <a:rPr lang="en-GB" altLang="en-US"/>
              <a:pPr/>
              <a:t>18/07/2017</a:t>
            </a:fld>
            <a:endParaRPr lang="en-GB" altLang="en-US"/>
          </a:p>
        </p:txBody>
      </p:sp>
      <p:sp>
        <p:nvSpPr>
          <p:cNvPr id="265218" name="Rectangle 2"/>
          <p:cNvSpPr>
            <a:spLocks noGrp="1" noChangeArrowheads="1"/>
          </p:cNvSpPr>
          <p:nvPr>
            <p:ph type="title"/>
          </p:nvPr>
        </p:nvSpPr>
        <p:spPr/>
        <p:txBody>
          <a:bodyPr/>
          <a:lstStyle/>
          <a:p>
            <a:r>
              <a:rPr lang="en-GB" altLang="en-US" dirty="0" smtClean="0"/>
              <a:t>Bacteria (prokaryotic) cells</a:t>
            </a:r>
            <a:endParaRPr lang="en-GB" altLang="en-US" dirty="0"/>
          </a:p>
        </p:txBody>
      </p:sp>
      <p:sp>
        <p:nvSpPr>
          <p:cNvPr id="265219" name="Text Box 3"/>
          <p:cNvSpPr txBox="1">
            <a:spLocks noChangeArrowheads="1"/>
          </p:cNvSpPr>
          <p:nvPr/>
        </p:nvSpPr>
        <p:spPr bwMode="auto">
          <a:xfrm>
            <a:off x="0" y="76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9999"/>
                </a:solidFill>
              </a:rPr>
              <a:t>Consider a bacteria cell in more detail:</a:t>
            </a:r>
          </a:p>
        </p:txBody>
      </p:sp>
      <p:grpSp>
        <p:nvGrpSpPr>
          <p:cNvPr id="265220" name="Group 4"/>
          <p:cNvGrpSpPr>
            <a:grpSpLocks/>
          </p:cNvGrpSpPr>
          <p:nvPr/>
        </p:nvGrpSpPr>
        <p:grpSpPr bwMode="auto">
          <a:xfrm>
            <a:off x="19745" y="1251942"/>
            <a:ext cx="4552950" cy="4673600"/>
            <a:chOff x="103" y="1117"/>
            <a:chExt cx="2868" cy="2944"/>
          </a:xfrm>
        </p:grpSpPr>
        <p:pic>
          <p:nvPicPr>
            <p:cNvPr id="265221" name="Picture 5" descr="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117"/>
              <a:ext cx="2013" cy="1510"/>
            </a:xfrm>
            <a:prstGeom prst="rect">
              <a:avLst/>
            </a:prstGeom>
            <a:noFill/>
            <a:extLst>
              <a:ext uri="{909E8E84-426E-40DD-AFC4-6F175D3DCCD1}">
                <a14:hiddenFill xmlns:a14="http://schemas.microsoft.com/office/drawing/2010/main">
                  <a:solidFill>
                    <a:srgbClr val="FFFFFF"/>
                  </a:solidFill>
                </a14:hiddenFill>
              </a:ext>
            </a:extLst>
          </p:spPr>
        </p:pic>
        <p:sp>
          <p:nvSpPr>
            <p:cNvPr id="265222" name="Text Box 6"/>
            <p:cNvSpPr txBox="1">
              <a:spLocks noChangeArrowheads="1"/>
            </p:cNvSpPr>
            <p:nvPr/>
          </p:nvSpPr>
          <p:spPr bwMode="auto">
            <a:xfrm>
              <a:off x="103" y="2646"/>
              <a:ext cx="2868" cy="1415"/>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000" dirty="0"/>
                <a:t>Bacteria contain cytoplasm and a </a:t>
              </a:r>
              <a:r>
                <a:rPr lang="en-GB" altLang="en-US" sz="2000" dirty="0" smtClean="0"/>
                <a:t>______ surrounded </a:t>
              </a:r>
              <a:r>
                <a:rPr lang="en-GB" altLang="en-US" sz="2000" dirty="0"/>
                <a:t>by a cell wall.  The </a:t>
              </a:r>
              <a:r>
                <a:rPr lang="en-GB" altLang="en-US" sz="2000" dirty="0" smtClean="0"/>
                <a:t>______ are </a:t>
              </a:r>
              <a:r>
                <a:rPr lang="en-GB" altLang="en-US" sz="2000" dirty="0"/>
                <a:t>NOT in a distinct </a:t>
              </a:r>
              <a:r>
                <a:rPr lang="en-GB" altLang="en-US" sz="2000" dirty="0" smtClean="0"/>
                <a:t>_____ and </a:t>
              </a:r>
              <a:r>
                <a:rPr lang="en-GB" altLang="en-US" sz="2000" dirty="0"/>
                <a:t>bacterial cells do not have mitochondria or chloroplasts</a:t>
              </a:r>
              <a:r>
                <a:rPr lang="en-GB" altLang="en-US" sz="2000" dirty="0" smtClean="0"/>
                <a:t>.  They may have one or more small rings of DNA called _______.</a:t>
              </a:r>
              <a:endParaRPr lang="en-GB" altLang="en-US" sz="2000" dirty="0"/>
            </a:p>
          </p:txBody>
        </p:sp>
      </p:grpSp>
      <p:pic>
        <p:nvPicPr>
          <p:cNvPr id="265224" name="Picture 8" descr="bacteria_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413"/>
            <a:ext cx="4202113"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589" y="6021288"/>
            <a:ext cx="4392488" cy="707886"/>
          </a:xfrm>
          <a:prstGeom prst="rect">
            <a:avLst/>
          </a:prstGeom>
          <a:noFill/>
          <a:ln w="28575">
            <a:solidFill>
              <a:srgbClr val="FF0000"/>
            </a:solidFill>
          </a:ln>
        </p:spPr>
        <p:txBody>
          <a:bodyPr wrap="square" rtlCol="0">
            <a:spAutoFit/>
          </a:bodyPr>
          <a:lstStyle/>
          <a:p>
            <a:pPr algn="ctr"/>
            <a:r>
              <a:rPr lang="en-GB" sz="2000" b="1" dirty="0" smtClean="0"/>
              <a:t>Words</a:t>
            </a:r>
            <a:r>
              <a:rPr lang="en-GB" sz="2000" dirty="0" smtClean="0"/>
              <a:t> – nucleus, membrane, plasmids, genes  </a:t>
            </a:r>
            <a:endParaRPr lang="en-GB" sz="2000" dirty="0"/>
          </a:p>
        </p:txBody>
      </p:sp>
      <p:sp>
        <p:nvSpPr>
          <p:cNvPr id="10" name="TextBox 9"/>
          <p:cNvSpPr txBox="1"/>
          <p:nvPr/>
        </p:nvSpPr>
        <p:spPr>
          <a:xfrm>
            <a:off x="4627778" y="5959732"/>
            <a:ext cx="4048678" cy="830997"/>
          </a:xfrm>
          <a:prstGeom prst="rect">
            <a:avLst/>
          </a:prstGeom>
          <a:solidFill>
            <a:srgbClr val="C00000"/>
          </a:solidFill>
        </p:spPr>
        <p:txBody>
          <a:bodyPr wrap="square" rtlCol="0">
            <a:spAutoFit/>
          </a:bodyPr>
          <a:lstStyle/>
          <a:p>
            <a:pPr algn="ctr"/>
            <a:r>
              <a:rPr lang="en-GB" dirty="0" smtClean="0"/>
              <a:t>Typical size of bacterial cell = 2</a:t>
            </a:r>
            <a:r>
              <a:rPr lang="el-GR" dirty="0" smtClean="0">
                <a:latin typeface="Times New Roman" panose="02020603050405020304" pitchFamily="18" charset="0"/>
                <a:cs typeface="Times New Roman" panose="02020603050405020304" pitchFamily="18" charset="0"/>
              </a:rPr>
              <a:t>μ</a:t>
            </a:r>
            <a:r>
              <a:rPr lang="en-GB" dirty="0" smtClean="0"/>
              <a:t>m</a:t>
            </a:r>
            <a:endParaRPr lang="en-GB" dirty="0"/>
          </a:p>
        </p:txBody>
      </p:sp>
    </p:spTree>
    <p:extLst>
      <p:ext uri="{BB962C8B-B14F-4D97-AF65-F5344CB8AC3E}">
        <p14:creationId xmlns:p14="http://schemas.microsoft.com/office/powerpoint/2010/main" val="212607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wipe(left)">
                                      <p:cBhvr>
                                        <p:cTn id="7" dur="500"/>
                                        <p:tgtEl>
                                          <p:spTgt spid="265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5224"/>
                                        </p:tgtEl>
                                        <p:attrNameLst>
                                          <p:attrName>style.visibility</p:attrName>
                                        </p:attrNameLst>
                                      </p:cBhvr>
                                      <p:to>
                                        <p:strVal val="visible"/>
                                      </p:to>
                                    </p:set>
                                    <p:animEffect transition="in" filter="wipe(up)">
                                      <p:cBhvr>
                                        <p:cTn id="12" dur="500"/>
                                        <p:tgtEl>
                                          <p:spTgt spid="2652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5220"/>
                                        </p:tgtEl>
                                        <p:attrNameLst>
                                          <p:attrName>style.visibility</p:attrName>
                                        </p:attrNameLst>
                                      </p:cBhvr>
                                      <p:to>
                                        <p:strVal val="visible"/>
                                      </p:to>
                                    </p:set>
                                    <p:animEffect transition="in" filter="wipe(up)">
                                      <p:cBhvr>
                                        <p:cTn id="17" dur="500"/>
                                        <p:tgtEl>
                                          <p:spTgt spid="265220"/>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CFD9FED4-FF9A-4520-8F1B-EC6AF16D6C60}"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5123" name="Rectangle 3"/>
          <p:cNvSpPr>
            <a:spLocks noChangeArrowheads="1"/>
          </p:cNvSpPr>
          <p:nvPr/>
        </p:nvSpPr>
        <p:spPr bwMode="auto">
          <a:xfrm>
            <a:off x="0" y="1576388"/>
            <a:ext cx="9144000" cy="4152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5124" name="Group 49"/>
          <p:cNvGrpSpPr>
            <a:grpSpLocks/>
          </p:cNvGrpSpPr>
          <p:nvPr/>
        </p:nvGrpSpPr>
        <p:grpSpPr bwMode="auto">
          <a:xfrm>
            <a:off x="3629025" y="2005013"/>
            <a:ext cx="2436813" cy="3286125"/>
            <a:chOff x="2286" y="1263"/>
            <a:chExt cx="1535" cy="2070"/>
          </a:xfrm>
        </p:grpSpPr>
        <p:grpSp>
          <p:nvGrpSpPr>
            <p:cNvPr id="5142" name="Group 17"/>
            <p:cNvGrpSpPr>
              <a:grpSpLocks/>
            </p:cNvGrpSpPr>
            <p:nvPr/>
          </p:nvGrpSpPr>
          <p:grpSpPr bwMode="auto">
            <a:xfrm>
              <a:off x="2286" y="1263"/>
              <a:ext cx="1535" cy="2070"/>
              <a:chOff x="276" y="1944"/>
              <a:chExt cx="1308" cy="1764"/>
            </a:xfrm>
          </p:grpSpPr>
          <p:sp>
            <p:nvSpPr>
              <p:cNvPr id="5150" name="Freeform 18" descr="Blue tissue paper"/>
              <p:cNvSpPr>
                <a:spLocks/>
              </p:cNvSpPr>
              <p:nvPr/>
            </p:nvSpPr>
            <p:spPr bwMode="auto">
              <a:xfrm>
                <a:off x="276" y="1944"/>
                <a:ext cx="1308" cy="1764"/>
              </a:xfrm>
              <a:custGeom>
                <a:avLst/>
                <a:gdLst>
                  <a:gd name="T0" fmla="*/ 624 w 1308"/>
                  <a:gd name="T1" fmla="*/ 1764 h 1764"/>
                  <a:gd name="T2" fmla="*/ 432 w 1308"/>
                  <a:gd name="T3" fmla="*/ 1752 h 1764"/>
                  <a:gd name="T4" fmla="*/ 324 w 1308"/>
                  <a:gd name="T5" fmla="*/ 1704 h 1764"/>
                  <a:gd name="T6" fmla="*/ 192 w 1308"/>
                  <a:gd name="T7" fmla="*/ 1680 h 1764"/>
                  <a:gd name="T8" fmla="*/ 156 w 1308"/>
                  <a:gd name="T9" fmla="*/ 1656 h 1764"/>
                  <a:gd name="T10" fmla="*/ 132 w 1308"/>
                  <a:gd name="T11" fmla="*/ 1620 h 1764"/>
                  <a:gd name="T12" fmla="*/ 96 w 1308"/>
                  <a:gd name="T13" fmla="*/ 1608 h 1764"/>
                  <a:gd name="T14" fmla="*/ 60 w 1308"/>
                  <a:gd name="T15" fmla="*/ 1584 h 1764"/>
                  <a:gd name="T16" fmla="*/ 0 w 1308"/>
                  <a:gd name="T17" fmla="*/ 1404 h 1764"/>
                  <a:gd name="T18" fmla="*/ 12 w 1308"/>
                  <a:gd name="T19" fmla="*/ 1188 h 1764"/>
                  <a:gd name="T20" fmla="*/ 0 w 1308"/>
                  <a:gd name="T21" fmla="*/ 1116 h 1764"/>
                  <a:gd name="T22" fmla="*/ 84 w 1308"/>
                  <a:gd name="T23" fmla="*/ 612 h 1764"/>
                  <a:gd name="T24" fmla="*/ 192 w 1308"/>
                  <a:gd name="T25" fmla="*/ 336 h 1764"/>
                  <a:gd name="T26" fmla="*/ 288 w 1308"/>
                  <a:gd name="T27" fmla="*/ 156 h 1764"/>
                  <a:gd name="T28" fmla="*/ 360 w 1308"/>
                  <a:gd name="T29" fmla="*/ 120 h 1764"/>
                  <a:gd name="T30" fmla="*/ 372 w 1308"/>
                  <a:gd name="T31" fmla="*/ 84 h 1764"/>
                  <a:gd name="T32" fmla="*/ 408 w 1308"/>
                  <a:gd name="T33" fmla="*/ 72 h 1764"/>
                  <a:gd name="T34" fmla="*/ 480 w 1308"/>
                  <a:gd name="T35" fmla="*/ 24 h 1764"/>
                  <a:gd name="T36" fmla="*/ 552 w 1308"/>
                  <a:gd name="T37" fmla="*/ 0 h 1764"/>
                  <a:gd name="T38" fmla="*/ 720 w 1308"/>
                  <a:gd name="T39" fmla="*/ 12 h 1764"/>
                  <a:gd name="T40" fmla="*/ 756 w 1308"/>
                  <a:gd name="T41" fmla="*/ 24 h 1764"/>
                  <a:gd name="T42" fmla="*/ 768 w 1308"/>
                  <a:gd name="T43" fmla="*/ 60 h 1764"/>
                  <a:gd name="T44" fmla="*/ 840 w 1308"/>
                  <a:gd name="T45" fmla="*/ 84 h 1764"/>
                  <a:gd name="T46" fmla="*/ 912 w 1308"/>
                  <a:gd name="T47" fmla="*/ 132 h 1764"/>
                  <a:gd name="T48" fmla="*/ 936 w 1308"/>
                  <a:gd name="T49" fmla="*/ 168 h 1764"/>
                  <a:gd name="T50" fmla="*/ 1008 w 1308"/>
                  <a:gd name="T51" fmla="*/ 216 h 1764"/>
                  <a:gd name="T52" fmla="*/ 1080 w 1308"/>
                  <a:gd name="T53" fmla="*/ 312 h 1764"/>
                  <a:gd name="T54" fmla="*/ 1152 w 1308"/>
                  <a:gd name="T55" fmla="*/ 408 h 1764"/>
                  <a:gd name="T56" fmla="*/ 1212 w 1308"/>
                  <a:gd name="T57" fmla="*/ 516 h 1764"/>
                  <a:gd name="T58" fmla="*/ 1272 w 1308"/>
                  <a:gd name="T59" fmla="*/ 660 h 1764"/>
                  <a:gd name="T60" fmla="*/ 1308 w 1308"/>
                  <a:gd name="T61" fmla="*/ 780 h 1764"/>
                  <a:gd name="T62" fmla="*/ 1284 w 1308"/>
                  <a:gd name="T63" fmla="*/ 972 h 1764"/>
                  <a:gd name="T64" fmla="*/ 1236 w 1308"/>
                  <a:gd name="T65" fmla="*/ 1284 h 1764"/>
                  <a:gd name="T66" fmla="*/ 1140 w 1308"/>
                  <a:gd name="T67" fmla="*/ 1452 h 1764"/>
                  <a:gd name="T68" fmla="*/ 1080 w 1308"/>
                  <a:gd name="T69" fmla="*/ 1512 h 1764"/>
                  <a:gd name="T70" fmla="*/ 1020 w 1308"/>
                  <a:gd name="T71" fmla="*/ 1560 h 1764"/>
                  <a:gd name="T72" fmla="*/ 960 w 1308"/>
                  <a:gd name="T73" fmla="*/ 1608 h 1764"/>
                  <a:gd name="T74" fmla="*/ 924 w 1308"/>
                  <a:gd name="T75" fmla="*/ 1632 h 1764"/>
                  <a:gd name="T76" fmla="*/ 624 w 1308"/>
                  <a:gd name="T77" fmla="*/ 1764 h 17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8" h="1764">
                    <a:moveTo>
                      <a:pt x="624" y="1764"/>
                    </a:moveTo>
                    <a:cubicBezTo>
                      <a:pt x="560" y="1760"/>
                      <a:pt x="496" y="1761"/>
                      <a:pt x="432" y="1752"/>
                    </a:cubicBezTo>
                    <a:cubicBezTo>
                      <a:pt x="295" y="1733"/>
                      <a:pt x="410" y="1736"/>
                      <a:pt x="324" y="1704"/>
                    </a:cubicBezTo>
                    <a:cubicBezTo>
                      <a:pt x="311" y="1699"/>
                      <a:pt x="200" y="1681"/>
                      <a:pt x="192" y="1680"/>
                    </a:cubicBezTo>
                    <a:cubicBezTo>
                      <a:pt x="180" y="1672"/>
                      <a:pt x="166" y="1666"/>
                      <a:pt x="156" y="1656"/>
                    </a:cubicBezTo>
                    <a:cubicBezTo>
                      <a:pt x="146" y="1646"/>
                      <a:pt x="143" y="1629"/>
                      <a:pt x="132" y="1620"/>
                    </a:cubicBezTo>
                    <a:cubicBezTo>
                      <a:pt x="122" y="1612"/>
                      <a:pt x="107" y="1614"/>
                      <a:pt x="96" y="1608"/>
                    </a:cubicBezTo>
                    <a:cubicBezTo>
                      <a:pt x="83" y="1602"/>
                      <a:pt x="72" y="1592"/>
                      <a:pt x="60" y="1584"/>
                    </a:cubicBezTo>
                    <a:cubicBezTo>
                      <a:pt x="21" y="1526"/>
                      <a:pt x="11" y="1471"/>
                      <a:pt x="0" y="1404"/>
                    </a:cubicBezTo>
                    <a:cubicBezTo>
                      <a:pt x="4" y="1332"/>
                      <a:pt x="12" y="1260"/>
                      <a:pt x="12" y="1188"/>
                    </a:cubicBezTo>
                    <a:cubicBezTo>
                      <a:pt x="12" y="1164"/>
                      <a:pt x="0" y="1140"/>
                      <a:pt x="0" y="1116"/>
                    </a:cubicBezTo>
                    <a:cubicBezTo>
                      <a:pt x="0" y="911"/>
                      <a:pt x="38" y="795"/>
                      <a:pt x="84" y="612"/>
                    </a:cubicBezTo>
                    <a:cubicBezTo>
                      <a:pt x="110" y="507"/>
                      <a:pt x="133" y="425"/>
                      <a:pt x="192" y="336"/>
                    </a:cubicBezTo>
                    <a:cubicBezTo>
                      <a:pt x="214" y="303"/>
                      <a:pt x="255" y="167"/>
                      <a:pt x="288" y="156"/>
                    </a:cubicBezTo>
                    <a:cubicBezTo>
                      <a:pt x="338" y="139"/>
                      <a:pt x="313" y="151"/>
                      <a:pt x="360" y="120"/>
                    </a:cubicBezTo>
                    <a:cubicBezTo>
                      <a:pt x="364" y="108"/>
                      <a:pt x="363" y="93"/>
                      <a:pt x="372" y="84"/>
                    </a:cubicBezTo>
                    <a:cubicBezTo>
                      <a:pt x="381" y="75"/>
                      <a:pt x="397" y="78"/>
                      <a:pt x="408" y="72"/>
                    </a:cubicBezTo>
                    <a:cubicBezTo>
                      <a:pt x="433" y="58"/>
                      <a:pt x="456" y="40"/>
                      <a:pt x="480" y="24"/>
                    </a:cubicBezTo>
                    <a:cubicBezTo>
                      <a:pt x="501" y="10"/>
                      <a:pt x="552" y="0"/>
                      <a:pt x="552" y="0"/>
                    </a:cubicBezTo>
                    <a:cubicBezTo>
                      <a:pt x="608" y="4"/>
                      <a:pt x="664" y="5"/>
                      <a:pt x="720" y="12"/>
                    </a:cubicBezTo>
                    <a:cubicBezTo>
                      <a:pt x="733" y="13"/>
                      <a:pt x="747" y="15"/>
                      <a:pt x="756" y="24"/>
                    </a:cubicBezTo>
                    <a:cubicBezTo>
                      <a:pt x="765" y="33"/>
                      <a:pt x="758" y="53"/>
                      <a:pt x="768" y="60"/>
                    </a:cubicBezTo>
                    <a:cubicBezTo>
                      <a:pt x="789" y="75"/>
                      <a:pt x="840" y="84"/>
                      <a:pt x="840" y="84"/>
                    </a:cubicBezTo>
                    <a:cubicBezTo>
                      <a:pt x="900" y="174"/>
                      <a:pt x="819" y="70"/>
                      <a:pt x="912" y="132"/>
                    </a:cubicBezTo>
                    <a:cubicBezTo>
                      <a:pt x="924" y="140"/>
                      <a:pt x="925" y="159"/>
                      <a:pt x="936" y="168"/>
                    </a:cubicBezTo>
                    <a:cubicBezTo>
                      <a:pt x="958" y="187"/>
                      <a:pt x="1008" y="216"/>
                      <a:pt x="1008" y="216"/>
                    </a:cubicBezTo>
                    <a:cubicBezTo>
                      <a:pt x="1024" y="264"/>
                      <a:pt x="1038" y="284"/>
                      <a:pt x="1080" y="312"/>
                    </a:cubicBezTo>
                    <a:cubicBezTo>
                      <a:pt x="1096" y="360"/>
                      <a:pt x="1110" y="380"/>
                      <a:pt x="1152" y="408"/>
                    </a:cubicBezTo>
                    <a:cubicBezTo>
                      <a:pt x="1165" y="447"/>
                      <a:pt x="1199" y="477"/>
                      <a:pt x="1212" y="516"/>
                    </a:cubicBezTo>
                    <a:cubicBezTo>
                      <a:pt x="1231" y="574"/>
                      <a:pt x="1247" y="609"/>
                      <a:pt x="1272" y="660"/>
                    </a:cubicBezTo>
                    <a:cubicBezTo>
                      <a:pt x="1290" y="697"/>
                      <a:pt x="1295" y="741"/>
                      <a:pt x="1308" y="780"/>
                    </a:cubicBezTo>
                    <a:cubicBezTo>
                      <a:pt x="1301" y="844"/>
                      <a:pt x="1289" y="908"/>
                      <a:pt x="1284" y="972"/>
                    </a:cubicBezTo>
                    <a:cubicBezTo>
                      <a:pt x="1265" y="1214"/>
                      <a:pt x="1298" y="1145"/>
                      <a:pt x="1236" y="1284"/>
                    </a:cubicBezTo>
                    <a:cubicBezTo>
                      <a:pt x="1202" y="1360"/>
                      <a:pt x="1211" y="1404"/>
                      <a:pt x="1140" y="1452"/>
                    </a:cubicBezTo>
                    <a:cubicBezTo>
                      <a:pt x="1076" y="1548"/>
                      <a:pt x="1160" y="1432"/>
                      <a:pt x="1080" y="1512"/>
                    </a:cubicBezTo>
                    <a:cubicBezTo>
                      <a:pt x="1026" y="1566"/>
                      <a:pt x="1090" y="1537"/>
                      <a:pt x="1020" y="1560"/>
                    </a:cubicBezTo>
                    <a:cubicBezTo>
                      <a:pt x="980" y="1621"/>
                      <a:pt x="1018" y="1579"/>
                      <a:pt x="960" y="1608"/>
                    </a:cubicBezTo>
                    <a:cubicBezTo>
                      <a:pt x="947" y="1614"/>
                      <a:pt x="937" y="1626"/>
                      <a:pt x="924" y="1632"/>
                    </a:cubicBezTo>
                    <a:cubicBezTo>
                      <a:pt x="822" y="1677"/>
                      <a:pt x="707" y="1681"/>
                      <a:pt x="624" y="1764"/>
                    </a:cubicBezTo>
                    <a:close/>
                  </a:path>
                </a:pathLst>
              </a:custGeom>
              <a:blipFill dpi="0" rotWithShape="0">
                <a:blip r:embed="rId2">
                  <a:extLst>
                    <a:ext uri="{28A0092B-C50C-407E-A947-70E740481C1C}">
                      <a14:useLocalDpi xmlns:a14="http://schemas.microsoft.com/office/drawing/2010/main" val="0"/>
                    </a:ext>
                  </a:extLst>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1" name="Freeform 19"/>
              <p:cNvSpPr>
                <a:spLocks/>
              </p:cNvSpPr>
              <p:nvPr/>
            </p:nvSpPr>
            <p:spPr bwMode="auto">
              <a:xfrm>
                <a:off x="708" y="2695"/>
                <a:ext cx="372" cy="323"/>
              </a:xfrm>
              <a:custGeom>
                <a:avLst/>
                <a:gdLst>
                  <a:gd name="T0" fmla="*/ 144 w 372"/>
                  <a:gd name="T1" fmla="*/ 317 h 323"/>
                  <a:gd name="T2" fmla="*/ 12 w 372"/>
                  <a:gd name="T3" fmla="*/ 293 h 323"/>
                  <a:gd name="T4" fmla="*/ 0 w 372"/>
                  <a:gd name="T5" fmla="*/ 257 h 323"/>
                  <a:gd name="T6" fmla="*/ 48 w 372"/>
                  <a:gd name="T7" fmla="*/ 29 h 323"/>
                  <a:gd name="T8" fmla="*/ 120 w 372"/>
                  <a:gd name="T9" fmla="*/ 17 h 323"/>
                  <a:gd name="T10" fmla="*/ 372 w 372"/>
                  <a:gd name="T11" fmla="*/ 77 h 323"/>
                  <a:gd name="T12" fmla="*/ 288 w 372"/>
                  <a:gd name="T13" fmla="*/ 269 h 323"/>
                  <a:gd name="T14" fmla="*/ 192 w 372"/>
                  <a:gd name="T15" fmla="*/ 305 h 323"/>
                  <a:gd name="T16" fmla="*/ 144 w 372"/>
                  <a:gd name="T17" fmla="*/ 317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 h="323">
                    <a:moveTo>
                      <a:pt x="144" y="317"/>
                    </a:moveTo>
                    <a:cubicBezTo>
                      <a:pt x="139" y="316"/>
                      <a:pt x="24" y="303"/>
                      <a:pt x="12" y="293"/>
                    </a:cubicBezTo>
                    <a:cubicBezTo>
                      <a:pt x="2" y="285"/>
                      <a:pt x="4" y="269"/>
                      <a:pt x="0" y="257"/>
                    </a:cubicBezTo>
                    <a:cubicBezTo>
                      <a:pt x="9" y="169"/>
                      <a:pt x="21" y="110"/>
                      <a:pt x="48" y="29"/>
                    </a:cubicBezTo>
                    <a:cubicBezTo>
                      <a:pt x="56" y="6"/>
                      <a:pt x="96" y="21"/>
                      <a:pt x="120" y="17"/>
                    </a:cubicBezTo>
                    <a:cubicBezTo>
                      <a:pt x="213" y="30"/>
                      <a:pt x="321" y="0"/>
                      <a:pt x="372" y="77"/>
                    </a:cubicBezTo>
                    <a:cubicBezTo>
                      <a:pt x="356" y="156"/>
                      <a:pt x="356" y="224"/>
                      <a:pt x="288" y="269"/>
                    </a:cubicBezTo>
                    <a:cubicBezTo>
                      <a:pt x="257" y="315"/>
                      <a:pt x="245" y="323"/>
                      <a:pt x="192" y="305"/>
                    </a:cubicBezTo>
                    <a:cubicBezTo>
                      <a:pt x="152" y="318"/>
                      <a:pt x="169" y="317"/>
                      <a:pt x="144" y="317"/>
                    </a:cubicBezTo>
                    <a:close/>
                  </a:path>
                </a:pathLst>
              </a:cu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43" name="Oval 41"/>
            <p:cNvSpPr>
              <a:spLocks noChangeArrowheads="1"/>
            </p:cNvSpPr>
            <p:nvPr/>
          </p:nvSpPr>
          <p:spPr bwMode="auto">
            <a:xfrm>
              <a:off x="3376" y="249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4" name="Oval 42"/>
            <p:cNvSpPr>
              <a:spLocks noChangeArrowheads="1"/>
            </p:cNvSpPr>
            <p:nvPr/>
          </p:nvSpPr>
          <p:spPr bwMode="auto">
            <a:xfrm rot="848410">
              <a:off x="3510" y="2124"/>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5" name="Oval 43"/>
            <p:cNvSpPr>
              <a:spLocks noChangeArrowheads="1"/>
            </p:cNvSpPr>
            <p:nvPr/>
          </p:nvSpPr>
          <p:spPr bwMode="auto">
            <a:xfrm rot="-1632205">
              <a:off x="2692" y="1513"/>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6" name="Oval 44"/>
            <p:cNvSpPr>
              <a:spLocks noChangeArrowheads="1"/>
            </p:cNvSpPr>
            <p:nvPr/>
          </p:nvSpPr>
          <p:spPr bwMode="auto">
            <a:xfrm rot="1771190">
              <a:off x="2747" y="192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7" name="Oval 45"/>
            <p:cNvSpPr>
              <a:spLocks noChangeArrowheads="1"/>
            </p:cNvSpPr>
            <p:nvPr/>
          </p:nvSpPr>
          <p:spPr bwMode="auto">
            <a:xfrm rot="1228822">
              <a:off x="2519" y="2679"/>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8" name="Oval 46"/>
            <p:cNvSpPr>
              <a:spLocks noChangeArrowheads="1"/>
            </p:cNvSpPr>
            <p:nvPr/>
          </p:nvSpPr>
          <p:spPr bwMode="auto">
            <a:xfrm rot="-833999">
              <a:off x="3028" y="2981"/>
              <a:ext cx="147" cy="56"/>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49" name="Freeform 48"/>
            <p:cNvSpPr>
              <a:spLocks/>
            </p:cNvSpPr>
            <p:nvPr/>
          </p:nvSpPr>
          <p:spPr bwMode="auto">
            <a:xfrm rot="1308084">
              <a:off x="2976" y="1557"/>
              <a:ext cx="431" cy="189"/>
            </a:xfrm>
            <a:custGeom>
              <a:avLst/>
              <a:gdLst>
                <a:gd name="T0" fmla="*/ 4556 w 286"/>
                <a:gd name="T1" fmla="*/ 908 h 118"/>
                <a:gd name="T2" fmla="*/ 3300 w 286"/>
                <a:gd name="T3" fmla="*/ 2077 h 118"/>
                <a:gd name="T4" fmla="*/ 1362 w 286"/>
                <a:gd name="T5" fmla="*/ 2383 h 118"/>
                <a:gd name="T6" fmla="*/ 986 w 286"/>
                <a:gd name="T7" fmla="*/ 2950 h 118"/>
                <a:gd name="T8" fmla="*/ 2612 w 286"/>
                <a:gd name="T9" fmla="*/ 3543 h 118"/>
                <a:gd name="T10" fmla="*/ 2239 w 286"/>
                <a:gd name="T11" fmla="*/ 4988 h 118"/>
                <a:gd name="T12" fmla="*/ 6513 w 286"/>
                <a:gd name="T13" fmla="*/ 4679 h 118"/>
                <a:gd name="T14" fmla="*/ 5612 w 286"/>
                <a:gd name="T15" fmla="*/ 3543 h 118"/>
                <a:gd name="T16" fmla="*/ 5455 w 286"/>
                <a:gd name="T17" fmla="*/ 2383 h 118"/>
                <a:gd name="T18" fmla="*/ 6866 w 286"/>
                <a:gd name="T19" fmla="*/ 1522 h 118"/>
                <a:gd name="T20" fmla="*/ 6513 w 286"/>
                <a:gd name="T21" fmla="*/ 908 h 118"/>
                <a:gd name="T22" fmla="*/ 5455 w 286"/>
                <a:gd name="T23" fmla="*/ 54 h 118"/>
                <a:gd name="T24" fmla="*/ 4556 w 286"/>
                <a:gd name="T25" fmla="*/ 90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118">
                  <a:moveTo>
                    <a:pt x="171" y="21"/>
                  </a:moveTo>
                  <a:cubicBezTo>
                    <a:pt x="0" y="30"/>
                    <a:pt x="22" y="36"/>
                    <a:pt x="124" y="48"/>
                  </a:cubicBezTo>
                  <a:cubicBezTo>
                    <a:pt x="100" y="50"/>
                    <a:pt x="75" y="50"/>
                    <a:pt x="51" y="55"/>
                  </a:cubicBezTo>
                  <a:cubicBezTo>
                    <a:pt x="45" y="56"/>
                    <a:pt x="35" y="62"/>
                    <a:pt x="37" y="68"/>
                  </a:cubicBezTo>
                  <a:cubicBezTo>
                    <a:pt x="39" y="73"/>
                    <a:pt x="82" y="79"/>
                    <a:pt x="98" y="82"/>
                  </a:cubicBezTo>
                  <a:cubicBezTo>
                    <a:pt x="69" y="90"/>
                    <a:pt x="48" y="91"/>
                    <a:pt x="84" y="115"/>
                  </a:cubicBezTo>
                  <a:cubicBezTo>
                    <a:pt x="138" y="113"/>
                    <a:pt x="192" y="118"/>
                    <a:pt x="245" y="108"/>
                  </a:cubicBezTo>
                  <a:cubicBezTo>
                    <a:pt x="286" y="101"/>
                    <a:pt x="218" y="84"/>
                    <a:pt x="211" y="82"/>
                  </a:cubicBezTo>
                  <a:cubicBezTo>
                    <a:pt x="262" y="69"/>
                    <a:pt x="233" y="63"/>
                    <a:pt x="205" y="55"/>
                  </a:cubicBezTo>
                  <a:cubicBezTo>
                    <a:pt x="171" y="21"/>
                    <a:pt x="200" y="57"/>
                    <a:pt x="258" y="35"/>
                  </a:cubicBezTo>
                  <a:cubicBezTo>
                    <a:pt x="264" y="33"/>
                    <a:pt x="250" y="25"/>
                    <a:pt x="245" y="21"/>
                  </a:cubicBezTo>
                  <a:cubicBezTo>
                    <a:pt x="228" y="7"/>
                    <a:pt x="224" y="8"/>
                    <a:pt x="205" y="1"/>
                  </a:cubicBezTo>
                  <a:cubicBezTo>
                    <a:pt x="173" y="9"/>
                    <a:pt x="182" y="0"/>
                    <a:pt x="171" y="21"/>
                  </a:cubicBezTo>
                  <a:close/>
                </a:path>
              </a:pathLst>
            </a:custGeom>
            <a:solidFill>
              <a:srgbClr val="33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5" name="Text Box 4"/>
          <p:cNvSpPr txBox="1">
            <a:spLocks noChangeArrowheads="1"/>
          </p:cNvSpPr>
          <p:nvPr/>
        </p:nvSpPr>
        <p:spPr bwMode="auto">
          <a:xfrm>
            <a:off x="5862638" y="1624013"/>
            <a:ext cx="569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4)</a:t>
            </a:r>
          </a:p>
        </p:txBody>
      </p:sp>
      <p:sp>
        <p:nvSpPr>
          <p:cNvPr id="5126" name="Rectangle 6"/>
          <p:cNvSpPr>
            <a:spLocks noChangeArrowheads="1"/>
          </p:cNvSpPr>
          <p:nvPr/>
        </p:nvSpPr>
        <p:spPr bwMode="auto">
          <a:xfrm>
            <a:off x="6413500" y="3475038"/>
            <a:ext cx="1598613" cy="184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27" name="Text Box 10"/>
          <p:cNvSpPr txBox="1">
            <a:spLocks noChangeArrowheads="1"/>
          </p:cNvSpPr>
          <p:nvPr/>
        </p:nvSpPr>
        <p:spPr bwMode="auto">
          <a:xfrm>
            <a:off x="42863" y="1822450"/>
            <a:ext cx="569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1)</a:t>
            </a:r>
          </a:p>
        </p:txBody>
      </p:sp>
      <p:sp>
        <p:nvSpPr>
          <p:cNvPr id="5128" name="Text Box 11"/>
          <p:cNvSpPr txBox="1">
            <a:spLocks noChangeArrowheads="1"/>
          </p:cNvSpPr>
          <p:nvPr/>
        </p:nvSpPr>
        <p:spPr bwMode="auto">
          <a:xfrm>
            <a:off x="6510338" y="3605213"/>
            <a:ext cx="569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5)</a:t>
            </a:r>
          </a:p>
        </p:txBody>
      </p:sp>
      <p:sp>
        <p:nvSpPr>
          <p:cNvPr id="5129" name="Text Box 14"/>
          <p:cNvSpPr txBox="1">
            <a:spLocks noChangeArrowheads="1"/>
          </p:cNvSpPr>
          <p:nvPr/>
        </p:nvSpPr>
        <p:spPr bwMode="auto">
          <a:xfrm>
            <a:off x="0" y="4602163"/>
            <a:ext cx="56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3)</a:t>
            </a:r>
          </a:p>
        </p:txBody>
      </p:sp>
      <p:sp>
        <p:nvSpPr>
          <p:cNvPr id="5130" name="AutoShape 15"/>
          <p:cNvSpPr>
            <a:spLocks noChangeArrowheads="1"/>
          </p:cNvSpPr>
          <p:nvPr/>
        </p:nvSpPr>
        <p:spPr bwMode="auto">
          <a:xfrm rot="331659">
            <a:off x="5703888" y="3952875"/>
            <a:ext cx="898525" cy="273050"/>
          </a:xfrm>
          <a:prstGeom prst="leftArrow">
            <a:avLst>
              <a:gd name="adj1" fmla="val 50000"/>
              <a:gd name="adj2" fmla="val 822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31" name="AutoShape 16"/>
          <p:cNvSpPr>
            <a:spLocks noChangeArrowheads="1"/>
          </p:cNvSpPr>
          <p:nvPr/>
        </p:nvSpPr>
        <p:spPr bwMode="auto">
          <a:xfrm rot="-2363650">
            <a:off x="5187950" y="2071688"/>
            <a:ext cx="869950" cy="228600"/>
          </a:xfrm>
          <a:prstGeom prst="leftArrow">
            <a:avLst>
              <a:gd name="adj1" fmla="val 50000"/>
              <a:gd name="adj2" fmla="val 9513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32" name="AutoShape 20"/>
          <p:cNvSpPr>
            <a:spLocks noChangeArrowheads="1"/>
          </p:cNvSpPr>
          <p:nvPr/>
        </p:nvSpPr>
        <p:spPr bwMode="auto">
          <a:xfrm rot="9587243" flipV="1">
            <a:off x="2732088" y="4519613"/>
            <a:ext cx="796925" cy="242887"/>
          </a:xfrm>
          <a:prstGeom prst="leftArrow">
            <a:avLst>
              <a:gd name="adj1" fmla="val 50000"/>
              <a:gd name="adj2" fmla="val 820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33" name="AutoShape 21"/>
          <p:cNvSpPr>
            <a:spLocks noChangeArrowheads="1"/>
          </p:cNvSpPr>
          <p:nvPr/>
        </p:nvSpPr>
        <p:spPr bwMode="auto">
          <a:xfrm rot="10800000">
            <a:off x="2517775" y="3609975"/>
            <a:ext cx="1747838" cy="230188"/>
          </a:xfrm>
          <a:prstGeom prst="leftArrow">
            <a:avLst>
              <a:gd name="adj1" fmla="val 50000"/>
              <a:gd name="adj2" fmla="val 18982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5134" name="AutoShape 22"/>
          <p:cNvSpPr>
            <a:spLocks noChangeArrowheads="1"/>
          </p:cNvSpPr>
          <p:nvPr/>
        </p:nvSpPr>
        <p:spPr bwMode="auto">
          <a:xfrm rot="-9533243">
            <a:off x="2882900" y="2847975"/>
            <a:ext cx="1111250" cy="219075"/>
          </a:xfrm>
          <a:prstGeom prst="leftArrow">
            <a:avLst>
              <a:gd name="adj1" fmla="val 50000"/>
              <a:gd name="adj2" fmla="val 12681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65565" name="Rectangle 29"/>
          <p:cNvSpPr>
            <a:spLocks noGrp="1" noChangeArrowheads="1"/>
          </p:cNvSpPr>
          <p:nvPr>
            <p:ph type="title"/>
          </p:nvPr>
        </p:nvSpPr>
        <p:spPr>
          <a:xfrm>
            <a:off x="325438" y="0"/>
            <a:ext cx="8505825" cy="841375"/>
          </a:xfrm>
        </p:spPr>
        <p:txBody>
          <a:bodyPr/>
          <a:lstStyle/>
          <a:p>
            <a:pPr eaLnBrk="1" hangingPunct="1">
              <a:defRPr/>
            </a:pPr>
            <a:r>
              <a:rPr lang="en-GB" dirty="0" smtClean="0"/>
              <a:t>A Typical Animal  Cell</a:t>
            </a:r>
          </a:p>
        </p:txBody>
      </p:sp>
      <p:sp>
        <p:nvSpPr>
          <p:cNvPr id="65570" name="Text Box 34"/>
          <p:cNvSpPr txBox="1">
            <a:spLocks noChangeArrowheads="1"/>
          </p:cNvSpPr>
          <p:nvPr/>
        </p:nvSpPr>
        <p:spPr bwMode="auto">
          <a:xfrm>
            <a:off x="5969000" y="1620838"/>
            <a:ext cx="2941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  Ribosomes – </a:t>
            </a:r>
            <a:r>
              <a:rPr lang="en-GB" altLang="en-US" sz="2000">
                <a:solidFill>
                  <a:schemeClr val="tx1"/>
                </a:solidFill>
              </a:rPr>
              <a:t>protein synthesis happens here</a:t>
            </a:r>
            <a:endParaRPr lang="en-GB" altLang="en-US" sz="2000" b="1">
              <a:solidFill>
                <a:schemeClr val="tx1"/>
              </a:solidFill>
            </a:endParaRPr>
          </a:p>
        </p:txBody>
      </p:sp>
      <p:sp>
        <p:nvSpPr>
          <p:cNvPr id="65572" name="Text Box 36"/>
          <p:cNvSpPr txBox="1">
            <a:spLocks noChangeArrowheads="1"/>
          </p:cNvSpPr>
          <p:nvPr/>
        </p:nvSpPr>
        <p:spPr bwMode="auto">
          <a:xfrm>
            <a:off x="6667500" y="3587750"/>
            <a:ext cx="24653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dirty="0">
                <a:solidFill>
                  <a:schemeClr val="tx1"/>
                </a:solidFill>
              </a:rPr>
              <a:t>  Mitochondria - </a:t>
            </a:r>
            <a:r>
              <a:rPr lang="en-GB" altLang="en-US" sz="2000" dirty="0">
                <a:solidFill>
                  <a:schemeClr val="tx1"/>
                </a:solidFill>
              </a:rPr>
              <a:t> energy is released here during </a:t>
            </a:r>
            <a:r>
              <a:rPr lang="en-GB" altLang="en-US" sz="2000" dirty="0" smtClean="0">
                <a:solidFill>
                  <a:schemeClr val="tx1"/>
                </a:solidFill>
              </a:rPr>
              <a:t>aerobic respiration</a:t>
            </a:r>
            <a:endParaRPr lang="en-GB" altLang="en-US" sz="2000" b="1" dirty="0">
              <a:solidFill>
                <a:schemeClr val="tx1"/>
              </a:solidFill>
            </a:endParaRPr>
          </a:p>
        </p:txBody>
      </p:sp>
      <p:sp>
        <p:nvSpPr>
          <p:cNvPr id="65573" name="Text Box 37"/>
          <p:cNvSpPr txBox="1">
            <a:spLocks noChangeArrowheads="1"/>
          </p:cNvSpPr>
          <p:nvPr/>
        </p:nvSpPr>
        <p:spPr bwMode="auto">
          <a:xfrm>
            <a:off x="233363" y="4600575"/>
            <a:ext cx="24653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  Cell Membrane – </a:t>
            </a:r>
            <a:r>
              <a:rPr lang="en-GB" altLang="en-US" sz="2000">
                <a:solidFill>
                  <a:schemeClr val="tx1"/>
                </a:solidFill>
              </a:rPr>
              <a:t>controls what comes in and out</a:t>
            </a:r>
            <a:endParaRPr lang="en-GB" altLang="en-US" sz="2000" b="1">
              <a:solidFill>
                <a:schemeClr val="tx1"/>
              </a:solidFill>
            </a:endParaRPr>
          </a:p>
        </p:txBody>
      </p:sp>
      <p:sp>
        <p:nvSpPr>
          <p:cNvPr id="65574" name="Text Box 38"/>
          <p:cNvSpPr txBox="1">
            <a:spLocks noChangeArrowheads="1"/>
          </p:cNvSpPr>
          <p:nvPr/>
        </p:nvSpPr>
        <p:spPr bwMode="auto">
          <a:xfrm>
            <a:off x="223838" y="1809750"/>
            <a:ext cx="33162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  Cytoplasm - </a:t>
            </a:r>
            <a:r>
              <a:rPr lang="en-GB" altLang="en-US" sz="2000">
                <a:solidFill>
                  <a:schemeClr val="tx1"/>
                </a:solidFill>
              </a:rPr>
              <a:t> this is where the reactions happen and these are controlled by enzymes</a:t>
            </a:r>
            <a:endParaRPr lang="en-GB" altLang="en-US" sz="2000" b="1">
              <a:solidFill>
                <a:schemeClr val="tx1"/>
              </a:solidFill>
            </a:endParaRPr>
          </a:p>
        </p:txBody>
      </p:sp>
      <p:sp>
        <p:nvSpPr>
          <p:cNvPr id="5140" name="Text Box 13"/>
          <p:cNvSpPr txBox="1">
            <a:spLocks noChangeArrowheads="1"/>
          </p:cNvSpPr>
          <p:nvPr/>
        </p:nvSpPr>
        <p:spPr bwMode="auto">
          <a:xfrm>
            <a:off x="349250" y="3406775"/>
            <a:ext cx="56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2)</a:t>
            </a:r>
          </a:p>
        </p:txBody>
      </p:sp>
      <p:sp>
        <p:nvSpPr>
          <p:cNvPr id="65575" name="Text Box 39"/>
          <p:cNvSpPr txBox="1">
            <a:spLocks noChangeArrowheads="1"/>
          </p:cNvSpPr>
          <p:nvPr/>
        </p:nvSpPr>
        <p:spPr bwMode="auto">
          <a:xfrm>
            <a:off x="563563" y="3405188"/>
            <a:ext cx="21034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000" b="1">
                <a:solidFill>
                  <a:schemeClr val="tx1"/>
                </a:solidFill>
              </a:rPr>
              <a:t>  Nucleus – </a:t>
            </a:r>
            <a:r>
              <a:rPr lang="en-GB" altLang="en-US" sz="2000">
                <a:solidFill>
                  <a:schemeClr val="tx1"/>
                </a:solidFill>
              </a:rPr>
              <a:t>controls the cell’s activities</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74"/>
                                        </p:tgtEl>
                                        <p:attrNameLst>
                                          <p:attrName>style.visibility</p:attrName>
                                        </p:attrNameLst>
                                      </p:cBhvr>
                                      <p:to>
                                        <p:strVal val="visible"/>
                                      </p:to>
                                    </p:set>
                                    <p:animEffect transition="in" filter="wipe(left)">
                                      <p:cBhvr>
                                        <p:cTn id="7" dur="500"/>
                                        <p:tgtEl>
                                          <p:spTgt spid="65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75"/>
                                        </p:tgtEl>
                                        <p:attrNameLst>
                                          <p:attrName>style.visibility</p:attrName>
                                        </p:attrNameLst>
                                      </p:cBhvr>
                                      <p:to>
                                        <p:strVal val="visible"/>
                                      </p:to>
                                    </p:set>
                                    <p:animEffect transition="in" filter="wipe(left)">
                                      <p:cBhvr>
                                        <p:cTn id="12" dur="500"/>
                                        <p:tgtEl>
                                          <p:spTgt spid="655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73"/>
                                        </p:tgtEl>
                                        <p:attrNameLst>
                                          <p:attrName>style.visibility</p:attrName>
                                        </p:attrNameLst>
                                      </p:cBhvr>
                                      <p:to>
                                        <p:strVal val="visible"/>
                                      </p:to>
                                    </p:set>
                                    <p:animEffect transition="in" filter="wipe(left)">
                                      <p:cBhvr>
                                        <p:cTn id="17" dur="500"/>
                                        <p:tgtEl>
                                          <p:spTgt spid="65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70"/>
                                        </p:tgtEl>
                                        <p:attrNameLst>
                                          <p:attrName>style.visibility</p:attrName>
                                        </p:attrNameLst>
                                      </p:cBhvr>
                                      <p:to>
                                        <p:strVal val="visible"/>
                                      </p:to>
                                    </p:set>
                                    <p:animEffect transition="in" filter="wipe(left)">
                                      <p:cBhvr>
                                        <p:cTn id="22" dur="500"/>
                                        <p:tgtEl>
                                          <p:spTgt spid="655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72"/>
                                        </p:tgtEl>
                                        <p:attrNameLst>
                                          <p:attrName>style.visibility</p:attrName>
                                        </p:attrNameLst>
                                      </p:cBhvr>
                                      <p:to>
                                        <p:strVal val="visible"/>
                                      </p:to>
                                    </p:set>
                                    <p:animEffect transition="in" filter="wipe(left)">
                                      <p:cBhvr>
                                        <p:cTn id="27" dur="500"/>
                                        <p:tgtEl>
                                          <p:spTgt spid="6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0" grpId="0"/>
      <p:bldP spid="65572" grpId="0"/>
      <p:bldP spid="65573" grpId="0"/>
      <p:bldP spid="65574" grpId="0"/>
      <p:bldP spid="655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8D4F0391-34F2-49D2-8FDB-3B0737E62F80}"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4099" name="Rectangle 20"/>
          <p:cNvSpPr>
            <a:spLocks noChangeArrowheads="1"/>
          </p:cNvSpPr>
          <p:nvPr/>
        </p:nvSpPr>
        <p:spPr bwMode="auto">
          <a:xfrm>
            <a:off x="0" y="857250"/>
            <a:ext cx="9144000" cy="6000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27671" name="Group 23"/>
          <p:cNvGrpSpPr>
            <a:grpSpLocks/>
          </p:cNvGrpSpPr>
          <p:nvPr/>
        </p:nvGrpSpPr>
        <p:grpSpPr bwMode="auto">
          <a:xfrm>
            <a:off x="1050925" y="935038"/>
            <a:ext cx="7119938" cy="5695950"/>
            <a:chOff x="662" y="589"/>
            <a:chExt cx="4485" cy="3588"/>
          </a:xfrm>
        </p:grpSpPr>
        <p:grpSp>
          <p:nvGrpSpPr>
            <p:cNvPr id="4108" name="Group 4"/>
            <p:cNvGrpSpPr>
              <a:grpSpLocks/>
            </p:cNvGrpSpPr>
            <p:nvPr/>
          </p:nvGrpSpPr>
          <p:grpSpPr bwMode="auto">
            <a:xfrm>
              <a:off x="662" y="589"/>
              <a:ext cx="4485" cy="3588"/>
              <a:chOff x="662" y="589"/>
              <a:chExt cx="4485" cy="3588"/>
            </a:xfrm>
          </p:grpSpPr>
          <p:pic>
            <p:nvPicPr>
              <p:cNvPr id="4111" name="Picture 5" descr="leaf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 y="1008"/>
                <a:ext cx="3096"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6" descr="plant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 y="589"/>
                <a:ext cx="4485"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7"/>
              <p:cNvSpPr>
                <a:spLocks noChangeArrowheads="1"/>
              </p:cNvSpPr>
              <p:nvPr/>
            </p:nvSpPr>
            <p:spPr bwMode="auto">
              <a:xfrm>
                <a:off x="774" y="2228"/>
                <a:ext cx="737"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4" name="Rectangle 8"/>
              <p:cNvSpPr>
                <a:spLocks noChangeArrowheads="1"/>
              </p:cNvSpPr>
              <p:nvPr/>
            </p:nvSpPr>
            <p:spPr bwMode="auto">
              <a:xfrm>
                <a:off x="3580" y="1890"/>
                <a:ext cx="1455"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5" name="Rectangle 9"/>
              <p:cNvSpPr>
                <a:spLocks noChangeArrowheads="1"/>
              </p:cNvSpPr>
              <p:nvPr/>
            </p:nvSpPr>
            <p:spPr bwMode="auto">
              <a:xfrm>
                <a:off x="3620" y="2948"/>
                <a:ext cx="737"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6" name="Rectangle 10"/>
              <p:cNvSpPr>
                <a:spLocks noChangeArrowheads="1"/>
              </p:cNvSpPr>
              <p:nvPr/>
            </p:nvSpPr>
            <p:spPr bwMode="auto">
              <a:xfrm>
                <a:off x="3621" y="2412"/>
                <a:ext cx="737"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7" name="Rectangle 11"/>
              <p:cNvSpPr>
                <a:spLocks noChangeArrowheads="1"/>
              </p:cNvSpPr>
              <p:nvPr/>
            </p:nvSpPr>
            <p:spPr bwMode="auto">
              <a:xfrm>
                <a:off x="733" y="1063"/>
                <a:ext cx="737"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8" name="Rectangle 12"/>
              <p:cNvSpPr>
                <a:spLocks noChangeArrowheads="1"/>
              </p:cNvSpPr>
              <p:nvPr/>
            </p:nvSpPr>
            <p:spPr bwMode="auto">
              <a:xfrm>
                <a:off x="744" y="1603"/>
                <a:ext cx="737" cy="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4119" name="Rectangle 13"/>
              <p:cNvSpPr>
                <a:spLocks noChangeArrowheads="1"/>
              </p:cNvSpPr>
              <p:nvPr/>
            </p:nvSpPr>
            <p:spPr bwMode="auto">
              <a:xfrm>
                <a:off x="2306" y="2154"/>
                <a:ext cx="520" cy="36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sp>
          <p:nvSpPr>
            <p:cNvPr id="4109" name="Line 21"/>
            <p:cNvSpPr>
              <a:spLocks noChangeShapeType="1"/>
            </p:cNvSpPr>
            <p:nvPr/>
          </p:nvSpPr>
          <p:spPr bwMode="auto">
            <a:xfrm>
              <a:off x="3594" y="3218"/>
              <a:ext cx="0" cy="2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0" name="Line 22"/>
            <p:cNvSpPr>
              <a:spLocks noChangeShapeType="1"/>
            </p:cNvSpPr>
            <p:nvPr/>
          </p:nvSpPr>
          <p:spPr bwMode="auto">
            <a:xfrm flipH="1">
              <a:off x="1152" y="2504"/>
              <a:ext cx="351" cy="2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7651" name="Rectangle 3"/>
          <p:cNvSpPr>
            <a:spLocks noGrp="1" noChangeArrowheads="1"/>
          </p:cNvSpPr>
          <p:nvPr>
            <p:ph type="title"/>
          </p:nvPr>
        </p:nvSpPr>
        <p:spPr>
          <a:xfrm>
            <a:off x="669925" y="0"/>
            <a:ext cx="7772400" cy="798513"/>
          </a:xfrm>
        </p:spPr>
        <p:txBody>
          <a:bodyPr/>
          <a:lstStyle/>
          <a:p>
            <a:pPr eaLnBrk="1" hangingPunct="1">
              <a:defRPr/>
            </a:pPr>
            <a:r>
              <a:rPr lang="en-GB" smtClean="0"/>
              <a:t>A Typical Plant Cell:</a:t>
            </a:r>
          </a:p>
        </p:txBody>
      </p:sp>
      <p:sp>
        <p:nvSpPr>
          <p:cNvPr id="27662" name="Text Box 14"/>
          <p:cNvSpPr txBox="1">
            <a:spLocks noChangeArrowheads="1"/>
          </p:cNvSpPr>
          <p:nvPr/>
        </p:nvSpPr>
        <p:spPr bwMode="auto">
          <a:xfrm>
            <a:off x="0" y="1022350"/>
            <a:ext cx="2595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Cell wall – </a:t>
            </a:r>
            <a:r>
              <a:rPr lang="en-GB" altLang="en-US" sz="2000">
                <a:solidFill>
                  <a:schemeClr val="tx1"/>
                </a:solidFill>
              </a:rPr>
              <a:t>made of cellulose which strengthens the cell</a:t>
            </a:r>
          </a:p>
        </p:txBody>
      </p:sp>
      <p:sp>
        <p:nvSpPr>
          <p:cNvPr id="27663" name="Text Box 15"/>
          <p:cNvSpPr txBox="1">
            <a:spLocks noChangeArrowheads="1"/>
          </p:cNvSpPr>
          <p:nvPr/>
        </p:nvSpPr>
        <p:spPr bwMode="auto">
          <a:xfrm>
            <a:off x="0" y="2511425"/>
            <a:ext cx="23558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Cell membrane</a:t>
            </a:r>
            <a:r>
              <a:rPr lang="en-GB" altLang="en-US" sz="2400">
                <a:solidFill>
                  <a:schemeClr val="tx1"/>
                </a:solidFill>
              </a:rPr>
              <a:t> – </a:t>
            </a:r>
            <a:r>
              <a:rPr lang="en-GB" altLang="en-US" sz="2000">
                <a:solidFill>
                  <a:schemeClr val="tx1"/>
                </a:solidFill>
              </a:rPr>
              <a:t>controls what comes in and out</a:t>
            </a:r>
            <a:endParaRPr lang="en-GB" altLang="en-US" sz="2000" b="1">
              <a:solidFill>
                <a:schemeClr val="tx1"/>
              </a:solidFill>
            </a:endParaRPr>
          </a:p>
        </p:txBody>
      </p:sp>
      <p:sp>
        <p:nvSpPr>
          <p:cNvPr id="27664" name="Text Box 16"/>
          <p:cNvSpPr txBox="1">
            <a:spLocks noChangeArrowheads="1"/>
          </p:cNvSpPr>
          <p:nvPr/>
        </p:nvSpPr>
        <p:spPr bwMode="auto">
          <a:xfrm>
            <a:off x="5789613" y="4062413"/>
            <a:ext cx="30908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Nucleus – </a:t>
            </a:r>
            <a:r>
              <a:rPr lang="en-GB" altLang="en-US" sz="2000">
                <a:solidFill>
                  <a:schemeClr val="tx1"/>
                </a:solidFill>
              </a:rPr>
              <a:t>controls what the cell does and stores information</a:t>
            </a:r>
          </a:p>
        </p:txBody>
      </p:sp>
      <p:sp>
        <p:nvSpPr>
          <p:cNvPr id="27665" name="Text Box 17"/>
          <p:cNvSpPr txBox="1">
            <a:spLocks noChangeArrowheads="1"/>
          </p:cNvSpPr>
          <p:nvPr/>
        </p:nvSpPr>
        <p:spPr bwMode="auto">
          <a:xfrm>
            <a:off x="0" y="4387850"/>
            <a:ext cx="26209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Large vacuole – </a:t>
            </a:r>
            <a:r>
              <a:rPr lang="en-GB" altLang="en-US" sz="2000">
                <a:solidFill>
                  <a:schemeClr val="tx1"/>
                </a:solidFill>
              </a:rPr>
              <a:t>contains sap and helps support the cell</a:t>
            </a:r>
          </a:p>
        </p:txBody>
      </p:sp>
      <p:sp>
        <p:nvSpPr>
          <p:cNvPr id="27666" name="Text Box 18"/>
          <p:cNvSpPr txBox="1">
            <a:spLocks noChangeArrowheads="1"/>
          </p:cNvSpPr>
          <p:nvPr/>
        </p:nvSpPr>
        <p:spPr bwMode="auto">
          <a:xfrm>
            <a:off x="5538788" y="5497513"/>
            <a:ext cx="28273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Cytoplasm – </a:t>
            </a:r>
            <a:r>
              <a:rPr lang="en-GB" altLang="en-US" sz="2000">
                <a:solidFill>
                  <a:schemeClr val="tx1"/>
                </a:solidFill>
              </a:rPr>
              <a:t>Chemical reactions happen here</a:t>
            </a:r>
            <a:endParaRPr lang="en-GB" altLang="en-US" sz="2000" b="1">
              <a:solidFill>
                <a:schemeClr val="tx1"/>
              </a:solidFill>
            </a:endParaRPr>
          </a:p>
        </p:txBody>
      </p:sp>
      <p:sp>
        <p:nvSpPr>
          <p:cNvPr id="27667" name="Text Box 19"/>
          <p:cNvSpPr txBox="1">
            <a:spLocks noChangeArrowheads="1"/>
          </p:cNvSpPr>
          <p:nvPr/>
        </p:nvSpPr>
        <p:spPr bwMode="auto">
          <a:xfrm>
            <a:off x="5543550" y="2908300"/>
            <a:ext cx="36004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b="1">
                <a:solidFill>
                  <a:schemeClr val="tx1"/>
                </a:solidFill>
              </a:rPr>
              <a:t>Chloroplasts</a:t>
            </a:r>
            <a:r>
              <a:rPr lang="en-GB" altLang="en-US" sz="2400">
                <a:solidFill>
                  <a:schemeClr val="tx1"/>
                </a:solidFill>
              </a:rPr>
              <a:t> </a:t>
            </a:r>
            <a:r>
              <a:rPr lang="en-GB" altLang="en-US" sz="2000">
                <a:solidFill>
                  <a:schemeClr val="tx1"/>
                </a:solidFill>
              </a:rPr>
              <a:t>(containing chlorophyll) – this is needed for photosynthesis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ipe(up)">
                                      <p:cBhvr>
                                        <p:cTn id="7" dur="500"/>
                                        <p:tgtEl>
                                          <p:spTgt spid="276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62"/>
                                        </p:tgtEl>
                                        <p:attrNameLst>
                                          <p:attrName>style.visibility</p:attrName>
                                        </p:attrNameLst>
                                      </p:cBhvr>
                                      <p:to>
                                        <p:strVal val="visible"/>
                                      </p:to>
                                    </p:set>
                                    <p:anim calcmode="lin" valueType="num">
                                      <p:cBhvr additive="base">
                                        <p:cTn id="12" dur="500" fill="hold"/>
                                        <p:tgtEl>
                                          <p:spTgt spid="27662"/>
                                        </p:tgtEl>
                                        <p:attrNameLst>
                                          <p:attrName>ppt_x</p:attrName>
                                        </p:attrNameLst>
                                      </p:cBhvr>
                                      <p:tavLst>
                                        <p:tav tm="0">
                                          <p:val>
                                            <p:strVal val="0-#ppt_w/2"/>
                                          </p:val>
                                        </p:tav>
                                        <p:tav tm="100000">
                                          <p:val>
                                            <p:strVal val="#ppt_x"/>
                                          </p:val>
                                        </p:tav>
                                      </p:tavLst>
                                    </p:anim>
                                    <p:anim calcmode="lin" valueType="num">
                                      <p:cBhvr additive="base">
                                        <p:cTn id="13" dur="500" fill="hold"/>
                                        <p:tgtEl>
                                          <p:spTgt spid="2766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63"/>
                                        </p:tgtEl>
                                        <p:attrNameLst>
                                          <p:attrName>style.visibility</p:attrName>
                                        </p:attrNameLst>
                                      </p:cBhvr>
                                      <p:to>
                                        <p:strVal val="visible"/>
                                      </p:to>
                                    </p:set>
                                    <p:anim calcmode="lin" valueType="num">
                                      <p:cBhvr additive="base">
                                        <p:cTn id="18" dur="500" fill="hold"/>
                                        <p:tgtEl>
                                          <p:spTgt spid="27663"/>
                                        </p:tgtEl>
                                        <p:attrNameLst>
                                          <p:attrName>ppt_x</p:attrName>
                                        </p:attrNameLst>
                                      </p:cBhvr>
                                      <p:tavLst>
                                        <p:tav tm="0">
                                          <p:val>
                                            <p:strVal val="0-#ppt_w/2"/>
                                          </p:val>
                                        </p:tav>
                                        <p:tav tm="100000">
                                          <p:val>
                                            <p:strVal val="#ppt_x"/>
                                          </p:val>
                                        </p:tav>
                                      </p:tavLst>
                                    </p:anim>
                                    <p:anim calcmode="lin" valueType="num">
                                      <p:cBhvr additive="base">
                                        <p:cTn id="19" dur="500" fill="hold"/>
                                        <p:tgtEl>
                                          <p:spTgt spid="2766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65"/>
                                        </p:tgtEl>
                                        <p:attrNameLst>
                                          <p:attrName>style.visibility</p:attrName>
                                        </p:attrNameLst>
                                      </p:cBhvr>
                                      <p:to>
                                        <p:strVal val="visible"/>
                                      </p:to>
                                    </p:set>
                                    <p:anim calcmode="lin" valueType="num">
                                      <p:cBhvr additive="base">
                                        <p:cTn id="24" dur="500" fill="hold"/>
                                        <p:tgtEl>
                                          <p:spTgt spid="27665"/>
                                        </p:tgtEl>
                                        <p:attrNameLst>
                                          <p:attrName>ppt_x</p:attrName>
                                        </p:attrNameLst>
                                      </p:cBhvr>
                                      <p:tavLst>
                                        <p:tav tm="0">
                                          <p:val>
                                            <p:strVal val="0-#ppt_w/2"/>
                                          </p:val>
                                        </p:tav>
                                        <p:tav tm="100000">
                                          <p:val>
                                            <p:strVal val="#ppt_x"/>
                                          </p:val>
                                        </p:tav>
                                      </p:tavLst>
                                    </p:anim>
                                    <p:anim calcmode="lin" valueType="num">
                                      <p:cBhvr additive="base">
                                        <p:cTn id="25" dur="500"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667"/>
                                        </p:tgtEl>
                                        <p:attrNameLst>
                                          <p:attrName>style.visibility</p:attrName>
                                        </p:attrNameLst>
                                      </p:cBhvr>
                                      <p:to>
                                        <p:strVal val="visible"/>
                                      </p:to>
                                    </p:set>
                                    <p:anim calcmode="lin" valueType="num">
                                      <p:cBhvr additive="base">
                                        <p:cTn id="30" dur="500" fill="hold"/>
                                        <p:tgtEl>
                                          <p:spTgt spid="27667"/>
                                        </p:tgtEl>
                                        <p:attrNameLst>
                                          <p:attrName>ppt_x</p:attrName>
                                        </p:attrNameLst>
                                      </p:cBhvr>
                                      <p:tavLst>
                                        <p:tav tm="0">
                                          <p:val>
                                            <p:strVal val="1+#ppt_w/2"/>
                                          </p:val>
                                        </p:tav>
                                        <p:tav tm="100000">
                                          <p:val>
                                            <p:strVal val="#ppt_x"/>
                                          </p:val>
                                        </p:tav>
                                      </p:tavLst>
                                    </p:anim>
                                    <p:anim calcmode="lin" valueType="num">
                                      <p:cBhvr additive="base">
                                        <p:cTn id="31" dur="500" fill="hold"/>
                                        <p:tgtEl>
                                          <p:spTgt spid="2766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7664"/>
                                        </p:tgtEl>
                                        <p:attrNameLst>
                                          <p:attrName>style.visibility</p:attrName>
                                        </p:attrNameLst>
                                      </p:cBhvr>
                                      <p:to>
                                        <p:strVal val="visible"/>
                                      </p:to>
                                    </p:set>
                                    <p:anim calcmode="lin" valueType="num">
                                      <p:cBhvr additive="base">
                                        <p:cTn id="36" dur="500" fill="hold"/>
                                        <p:tgtEl>
                                          <p:spTgt spid="27664"/>
                                        </p:tgtEl>
                                        <p:attrNameLst>
                                          <p:attrName>ppt_x</p:attrName>
                                        </p:attrNameLst>
                                      </p:cBhvr>
                                      <p:tavLst>
                                        <p:tav tm="0">
                                          <p:val>
                                            <p:strVal val="1+#ppt_w/2"/>
                                          </p:val>
                                        </p:tav>
                                        <p:tav tm="100000">
                                          <p:val>
                                            <p:strVal val="#ppt_x"/>
                                          </p:val>
                                        </p:tav>
                                      </p:tavLst>
                                    </p:anim>
                                    <p:anim calcmode="lin" valueType="num">
                                      <p:cBhvr additive="base">
                                        <p:cTn id="37"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666"/>
                                        </p:tgtEl>
                                        <p:attrNameLst>
                                          <p:attrName>style.visibility</p:attrName>
                                        </p:attrNameLst>
                                      </p:cBhvr>
                                      <p:to>
                                        <p:strVal val="visible"/>
                                      </p:to>
                                    </p:set>
                                    <p:anim calcmode="lin" valueType="num">
                                      <p:cBhvr additive="base">
                                        <p:cTn id="42" dur="500" fill="hold"/>
                                        <p:tgtEl>
                                          <p:spTgt spid="27666"/>
                                        </p:tgtEl>
                                        <p:attrNameLst>
                                          <p:attrName>ppt_x</p:attrName>
                                        </p:attrNameLst>
                                      </p:cBhvr>
                                      <p:tavLst>
                                        <p:tav tm="0">
                                          <p:val>
                                            <p:strVal val="1+#ppt_w/2"/>
                                          </p:val>
                                        </p:tav>
                                        <p:tav tm="100000">
                                          <p:val>
                                            <p:strVal val="#ppt_x"/>
                                          </p:val>
                                        </p:tav>
                                      </p:tavLst>
                                    </p:anim>
                                    <p:anim calcmode="lin" valueType="num">
                                      <p:cBhvr additive="base">
                                        <p:cTn id="43"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utoUpdateAnimBg="0"/>
      <p:bldP spid="27663" grpId="0" autoUpdateAnimBg="0"/>
      <p:bldP spid="27664" grpId="0" autoUpdateAnimBg="0"/>
      <p:bldP spid="27665" grpId="0" autoUpdateAnimBg="0"/>
      <p:bldP spid="27666" grpId="0" autoUpdateAnimBg="0"/>
      <p:bldP spid="276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Plant and Animal Cells compared</a:t>
            </a:r>
            <a:endParaRPr lang="en-GB" dirty="0"/>
          </a:p>
        </p:txBody>
      </p:sp>
      <p:sp>
        <p:nvSpPr>
          <p:cNvPr id="6147"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05EBF0AA-48EF-4380-A53A-7F89BB4060FE}"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6148" name="Oval 4"/>
          <p:cNvSpPr>
            <a:spLocks noChangeArrowheads="1"/>
          </p:cNvSpPr>
          <p:nvPr/>
        </p:nvSpPr>
        <p:spPr bwMode="auto">
          <a:xfrm>
            <a:off x="250825" y="836613"/>
            <a:ext cx="5976938" cy="6021387"/>
          </a:xfrm>
          <a:prstGeom prst="ellipse">
            <a:avLst/>
          </a:prstGeom>
          <a:solidFill>
            <a:schemeClr val="tx1"/>
          </a:solidFill>
          <a:ln w="76200" algn="ctr">
            <a:solidFill>
              <a:srgbClr val="00B050"/>
            </a:solidFill>
            <a:round/>
            <a:headEnd/>
            <a:tailEnd/>
          </a:ln>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r>
              <a:rPr lang="en-GB" altLang="en-US" sz="2400"/>
              <a:t>Things in </a:t>
            </a:r>
          </a:p>
          <a:p>
            <a:pPr eaLnBrk="1" hangingPunct="1">
              <a:spcBef>
                <a:spcPct val="0"/>
              </a:spcBef>
              <a:buFontTx/>
              <a:buNone/>
            </a:pPr>
            <a:r>
              <a:rPr lang="en-GB" altLang="en-US" sz="2400"/>
              <a:t>plant cells</a:t>
            </a:r>
          </a:p>
        </p:txBody>
      </p:sp>
      <p:sp>
        <p:nvSpPr>
          <p:cNvPr id="6149" name="Oval 5"/>
          <p:cNvSpPr>
            <a:spLocks noChangeArrowheads="1"/>
          </p:cNvSpPr>
          <p:nvPr/>
        </p:nvSpPr>
        <p:spPr bwMode="auto">
          <a:xfrm>
            <a:off x="2987675" y="836613"/>
            <a:ext cx="5976938" cy="6021387"/>
          </a:xfrm>
          <a:prstGeom prst="ellipse">
            <a:avLst/>
          </a:prstGeom>
          <a:noFill/>
          <a:ln w="7620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lgn="r" eaLnBrk="1" hangingPunct="1">
              <a:spcBef>
                <a:spcPct val="0"/>
              </a:spcBef>
              <a:buFontTx/>
              <a:buNone/>
            </a:pPr>
            <a:r>
              <a:rPr lang="en-GB" altLang="en-US" sz="2400"/>
              <a:t>Things in </a:t>
            </a:r>
          </a:p>
          <a:p>
            <a:pPr algn="r" eaLnBrk="1" hangingPunct="1">
              <a:spcBef>
                <a:spcPct val="0"/>
              </a:spcBef>
              <a:buFontTx/>
              <a:buNone/>
            </a:pPr>
            <a:r>
              <a:rPr lang="en-GB" altLang="en-US" sz="2400"/>
              <a:t>animal cells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Summary</a:t>
            </a:r>
            <a:endParaRPr lang="en-GB" dirty="0"/>
          </a:p>
        </p:txBody>
      </p:sp>
      <p:sp>
        <p:nvSpPr>
          <p:cNvPr id="9219" name="Date Placeholder 3"/>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79D39A85-060A-4D85-8B70-665532368225}"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76609705"/>
              </p:ext>
            </p:extLst>
          </p:nvPr>
        </p:nvGraphicFramePr>
        <p:xfrm>
          <a:off x="323850" y="981072"/>
          <a:ext cx="8424615" cy="4305335"/>
        </p:xfrm>
        <a:graphic>
          <a:graphicData uri="http://schemas.openxmlformats.org/drawingml/2006/table">
            <a:tbl>
              <a:tblPr firstRow="1" bandRow="1">
                <a:tableStyleId>{F2DE63D5-997A-4646-A377-4702673A728D}</a:tableStyleId>
              </a:tblPr>
              <a:tblGrid>
                <a:gridCol w="2389335"/>
                <a:gridCol w="1946865"/>
                <a:gridCol w="2035359"/>
                <a:gridCol w="2053056"/>
              </a:tblGrid>
              <a:tr h="647728">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GB" sz="2000" dirty="0" smtClean="0">
                          <a:solidFill>
                            <a:srgbClr val="99CCFF"/>
                          </a:solidFill>
                        </a:rPr>
                        <a:t>Plant cells</a:t>
                      </a:r>
                      <a:endParaRPr lang="en-GB" sz="2000" dirty="0">
                        <a:solidFill>
                          <a:srgbClr val="99CCFF"/>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GB" sz="2000" dirty="0" smtClean="0">
                          <a:solidFill>
                            <a:schemeClr val="bg1">
                              <a:lumMod val="95000"/>
                            </a:schemeClr>
                          </a:solidFill>
                        </a:rPr>
                        <a:t>Animal cells</a:t>
                      </a: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GB" sz="2000" dirty="0" smtClean="0">
                          <a:solidFill>
                            <a:srgbClr val="99CCFF"/>
                          </a:solidFill>
                        </a:rPr>
                        <a:t>Bacteria</a:t>
                      </a:r>
                      <a:endParaRPr lang="en-GB" sz="2000" dirty="0">
                        <a:solidFill>
                          <a:srgbClr val="99CCFF"/>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39939">
                <a:tc>
                  <a:txBody>
                    <a:bodyPr/>
                    <a:lstStyle/>
                    <a:p>
                      <a:pPr algn="ctr"/>
                      <a:r>
                        <a:rPr lang="en-GB" sz="2000" dirty="0" smtClean="0">
                          <a:solidFill>
                            <a:srgbClr val="FFCCCC"/>
                          </a:solidFill>
                        </a:rPr>
                        <a:t>Nucleus?</a:t>
                      </a:r>
                      <a:endParaRPr lang="en-GB" sz="2000" dirty="0">
                        <a:solidFill>
                          <a:srgbClr val="FFCCCC"/>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72143">
                <a:tc>
                  <a:txBody>
                    <a:bodyPr/>
                    <a:lstStyle/>
                    <a:p>
                      <a:pPr algn="ctr"/>
                      <a:r>
                        <a:rPr lang="en-GB" sz="2000" dirty="0" smtClean="0">
                          <a:solidFill>
                            <a:schemeClr val="bg1">
                              <a:lumMod val="95000"/>
                            </a:schemeClr>
                          </a:solidFill>
                        </a:rPr>
                        <a:t>Cell membrane?</a:t>
                      </a: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1862">
                <a:tc>
                  <a:txBody>
                    <a:bodyPr/>
                    <a:lstStyle/>
                    <a:p>
                      <a:pPr algn="ctr"/>
                      <a:r>
                        <a:rPr lang="en-GB" sz="2000" dirty="0" smtClean="0">
                          <a:solidFill>
                            <a:srgbClr val="FFCCCC"/>
                          </a:solidFill>
                        </a:rPr>
                        <a:t>Mitochondria?</a:t>
                      </a:r>
                      <a:endParaRPr lang="en-GB" sz="2000" dirty="0">
                        <a:solidFill>
                          <a:srgbClr val="FFCCCC"/>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1862">
                <a:tc>
                  <a:txBody>
                    <a:bodyPr/>
                    <a:lstStyle/>
                    <a:p>
                      <a:pPr algn="ctr"/>
                      <a:r>
                        <a:rPr lang="en-GB" sz="2000" dirty="0" smtClean="0">
                          <a:solidFill>
                            <a:schemeClr val="bg1">
                              <a:lumMod val="95000"/>
                            </a:schemeClr>
                          </a:solidFill>
                        </a:rPr>
                        <a:t>Chloroplasts?</a:t>
                      </a: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1862">
                <a:tc>
                  <a:txBody>
                    <a:bodyPr/>
                    <a:lstStyle/>
                    <a:p>
                      <a:pPr algn="ctr"/>
                      <a:r>
                        <a:rPr lang="en-GB" sz="2000" dirty="0" smtClean="0">
                          <a:solidFill>
                            <a:srgbClr val="FFCCCC"/>
                          </a:solidFill>
                        </a:rPr>
                        <a:t>Ribosomes?</a:t>
                      </a:r>
                      <a:endParaRPr lang="en-GB" sz="2000" dirty="0">
                        <a:solidFill>
                          <a:srgbClr val="FFCCCC"/>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39939">
                <a:tc>
                  <a:txBody>
                    <a:bodyPr/>
                    <a:lstStyle/>
                    <a:p>
                      <a:pPr algn="ctr"/>
                      <a:r>
                        <a:rPr lang="en-GB" sz="2000" dirty="0" smtClean="0">
                          <a:solidFill>
                            <a:schemeClr val="bg1">
                              <a:lumMod val="95000"/>
                            </a:schemeClr>
                          </a:solidFill>
                        </a:rPr>
                        <a:t>Vacuole?</a:t>
                      </a: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2000" dirty="0">
                        <a:solidFill>
                          <a:schemeClr val="bg1">
                            <a:lumMod val="95000"/>
                          </a:schemeClr>
                        </a:solidFill>
                      </a:endParaRPr>
                    </a:p>
                  </a:txBody>
                  <a:tcPr marL="91444" marR="91444"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p:spPr>
        <p:txBody>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fld id="{D39593D1-DB23-4BE7-93FC-EC7C254342D0}" type="datetime1">
              <a:rPr lang="en-GB" altLang="en-US" sz="1600" smtClean="0">
                <a:solidFill>
                  <a:schemeClr val="folHlink"/>
                </a:solidFill>
              </a:rPr>
              <a:pPr eaLnBrk="1" hangingPunct="1">
                <a:spcBef>
                  <a:spcPct val="0"/>
                </a:spcBef>
                <a:buFontTx/>
                <a:buNone/>
              </a:pPr>
              <a:t>18/07/2017</a:t>
            </a:fld>
            <a:endParaRPr lang="en-GB" altLang="en-US" sz="1600" smtClean="0">
              <a:solidFill>
                <a:schemeClr val="folHlink"/>
              </a:solidFill>
            </a:endParaRPr>
          </a:p>
        </p:txBody>
      </p:sp>
      <p:sp>
        <p:nvSpPr>
          <p:cNvPr id="68610" name="Rectangle 2"/>
          <p:cNvSpPr>
            <a:spLocks noGrp="1" noChangeArrowheads="1"/>
          </p:cNvSpPr>
          <p:nvPr>
            <p:ph type="title"/>
          </p:nvPr>
        </p:nvSpPr>
        <p:spPr/>
        <p:txBody>
          <a:bodyPr/>
          <a:lstStyle/>
          <a:p>
            <a:pPr eaLnBrk="1" hangingPunct="1">
              <a:defRPr/>
            </a:pPr>
            <a:r>
              <a:rPr lang="en-GB" dirty="0" smtClean="0"/>
              <a:t>Specialised animal cells</a:t>
            </a:r>
          </a:p>
        </p:txBody>
      </p:sp>
      <p:pic>
        <p:nvPicPr>
          <p:cNvPr id="68611" name="Picture 3" descr="BLOOD"/>
          <p:cNvPicPr>
            <a:picLocks noChangeAspect="1" noChangeArrowheads="1"/>
          </p:cNvPicPr>
          <p:nvPr/>
        </p:nvPicPr>
        <p:blipFill>
          <a:blip r:embed="rId3" cstate="print">
            <a:extLst>
              <a:ext uri="{28A0092B-C50C-407E-A947-70E740481C1C}">
                <a14:useLocalDpi xmlns:a14="http://schemas.microsoft.com/office/drawing/2010/main" val="0"/>
              </a:ext>
            </a:extLst>
          </a:blip>
          <a:srcRect l="25102" t="3372" r="35451" b="73607"/>
          <a:stretch>
            <a:fillRect/>
          </a:stretch>
        </p:blipFill>
        <p:spPr bwMode="auto">
          <a:xfrm>
            <a:off x="0" y="914400"/>
            <a:ext cx="25908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4953000" y="990600"/>
            <a:ext cx="419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t>Red Blood Cell</a:t>
            </a:r>
          </a:p>
          <a:p>
            <a:pPr eaLnBrk="1" hangingPunct="1">
              <a:spcBef>
                <a:spcPct val="50000"/>
              </a:spcBef>
              <a:buFontTx/>
              <a:buNone/>
            </a:pPr>
            <a:r>
              <a:rPr lang="en-GB" altLang="en-US" sz="2400"/>
              <a:t>Carries oxygen around the body</a:t>
            </a:r>
          </a:p>
          <a:p>
            <a:pPr eaLnBrk="1" hangingPunct="1">
              <a:spcBef>
                <a:spcPct val="50000"/>
              </a:spcBef>
              <a:buFontTx/>
              <a:buNone/>
            </a:pPr>
            <a:r>
              <a:rPr lang="en-GB" altLang="en-US" sz="2400"/>
              <a:t>No nucleus and large surface area</a:t>
            </a:r>
          </a:p>
        </p:txBody>
      </p:sp>
      <p:grpSp>
        <p:nvGrpSpPr>
          <p:cNvPr id="11270" name="Group 5"/>
          <p:cNvGrpSpPr>
            <a:grpSpLocks/>
          </p:cNvGrpSpPr>
          <p:nvPr/>
        </p:nvGrpSpPr>
        <p:grpSpPr bwMode="auto">
          <a:xfrm>
            <a:off x="2819400" y="990600"/>
            <a:ext cx="1809750" cy="1905000"/>
            <a:chOff x="1776" y="624"/>
            <a:chExt cx="1140" cy="1200"/>
          </a:xfrm>
        </p:grpSpPr>
        <p:sp>
          <p:nvSpPr>
            <p:cNvPr id="11296" name="Text Box 6"/>
            <p:cNvSpPr txBox="1">
              <a:spLocks noChangeArrowheads="1"/>
            </p:cNvSpPr>
            <p:nvPr/>
          </p:nvSpPr>
          <p:spPr bwMode="auto">
            <a:xfrm>
              <a:off x="1776" y="624"/>
              <a:ext cx="11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hlink"/>
                  </a:solidFill>
                </a:rPr>
                <a:t>I.D:</a:t>
              </a:r>
            </a:p>
          </p:txBody>
        </p:sp>
        <p:sp>
          <p:nvSpPr>
            <p:cNvPr id="11297" name="Text Box 7"/>
            <p:cNvSpPr txBox="1">
              <a:spLocks noChangeArrowheads="1"/>
            </p:cNvSpPr>
            <p:nvPr/>
          </p:nvSpPr>
          <p:spPr bwMode="auto">
            <a:xfrm>
              <a:off x="1776" y="960"/>
              <a:ext cx="11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hlink"/>
                  </a:solidFill>
                </a:rPr>
                <a:t>Function:</a:t>
              </a:r>
            </a:p>
          </p:txBody>
        </p:sp>
        <p:sp>
          <p:nvSpPr>
            <p:cNvPr id="11298" name="Text Box 8"/>
            <p:cNvSpPr txBox="1">
              <a:spLocks noChangeArrowheads="1"/>
            </p:cNvSpPr>
            <p:nvPr/>
          </p:nvSpPr>
          <p:spPr bwMode="auto">
            <a:xfrm>
              <a:off x="1776" y="1536"/>
              <a:ext cx="11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hlink"/>
                  </a:solidFill>
                </a:rPr>
                <a:t>Features:</a:t>
              </a:r>
            </a:p>
          </p:txBody>
        </p:sp>
      </p:grpSp>
      <p:grpSp>
        <p:nvGrpSpPr>
          <p:cNvPr id="68617" name="Group 9"/>
          <p:cNvGrpSpPr>
            <a:grpSpLocks/>
          </p:cNvGrpSpPr>
          <p:nvPr/>
        </p:nvGrpSpPr>
        <p:grpSpPr bwMode="auto">
          <a:xfrm>
            <a:off x="0" y="3886200"/>
            <a:ext cx="9144000" cy="2971800"/>
            <a:chOff x="0" y="2448"/>
            <a:chExt cx="5760" cy="1872"/>
          </a:xfrm>
        </p:grpSpPr>
        <p:sp>
          <p:nvSpPr>
            <p:cNvPr id="11272" name="Rectangle 10"/>
            <p:cNvSpPr>
              <a:spLocks noChangeArrowheads="1"/>
            </p:cNvSpPr>
            <p:nvPr/>
          </p:nvSpPr>
          <p:spPr bwMode="auto">
            <a:xfrm>
              <a:off x="0" y="2448"/>
              <a:ext cx="5760" cy="1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nvGrpSpPr>
            <p:cNvPr id="11273" name="Group 11"/>
            <p:cNvGrpSpPr>
              <a:grpSpLocks/>
            </p:cNvGrpSpPr>
            <p:nvPr/>
          </p:nvGrpSpPr>
          <p:grpSpPr bwMode="auto">
            <a:xfrm>
              <a:off x="3216" y="3600"/>
              <a:ext cx="2220" cy="576"/>
              <a:chOff x="144" y="816"/>
              <a:chExt cx="4992" cy="1296"/>
            </a:xfrm>
          </p:grpSpPr>
          <p:sp>
            <p:nvSpPr>
              <p:cNvPr id="11286" name="Freeform 12"/>
              <p:cNvSpPr>
                <a:spLocks/>
              </p:cNvSpPr>
              <p:nvPr/>
            </p:nvSpPr>
            <p:spPr bwMode="auto">
              <a:xfrm>
                <a:off x="4612" y="1052"/>
                <a:ext cx="134" cy="796"/>
              </a:xfrm>
              <a:custGeom>
                <a:avLst/>
                <a:gdLst>
                  <a:gd name="T0" fmla="*/ 44 w 134"/>
                  <a:gd name="T1" fmla="*/ 736 h 796"/>
                  <a:gd name="T2" fmla="*/ 32 w 134"/>
                  <a:gd name="T3" fmla="*/ 316 h 796"/>
                  <a:gd name="T4" fmla="*/ 8 w 134"/>
                  <a:gd name="T5" fmla="*/ 220 h 796"/>
                  <a:gd name="T6" fmla="*/ 20 w 134"/>
                  <a:gd name="T7" fmla="*/ 16 h 796"/>
                  <a:gd name="T8" fmla="*/ 68 w 134"/>
                  <a:gd name="T9" fmla="*/ 28 h 796"/>
                  <a:gd name="T10" fmla="*/ 80 w 134"/>
                  <a:gd name="T11" fmla="*/ 280 h 796"/>
                  <a:gd name="T12" fmla="*/ 104 w 134"/>
                  <a:gd name="T13" fmla="*/ 388 h 796"/>
                  <a:gd name="T14" fmla="*/ 116 w 134"/>
                  <a:gd name="T15" fmla="*/ 784 h 796"/>
                  <a:gd name="T16" fmla="*/ 44 w 134"/>
                  <a:gd name="T17" fmla="*/ 736 h 7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796">
                    <a:moveTo>
                      <a:pt x="44" y="736"/>
                    </a:moveTo>
                    <a:cubicBezTo>
                      <a:pt x="40" y="596"/>
                      <a:pt x="42" y="456"/>
                      <a:pt x="32" y="316"/>
                    </a:cubicBezTo>
                    <a:cubicBezTo>
                      <a:pt x="30" y="283"/>
                      <a:pt x="8" y="220"/>
                      <a:pt x="8" y="220"/>
                    </a:cubicBezTo>
                    <a:cubicBezTo>
                      <a:pt x="12" y="152"/>
                      <a:pt x="0" y="81"/>
                      <a:pt x="20" y="16"/>
                    </a:cubicBezTo>
                    <a:cubicBezTo>
                      <a:pt x="25" y="0"/>
                      <a:pt x="64" y="12"/>
                      <a:pt x="68" y="28"/>
                    </a:cubicBezTo>
                    <a:cubicBezTo>
                      <a:pt x="87" y="110"/>
                      <a:pt x="73" y="196"/>
                      <a:pt x="80" y="280"/>
                    </a:cubicBezTo>
                    <a:cubicBezTo>
                      <a:pt x="83" y="317"/>
                      <a:pt x="98" y="352"/>
                      <a:pt x="104" y="388"/>
                    </a:cubicBezTo>
                    <a:cubicBezTo>
                      <a:pt x="110" y="516"/>
                      <a:pt x="134" y="656"/>
                      <a:pt x="116" y="784"/>
                    </a:cubicBezTo>
                    <a:cubicBezTo>
                      <a:pt x="32" y="770"/>
                      <a:pt x="44" y="796"/>
                      <a:pt x="44" y="73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7" name="Freeform 13"/>
              <p:cNvSpPr>
                <a:spLocks/>
              </p:cNvSpPr>
              <p:nvPr/>
            </p:nvSpPr>
            <p:spPr bwMode="auto">
              <a:xfrm>
                <a:off x="4800" y="1056"/>
                <a:ext cx="135" cy="876"/>
              </a:xfrm>
              <a:custGeom>
                <a:avLst/>
                <a:gdLst>
                  <a:gd name="T0" fmla="*/ 5 w 178"/>
                  <a:gd name="T1" fmla="*/ 804 h 876"/>
                  <a:gd name="T2" fmla="*/ 4 w 178"/>
                  <a:gd name="T3" fmla="*/ 192 h 876"/>
                  <a:gd name="T4" fmla="*/ 8 w 178"/>
                  <a:gd name="T5" fmla="*/ 0 h 876"/>
                  <a:gd name="T6" fmla="*/ 11 w 178"/>
                  <a:gd name="T7" fmla="*/ 216 h 876"/>
                  <a:gd name="T8" fmla="*/ 13 w 178"/>
                  <a:gd name="T9" fmla="*/ 300 h 876"/>
                  <a:gd name="T10" fmla="*/ 15 w 178"/>
                  <a:gd name="T11" fmla="*/ 372 h 876"/>
                  <a:gd name="T12" fmla="*/ 14 w 178"/>
                  <a:gd name="T13" fmla="*/ 876 h 876"/>
                  <a:gd name="T14" fmla="*/ 5 w 178"/>
                  <a:gd name="T15" fmla="*/ 804 h 8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 h="876">
                    <a:moveTo>
                      <a:pt x="43" y="804"/>
                    </a:moveTo>
                    <a:cubicBezTo>
                      <a:pt x="39" y="600"/>
                      <a:pt x="31" y="396"/>
                      <a:pt x="31" y="192"/>
                    </a:cubicBezTo>
                    <a:cubicBezTo>
                      <a:pt x="31" y="18"/>
                      <a:pt x="0" y="53"/>
                      <a:pt x="79" y="0"/>
                    </a:cubicBezTo>
                    <a:cubicBezTo>
                      <a:pt x="111" y="97"/>
                      <a:pt x="84" y="4"/>
                      <a:pt x="103" y="216"/>
                    </a:cubicBezTo>
                    <a:cubicBezTo>
                      <a:pt x="106" y="244"/>
                      <a:pt x="109" y="272"/>
                      <a:pt x="115" y="300"/>
                    </a:cubicBezTo>
                    <a:cubicBezTo>
                      <a:pt x="121" y="325"/>
                      <a:pt x="139" y="372"/>
                      <a:pt x="139" y="372"/>
                    </a:cubicBezTo>
                    <a:cubicBezTo>
                      <a:pt x="149" y="533"/>
                      <a:pt x="178" y="722"/>
                      <a:pt x="127" y="876"/>
                    </a:cubicBezTo>
                    <a:cubicBezTo>
                      <a:pt x="73" y="865"/>
                      <a:pt x="43" y="864"/>
                      <a:pt x="43" y="80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8" name="Freeform 14"/>
              <p:cNvSpPr>
                <a:spLocks/>
              </p:cNvSpPr>
              <p:nvPr/>
            </p:nvSpPr>
            <p:spPr bwMode="auto">
              <a:xfrm>
                <a:off x="5040" y="1056"/>
                <a:ext cx="96" cy="824"/>
              </a:xfrm>
              <a:custGeom>
                <a:avLst/>
                <a:gdLst>
                  <a:gd name="T0" fmla="*/ 1 w 174"/>
                  <a:gd name="T1" fmla="*/ 780 h 824"/>
                  <a:gd name="T2" fmla="*/ 1 w 174"/>
                  <a:gd name="T3" fmla="*/ 24 h 824"/>
                  <a:gd name="T4" fmla="*/ 1 w 174"/>
                  <a:gd name="T5" fmla="*/ 0 h 824"/>
                  <a:gd name="T6" fmla="*/ 1 w 174"/>
                  <a:gd name="T7" fmla="*/ 552 h 824"/>
                  <a:gd name="T8" fmla="*/ 1 w 174"/>
                  <a:gd name="T9" fmla="*/ 624 h 824"/>
                  <a:gd name="T10" fmla="*/ 1 w 174"/>
                  <a:gd name="T11" fmla="*/ 780 h 824"/>
                  <a:gd name="T12" fmla="*/ 1 w 174"/>
                  <a:gd name="T13" fmla="*/ 816 h 824"/>
                  <a:gd name="T14" fmla="*/ 1 w 174"/>
                  <a:gd name="T15" fmla="*/ 780 h 8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824">
                    <a:moveTo>
                      <a:pt x="42" y="780"/>
                    </a:moveTo>
                    <a:cubicBezTo>
                      <a:pt x="31" y="511"/>
                      <a:pt x="0" y="301"/>
                      <a:pt x="30" y="24"/>
                    </a:cubicBezTo>
                    <a:cubicBezTo>
                      <a:pt x="32" y="10"/>
                      <a:pt x="54" y="8"/>
                      <a:pt x="66" y="0"/>
                    </a:cubicBezTo>
                    <a:cubicBezTo>
                      <a:pt x="174" y="163"/>
                      <a:pt x="100" y="338"/>
                      <a:pt x="114" y="552"/>
                    </a:cubicBezTo>
                    <a:cubicBezTo>
                      <a:pt x="116" y="577"/>
                      <a:pt x="138" y="624"/>
                      <a:pt x="138" y="624"/>
                    </a:cubicBezTo>
                    <a:cubicBezTo>
                      <a:pt x="133" y="676"/>
                      <a:pt x="147" y="739"/>
                      <a:pt x="114" y="780"/>
                    </a:cubicBezTo>
                    <a:cubicBezTo>
                      <a:pt x="111" y="784"/>
                      <a:pt x="53" y="824"/>
                      <a:pt x="42" y="816"/>
                    </a:cubicBezTo>
                    <a:cubicBezTo>
                      <a:pt x="32" y="809"/>
                      <a:pt x="42" y="792"/>
                      <a:pt x="42" y="78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9" name="Freeform 15"/>
              <p:cNvSpPr>
                <a:spLocks/>
              </p:cNvSpPr>
              <p:nvPr/>
            </p:nvSpPr>
            <p:spPr bwMode="auto">
              <a:xfrm>
                <a:off x="1775" y="1385"/>
                <a:ext cx="1064" cy="337"/>
              </a:xfrm>
              <a:custGeom>
                <a:avLst/>
                <a:gdLst>
                  <a:gd name="T0" fmla="*/ 1 w 1064"/>
                  <a:gd name="T1" fmla="*/ 187 h 337"/>
                  <a:gd name="T2" fmla="*/ 265 w 1064"/>
                  <a:gd name="T3" fmla="*/ 103 h 337"/>
                  <a:gd name="T4" fmla="*/ 445 w 1064"/>
                  <a:gd name="T5" fmla="*/ 67 h 337"/>
                  <a:gd name="T6" fmla="*/ 589 w 1064"/>
                  <a:gd name="T7" fmla="*/ 31 h 337"/>
                  <a:gd name="T8" fmla="*/ 1033 w 1064"/>
                  <a:gd name="T9" fmla="*/ 79 h 337"/>
                  <a:gd name="T10" fmla="*/ 997 w 1064"/>
                  <a:gd name="T11" fmla="*/ 247 h 337"/>
                  <a:gd name="T12" fmla="*/ 613 w 1064"/>
                  <a:gd name="T13" fmla="*/ 283 h 337"/>
                  <a:gd name="T14" fmla="*/ 301 w 1064"/>
                  <a:gd name="T15" fmla="*/ 331 h 337"/>
                  <a:gd name="T16" fmla="*/ 37 w 1064"/>
                  <a:gd name="T17" fmla="*/ 307 h 337"/>
                  <a:gd name="T18" fmla="*/ 1 w 1064"/>
                  <a:gd name="T19" fmla="*/ 187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4" h="337">
                    <a:moveTo>
                      <a:pt x="1" y="187"/>
                    </a:moveTo>
                    <a:cubicBezTo>
                      <a:pt x="36" y="82"/>
                      <a:pt x="179" y="109"/>
                      <a:pt x="265" y="103"/>
                    </a:cubicBezTo>
                    <a:cubicBezTo>
                      <a:pt x="325" y="83"/>
                      <a:pt x="383" y="78"/>
                      <a:pt x="445" y="67"/>
                    </a:cubicBezTo>
                    <a:cubicBezTo>
                      <a:pt x="494" y="58"/>
                      <a:pt x="540" y="41"/>
                      <a:pt x="589" y="31"/>
                    </a:cubicBezTo>
                    <a:cubicBezTo>
                      <a:pt x="691" y="35"/>
                      <a:pt x="915" y="0"/>
                      <a:pt x="1033" y="79"/>
                    </a:cubicBezTo>
                    <a:cubicBezTo>
                      <a:pt x="1054" y="141"/>
                      <a:pt x="1064" y="214"/>
                      <a:pt x="997" y="247"/>
                    </a:cubicBezTo>
                    <a:cubicBezTo>
                      <a:pt x="882" y="304"/>
                      <a:pt x="613" y="283"/>
                      <a:pt x="613" y="283"/>
                    </a:cubicBezTo>
                    <a:cubicBezTo>
                      <a:pt x="507" y="309"/>
                      <a:pt x="411" y="321"/>
                      <a:pt x="301" y="331"/>
                    </a:cubicBezTo>
                    <a:cubicBezTo>
                      <a:pt x="213" y="324"/>
                      <a:pt x="120" y="337"/>
                      <a:pt x="37" y="307"/>
                    </a:cubicBezTo>
                    <a:cubicBezTo>
                      <a:pt x="0" y="293"/>
                      <a:pt x="1" y="214"/>
                      <a:pt x="1" y="187"/>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0" name="Freeform 16"/>
              <p:cNvSpPr>
                <a:spLocks/>
              </p:cNvSpPr>
              <p:nvPr/>
            </p:nvSpPr>
            <p:spPr bwMode="auto">
              <a:xfrm>
                <a:off x="2876" y="1353"/>
                <a:ext cx="931" cy="306"/>
              </a:xfrm>
              <a:custGeom>
                <a:avLst/>
                <a:gdLst>
                  <a:gd name="T0" fmla="*/ 4 w 931"/>
                  <a:gd name="T1" fmla="*/ 171 h 306"/>
                  <a:gd name="T2" fmla="*/ 28 w 931"/>
                  <a:gd name="T3" fmla="*/ 99 h 306"/>
                  <a:gd name="T4" fmla="*/ 256 w 931"/>
                  <a:gd name="T5" fmla="*/ 51 h 306"/>
                  <a:gd name="T6" fmla="*/ 868 w 931"/>
                  <a:gd name="T7" fmla="*/ 75 h 306"/>
                  <a:gd name="T8" fmla="*/ 928 w 931"/>
                  <a:gd name="T9" fmla="*/ 135 h 306"/>
                  <a:gd name="T10" fmla="*/ 916 w 931"/>
                  <a:gd name="T11" fmla="*/ 243 h 306"/>
                  <a:gd name="T12" fmla="*/ 904 w 931"/>
                  <a:gd name="T13" fmla="*/ 291 h 306"/>
                  <a:gd name="T14" fmla="*/ 868 w 931"/>
                  <a:gd name="T15" fmla="*/ 303 h 306"/>
                  <a:gd name="T16" fmla="*/ 628 w 931"/>
                  <a:gd name="T17" fmla="*/ 291 h 306"/>
                  <a:gd name="T18" fmla="*/ 280 w 931"/>
                  <a:gd name="T19" fmla="*/ 303 h 306"/>
                  <a:gd name="T20" fmla="*/ 16 w 931"/>
                  <a:gd name="T21" fmla="*/ 243 h 306"/>
                  <a:gd name="T22" fmla="*/ 4 w 931"/>
                  <a:gd name="T23" fmla="*/ 171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1" h="306">
                    <a:moveTo>
                      <a:pt x="4" y="171"/>
                    </a:moveTo>
                    <a:cubicBezTo>
                      <a:pt x="12" y="147"/>
                      <a:pt x="7" y="113"/>
                      <a:pt x="28" y="99"/>
                    </a:cubicBezTo>
                    <a:cubicBezTo>
                      <a:pt x="107" y="47"/>
                      <a:pt x="144" y="60"/>
                      <a:pt x="256" y="51"/>
                    </a:cubicBezTo>
                    <a:cubicBezTo>
                      <a:pt x="459" y="0"/>
                      <a:pt x="666" y="53"/>
                      <a:pt x="868" y="75"/>
                    </a:cubicBezTo>
                    <a:cubicBezTo>
                      <a:pt x="886" y="87"/>
                      <a:pt x="926" y="107"/>
                      <a:pt x="928" y="135"/>
                    </a:cubicBezTo>
                    <a:cubicBezTo>
                      <a:pt x="931" y="171"/>
                      <a:pt x="922" y="207"/>
                      <a:pt x="916" y="243"/>
                    </a:cubicBezTo>
                    <a:cubicBezTo>
                      <a:pt x="913" y="259"/>
                      <a:pt x="914" y="278"/>
                      <a:pt x="904" y="291"/>
                    </a:cubicBezTo>
                    <a:cubicBezTo>
                      <a:pt x="896" y="301"/>
                      <a:pt x="880" y="299"/>
                      <a:pt x="868" y="303"/>
                    </a:cubicBezTo>
                    <a:cubicBezTo>
                      <a:pt x="788" y="299"/>
                      <a:pt x="708" y="291"/>
                      <a:pt x="628" y="291"/>
                    </a:cubicBezTo>
                    <a:cubicBezTo>
                      <a:pt x="512" y="291"/>
                      <a:pt x="396" y="306"/>
                      <a:pt x="280" y="303"/>
                    </a:cubicBezTo>
                    <a:cubicBezTo>
                      <a:pt x="201" y="301"/>
                      <a:pt x="96" y="254"/>
                      <a:pt x="16" y="243"/>
                    </a:cubicBezTo>
                    <a:cubicBezTo>
                      <a:pt x="0" y="196"/>
                      <a:pt x="4" y="220"/>
                      <a:pt x="4" y="171"/>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291" name="Group 17"/>
              <p:cNvGrpSpPr>
                <a:grpSpLocks/>
              </p:cNvGrpSpPr>
              <p:nvPr/>
            </p:nvGrpSpPr>
            <p:grpSpPr bwMode="auto">
              <a:xfrm>
                <a:off x="144" y="816"/>
                <a:ext cx="4942" cy="1296"/>
                <a:chOff x="288" y="816"/>
                <a:chExt cx="4942" cy="1296"/>
              </a:xfrm>
            </p:grpSpPr>
            <p:sp>
              <p:nvSpPr>
                <p:cNvPr id="11293" name="Freeform 18"/>
                <p:cNvSpPr>
                  <a:spLocks/>
                </p:cNvSpPr>
                <p:nvPr/>
              </p:nvSpPr>
              <p:spPr bwMode="auto">
                <a:xfrm>
                  <a:off x="288" y="816"/>
                  <a:ext cx="1622" cy="1296"/>
                </a:xfrm>
                <a:custGeom>
                  <a:avLst/>
                  <a:gdLst>
                    <a:gd name="T0" fmla="*/ 2408 w 1269"/>
                    <a:gd name="T1" fmla="*/ 1137 h 1168"/>
                    <a:gd name="T2" fmla="*/ 2583 w 1269"/>
                    <a:gd name="T3" fmla="*/ 946 h 1168"/>
                    <a:gd name="T4" fmla="*/ 2321 w 1269"/>
                    <a:gd name="T5" fmla="*/ 91 h 1168"/>
                    <a:gd name="T6" fmla="*/ 2408 w 1269"/>
                    <a:gd name="T7" fmla="*/ 371 h 1168"/>
                    <a:gd name="T8" fmla="*/ 3774 w 1269"/>
                    <a:gd name="T9" fmla="*/ 834 h 1168"/>
                    <a:gd name="T10" fmla="*/ 4627 w 1269"/>
                    <a:gd name="T11" fmla="*/ 726 h 1168"/>
                    <a:gd name="T12" fmla="*/ 5143 w 1269"/>
                    <a:gd name="T13" fmla="*/ 478 h 1168"/>
                    <a:gd name="T14" fmla="*/ 5740 w 1269"/>
                    <a:gd name="T15" fmla="*/ 91 h 1168"/>
                    <a:gd name="T16" fmla="*/ 5404 w 1269"/>
                    <a:gd name="T17" fmla="*/ 531 h 1168"/>
                    <a:gd name="T18" fmla="*/ 5913 w 1269"/>
                    <a:gd name="T19" fmla="*/ 834 h 1168"/>
                    <a:gd name="T20" fmla="*/ 6854 w 1269"/>
                    <a:gd name="T21" fmla="*/ 811 h 1168"/>
                    <a:gd name="T22" fmla="*/ 8476 w 1269"/>
                    <a:gd name="T23" fmla="*/ 645 h 1168"/>
                    <a:gd name="T24" fmla="*/ 8392 w 1269"/>
                    <a:gd name="T25" fmla="*/ 726 h 1168"/>
                    <a:gd name="T26" fmla="*/ 8136 w 1269"/>
                    <a:gd name="T27" fmla="*/ 752 h 1168"/>
                    <a:gd name="T28" fmla="*/ 7628 w 1269"/>
                    <a:gd name="T29" fmla="*/ 863 h 1168"/>
                    <a:gd name="T30" fmla="*/ 7370 w 1269"/>
                    <a:gd name="T31" fmla="*/ 921 h 1168"/>
                    <a:gd name="T32" fmla="*/ 7112 w 1269"/>
                    <a:gd name="T33" fmla="*/ 973 h 1168"/>
                    <a:gd name="T34" fmla="*/ 6854 w 1269"/>
                    <a:gd name="T35" fmla="*/ 1137 h 1168"/>
                    <a:gd name="T36" fmla="*/ 6768 w 1269"/>
                    <a:gd name="T37" fmla="*/ 1305 h 1168"/>
                    <a:gd name="T38" fmla="*/ 8816 w 1269"/>
                    <a:gd name="T39" fmla="*/ 1637 h 1168"/>
                    <a:gd name="T40" fmla="*/ 8136 w 1269"/>
                    <a:gd name="T41" fmla="*/ 1608 h 1168"/>
                    <a:gd name="T42" fmla="*/ 7370 w 1269"/>
                    <a:gd name="T43" fmla="*/ 1637 h 1168"/>
                    <a:gd name="T44" fmla="*/ 6854 w 1269"/>
                    <a:gd name="T45" fmla="*/ 1692 h 1168"/>
                    <a:gd name="T46" fmla="*/ 7370 w 1269"/>
                    <a:gd name="T47" fmla="*/ 2244 h 1168"/>
                    <a:gd name="T48" fmla="*/ 7535 w 1269"/>
                    <a:gd name="T49" fmla="*/ 2407 h 1168"/>
                    <a:gd name="T50" fmla="*/ 7453 w 1269"/>
                    <a:gd name="T51" fmla="*/ 2299 h 1168"/>
                    <a:gd name="T52" fmla="*/ 7370 w 1269"/>
                    <a:gd name="T53" fmla="*/ 2215 h 1168"/>
                    <a:gd name="T54" fmla="*/ 7112 w 1269"/>
                    <a:gd name="T55" fmla="*/ 2186 h 1168"/>
                    <a:gd name="T56" fmla="*/ 6599 w 1269"/>
                    <a:gd name="T57" fmla="*/ 2077 h 1168"/>
                    <a:gd name="T58" fmla="*/ 6085 w 1269"/>
                    <a:gd name="T59" fmla="*/ 1995 h 1168"/>
                    <a:gd name="T60" fmla="*/ 5486 w 1269"/>
                    <a:gd name="T61" fmla="*/ 2047 h 1168"/>
                    <a:gd name="T62" fmla="*/ 5404 w 1269"/>
                    <a:gd name="T63" fmla="*/ 2133 h 1168"/>
                    <a:gd name="T64" fmla="*/ 5143 w 1269"/>
                    <a:gd name="T65" fmla="*/ 2186 h 1168"/>
                    <a:gd name="T66" fmla="*/ 4798 w 1269"/>
                    <a:gd name="T67" fmla="*/ 2351 h 1168"/>
                    <a:gd name="T68" fmla="*/ 4627 w 1269"/>
                    <a:gd name="T69" fmla="*/ 2518 h 1168"/>
                    <a:gd name="T70" fmla="*/ 4375 w 1269"/>
                    <a:gd name="T71" fmla="*/ 2684 h 1168"/>
                    <a:gd name="T72" fmla="*/ 4627 w 1269"/>
                    <a:gd name="T73" fmla="*/ 2133 h 1168"/>
                    <a:gd name="T74" fmla="*/ 4546 w 1269"/>
                    <a:gd name="T75" fmla="*/ 2047 h 1168"/>
                    <a:gd name="T76" fmla="*/ 3688 w 1269"/>
                    <a:gd name="T77" fmla="*/ 2104 h 1168"/>
                    <a:gd name="T78" fmla="*/ 2665 w 1269"/>
                    <a:gd name="T79" fmla="*/ 2269 h 1168"/>
                    <a:gd name="T80" fmla="*/ 2149 w 1269"/>
                    <a:gd name="T81" fmla="*/ 2381 h 1168"/>
                    <a:gd name="T82" fmla="*/ 1977 w 1269"/>
                    <a:gd name="T83" fmla="*/ 2461 h 1168"/>
                    <a:gd name="T84" fmla="*/ 1720 w 1269"/>
                    <a:gd name="T85" fmla="*/ 2518 h 1168"/>
                    <a:gd name="T86" fmla="*/ 2321 w 1269"/>
                    <a:gd name="T87" fmla="*/ 2215 h 1168"/>
                    <a:gd name="T88" fmla="*/ 2321 w 1269"/>
                    <a:gd name="T89" fmla="*/ 1692 h 1168"/>
                    <a:gd name="T90" fmla="*/ 1462 w 1269"/>
                    <a:gd name="T91" fmla="*/ 1608 h 1168"/>
                    <a:gd name="T92" fmla="*/ 699 w 1269"/>
                    <a:gd name="T93" fmla="*/ 1637 h 1168"/>
                    <a:gd name="T94" fmla="*/ 98 w 1269"/>
                    <a:gd name="T95" fmla="*/ 1662 h 1168"/>
                    <a:gd name="T96" fmla="*/ 358 w 1269"/>
                    <a:gd name="T97" fmla="*/ 1608 h 1168"/>
                    <a:gd name="T98" fmla="*/ 615 w 1269"/>
                    <a:gd name="T99" fmla="*/ 1581 h 1168"/>
                    <a:gd name="T100" fmla="*/ 2321 w 1269"/>
                    <a:gd name="T101" fmla="*/ 1360 h 1168"/>
                    <a:gd name="T102" fmla="*/ 2408 w 1269"/>
                    <a:gd name="T103" fmla="*/ 1137 h 1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69" h="1168">
                      <a:moveTo>
                        <a:pt x="338" y="496"/>
                      </a:moveTo>
                      <a:cubicBezTo>
                        <a:pt x="352" y="448"/>
                        <a:pt x="346" y="494"/>
                        <a:pt x="362" y="412"/>
                      </a:cubicBezTo>
                      <a:cubicBezTo>
                        <a:pt x="366" y="320"/>
                        <a:pt x="312" y="131"/>
                        <a:pt x="326" y="40"/>
                      </a:cubicBezTo>
                      <a:cubicBezTo>
                        <a:pt x="332" y="0"/>
                        <a:pt x="332" y="120"/>
                        <a:pt x="338" y="160"/>
                      </a:cubicBezTo>
                      <a:cubicBezTo>
                        <a:pt x="353" y="256"/>
                        <a:pt x="443" y="335"/>
                        <a:pt x="530" y="364"/>
                      </a:cubicBezTo>
                      <a:cubicBezTo>
                        <a:pt x="578" y="352"/>
                        <a:pt x="609" y="343"/>
                        <a:pt x="650" y="316"/>
                      </a:cubicBezTo>
                      <a:cubicBezTo>
                        <a:pt x="671" y="253"/>
                        <a:pt x="667" y="291"/>
                        <a:pt x="722" y="208"/>
                      </a:cubicBezTo>
                      <a:cubicBezTo>
                        <a:pt x="769" y="138"/>
                        <a:pt x="714" y="71"/>
                        <a:pt x="806" y="40"/>
                      </a:cubicBezTo>
                      <a:cubicBezTo>
                        <a:pt x="832" y="119"/>
                        <a:pt x="781" y="164"/>
                        <a:pt x="758" y="232"/>
                      </a:cubicBezTo>
                      <a:cubicBezTo>
                        <a:pt x="768" y="304"/>
                        <a:pt x="761" y="341"/>
                        <a:pt x="830" y="364"/>
                      </a:cubicBezTo>
                      <a:cubicBezTo>
                        <a:pt x="874" y="360"/>
                        <a:pt x="918" y="360"/>
                        <a:pt x="962" y="352"/>
                      </a:cubicBezTo>
                      <a:cubicBezTo>
                        <a:pt x="1039" y="338"/>
                        <a:pt x="1114" y="299"/>
                        <a:pt x="1190" y="280"/>
                      </a:cubicBezTo>
                      <a:cubicBezTo>
                        <a:pt x="1186" y="292"/>
                        <a:pt x="1187" y="307"/>
                        <a:pt x="1178" y="316"/>
                      </a:cubicBezTo>
                      <a:cubicBezTo>
                        <a:pt x="1169" y="325"/>
                        <a:pt x="1153" y="322"/>
                        <a:pt x="1142" y="328"/>
                      </a:cubicBezTo>
                      <a:cubicBezTo>
                        <a:pt x="1117" y="342"/>
                        <a:pt x="1094" y="360"/>
                        <a:pt x="1070" y="376"/>
                      </a:cubicBezTo>
                      <a:cubicBezTo>
                        <a:pt x="1058" y="384"/>
                        <a:pt x="1046" y="392"/>
                        <a:pt x="1034" y="400"/>
                      </a:cubicBezTo>
                      <a:cubicBezTo>
                        <a:pt x="1022" y="408"/>
                        <a:pt x="998" y="424"/>
                        <a:pt x="998" y="424"/>
                      </a:cubicBezTo>
                      <a:cubicBezTo>
                        <a:pt x="990" y="449"/>
                        <a:pt x="970" y="471"/>
                        <a:pt x="962" y="496"/>
                      </a:cubicBezTo>
                      <a:cubicBezTo>
                        <a:pt x="954" y="519"/>
                        <a:pt x="954" y="544"/>
                        <a:pt x="950" y="568"/>
                      </a:cubicBezTo>
                      <a:cubicBezTo>
                        <a:pt x="1039" y="628"/>
                        <a:pt x="1136" y="678"/>
                        <a:pt x="1238" y="712"/>
                      </a:cubicBezTo>
                      <a:cubicBezTo>
                        <a:pt x="1269" y="722"/>
                        <a:pt x="1174" y="704"/>
                        <a:pt x="1142" y="700"/>
                      </a:cubicBezTo>
                      <a:cubicBezTo>
                        <a:pt x="1106" y="704"/>
                        <a:pt x="1070" y="705"/>
                        <a:pt x="1034" y="712"/>
                      </a:cubicBezTo>
                      <a:cubicBezTo>
                        <a:pt x="1009" y="717"/>
                        <a:pt x="962" y="736"/>
                        <a:pt x="962" y="736"/>
                      </a:cubicBezTo>
                      <a:cubicBezTo>
                        <a:pt x="932" y="827"/>
                        <a:pt x="956" y="924"/>
                        <a:pt x="1034" y="976"/>
                      </a:cubicBezTo>
                      <a:cubicBezTo>
                        <a:pt x="1042" y="1000"/>
                        <a:pt x="1050" y="1024"/>
                        <a:pt x="1058" y="1048"/>
                      </a:cubicBezTo>
                      <a:cubicBezTo>
                        <a:pt x="1063" y="1064"/>
                        <a:pt x="1051" y="1016"/>
                        <a:pt x="1046" y="1000"/>
                      </a:cubicBezTo>
                      <a:cubicBezTo>
                        <a:pt x="1043" y="988"/>
                        <a:pt x="1043" y="973"/>
                        <a:pt x="1034" y="964"/>
                      </a:cubicBezTo>
                      <a:cubicBezTo>
                        <a:pt x="1025" y="955"/>
                        <a:pt x="1009" y="958"/>
                        <a:pt x="998" y="952"/>
                      </a:cubicBezTo>
                      <a:cubicBezTo>
                        <a:pt x="973" y="938"/>
                        <a:pt x="950" y="920"/>
                        <a:pt x="926" y="904"/>
                      </a:cubicBezTo>
                      <a:cubicBezTo>
                        <a:pt x="904" y="889"/>
                        <a:pt x="876" y="883"/>
                        <a:pt x="854" y="868"/>
                      </a:cubicBezTo>
                      <a:cubicBezTo>
                        <a:pt x="854" y="868"/>
                        <a:pt x="776" y="886"/>
                        <a:pt x="770" y="892"/>
                      </a:cubicBezTo>
                      <a:cubicBezTo>
                        <a:pt x="761" y="901"/>
                        <a:pt x="766" y="918"/>
                        <a:pt x="758" y="928"/>
                      </a:cubicBezTo>
                      <a:cubicBezTo>
                        <a:pt x="749" y="939"/>
                        <a:pt x="734" y="944"/>
                        <a:pt x="722" y="952"/>
                      </a:cubicBezTo>
                      <a:cubicBezTo>
                        <a:pt x="682" y="1071"/>
                        <a:pt x="749" y="889"/>
                        <a:pt x="674" y="1024"/>
                      </a:cubicBezTo>
                      <a:cubicBezTo>
                        <a:pt x="662" y="1046"/>
                        <a:pt x="664" y="1075"/>
                        <a:pt x="650" y="1096"/>
                      </a:cubicBezTo>
                      <a:cubicBezTo>
                        <a:pt x="619" y="1143"/>
                        <a:pt x="631" y="1118"/>
                        <a:pt x="614" y="1168"/>
                      </a:cubicBezTo>
                      <a:cubicBezTo>
                        <a:pt x="592" y="1102"/>
                        <a:pt x="627" y="996"/>
                        <a:pt x="650" y="928"/>
                      </a:cubicBezTo>
                      <a:cubicBezTo>
                        <a:pt x="646" y="916"/>
                        <a:pt x="650" y="895"/>
                        <a:pt x="638" y="892"/>
                      </a:cubicBezTo>
                      <a:cubicBezTo>
                        <a:pt x="624" y="888"/>
                        <a:pt x="539" y="911"/>
                        <a:pt x="518" y="916"/>
                      </a:cubicBezTo>
                      <a:cubicBezTo>
                        <a:pt x="472" y="946"/>
                        <a:pt x="421" y="962"/>
                        <a:pt x="374" y="988"/>
                      </a:cubicBezTo>
                      <a:cubicBezTo>
                        <a:pt x="349" y="1002"/>
                        <a:pt x="302" y="1036"/>
                        <a:pt x="302" y="1036"/>
                      </a:cubicBezTo>
                      <a:cubicBezTo>
                        <a:pt x="294" y="1048"/>
                        <a:pt x="288" y="1062"/>
                        <a:pt x="278" y="1072"/>
                      </a:cubicBezTo>
                      <a:cubicBezTo>
                        <a:pt x="268" y="1082"/>
                        <a:pt x="245" y="1110"/>
                        <a:pt x="242" y="1096"/>
                      </a:cubicBezTo>
                      <a:cubicBezTo>
                        <a:pt x="229" y="1046"/>
                        <a:pt x="293" y="986"/>
                        <a:pt x="326" y="964"/>
                      </a:cubicBezTo>
                      <a:cubicBezTo>
                        <a:pt x="383" y="879"/>
                        <a:pt x="357" y="830"/>
                        <a:pt x="326" y="736"/>
                      </a:cubicBezTo>
                      <a:cubicBezTo>
                        <a:pt x="323" y="728"/>
                        <a:pt x="223" y="704"/>
                        <a:pt x="206" y="700"/>
                      </a:cubicBezTo>
                      <a:cubicBezTo>
                        <a:pt x="170" y="704"/>
                        <a:pt x="134" y="708"/>
                        <a:pt x="98" y="712"/>
                      </a:cubicBezTo>
                      <a:cubicBezTo>
                        <a:pt x="70" y="716"/>
                        <a:pt x="41" y="731"/>
                        <a:pt x="14" y="724"/>
                      </a:cubicBezTo>
                      <a:cubicBezTo>
                        <a:pt x="0" y="721"/>
                        <a:pt x="37" y="706"/>
                        <a:pt x="50" y="700"/>
                      </a:cubicBezTo>
                      <a:cubicBezTo>
                        <a:pt x="61" y="694"/>
                        <a:pt x="75" y="694"/>
                        <a:pt x="86" y="688"/>
                      </a:cubicBezTo>
                      <a:cubicBezTo>
                        <a:pt x="139" y="658"/>
                        <a:pt x="270" y="611"/>
                        <a:pt x="326" y="592"/>
                      </a:cubicBezTo>
                      <a:cubicBezTo>
                        <a:pt x="350" y="566"/>
                        <a:pt x="328" y="532"/>
                        <a:pt x="338" y="49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4" name="Freeform 19"/>
                <p:cNvSpPr>
                  <a:spLocks/>
                </p:cNvSpPr>
                <p:nvPr/>
              </p:nvSpPr>
              <p:spPr bwMode="auto">
                <a:xfrm>
                  <a:off x="1488" y="1480"/>
                  <a:ext cx="3179" cy="152"/>
                </a:xfrm>
                <a:custGeom>
                  <a:avLst/>
                  <a:gdLst>
                    <a:gd name="T0" fmla="*/ 220 w 3131"/>
                    <a:gd name="T1" fmla="*/ 645 h 112"/>
                    <a:gd name="T2" fmla="*/ 777 w 3131"/>
                    <a:gd name="T3" fmla="*/ 645 h 112"/>
                    <a:gd name="T4" fmla="*/ 1498 w 3131"/>
                    <a:gd name="T5" fmla="*/ 92 h 112"/>
                    <a:gd name="T6" fmla="*/ 2440 w 3131"/>
                    <a:gd name="T7" fmla="*/ 92 h 112"/>
                    <a:gd name="T8" fmla="*/ 3383 w 3131"/>
                    <a:gd name="T9" fmla="*/ 645 h 112"/>
                    <a:gd name="T10" fmla="*/ 3361 w 3131"/>
                    <a:gd name="T11" fmla="*/ 1196 h 112"/>
                    <a:gd name="T12" fmla="*/ 2552 w 3131"/>
                    <a:gd name="T13" fmla="*/ 645 h 112"/>
                    <a:gd name="T14" fmla="*/ 1609 w 3131"/>
                    <a:gd name="T15" fmla="*/ 645 h 112"/>
                    <a:gd name="T16" fmla="*/ 831 w 3131"/>
                    <a:gd name="T17" fmla="*/ 1196 h 112"/>
                    <a:gd name="T18" fmla="*/ 0 w 3131"/>
                    <a:gd name="T19" fmla="*/ 1196 h 112"/>
                    <a:gd name="T20" fmla="*/ 220 w 3131"/>
                    <a:gd name="T21" fmla="*/ 645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1" h="112">
                      <a:moveTo>
                        <a:pt x="196" y="56"/>
                      </a:moveTo>
                      <a:cubicBezTo>
                        <a:pt x="348" y="60"/>
                        <a:pt x="499" y="64"/>
                        <a:pt x="687" y="56"/>
                      </a:cubicBezTo>
                      <a:cubicBezTo>
                        <a:pt x="876" y="48"/>
                        <a:pt x="1080" y="16"/>
                        <a:pt x="1326" y="8"/>
                      </a:cubicBezTo>
                      <a:cubicBezTo>
                        <a:pt x="1571" y="0"/>
                        <a:pt x="1882" y="0"/>
                        <a:pt x="2160" y="8"/>
                      </a:cubicBezTo>
                      <a:cubicBezTo>
                        <a:pt x="2439" y="16"/>
                        <a:pt x="2859" y="40"/>
                        <a:pt x="2995" y="56"/>
                      </a:cubicBezTo>
                      <a:cubicBezTo>
                        <a:pt x="3131" y="72"/>
                        <a:pt x="3099" y="104"/>
                        <a:pt x="2976" y="104"/>
                      </a:cubicBezTo>
                      <a:cubicBezTo>
                        <a:pt x="2853" y="104"/>
                        <a:pt x="2518" y="64"/>
                        <a:pt x="2259" y="56"/>
                      </a:cubicBezTo>
                      <a:cubicBezTo>
                        <a:pt x="2000" y="48"/>
                        <a:pt x="1678" y="48"/>
                        <a:pt x="1424" y="56"/>
                      </a:cubicBezTo>
                      <a:cubicBezTo>
                        <a:pt x="1170" y="64"/>
                        <a:pt x="974" y="96"/>
                        <a:pt x="736" y="104"/>
                      </a:cubicBezTo>
                      <a:cubicBezTo>
                        <a:pt x="499" y="112"/>
                        <a:pt x="123" y="104"/>
                        <a:pt x="0" y="104"/>
                      </a:cubicBezTo>
                      <a:cubicBezTo>
                        <a:pt x="0" y="104"/>
                        <a:pt x="196" y="56"/>
                        <a:pt x="196" y="56"/>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5" name="Freeform 20"/>
                <p:cNvSpPr>
                  <a:spLocks/>
                </p:cNvSpPr>
                <p:nvPr/>
              </p:nvSpPr>
              <p:spPr bwMode="auto">
                <a:xfrm>
                  <a:off x="4464" y="1392"/>
                  <a:ext cx="766" cy="316"/>
                </a:xfrm>
                <a:custGeom>
                  <a:avLst/>
                  <a:gdLst>
                    <a:gd name="T0" fmla="*/ 58 w 766"/>
                    <a:gd name="T1" fmla="*/ 168 h 316"/>
                    <a:gd name="T2" fmla="*/ 214 w 766"/>
                    <a:gd name="T3" fmla="*/ 141 h 316"/>
                    <a:gd name="T4" fmla="*/ 250 w 766"/>
                    <a:gd name="T5" fmla="*/ 129 h 316"/>
                    <a:gd name="T6" fmla="*/ 322 w 766"/>
                    <a:gd name="T7" fmla="*/ 81 h 316"/>
                    <a:gd name="T8" fmla="*/ 382 w 766"/>
                    <a:gd name="T9" fmla="*/ 33 h 316"/>
                    <a:gd name="T10" fmla="*/ 334 w 766"/>
                    <a:gd name="T11" fmla="*/ 93 h 316"/>
                    <a:gd name="T12" fmla="*/ 250 w 766"/>
                    <a:gd name="T13" fmla="*/ 165 h 316"/>
                    <a:gd name="T14" fmla="*/ 286 w 766"/>
                    <a:gd name="T15" fmla="*/ 153 h 316"/>
                    <a:gd name="T16" fmla="*/ 322 w 766"/>
                    <a:gd name="T17" fmla="*/ 141 h 316"/>
                    <a:gd name="T18" fmla="*/ 430 w 766"/>
                    <a:gd name="T19" fmla="*/ 117 h 316"/>
                    <a:gd name="T20" fmla="*/ 502 w 766"/>
                    <a:gd name="T21" fmla="*/ 93 h 316"/>
                    <a:gd name="T22" fmla="*/ 766 w 766"/>
                    <a:gd name="T23" fmla="*/ 57 h 316"/>
                    <a:gd name="T24" fmla="*/ 634 w 766"/>
                    <a:gd name="T25" fmla="*/ 105 h 316"/>
                    <a:gd name="T26" fmla="*/ 418 w 766"/>
                    <a:gd name="T27" fmla="*/ 153 h 316"/>
                    <a:gd name="T28" fmla="*/ 346 w 766"/>
                    <a:gd name="T29" fmla="*/ 177 h 316"/>
                    <a:gd name="T30" fmla="*/ 379 w 766"/>
                    <a:gd name="T31" fmla="*/ 195 h 316"/>
                    <a:gd name="T32" fmla="*/ 562 w 766"/>
                    <a:gd name="T33" fmla="*/ 237 h 316"/>
                    <a:gd name="T34" fmla="*/ 586 w 766"/>
                    <a:gd name="T35" fmla="*/ 273 h 316"/>
                    <a:gd name="T36" fmla="*/ 622 w 766"/>
                    <a:gd name="T37" fmla="*/ 285 h 316"/>
                    <a:gd name="T38" fmla="*/ 526 w 766"/>
                    <a:gd name="T39" fmla="*/ 273 h 316"/>
                    <a:gd name="T40" fmla="*/ 400 w 766"/>
                    <a:gd name="T41" fmla="*/ 231 h 316"/>
                    <a:gd name="T42" fmla="*/ 58 w 766"/>
                    <a:gd name="T43" fmla="*/ 168 h 3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6" h="316">
                      <a:moveTo>
                        <a:pt x="58" y="168"/>
                      </a:moveTo>
                      <a:cubicBezTo>
                        <a:pt x="122" y="147"/>
                        <a:pt x="150" y="162"/>
                        <a:pt x="214" y="141"/>
                      </a:cubicBezTo>
                      <a:cubicBezTo>
                        <a:pt x="226" y="137"/>
                        <a:pt x="238" y="133"/>
                        <a:pt x="250" y="129"/>
                      </a:cubicBezTo>
                      <a:cubicBezTo>
                        <a:pt x="277" y="120"/>
                        <a:pt x="322" y="81"/>
                        <a:pt x="322" y="81"/>
                      </a:cubicBezTo>
                      <a:cubicBezTo>
                        <a:pt x="323" y="80"/>
                        <a:pt x="359" y="10"/>
                        <a:pt x="382" y="33"/>
                      </a:cubicBezTo>
                      <a:cubicBezTo>
                        <a:pt x="405" y="56"/>
                        <a:pt x="335" y="92"/>
                        <a:pt x="334" y="93"/>
                      </a:cubicBezTo>
                      <a:cubicBezTo>
                        <a:pt x="316" y="148"/>
                        <a:pt x="297" y="133"/>
                        <a:pt x="250" y="165"/>
                      </a:cubicBezTo>
                      <a:cubicBezTo>
                        <a:pt x="239" y="172"/>
                        <a:pt x="274" y="157"/>
                        <a:pt x="286" y="153"/>
                      </a:cubicBezTo>
                      <a:cubicBezTo>
                        <a:pt x="298" y="149"/>
                        <a:pt x="310" y="143"/>
                        <a:pt x="322" y="141"/>
                      </a:cubicBezTo>
                      <a:cubicBezTo>
                        <a:pt x="356" y="134"/>
                        <a:pt x="396" y="127"/>
                        <a:pt x="430" y="117"/>
                      </a:cubicBezTo>
                      <a:cubicBezTo>
                        <a:pt x="454" y="110"/>
                        <a:pt x="502" y="93"/>
                        <a:pt x="502" y="93"/>
                      </a:cubicBezTo>
                      <a:cubicBezTo>
                        <a:pt x="564" y="0"/>
                        <a:pt x="646" y="50"/>
                        <a:pt x="766" y="57"/>
                      </a:cubicBezTo>
                      <a:cubicBezTo>
                        <a:pt x="719" y="89"/>
                        <a:pt x="689" y="90"/>
                        <a:pt x="634" y="105"/>
                      </a:cubicBezTo>
                      <a:cubicBezTo>
                        <a:pt x="559" y="125"/>
                        <a:pt x="497" y="142"/>
                        <a:pt x="418" y="153"/>
                      </a:cubicBezTo>
                      <a:cubicBezTo>
                        <a:pt x="394" y="161"/>
                        <a:pt x="370" y="169"/>
                        <a:pt x="346" y="177"/>
                      </a:cubicBezTo>
                      <a:cubicBezTo>
                        <a:pt x="334" y="181"/>
                        <a:pt x="379" y="195"/>
                        <a:pt x="379" y="195"/>
                      </a:cubicBezTo>
                      <a:cubicBezTo>
                        <a:pt x="503" y="203"/>
                        <a:pt x="476" y="180"/>
                        <a:pt x="562" y="237"/>
                      </a:cubicBezTo>
                      <a:cubicBezTo>
                        <a:pt x="570" y="249"/>
                        <a:pt x="575" y="264"/>
                        <a:pt x="586" y="273"/>
                      </a:cubicBezTo>
                      <a:cubicBezTo>
                        <a:pt x="596" y="281"/>
                        <a:pt x="635" y="285"/>
                        <a:pt x="622" y="285"/>
                      </a:cubicBezTo>
                      <a:cubicBezTo>
                        <a:pt x="590" y="285"/>
                        <a:pt x="558" y="277"/>
                        <a:pt x="526" y="273"/>
                      </a:cubicBezTo>
                      <a:cubicBezTo>
                        <a:pt x="469" y="235"/>
                        <a:pt x="486" y="260"/>
                        <a:pt x="400" y="231"/>
                      </a:cubicBezTo>
                      <a:cubicBezTo>
                        <a:pt x="0" y="98"/>
                        <a:pt x="58" y="316"/>
                        <a:pt x="58" y="168"/>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292" name="Freeform 21"/>
              <p:cNvSpPr>
                <a:spLocks/>
              </p:cNvSpPr>
              <p:nvPr/>
            </p:nvSpPr>
            <p:spPr bwMode="auto">
              <a:xfrm>
                <a:off x="745" y="1366"/>
                <a:ext cx="421" cy="290"/>
              </a:xfrm>
              <a:custGeom>
                <a:avLst/>
                <a:gdLst>
                  <a:gd name="T0" fmla="*/ 203 w 421"/>
                  <a:gd name="T1" fmla="*/ 242 h 290"/>
                  <a:gd name="T2" fmla="*/ 59 w 421"/>
                  <a:gd name="T3" fmla="*/ 182 h 290"/>
                  <a:gd name="T4" fmla="*/ 35 w 421"/>
                  <a:gd name="T5" fmla="*/ 50 h 290"/>
                  <a:gd name="T6" fmla="*/ 107 w 421"/>
                  <a:gd name="T7" fmla="*/ 2 h 290"/>
                  <a:gd name="T8" fmla="*/ 383 w 421"/>
                  <a:gd name="T9" fmla="*/ 50 h 290"/>
                  <a:gd name="T10" fmla="*/ 407 w 421"/>
                  <a:gd name="T11" fmla="*/ 86 h 290"/>
                  <a:gd name="T12" fmla="*/ 203 w 421"/>
                  <a:gd name="T13" fmla="*/ 242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90">
                    <a:moveTo>
                      <a:pt x="203" y="242"/>
                    </a:moveTo>
                    <a:cubicBezTo>
                      <a:pt x="150" y="224"/>
                      <a:pt x="110" y="199"/>
                      <a:pt x="59" y="182"/>
                    </a:cubicBezTo>
                    <a:cubicBezTo>
                      <a:pt x="35" y="146"/>
                      <a:pt x="0" y="95"/>
                      <a:pt x="35" y="50"/>
                    </a:cubicBezTo>
                    <a:cubicBezTo>
                      <a:pt x="53" y="27"/>
                      <a:pt x="107" y="2"/>
                      <a:pt x="107" y="2"/>
                    </a:cubicBezTo>
                    <a:cubicBezTo>
                      <a:pt x="400" y="19"/>
                      <a:pt x="232" y="0"/>
                      <a:pt x="383" y="50"/>
                    </a:cubicBezTo>
                    <a:cubicBezTo>
                      <a:pt x="391" y="62"/>
                      <a:pt x="406" y="72"/>
                      <a:pt x="407" y="86"/>
                    </a:cubicBezTo>
                    <a:cubicBezTo>
                      <a:pt x="421" y="290"/>
                      <a:pt x="378" y="242"/>
                      <a:pt x="203" y="242"/>
                    </a:cubicBezTo>
                    <a:close/>
                  </a:path>
                </a:pathLst>
              </a:cu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1274" name="Picture 22" descr="BLOOD"/>
            <p:cNvPicPr>
              <a:picLocks noChangeAspect="1" noChangeArrowheads="1"/>
            </p:cNvPicPr>
            <p:nvPr/>
          </p:nvPicPr>
          <p:blipFill>
            <a:blip r:embed="rId3" cstate="print">
              <a:extLst>
                <a:ext uri="{28A0092B-C50C-407E-A947-70E740481C1C}">
                  <a14:useLocalDpi xmlns:a14="http://schemas.microsoft.com/office/drawing/2010/main" val="0"/>
                </a:ext>
              </a:extLst>
            </a:blip>
            <a:srcRect l="14371" t="48656" r="21527" b="11591"/>
            <a:stretch>
              <a:fillRect/>
            </a:stretch>
          </p:blipFill>
          <p:spPr bwMode="auto">
            <a:xfrm>
              <a:off x="240" y="2880"/>
              <a:ext cx="1164"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5" name="Group 23"/>
            <p:cNvGrpSpPr>
              <a:grpSpLocks/>
            </p:cNvGrpSpPr>
            <p:nvPr/>
          </p:nvGrpSpPr>
          <p:grpSpPr bwMode="auto">
            <a:xfrm>
              <a:off x="1536" y="2880"/>
              <a:ext cx="1296" cy="1152"/>
              <a:chOff x="1680" y="2784"/>
              <a:chExt cx="1296" cy="1152"/>
            </a:xfrm>
          </p:grpSpPr>
          <p:sp>
            <p:nvSpPr>
              <p:cNvPr id="11282" name="Rectangle 24"/>
              <p:cNvSpPr>
                <a:spLocks noChangeArrowheads="1"/>
              </p:cNvSpPr>
              <p:nvPr/>
            </p:nvSpPr>
            <p:spPr bwMode="auto">
              <a:xfrm>
                <a:off x="1680" y="2784"/>
                <a:ext cx="1296" cy="1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pic>
            <p:nvPicPr>
              <p:cNvPr id="11283" name="Picture 25" descr="EG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 y="2832"/>
                <a:ext cx="944"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Rectangle 26"/>
              <p:cNvSpPr>
                <a:spLocks noChangeArrowheads="1"/>
              </p:cNvSpPr>
              <p:nvPr/>
            </p:nvSpPr>
            <p:spPr bwMode="auto">
              <a:xfrm>
                <a:off x="1824" y="2832"/>
                <a:ext cx="144" cy="2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sp>
            <p:nvSpPr>
              <p:cNvPr id="11285" name="Rectangle 27"/>
              <p:cNvSpPr>
                <a:spLocks noChangeArrowheads="1"/>
              </p:cNvSpPr>
              <p:nvPr/>
            </p:nvSpPr>
            <p:spPr bwMode="auto">
              <a:xfrm>
                <a:off x="1920" y="2784"/>
                <a:ext cx="912" cy="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0"/>
                  </a:spcBef>
                  <a:buFontTx/>
                  <a:buNone/>
                </a:pPr>
                <a:endParaRPr lang="en-US" altLang="en-US" sz="2400"/>
              </a:p>
            </p:txBody>
          </p:sp>
        </p:grpSp>
        <p:sp>
          <p:nvSpPr>
            <p:cNvPr id="11276" name="Text Box 28"/>
            <p:cNvSpPr txBox="1">
              <a:spLocks noChangeArrowheads="1"/>
            </p:cNvSpPr>
            <p:nvPr/>
          </p:nvSpPr>
          <p:spPr bwMode="auto">
            <a:xfrm>
              <a:off x="0" y="259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White blood cell</a:t>
              </a:r>
            </a:p>
          </p:txBody>
        </p:sp>
        <p:sp>
          <p:nvSpPr>
            <p:cNvPr id="11277" name="Text Box 29"/>
            <p:cNvSpPr txBox="1">
              <a:spLocks noChangeArrowheads="1"/>
            </p:cNvSpPr>
            <p:nvPr/>
          </p:nvSpPr>
          <p:spPr bwMode="auto">
            <a:xfrm>
              <a:off x="1536" y="3984"/>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Egg cell (ovum)</a:t>
              </a:r>
            </a:p>
          </p:txBody>
        </p:sp>
        <p:sp>
          <p:nvSpPr>
            <p:cNvPr id="11278" name="Text Box 30"/>
            <p:cNvSpPr txBox="1">
              <a:spLocks noChangeArrowheads="1"/>
            </p:cNvSpPr>
            <p:nvPr/>
          </p:nvSpPr>
          <p:spPr bwMode="auto">
            <a:xfrm>
              <a:off x="4320" y="2544"/>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Ciliated epithelial cell</a:t>
              </a:r>
            </a:p>
          </p:txBody>
        </p:sp>
        <p:sp>
          <p:nvSpPr>
            <p:cNvPr id="11279" name="Text Box 31"/>
            <p:cNvSpPr txBox="1">
              <a:spLocks noChangeArrowheads="1"/>
            </p:cNvSpPr>
            <p:nvPr/>
          </p:nvSpPr>
          <p:spPr bwMode="auto">
            <a:xfrm>
              <a:off x="4608" y="3216"/>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Comic Sans MS" panose="030F0702030302020204" pitchFamily="66" charset="0"/>
                </a:defRPr>
              </a:lvl1pPr>
              <a:lvl2pPr marL="742950" indent="-285750" eaLnBrk="0" hangingPunct="0">
                <a:spcBef>
                  <a:spcPct val="20000"/>
                </a:spcBef>
                <a:buChar char="–"/>
                <a:defRPr sz="2800">
                  <a:solidFill>
                    <a:schemeClr val="bg1"/>
                  </a:solidFill>
                  <a:latin typeface="Comic Sans MS" panose="030F0702030302020204" pitchFamily="66" charset="0"/>
                </a:defRPr>
              </a:lvl2pPr>
              <a:lvl3pPr marL="1143000" indent="-228600" eaLnBrk="0" hangingPunct="0">
                <a:spcBef>
                  <a:spcPct val="20000"/>
                </a:spcBef>
                <a:buChar char="•"/>
                <a:defRPr sz="2400">
                  <a:solidFill>
                    <a:schemeClr val="bg1"/>
                  </a:solidFill>
                  <a:latin typeface="Comic Sans MS" panose="030F0702030302020204" pitchFamily="66" charset="0"/>
                </a:defRPr>
              </a:lvl3pPr>
              <a:lvl4pPr marL="1600200" indent="-228600" eaLnBrk="0" hangingPunct="0">
                <a:spcBef>
                  <a:spcPct val="20000"/>
                </a:spcBef>
                <a:buChar char="–"/>
                <a:defRPr sz="2000">
                  <a:solidFill>
                    <a:schemeClr val="bg1"/>
                  </a:solidFill>
                  <a:latin typeface="Comic Sans MS" panose="030F0702030302020204" pitchFamily="66" charset="0"/>
                </a:defRPr>
              </a:lvl4pPr>
              <a:lvl5pPr marL="2057400" indent="-228600" eaLnBrk="0" hangingPunct="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rPr>
                <a:t>Nerve cell (neurone)</a:t>
              </a:r>
            </a:p>
          </p:txBody>
        </p:sp>
        <p:sp>
          <p:nvSpPr>
            <p:cNvPr id="11280" name="Freeform 32"/>
            <p:cNvSpPr>
              <a:spLocks/>
            </p:cNvSpPr>
            <p:nvPr/>
          </p:nvSpPr>
          <p:spPr bwMode="auto">
            <a:xfrm>
              <a:off x="3217" y="2566"/>
              <a:ext cx="800" cy="729"/>
            </a:xfrm>
            <a:custGeom>
              <a:avLst/>
              <a:gdLst>
                <a:gd name="T0" fmla="*/ 342 w 800"/>
                <a:gd name="T1" fmla="*/ 46 h 729"/>
                <a:gd name="T2" fmla="*/ 273 w 800"/>
                <a:gd name="T3" fmla="*/ 92 h 729"/>
                <a:gd name="T4" fmla="*/ 210 w 800"/>
                <a:gd name="T5" fmla="*/ 171 h 729"/>
                <a:gd name="T6" fmla="*/ 171 w 800"/>
                <a:gd name="T7" fmla="*/ 217 h 729"/>
                <a:gd name="T8" fmla="*/ 91 w 800"/>
                <a:gd name="T9" fmla="*/ 303 h 729"/>
                <a:gd name="T10" fmla="*/ 85 w 800"/>
                <a:gd name="T11" fmla="*/ 365 h 729"/>
                <a:gd name="T12" fmla="*/ 22 w 800"/>
                <a:gd name="T13" fmla="*/ 394 h 729"/>
                <a:gd name="T14" fmla="*/ 17 w 800"/>
                <a:gd name="T15" fmla="*/ 479 h 729"/>
                <a:gd name="T16" fmla="*/ 51 w 800"/>
                <a:gd name="T17" fmla="*/ 491 h 729"/>
                <a:gd name="T18" fmla="*/ 193 w 800"/>
                <a:gd name="T19" fmla="*/ 554 h 729"/>
                <a:gd name="T20" fmla="*/ 279 w 800"/>
                <a:gd name="T21" fmla="*/ 622 h 729"/>
                <a:gd name="T22" fmla="*/ 370 w 800"/>
                <a:gd name="T23" fmla="*/ 685 h 729"/>
                <a:gd name="T24" fmla="*/ 421 w 800"/>
                <a:gd name="T25" fmla="*/ 702 h 729"/>
                <a:gd name="T26" fmla="*/ 456 w 800"/>
                <a:gd name="T27" fmla="*/ 679 h 729"/>
                <a:gd name="T28" fmla="*/ 479 w 800"/>
                <a:gd name="T29" fmla="*/ 650 h 729"/>
                <a:gd name="T30" fmla="*/ 581 w 800"/>
                <a:gd name="T31" fmla="*/ 468 h 729"/>
                <a:gd name="T32" fmla="*/ 684 w 800"/>
                <a:gd name="T33" fmla="*/ 377 h 729"/>
                <a:gd name="T34" fmla="*/ 712 w 800"/>
                <a:gd name="T35" fmla="*/ 331 h 729"/>
                <a:gd name="T36" fmla="*/ 735 w 800"/>
                <a:gd name="T37" fmla="*/ 280 h 729"/>
                <a:gd name="T38" fmla="*/ 764 w 800"/>
                <a:gd name="T39" fmla="*/ 257 h 729"/>
                <a:gd name="T40" fmla="*/ 752 w 800"/>
                <a:gd name="T41" fmla="*/ 183 h 729"/>
                <a:gd name="T42" fmla="*/ 724 w 800"/>
                <a:gd name="T43" fmla="*/ 223 h 729"/>
                <a:gd name="T44" fmla="*/ 712 w 800"/>
                <a:gd name="T45" fmla="*/ 234 h 729"/>
                <a:gd name="T46" fmla="*/ 701 w 800"/>
                <a:gd name="T47" fmla="*/ 246 h 729"/>
                <a:gd name="T48" fmla="*/ 718 w 800"/>
                <a:gd name="T49" fmla="*/ 194 h 729"/>
                <a:gd name="T50" fmla="*/ 678 w 800"/>
                <a:gd name="T51" fmla="*/ 171 h 729"/>
                <a:gd name="T52" fmla="*/ 667 w 800"/>
                <a:gd name="T53" fmla="*/ 183 h 729"/>
                <a:gd name="T54" fmla="*/ 661 w 800"/>
                <a:gd name="T55" fmla="*/ 200 h 729"/>
                <a:gd name="T56" fmla="*/ 678 w 800"/>
                <a:gd name="T57" fmla="*/ 166 h 729"/>
                <a:gd name="T58" fmla="*/ 672 w 800"/>
                <a:gd name="T59" fmla="*/ 120 h 729"/>
                <a:gd name="T60" fmla="*/ 650 w 800"/>
                <a:gd name="T61" fmla="*/ 126 h 729"/>
                <a:gd name="T62" fmla="*/ 598 w 800"/>
                <a:gd name="T63" fmla="*/ 171 h 729"/>
                <a:gd name="T64" fmla="*/ 627 w 800"/>
                <a:gd name="T65" fmla="*/ 126 h 729"/>
                <a:gd name="T66" fmla="*/ 621 w 800"/>
                <a:gd name="T67" fmla="*/ 92 h 729"/>
                <a:gd name="T68" fmla="*/ 604 w 800"/>
                <a:gd name="T69" fmla="*/ 97 h 729"/>
                <a:gd name="T70" fmla="*/ 553 w 800"/>
                <a:gd name="T71" fmla="*/ 114 h 729"/>
                <a:gd name="T72" fmla="*/ 575 w 800"/>
                <a:gd name="T73" fmla="*/ 109 h 729"/>
                <a:gd name="T74" fmla="*/ 581 w 800"/>
                <a:gd name="T75" fmla="*/ 69 h 729"/>
                <a:gd name="T76" fmla="*/ 484 w 800"/>
                <a:gd name="T77" fmla="*/ 92 h 729"/>
                <a:gd name="T78" fmla="*/ 518 w 800"/>
                <a:gd name="T79" fmla="*/ 46 h 729"/>
                <a:gd name="T80" fmla="*/ 513 w 800"/>
                <a:gd name="T81" fmla="*/ 23 h 729"/>
                <a:gd name="T82" fmla="*/ 496 w 800"/>
                <a:gd name="T83" fmla="*/ 29 h 729"/>
                <a:gd name="T84" fmla="*/ 450 w 800"/>
                <a:gd name="T85" fmla="*/ 63 h 729"/>
                <a:gd name="T86" fmla="*/ 444 w 800"/>
                <a:gd name="T87" fmla="*/ 80 h 729"/>
                <a:gd name="T88" fmla="*/ 439 w 800"/>
                <a:gd name="T89" fmla="*/ 63 h 729"/>
                <a:gd name="T90" fmla="*/ 433 w 800"/>
                <a:gd name="T91" fmla="*/ 0 h 729"/>
                <a:gd name="T92" fmla="*/ 347 w 800"/>
                <a:gd name="T93" fmla="*/ 29 h 729"/>
                <a:gd name="T94" fmla="*/ 342 w 800"/>
                <a:gd name="T95" fmla="*/ 46 h 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0" h="729">
                  <a:moveTo>
                    <a:pt x="342" y="46"/>
                  </a:moveTo>
                  <a:cubicBezTo>
                    <a:pt x="316" y="55"/>
                    <a:pt x="289" y="69"/>
                    <a:pt x="273" y="92"/>
                  </a:cubicBezTo>
                  <a:cubicBezTo>
                    <a:pt x="253" y="121"/>
                    <a:pt x="241" y="152"/>
                    <a:pt x="210" y="171"/>
                  </a:cubicBezTo>
                  <a:cubicBezTo>
                    <a:pt x="184" y="212"/>
                    <a:pt x="200" y="199"/>
                    <a:pt x="171" y="217"/>
                  </a:cubicBezTo>
                  <a:cubicBezTo>
                    <a:pt x="152" y="246"/>
                    <a:pt x="124" y="291"/>
                    <a:pt x="91" y="303"/>
                  </a:cubicBezTo>
                  <a:cubicBezTo>
                    <a:pt x="68" y="324"/>
                    <a:pt x="76" y="338"/>
                    <a:pt x="85" y="365"/>
                  </a:cubicBezTo>
                  <a:cubicBezTo>
                    <a:pt x="55" y="371"/>
                    <a:pt x="44" y="372"/>
                    <a:pt x="22" y="394"/>
                  </a:cubicBezTo>
                  <a:cubicBezTo>
                    <a:pt x="15" y="419"/>
                    <a:pt x="0" y="454"/>
                    <a:pt x="17" y="479"/>
                  </a:cubicBezTo>
                  <a:cubicBezTo>
                    <a:pt x="24" y="489"/>
                    <a:pt x="41" y="484"/>
                    <a:pt x="51" y="491"/>
                  </a:cubicBezTo>
                  <a:cubicBezTo>
                    <a:pt x="93" y="518"/>
                    <a:pt x="145" y="537"/>
                    <a:pt x="193" y="554"/>
                  </a:cubicBezTo>
                  <a:cubicBezTo>
                    <a:pt x="219" y="578"/>
                    <a:pt x="249" y="603"/>
                    <a:pt x="279" y="622"/>
                  </a:cubicBezTo>
                  <a:cubicBezTo>
                    <a:pt x="301" y="657"/>
                    <a:pt x="331" y="674"/>
                    <a:pt x="370" y="685"/>
                  </a:cubicBezTo>
                  <a:cubicBezTo>
                    <a:pt x="387" y="690"/>
                    <a:pt x="421" y="702"/>
                    <a:pt x="421" y="702"/>
                  </a:cubicBezTo>
                  <a:cubicBezTo>
                    <a:pt x="451" y="729"/>
                    <a:pt x="447" y="699"/>
                    <a:pt x="456" y="679"/>
                  </a:cubicBezTo>
                  <a:cubicBezTo>
                    <a:pt x="462" y="666"/>
                    <a:pt x="469" y="660"/>
                    <a:pt x="479" y="650"/>
                  </a:cubicBezTo>
                  <a:cubicBezTo>
                    <a:pt x="489" y="582"/>
                    <a:pt x="521" y="507"/>
                    <a:pt x="581" y="468"/>
                  </a:cubicBezTo>
                  <a:cubicBezTo>
                    <a:pt x="605" y="433"/>
                    <a:pt x="648" y="400"/>
                    <a:pt x="684" y="377"/>
                  </a:cubicBezTo>
                  <a:cubicBezTo>
                    <a:pt x="691" y="358"/>
                    <a:pt x="703" y="349"/>
                    <a:pt x="712" y="331"/>
                  </a:cubicBezTo>
                  <a:cubicBezTo>
                    <a:pt x="719" y="316"/>
                    <a:pt x="725" y="293"/>
                    <a:pt x="735" y="280"/>
                  </a:cubicBezTo>
                  <a:cubicBezTo>
                    <a:pt x="743" y="270"/>
                    <a:pt x="755" y="265"/>
                    <a:pt x="764" y="257"/>
                  </a:cubicBezTo>
                  <a:cubicBezTo>
                    <a:pt x="775" y="219"/>
                    <a:pt x="800" y="196"/>
                    <a:pt x="752" y="183"/>
                  </a:cubicBezTo>
                  <a:cubicBezTo>
                    <a:pt x="721" y="190"/>
                    <a:pt x="713" y="192"/>
                    <a:pt x="724" y="223"/>
                  </a:cubicBezTo>
                  <a:cubicBezTo>
                    <a:pt x="720" y="227"/>
                    <a:pt x="716" y="230"/>
                    <a:pt x="712" y="234"/>
                  </a:cubicBezTo>
                  <a:cubicBezTo>
                    <a:pt x="708" y="238"/>
                    <a:pt x="704" y="250"/>
                    <a:pt x="701" y="246"/>
                  </a:cubicBezTo>
                  <a:cubicBezTo>
                    <a:pt x="701" y="246"/>
                    <a:pt x="717" y="198"/>
                    <a:pt x="718" y="194"/>
                  </a:cubicBezTo>
                  <a:cubicBezTo>
                    <a:pt x="710" y="148"/>
                    <a:pt x="713" y="161"/>
                    <a:pt x="678" y="171"/>
                  </a:cubicBezTo>
                  <a:cubicBezTo>
                    <a:pt x="674" y="175"/>
                    <a:pt x="670" y="178"/>
                    <a:pt x="667" y="183"/>
                  </a:cubicBezTo>
                  <a:cubicBezTo>
                    <a:pt x="664" y="188"/>
                    <a:pt x="655" y="200"/>
                    <a:pt x="661" y="200"/>
                  </a:cubicBezTo>
                  <a:cubicBezTo>
                    <a:pt x="667" y="200"/>
                    <a:pt x="677" y="170"/>
                    <a:pt x="678" y="166"/>
                  </a:cubicBezTo>
                  <a:cubicBezTo>
                    <a:pt x="676" y="151"/>
                    <a:pt x="681" y="133"/>
                    <a:pt x="672" y="120"/>
                  </a:cubicBezTo>
                  <a:cubicBezTo>
                    <a:pt x="668" y="114"/>
                    <a:pt x="657" y="123"/>
                    <a:pt x="650" y="126"/>
                  </a:cubicBezTo>
                  <a:cubicBezTo>
                    <a:pt x="631" y="135"/>
                    <a:pt x="616" y="159"/>
                    <a:pt x="598" y="171"/>
                  </a:cubicBezTo>
                  <a:cubicBezTo>
                    <a:pt x="606" y="149"/>
                    <a:pt x="619" y="148"/>
                    <a:pt x="627" y="126"/>
                  </a:cubicBezTo>
                  <a:cubicBezTo>
                    <a:pt x="625" y="115"/>
                    <a:pt x="628" y="101"/>
                    <a:pt x="621" y="92"/>
                  </a:cubicBezTo>
                  <a:cubicBezTo>
                    <a:pt x="617" y="87"/>
                    <a:pt x="610" y="95"/>
                    <a:pt x="604" y="97"/>
                  </a:cubicBezTo>
                  <a:cubicBezTo>
                    <a:pt x="545" y="117"/>
                    <a:pt x="591" y="103"/>
                    <a:pt x="553" y="114"/>
                  </a:cubicBezTo>
                  <a:cubicBezTo>
                    <a:pt x="524" y="143"/>
                    <a:pt x="560" y="113"/>
                    <a:pt x="575" y="109"/>
                  </a:cubicBezTo>
                  <a:cubicBezTo>
                    <a:pt x="591" y="93"/>
                    <a:pt x="599" y="86"/>
                    <a:pt x="581" y="69"/>
                  </a:cubicBezTo>
                  <a:cubicBezTo>
                    <a:pt x="501" y="75"/>
                    <a:pt x="536" y="74"/>
                    <a:pt x="484" y="92"/>
                  </a:cubicBezTo>
                  <a:cubicBezTo>
                    <a:pt x="503" y="73"/>
                    <a:pt x="512" y="74"/>
                    <a:pt x="518" y="46"/>
                  </a:cubicBezTo>
                  <a:cubicBezTo>
                    <a:pt x="516" y="38"/>
                    <a:pt x="519" y="28"/>
                    <a:pt x="513" y="23"/>
                  </a:cubicBezTo>
                  <a:cubicBezTo>
                    <a:pt x="508" y="19"/>
                    <a:pt x="501" y="26"/>
                    <a:pt x="496" y="29"/>
                  </a:cubicBezTo>
                  <a:cubicBezTo>
                    <a:pt x="479" y="38"/>
                    <a:pt x="466" y="53"/>
                    <a:pt x="450" y="63"/>
                  </a:cubicBezTo>
                  <a:cubicBezTo>
                    <a:pt x="448" y="69"/>
                    <a:pt x="450" y="80"/>
                    <a:pt x="444" y="80"/>
                  </a:cubicBezTo>
                  <a:cubicBezTo>
                    <a:pt x="438" y="80"/>
                    <a:pt x="440" y="69"/>
                    <a:pt x="439" y="63"/>
                  </a:cubicBezTo>
                  <a:cubicBezTo>
                    <a:pt x="436" y="42"/>
                    <a:pt x="435" y="21"/>
                    <a:pt x="433" y="0"/>
                  </a:cubicBezTo>
                  <a:cubicBezTo>
                    <a:pt x="393" y="14"/>
                    <a:pt x="398" y="21"/>
                    <a:pt x="347" y="29"/>
                  </a:cubicBezTo>
                  <a:cubicBezTo>
                    <a:pt x="342" y="54"/>
                    <a:pt x="342" y="60"/>
                    <a:pt x="342" y="46"/>
                  </a:cubicBezTo>
                  <a:close/>
                </a:path>
              </a:pathLst>
            </a:custGeom>
            <a:solidFill>
              <a:srgbClr val="FFCC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1" name="Freeform 33"/>
            <p:cNvSpPr>
              <a:spLocks/>
            </p:cNvSpPr>
            <p:nvPr/>
          </p:nvSpPr>
          <p:spPr bwMode="auto">
            <a:xfrm>
              <a:off x="3485" y="2926"/>
              <a:ext cx="117" cy="112"/>
            </a:xfrm>
            <a:custGeom>
              <a:avLst/>
              <a:gdLst>
                <a:gd name="T0" fmla="*/ 68 w 117"/>
                <a:gd name="T1" fmla="*/ 0 h 112"/>
                <a:gd name="T2" fmla="*/ 0 w 117"/>
                <a:gd name="T3" fmla="*/ 22 h 112"/>
                <a:gd name="T4" fmla="*/ 34 w 117"/>
                <a:gd name="T5" fmla="*/ 108 h 112"/>
                <a:gd name="T6" fmla="*/ 114 w 117"/>
                <a:gd name="T7" fmla="*/ 74 h 112"/>
                <a:gd name="T8" fmla="*/ 108 w 117"/>
                <a:gd name="T9" fmla="*/ 22 h 112"/>
                <a:gd name="T10" fmla="*/ 68 w 117"/>
                <a:gd name="T11" fmla="*/ 0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12">
                  <a:moveTo>
                    <a:pt x="68" y="0"/>
                  </a:moveTo>
                  <a:cubicBezTo>
                    <a:pt x="38" y="4"/>
                    <a:pt x="24" y="6"/>
                    <a:pt x="0" y="22"/>
                  </a:cubicBezTo>
                  <a:cubicBezTo>
                    <a:pt x="5" y="66"/>
                    <a:pt x="4" y="80"/>
                    <a:pt x="34" y="108"/>
                  </a:cubicBezTo>
                  <a:cubicBezTo>
                    <a:pt x="75" y="104"/>
                    <a:pt x="100" y="112"/>
                    <a:pt x="114" y="74"/>
                  </a:cubicBezTo>
                  <a:cubicBezTo>
                    <a:pt x="112" y="57"/>
                    <a:pt x="117" y="37"/>
                    <a:pt x="108" y="22"/>
                  </a:cubicBezTo>
                  <a:cubicBezTo>
                    <a:pt x="99" y="7"/>
                    <a:pt x="68" y="28"/>
                    <a:pt x="68" y="0"/>
                  </a:cubicBezTo>
                  <a:close/>
                </a:path>
              </a:pathLst>
            </a:custGeom>
            <a:solidFill>
              <a:srgbClr val="FF99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TextBox 1"/>
          <p:cNvSpPr txBox="1"/>
          <p:nvPr/>
        </p:nvSpPr>
        <p:spPr>
          <a:xfrm>
            <a:off x="0" y="3356992"/>
            <a:ext cx="9144000" cy="461665"/>
          </a:xfrm>
          <a:prstGeom prst="rect">
            <a:avLst/>
          </a:prstGeom>
          <a:solidFill>
            <a:srgbClr val="C00000"/>
          </a:solidFill>
        </p:spPr>
        <p:txBody>
          <a:bodyPr wrap="square" rtlCol="0">
            <a:spAutoFit/>
          </a:bodyPr>
          <a:lstStyle/>
          <a:p>
            <a:pPr algn="ctr"/>
            <a:r>
              <a:rPr lang="en-GB" dirty="0" smtClean="0"/>
              <a:t>Can you complete a similar description for these cells?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up)">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8612">
                                            <p:txEl>
                                              <p:pRg st="0" end="0"/>
                                            </p:txEl>
                                          </p:spTgt>
                                        </p:tgtEl>
                                        <p:attrNameLst>
                                          <p:attrName>style.visibility</p:attrName>
                                        </p:attrNameLst>
                                      </p:cBhvr>
                                      <p:to>
                                        <p:strVal val="visible"/>
                                      </p:to>
                                    </p:set>
                                    <p:animEffect transition="in" filter="wipe(up)">
                                      <p:cBhvr>
                                        <p:cTn id="12" dur="75"/>
                                        <p:tgtEl>
                                          <p:spTgt spid="686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8612">
                                            <p:txEl>
                                              <p:pRg st="1" end="1"/>
                                            </p:txEl>
                                          </p:spTgt>
                                        </p:tgtEl>
                                        <p:attrNameLst>
                                          <p:attrName>style.visibility</p:attrName>
                                        </p:attrNameLst>
                                      </p:cBhvr>
                                      <p:to>
                                        <p:strVal val="visible"/>
                                      </p:to>
                                    </p:set>
                                    <p:animEffect transition="in" filter="wipe(up)">
                                      <p:cBhvr>
                                        <p:cTn id="17" dur="75"/>
                                        <p:tgtEl>
                                          <p:spTgt spid="686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8612">
                                            <p:txEl>
                                              <p:pRg st="2" end="2"/>
                                            </p:txEl>
                                          </p:spTgt>
                                        </p:tgtEl>
                                        <p:attrNameLst>
                                          <p:attrName>style.visibility</p:attrName>
                                        </p:attrNameLst>
                                      </p:cBhvr>
                                      <p:to>
                                        <p:strVal val="visible"/>
                                      </p:to>
                                    </p:set>
                                    <p:animEffect transition="in" filter="wipe(up)">
                                      <p:cBhvr>
                                        <p:cTn id="22" dur="75"/>
                                        <p:tgtEl>
                                          <p:spTgt spid="686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8617"/>
                                        </p:tgtEl>
                                        <p:attrNameLst>
                                          <p:attrName>style.visibility</p:attrName>
                                        </p:attrNameLst>
                                      </p:cBhvr>
                                      <p:to>
                                        <p:strVal val="visible"/>
                                      </p:to>
                                    </p:set>
                                    <p:animEffect transition="in" filter="wipe(left)">
                                      <p:cBhvr>
                                        <p:cTn id="32"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P spid="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3440</TotalTime>
  <Words>1938</Words>
  <Application>Microsoft Office PowerPoint</Application>
  <PresentationFormat>On-screen Show (4:3)</PresentationFormat>
  <Paragraphs>283</Paragraphs>
  <Slides>38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CorelDRAW 6.0</vt:lpstr>
      <vt:lpstr>PowerPoint Presentation</vt:lpstr>
      <vt:lpstr>1.1 Cell Structure</vt:lpstr>
      <vt:lpstr>Plant and Animal cells (eukaryotic cells)</vt:lpstr>
      <vt:lpstr>Bacteria (prokaryotic) cells</vt:lpstr>
      <vt:lpstr>A Typical Animal  Cell</vt:lpstr>
      <vt:lpstr>A Typical Plant Cell:</vt:lpstr>
      <vt:lpstr>Plant and Animal Cells compared</vt:lpstr>
      <vt:lpstr>Summary</vt:lpstr>
      <vt:lpstr>Specialised animal cells</vt:lpstr>
      <vt:lpstr>Design the following cells…</vt:lpstr>
      <vt:lpstr>Xylem and Phloem</vt:lpstr>
      <vt:lpstr>Cell differentiation</vt:lpstr>
      <vt:lpstr>Microscopy</vt:lpstr>
      <vt:lpstr>Scanning Electron Microscopes</vt:lpstr>
      <vt:lpstr>Growing Bacteria (Biology only)</vt:lpstr>
      <vt:lpstr>Growing Bacteria (Biology only)</vt:lpstr>
      <vt:lpstr>1.2 Cell Division</vt:lpstr>
      <vt:lpstr>Cells, Genes and Chromosomes</vt:lpstr>
      <vt:lpstr>Cell Growth - Mitosis</vt:lpstr>
      <vt:lpstr>Facts about Mitosis</vt:lpstr>
      <vt:lpstr>Stem Cells</vt:lpstr>
      <vt:lpstr>Stem cell research</vt:lpstr>
      <vt:lpstr>Making decisions</vt:lpstr>
      <vt:lpstr>More about Stem Cell Research</vt:lpstr>
      <vt:lpstr>Stem Cells in Plants - Meristems</vt:lpstr>
      <vt:lpstr>1.3 Transport in Cells</vt:lpstr>
      <vt:lpstr>Diffusion</vt:lpstr>
      <vt:lpstr>Diffusion Summary</vt:lpstr>
      <vt:lpstr>An example of Diffusion: the lungs</vt:lpstr>
      <vt:lpstr>Single celled organisms</vt:lpstr>
      <vt:lpstr>Gas Exchange in Fish</vt:lpstr>
      <vt:lpstr>Diffusion in the lungs</vt:lpstr>
      <vt:lpstr>Osmosis</vt:lpstr>
      <vt:lpstr>PowerPoint Presentation</vt:lpstr>
      <vt:lpstr>Active Transport</vt:lpstr>
      <vt:lpstr>Root hair cells</vt:lpstr>
      <vt:lpstr>Active Transport in plants and humans</vt:lpstr>
      <vt:lpstr>Comparing Diffusion, Osmosis and Active Transport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Richards</dc:creator>
  <cp:lastModifiedBy>Chris Salisbury</cp:lastModifiedBy>
  <cp:revision>251</cp:revision>
  <cp:lastPrinted>2012-11-07T10:16:37Z</cp:lastPrinted>
  <dcterms:created xsi:type="dcterms:W3CDTF">2002-04-22T16:12:52Z</dcterms:created>
  <dcterms:modified xsi:type="dcterms:W3CDTF">2017-07-18T13:35:35Z</dcterms:modified>
</cp:coreProperties>
</file>