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8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43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3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7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1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0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6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44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35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36A17-8569-434E-9597-76FFAC7C19C4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D979D-7376-4687-9BAC-1C4B80FAD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0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Q5UdAlgSV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Transpiration revision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https://www.youtube.com/watch?v=nQ5UdAlgSVc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0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543" y="204887"/>
            <a:ext cx="8778025" cy="3818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1780" b="1" dirty="0" smtClean="0">
                <a:latin typeface="Comic Sans MS" panose="030F0702030302020204" pitchFamily="66" charset="0"/>
              </a:rPr>
              <a:t>B4 REVISION Transpiration</a:t>
            </a:r>
            <a:endParaRPr lang="en-GB" sz="178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131424" y="4576943"/>
            <a:ext cx="8343736" cy="2219704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94348" y="586737"/>
            <a:ext cx="3038249" cy="391828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395256" y="5094703"/>
            <a:ext cx="2340393" cy="1727761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endParaRPr lang="en-GB" altLang="en-US" sz="1200" smtClean="0">
              <a:solidFill>
                <a:srgbClr val="FFFFFF"/>
              </a:solidFill>
            </a:endParaRPr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8657948" y="665232"/>
            <a:ext cx="3422435" cy="1982854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3284582" y="666265"/>
            <a:ext cx="3350614" cy="3788191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4059" y="720727"/>
            <a:ext cx="36031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Name the vessels in a plant and what they carry.</a:t>
            </a: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1.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2.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Label the diagram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505" y="4644701"/>
            <a:ext cx="75916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There are lots of tissues in a plant. For each one say where it is and what it does.</a:t>
            </a:r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43" y="720727"/>
            <a:ext cx="4630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Use the diagram to describe Transpiration</a:t>
            </a:r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8657948" y="2673903"/>
            <a:ext cx="3422435" cy="239498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94347" y="4898411"/>
          <a:ext cx="8030711" cy="178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3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678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Tissue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is does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Where it is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4046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Epidermal tissue</a:t>
                      </a: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Palisade mesophyll</a:t>
                      </a: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Spongy</a:t>
                      </a:r>
                      <a:r>
                        <a:rPr lang="en-GB" sz="1000" baseline="0" dirty="0" smtClean="0">
                          <a:latin typeface="Comic Sans MS" panose="030F0702030302020204" pitchFamily="66" charset="0"/>
                        </a:rPr>
                        <a:t> mesophyll</a:t>
                      </a:r>
                    </a:p>
                    <a:p>
                      <a:endParaRPr lang="en-GB" sz="1000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000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baseline="0" dirty="0" smtClean="0">
                          <a:latin typeface="Comic Sans MS" panose="030F0702030302020204" pitchFamily="66" charset="0"/>
                        </a:rPr>
                        <a:t>Meristem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TextBox 18"/>
          <p:cNvSpPr txBox="1">
            <a:spLocks noChangeArrowheads="1"/>
          </p:cNvSpPr>
          <p:nvPr/>
        </p:nvSpPr>
        <p:spPr bwMode="auto">
          <a:xfrm>
            <a:off x="10465817" y="5370953"/>
            <a:ext cx="10560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10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791" y="2161276"/>
            <a:ext cx="2972197" cy="2035456"/>
          </a:xfrm>
          <a:prstGeom prst="rect">
            <a:avLst/>
          </a:prstGeom>
        </p:spPr>
      </p:pic>
      <p:pic>
        <p:nvPicPr>
          <p:cNvPr id="6" name="Picture 2" descr="Image result for unlabelled diagram of plant transpi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42" y="944987"/>
            <a:ext cx="2115421" cy="188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757634" y="720727"/>
            <a:ext cx="33227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Draw a picture of two guard cells surrounding a stomata.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Why are stomata necessary for transpiration?</a:t>
            </a:r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57948" y="2673903"/>
            <a:ext cx="3422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How does temperature affect transpiration and why?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How does humidity affect transpiration and why?</a:t>
            </a: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How does air movement(wind) affect transpiration and why?</a:t>
            </a:r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>
            <a:off x="6714672" y="709224"/>
            <a:ext cx="1865791" cy="3788191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4883" y="810311"/>
            <a:ext cx="1733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What is translocation?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Why does sugar need to move around the plant?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How does sugar move from phloem vessel to phloem vessel?</a:t>
            </a:r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9562149" y="5186287"/>
            <a:ext cx="1056068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b="1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Stomata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Phloem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Xylem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Humidity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Transpiration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Evaporation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Meristem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Mesophyll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10618217" y="5523353"/>
            <a:ext cx="10560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Epidermal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Palisade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Translocation</a:t>
            </a: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543" y="204887"/>
            <a:ext cx="8778025" cy="3818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1780" b="1" dirty="0" smtClean="0">
                <a:latin typeface="Comic Sans MS" panose="030F0702030302020204" pitchFamily="66" charset="0"/>
              </a:rPr>
              <a:t>B4 REVISION Transpiration</a:t>
            </a:r>
            <a:endParaRPr lang="en-GB" sz="178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131424" y="4576943"/>
            <a:ext cx="8343736" cy="2219704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94348" y="586737"/>
            <a:ext cx="3038249" cy="391828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395256" y="5094703"/>
            <a:ext cx="2340393" cy="1727761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endParaRPr lang="en-GB" altLang="en-US" sz="1200" smtClean="0">
              <a:solidFill>
                <a:srgbClr val="FFFFFF"/>
              </a:solidFill>
            </a:endParaRPr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8657948" y="665232"/>
            <a:ext cx="3422435" cy="1982854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3284582" y="666265"/>
            <a:ext cx="3350614" cy="3788191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4059" y="720727"/>
            <a:ext cx="36031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Name the vessels in a plant and what they carry.</a:t>
            </a: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1.</a:t>
            </a:r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Xylem  - water and ions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2. Phloem – </a:t>
            </a:r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glucose/fructose mainly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Label the diagram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505" y="4644701"/>
            <a:ext cx="75916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There are lots of tissues in a plant. For each one say where it is and what it does.</a:t>
            </a:r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42" y="720727"/>
            <a:ext cx="276956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Use the diagram to describe Transpiration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Water evaporates from the stomata on the underside of leaves.</a:t>
            </a: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creates a negative pressure/sucking</a:t>
            </a: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Water is therefore absorbed through the roots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8657948" y="2673903"/>
            <a:ext cx="3422435" cy="239498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30645"/>
              </p:ext>
            </p:extLst>
          </p:nvPr>
        </p:nvGraphicFramePr>
        <p:xfrm>
          <a:off x="194347" y="4898411"/>
          <a:ext cx="8030711" cy="178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3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678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Tissue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is does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Where it is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4046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Epidermal tissue</a:t>
                      </a: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Palisade mesophyll</a:t>
                      </a: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Spongy</a:t>
                      </a:r>
                      <a:r>
                        <a:rPr lang="en-GB" sz="1000" baseline="0" dirty="0" smtClean="0">
                          <a:latin typeface="Comic Sans MS" panose="030F0702030302020204" pitchFamily="66" charset="0"/>
                        </a:rPr>
                        <a:t> mesophyll</a:t>
                      </a:r>
                    </a:p>
                    <a:p>
                      <a:endParaRPr lang="en-GB" sz="1000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000" baseline="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baseline="0" dirty="0" smtClean="0">
                          <a:latin typeface="Comic Sans MS" panose="030F0702030302020204" pitchFamily="66" charset="0"/>
                        </a:rPr>
                        <a:t>Meristem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Surrounding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cells – impermeable to water. See through.</a:t>
                      </a:r>
                    </a:p>
                    <a:p>
                      <a:endParaRPr lang="en-GB" sz="100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Contains chloroplasts so does most photosynthesis. Vertical so more likely that light hits a chloroplast</a:t>
                      </a:r>
                    </a:p>
                    <a:p>
                      <a:endParaRPr lang="en-GB" sz="100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Air spaces to allow diffusion of O</a:t>
                      </a:r>
                      <a:r>
                        <a:rPr lang="en-GB" sz="80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out and CO</a:t>
                      </a:r>
                      <a:r>
                        <a:rPr lang="en-GB" sz="80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in during the day</a:t>
                      </a:r>
                    </a:p>
                    <a:p>
                      <a:endParaRPr lang="en-GB" sz="100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00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Can produce stem cells</a:t>
                      </a:r>
                      <a:endParaRPr lang="en-GB" sz="1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Surface of the leaf</a:t>
                      </a:r>
                    </a:p>
                    <a:p>
                      <a:endParaRPr lang="en-GB" sz="100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Under the epidermis</a:t>
                      </a:r>
                    </a:p>
                    <a:p>
                      <a:endParaRPr lang="en-GB" sz="100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00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Under the palisade mesophyll</a:t>
                      </a:r>
                    </a:p>
                    <a:p>
                      <a:endParaRPr lang="en-GB" sz="100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00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Tips of growing shoots and roots </a:t>
                      </a:r>
                      <a:endParaRPr lang="en-GB" sz="1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TextBox 18"/>
          <p:cNvSpPr txBox="1">
            <a:spLocks noChangeArrowheads="1"/>
          </p:cNvSpPr>
          <p:nvPr/>
        </p:nvSpPr>
        <p:spPr bwMode="auto">
          <a:xfrm>
            <a:off x="10465817" y="5370953"/>
            <a:ext cx="10560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10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 descr="Image result for unlabelled diagram of plant transpi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42" y="944987"/>
            <a:ext cx="2115421" cy="188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757634" y="720727"/>
            <a:ext cx="3322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Draw a picture of two guard cells surrounding a stomata.</a:t>
            </a:r>
          </a:p>
          <a:p>
            <a:endParaRPr lang="en-GB" sz="1000" dirty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Why are stomata necessary for transpiration?</a:t>
            </a: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They open to allow gas exchange, but water vapour evaporates 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57948" y="2673903"/>
            <a:ext cx="34224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anose="030F0702030302020204" pitchFamily="66" charset="0"/>
              </a:rPr>
              <a:t>How does temperature affect transpiration and why?</a:t>
            </a: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Higher temperatures mean particles move more/kinetic energy which means there is more evaporation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How does humidity affect transpiration and why?</a:t>
            </a: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 humidity reduces transpiration because there will be a reduced concentration gradient between inside the leaf and outside the leaf (the air is wet)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</a:rPr>
              <a:t>How does air movement(wind) affect transpiration and why?</a:t>
            </a: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Wind removes the evaporated water vapour, increase concentration gradient so </a:t>
            </a:r>
            <a:r>
              <a:rPr lang="en-GB" sz="100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transpiration increased.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>
            <a:off x="6714672" y="709224"/>
            <a:ext cx="1865791" cy="3788191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4883" y="810311"/>
            <a:ext cx="17338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What is translocation?</a:t>
            </a: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Movement of dissolved sugars</a:t>
            </a:r>
            <a:endParaRPr lang="en-GB" sz="1000" dirty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Why does sugar need to move around the plant?</a:t>
            </a: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Leaves make sugar, roots are underground so can’t photosynthesise and need the sugar for respiration so sugar needs to move from leaves to roots.</a:t>
            </a:r>
          </a:p>
          <a:p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Sugar is also loaded into fruits and tubers.</a:t>
            </a:r>
            <a:endParaRPr lang="en-GB" sz="1000" dirty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endParaRPr lang="en-GB" sz="1000" dirty="0" smtClean="0"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r>
              <a:rPr lang="en-GB" sz="1000" dirty="0" smtClean="0">
                <a:latin typeface="Comic Sans MS" panose="030F0702030302020204" pitchFamily="66" charset="0"/>
                <a:ea typeface="Adobe Myungjo Std M" panose="02020600000000000000" pitchFamily="18" charset="-128"/>
                <a:cs typeface="Consolas" panose="020B0609020204030204" pitchFamily="49" charset="0"/>
              </a:rPr>
              <a:t>How does sugar move from phloem vessel to phloem vessel?</a:t>
            </a:r>
            <a:endParaRPr lang="en-GB" sz="1000" dirty="0" smtClean="0">
              <a:solidFill>
                <a:srgbClr val="FF0000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  <a:p>
            <a:r>
              <a:rPr lang="en-GB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Cell sap can move from one phloem cell to the next through pores in the end walls.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  <a:ea typeface="Adobe Myungjo Std M" panose="02020600000000000000" pitchFamily="18" charset="-128"/>
              <a:cs typeface="Consolas" panose="020B0609020204030204" pitchFamily="49" charset="0"/>
            </a:endParaRP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9562149" y="5186287"/>
            <a:ext cx="1056068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b="1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Stomata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Phloem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Xylem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Humidity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Transpiration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Evaporation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Meristem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Mesophyll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10618217" y="5523353"/>
            <a:ext cx="10560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Epidermal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Palisade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Translocation</a:t>
            </a: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8275" y="1888824"/>
            <a:ext cx="3114675" cy="2133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2221" y="944987"/>
            <a:ext cx="576179" cy="68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3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507</Words>
  <Application>Microsoft Office PowerPoint</Application>
  <PresentationFormat>Widescreen</PresentationFormat>
  <Paragraphs>171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Adobe Myungjo Std M</vt:lpstr>
      <vt:lpstr>Arial</vt:lpstr>
      <vt:lpstr>Calibri</vt:lpstr>
      <vt:lpstr>Calibri Light</vt:lpstr>
      <vt:lpstr>Comic Sans MS</vt:lpstr>
      <vt:lpstr>Consolas</vt:lpstr>
      <vt:lpstr>Office Theme</vt:lpstr>
      <vt:lpstr>Transpiration revision</vt:lpstr>
      <vt:lpstr>B4 REVISION Transpiration</vt:lpstr>
      <vt:lpstr>B4 REVISION Transpiration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 REVISION Transpiration</dc:title>
  <dc:creator>Ordman, Ilana</dc:creator>
  <cp:lastModifiedBy>Sharon</cp:lastModifiedBy>
  <cp:revision>8</cp:revision>
  <cp:lastPrinted>2018-04-04T12:55:58Z</cp:lastPrinted>
  <dcterms:created xsi:type="dcterms:W3CDTF">2017-01-19T15:43:56Z</dcterms:created>
  <dcterms:modified xsi:type="dcterms:W3CDTF">2018-04-04T13:08:31Z</dcterms:modified>
</cp:coreProperties>
</file>