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26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50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9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6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64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93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8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69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35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9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164D-CBE3-4B64-8A1B-BDA494C89CA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1F1AD-A19E-4F5A-9A59-2A8154E2B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30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f_IxTS2S8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– blood, heart &amp; blood vessels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https://www.youtube.com/watch?v=Kf_IxTS2S8E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18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543" y="204887"/>
            <a:ext cx="8778025" cy="3818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1780" b="1" dirty="0" smtClean="0">
                <a:latin typeface="Comic Sans MS" panose="030F0702030302020204" pitchFamily="66" charset="0"/>
              </a:rPr>
              <a:t>B4 REVISION Circulatory System</a:t>
            </a:r>
            <a:endParaRPr lang="en-GB" sz="1780" b="1" dirty="0">
              <a:latin typeface="Comic Sans MS" panose="030F0702030302020204" pitchFamily="66" charset="0"/>
            </a:endParaRPr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131424" y="4576943"/>
            <a:ext cx="4436728" cy="2219704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194348" y="586737"/>
            <a:ext cx="4800547" cy="3918283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" name="Rounded Rectangle 9"/>
          <p:cNvSpPr/>
          <p:nvPr/>
        </p:nvSpPr>
        <p:spPr>
          <a:xfrm>
            <a:off x="9395256" y="5094703"/>
            <a:ext cx="2340393" cy="1727761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1200" smtClean="0">
              <a:solidFill>
                <a:srgbClr val="FFFFFF"/>
              </a:solidFill>
            </a:endParaRP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9509384" y="5191784"/>
            <a:ext cx="105606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 dirty="0">
                <a:latin typeface="Comic Sans MS" panose="030F0702030302020204" pitchFamily="66" charset="0"/>
              </a:rPr>
              <a:t>KEY WORDS: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Circulation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Atrium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Ventricle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Valve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Capillary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Artery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Vein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Stent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000" dirty="0" smtClean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0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Comic Sans MS" panose="030F0702030302020204" pitchFamily="66" charset="0"/>
            </a:endParaRPr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>
            <a:off x="9263374" y="684925"/>
            <a:ext cx="2483599" cy="1916607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5124546" y="603505"/>
            <a:ext cx="3908156" cy="4041196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260556" y="670164"/>
            <a:ext cx="36031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anose="030F0702030302020204" pitchFamily="66" charset="0"/>
              </a:rPr>
              <a:t>Name the three type of blood vessels and what makes each one different;</a:t>
            </a:r>
          </a:p>
          <a:p>
            <a:r>
              <a:rPr lang="en-GB" sz="1000" dirty="0" smtClean="0">
                <a:latin typeface="Comic Sans MS" panose="030F0702030302020204" pitchFamily="66" charset="0"/>
              </a:rPr>
              <a:t>1.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2.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3.</a:t>
            </a:r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Label the diagram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506" y="4644701"/>
            <a:ext cx="44632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anose="030F0702030302020204" pitchFamily="66" charset="0"/>
              </a:rPr>
              <a:t>What are the functions of the following components of blood and draw a picture:</a:t>
            </a:r>
          </a:p>
          <a:p>
            <a:r>
              <a:rPr lang="en-GB" sz="1000" dirty="0" smtClean="0">
                <a:latin typeface="Comic Sans MS" panose="030F0702030302020204" pitchFamily="66" charset="0"/>
              </a:rPr>
              <a:t>Red blood cells		White Blood cells	Platelet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What does blood plasma carry?</a:t>
            </a:r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How do you calculate rate of blood flow?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9408" y="618009"/>
            <a:ext cx="4630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anose="030F0702030302020204" pitchFamily="66" charset="0"/>
              </a:rPr>
              <a:t>Label the heart and draw an arrow to show the direction of blood through it;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228" y="2301927"/>
            <a:ext cx="3086100" cy="22288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263375" y="688496"/>
            <a:ext cx="24048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anose="030F0702030302020204" pitchFamily="66" charset="0"/>
              </a:rPr>
              <a:t>What is the purpose of the circulatory system?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Mammals have a double circulatory system. What does this mean?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9133724" y="2673903"/>
            <a:ext cx="2946659" cy="2394983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9133724" y="2699720"/>
            <a:ext cx="26766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anose="030F0702030302020204" pitchFamily="66" charset="0"/>
              </a:rPr>
              <a:t>What is a stent? Draw a picture.</a:t>
            </a: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What arteries are they used in and why?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What are the issues with using blood products?</a:t>
            </a:r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4596039" y="4656404"/>
            <a:ext cx="4553368" cy="2140243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4585234" y="4682161"/>
            <a:ext cx="4463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anose="030F0702030302020204" pitchFamily="66" charset="0"/>
              </a:rPr>
              <a:t>What is coronary heart disease?</a:t>
            </a: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4661553" y="4929986"/>
          <a:ext cx="4350882" cy="1866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393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Treatment description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Advantages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Disadvantages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268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Statins</a:t>
                      </a:r>
                    </a:p>
                    <a:p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Replacement</a:t>
                      </a:r>
                      <a:r>
                        <a:rPr lang="en-GB" sz="1000" baseline="0" dirty="0" smtClean="0">
                          <a:latin typeface="Comic Sans MS" panose="030F0702030302020204" pitchFamily="66" charset="0"/>
                        </a:rPr>
                        <a:t> valves</a:t>
                      </a:r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Transplants</a:t>
                      </a: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TextBox 18"/>
          <p:cNvSpPr txBox="1">
            <a:spLocks noChangeArrowheads="1"/>
          </p:cNvSpPr>
          <p:nvPr/>
        </p:nvSpPr>
        <p:spPr bwMode="auto">
          <a:xfrm>
            <a:off x="10465817" y="5370953"/>
            <a:ext cx="105606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Statins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Transplants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Plasma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Coronary arteries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000" b="1" dirty="0" smtClean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000" dirty="0" smtClean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0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Comic Sans MS" panose="030F0702030302020204" pitchFamily="66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304" y="1241425"/>
            <a:ext cx="2425020" cy="263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3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150</Words>
  <Application>Microsoft Office PowerPoint</Application>
  <PresentationFormat>Widescreen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Revision – blood, heart &amp; blood vessels</vt:lpstr>
      <vt:lpstr>B4 REVISION Circulatory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 REVISION Circulatory System</dc:title>
  <dc:creator>Ordman, Ilana</dc:creator>
  <cp:lastModifiedBy>Sharon</cp:lastModifiedBy>
  <cp:revision>4</cp:revision>
  <cp:lastPrinted>2021-03-22T08:25:36Z</cp:lastPrinted>
  <dcterms:created xsi:type="dcterms:W3CDTF">2017-01-19T15:42:57Z</dcterms:created>
  <dcterms:modified xsi:type="dcterms:W3CDTF">2021-03-22T09:17:27Z</dcterms:modified>
</cp:coreProperties>
</file>