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ppt/tags/tag3.xml" ContentType="application/vnd.openxmlformats-officedocument.presentationml.tags+xml"/>
  <Override PartName="/ppt/ink/inkAction2.xml" ContentType="application/vnd.ms-office.inkAction+xml"/>
  <Override PartName="/ppt/tags/tag4.xml" ContentType="application/vnd.openxmlformats-officedocument.presentationml.tags+xml"/>
  <Override PartName="/ppt/ink/inkAction3.xml" ContentType="application/vnd.ms-office.inkAction+xml"/>
  <Override PartName="/ppt/tags/tag5.xml" ContentType="application/vnd.openxmlformats-officedocument.presentationml.tags+xml"/>
  <Override PartName="/ppt/ink/inkAction4.xml" ContentType="application/vnd.ms-office.inkAction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5.xml" ContentType="application/vnd.ms-office.inkAction+xml"/>
  <Override PartName="/ppt/tags/tag9.xml" ContentType="application/vnd.openxmlformats-officedocument.presentationml.tags+xml"/>
  <Override PartName="/ppt/ink/inkAction6.xml" ContentType="application/vnd.ms-office.inkAction+xml"/>
  <Override PartName="/ppt/tags/tag10.xml" ContentType="application/vnd.openxmlformats-officedocument.presentationml.tags+xml"/>
  <Override PartName="/ppt/ink/inkAction7.xml" ContentType="application/vnd.ms-office.inkAction+xml"/>
  <Override PartName="/ppt/ink/inkAction8.xml" ContentType="application/vnd.ms-office.inkAction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5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8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wis Tull" userId="5244719c-08c9-4367-a848-4e834af7e074" providerId="ADAL" clId="{7F1C1FEC-496E-40E2-99E8-5DCC91A7C793}"/>
    <pc:docChg chg="custSel modSld">
      <pc:chgData name="Lewis Tull" userId="5244719c-08c9-4367-a848-4e834af7e074" providerId="ADAL" clId="{7F1C1FEC-496E-40E2-99E8-5DCC91A7C793}" dt="2018-04-04T16:48:41.641" v="10"/>
      <pc:docMkLst>
        <pc:docMk/>
      </pc:docMkLst>
      <pc:sldChg chg="addSp delSp modSp">
        <pc:chgData name="Lewis Tull" userId="5244719c-08c9-4367-a848-4e834af7e074" providerId="ADAL" clId="{7F1C1FEC-496E-40E2-99E8-5DCC91A7C793}" dt="2018-04-04T16:48:30.377" v="7" actId="1076"/>
        <pc:sldMkLst>
          <pc:docMk/>
          <pc:sldMk cId="3177898638" sldId="260"/>
        </pc:sldMkLst>
        <pc:picChg chg="add mod modCrop">
          <ac:chgData name="Lewis Tull" userId="5244719c-08c9-4367-a848-4e834af7e074" providerId="ADAL" clId="{7F1C1FEC-496E-40E2-99E8-5DCC91A7C793}" dt="2018-04-04T16:48:30.377" v="7" actId="1076"/>
          <ac:picMkLst>
            <pc:docMk/>
            <pc:sldMk cId="3177898638" sldId="260"/>
            <ac:picMk id="3" creationId="{65CC1AB8-F721-4CD7-8983-14362A1029C8}"/>
          </ac:picMkLst>
        </pc:picChg>
        <pc:picChg chg="del">
          <ac:chgData name="Lewis Tull" userId="5244719c-08c9-4367-a848-4e834af7e074" providerId="ADAL" clId="{7F1C1FEC-496E-40E2-99E8-5DCC91A7C793}" dt="2018-04-04T16:48:16.630" v="0" actId="478"/>
          <ac:picMkLst>
            <pc:docMk/>
            <pc:sldMk cId="3177898638" sldId="260"/>
            <ac:picMk id="1026" creationId="{F1F6F715-5CAE-4430-9AA7-BF3BDB078EC8}"/>
          </ac:picMkLst>
        </pc:picChg>
      </pc:sldChg>
      <pc:sldChg chg="addSp delSp modSp">
        <pc:chgData name="Lewis Tull" userId="5244719c-08c9-4367-a848-4e834af7e074" providerId="ADAL" clId="{7F1C1FEC-496E-40E2-99E8-5DCC91A7C793}" dt="2018-04-04T16:48:41.641" v="10"/>
        <pc:sldMkLst>
          <pc:docMk/>
          <pc:sldMk cId="4037359691" sldId="266"/>
        </pc:sldMkLst>
        <pc:picChg chg="add">
          <ac:chgData name="Lewis Tull" userId="5244719c-08c9-4367-a848-4e834af7e074" providerId="ADAL" clId="{7F1C1FEC-496E-40E2-99E8-5DCC91A7C793}" dt="2018-04-04T16:48:41.641" v="10"/>
          <ac:picMkLst>
            <pc:docMk/>
            <pc:sldMk cId="4037359691" sldId="266"/>
            <ac:picMk id="10" creationId="{B3C01F28-0CC8-4A73-86D1-5AB2C5FD2729}"/>
          </ac:picMkLst>
        </pc:picChg>
        <pc:picChg chg="del mod">
          <ac:chgData name="Lewis Tull" userId="5244719c-08c9-4367-a848-4e834af7e074" providerId="ADAL" clId="{7F1C1FEC-496E-40E2-99E8-5DCC91A7C793}" dt="2018-04-04T16:48:41.473" v="9" actId="478"/>
          <ac:picMkLst>
            <pc:docMk/>
            <pc:sldMk cId="4037359691" sldId="266"/>
            <ac:picMk id="1026" creationId="{F1F6F715-5CAE-4430-9AA7-BF3BDB078EC8}"/>
          </ac:picMkLst>
        </pc:pic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09:36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303">
    <iact:property name="dataType"/>
    <iact:actionData xml:id="d0">
      <inkml:trace xmlns:inkml="http://www.w3.org/2003/InkML" xml:id="stk0" contextRef="#ctx0" brushRef="#br0">15300 11056 0,'29'0'167,"1"0"-150,29 0 13,-29 0-13,29 0 15,-29 0-17,0 0 1,0 30-6,-1-30-4,31 0 2,-31 0 0,1 0 0,0 0 17,0 0-2,29 29 1,0-29-8,-29 0 1,0 0-1,-1 0-9,1 0 2,0 0-2,29 0 2,-29 0-2,29 0 1,-29 0 9,0 0-1,0 0-8,-1 0 0,31 0 8,-31 0 1,1 0 6,0 0 1,0 0-17,-1 0 9,1 0-8,29 0 8,-29 0-8,29 0 8,-29 0 0,0 0-8,0 0 0,-1 0 8,1 0-8,0 30 1,-1 0 31,1-30-15,30 0-11,-31 0-5,1 0-2,0 0 9,-1 0-7,31 0 6,-30 0-6,-1 0-2,31 0 1,29 0 0,-30 0 0,30 0 1,-59 0-2,0 0 2,-1 0-2,1 0 10</inkml:trace>
    </iact:actionData>
  </iact:action>
  <iact:action type="add" startTime="25247">
    <iact:property name="dataType"/>
    <iact:actionData xml:id="d1">
      <inkml:trace xmlns:inkml="http://www.w3.org/2003/InkML" xml:id="stk1" contextRef="#ctx0" brushRef="#br0">15359 11858 0,'59'0'55,"-29"30"-48,59-30 1,-59 0 1,29 0-2,30 0 1,-29 30 0,-1-30 0,1 0 0,29 0 0,0 0 0,-30 0 0,-29 0 1,0 0-2,29 0 1,-29 0 0,0 0 0,-1 0 1,1 0-1,0 0 0,-1 0 8,31 0-8,-1 0 1,1 0-3,-1 0 10,-29 0 8,-1 0-15,1 0-2,59 0 1,-29 0 1,59 0-1,-60 0-1,60-30 1,-89 30 8,-1 0-8,-29-30 0,60 30 1,-31 0 15,1 0-8,0-29 0,-30-1 80</inkml:trace>
    </iact:actionData>
  </iact:action>
  <iact:action type="add" startTime="26518">
    <iact:property name="dataType"/>
    <iact:actionData xml:id="d2">
      <inkml:trace xmlns:inkml="http://www.w3.org/2003/InkML" xml:id="stk2" contextRef="#ctx0" brushRef="#br0">16012 12572 0,'60'0'64,"-1"0"-55,1 0-3,-1 0 2,30 0 0,0 0 0,1 0 1,-31 0-2,0 0 1,1 0 0,-31 0 0,1 0 0,0 0 0,0 0 2,-1 0 6,31 0-10,-1 0 11,-29 0-1,0 0-1,-1 0-7,1 0 1,0 0-2,29 0 9,1 0-7,-1 0-2,30 0 2,0 0-1,-29 0-1,29 0 1,-30 0 0,1 0 1,-31 0-2,31 0 1,-31 0 0,1 0 0,0 0 2,-1 0-4,1 0 4,0-30 20,0 30-13,-1 0-1,1-30-9,0 30 18,-1 0-1,1 0 0,0-29 1</inkml:trace>
    </iact:actionData>
  </iact:action>
  <iact:action type="add" startTime="27838">
    <iact:property name="dataType"/>
    <iact:actionData xml:id="d3">
      <inkml:trace xmlns:inkml="http://www.w3.org/2003/InkML" xml:id="stk3" contextRef="#ctx0" brushRef="#br0">15507 13315 0,'30'0'56,"0"29"-47,29-29-2,-29 0 2,0 0-2,-1 0 0,31 0 1,-30 0 0,-1 0 0,1 0 0,29 0 1,-29 0-1,29 0-1,-29 0 2,0 0-2,0 0 1,-1 0 0,1 0 8,0 0-8,-1 0 1,1 0-2,0 0 2,29 0-1,30 0 0,-59 0 0,30 0 8,-31 0 16,1 0-17,0 0-6,-1 0-2,1 0 1,0 0 1,-1 0-2,31 0 2,-1 0 6,-29 0 1,0 0-8,-1 0 1,1 0-2,30 0 1,-31 0 8,1 0-8,0 0 9,-1 0-2,1 0-5,0 0-4,0 0 3,-1 0-2,1 0 1,0 0 17,-1 0-10,1 0-7,0 0 1,29 0-2,-29 0 9,0 0 8,-1 0 0</inkml:trace>
    </iact:actionData>
  </iact:action>
  <iact:action type="add" startTime="29135">
    <iact:property name="dataType"/>
    <iact:actionData xml:id="d4">
      <inkml:trace xmlns:inkml="http://www.w3.org/2003/InkML" xml:id="stk4" contextRef="#ctx0" brushRef="#br0">16547 14087 0,'30'0'166,"59"30"-157,-59 0 7,29 0-7,-29-30 5,0 0 3,-1 0 22,1 0-23,29 0-7,1 0-2,29 0 1,0 0 1,30 0-2,-60 0 2,1 0-1,-1 0-1,-29 0 2,0 0-2,-1 0 1,31 0 8,-31 0 0,31-30-6,-30 30-4,-1 0 2,31 0 0,-1 0 0,-29 0 1,29 0-1,-29 0-1,29 0 1,1-30 0,-31 30 17,1 0-18,0 0 18,0 0-9,-1 0-1,1 0 3,0 0-4,-1 0 11,61 0-17,-61 0 7,31-30-7,-31 30 40,31 0-32,-31 0-7,1 0 7,0 0 32</inkml:trace>
    </iact:actionData>
  </iact:action>
  <iact:action type="add" startTime="35654">
    <iact:property name="dataType"/>
    <iact:actionData xml:id="d5">
      <inkml:trace xmlns:inkml="http://www.w3.org/2003/InkML" xml:id="stk5" contextRef="#ctx0" brushRef="#br0">19191 11056 0,'0'-30'104,"30"30"-89,0 0 2,-1 0-8,1 0 5,0 0-6,-1 0 25,1 0-1,0 0-24,0 0 0,29 0 0,-29 0-1,-1 0 1,1 0 1,0 0-2,29 0 19,-29 0 36,0 0-37,-1 0-17,1 0 8,0 0 7,29 0-6,-29 0-10,0 0 1</inkml:trace>
    </iact:actionData>
  </iact:action>
  <iact:action type="add" startTime="37207">
    <iact:property name="dataType"/>
    <iact:actionData xml:id="d6">
      <inkml:trace xmlns:inkml="http://www.w3.org/2003/InkML" xml:id="stk6" contextRef="#ctx0" brushRef="#br0">18924 11740 0,'0'0'0,"30"0"38,29 0-29,0 0-1,1 0-1,-1 0 2,-29 0-2,0 0 1,-1 0 8,1 0-8,0 0 1,-1 0-1,1 0-1,30 0 2,-31 0 7,1-30 1,0 30 5,-1 0-6,1 0-8,30 0 1,-31 0-2,1 0 1</inkml:trace>
    </iact:actionData>
  </iact:action>
  <iact:action type="add" startTime="38423">
    <iact:property name="dataType"/>
    <iact:actionData xml:id="d7">
      <inkml:trace xmlns:inkml="http://www.w3.org/2003/InkML" xml:id="stk7" contextRef="#ctx0" brushRef="#br0">19518 12423 0,'0'30'86,"30"-30"-78,29 0 1,-29 0-2,0 0 2,29 0-1,0 0 0,-29 0 7,0 0-6,-1 0-2,1 0 19,0 0-12,0 30 2,-1-30-8,1 29 8,0-29 0,-1 0 1,1 0 71</inkml:trace>
    </iact:actionData>
  </iact:action>
  <iact:action type="add" startTime="39527">
    <iact:property name="dataType"/>
    <iact:actionData xml:id="d8">
      <inkml:trace xmlns:inkml="http://www.w3.org/2003/InkML" xml:id="stk8" contextRef="#ctx0" brushRef="#br0">19340 13315 0,'0'0'0,"59"0"7,60 0 0,-30 0 1,30-30 0,-30 0 0,30 30 1,-89 0 0,-1-29-2,1 29 49,0 0-41,-1 0-6</inkml:trace>
    </iact:actionData>
  </iact:action>
  <iact:action type="add" startTime="40711">
    <iact:property name="dataType"/>
    <iact:actionData xml:id="d9">
      <inkml:trace xmlns:inkml="http://www.w3.org/2003/InkML" xml:id="stk9" contextRef="#ctx0" brushRef="#br0">20498 14147 0,'30'-30'62,"29"30"-45,1 0-9,-1 0 9,-29 0-11,0 0 4,-1 0-4,31 0 3,-1-30-2,1 30 1,-31 0 0,31 0 0,-1 0 0,-29 0 0,0 0 0,29-29 0,-29 29 0,-1 0 0,31 0 0,-30 0 0,-1 0 9,1 0-9,0 0 15,-1 0-7,1 0 0,0-30 10,0 30 84</inkml:trace>
    </iact:actionData>
  </iact:action>
  <iact:action type="add" startTime="47359">
    <iact:property name="dataType"/>
    <iact:actionData xml:id="d10">
      <inkml:trace xmlns:inkml="http://www.w3.org/2003/InkML" xml:id="stk10" contextRef="#ctx0" brushRef="#br0">21092 14711 0,'-29'0'119,"-1"0"-103,0 0-8,1 0-1,-1 0 2,-29 0-2,-1 0 9,30 0 0,1 0 0,-1 0 1,0 0-1,1 0-8,-1 0 8,0 30-8,0-30 40,30 30 0,-29-30-33,29 59 1,-30-29 0,30 0 9,-30 0 7,30-1-7,0 1-18,0 0 16,0-1 10,0 1 8,0 0-26,0 0-8,0-1 1,0 1 16,0 0-8,0-1 10,0 1-10,0 0 0,30 0-2,-30-1 10,30 1 1,-30 0-10,29-1 9,1 31 9,0-60-10,-30 30-6,30-30-8,29 29-3,-59 1 4,30-30-4,-1 30 4,1-30-4,0 0 19,0 29-18,-1-29 11,1 30-4,0-30 18,-1 0-23,1 0-1,29 30 7,-29-30 2,0 0 0,29 30-1,-29-30 0,0 29-10,-1-29 11,1 0-10,0 0 2,0 0-2,-1 0 1,1 0 0,0 0 0,29 0 8,-29 0 1,0 0-10,-1 0 10,1 0-9,0 0 8,-1 0 32,1 0-25,0 0-14,-1 0 14,1-29-7,0 29 1,0-30-1,-1 30 1,-29-30-11,30 30 3,0-30 7,-30 1-8,29 29 7,-29-30 18,0 0 16,0 1-34,30-1-8,-30 0 9,0 0 0,0 1 0,0-1-8,0 0 17,0 1-10,0-1 18,0 0-17,0 0 7,-30 1 34,30-1-42,0 0-7,-29 1 17,-1-1-1,30 0-17,-30 0 18,30 1-2,0-1-14,-29 30 6,-1-30 10,0 1 14,0 29 25,30-30-30,-29 30-4,-1-30-22,0 30 1,1 0 6,-1-30-7,0 30 8,1 0 1,29-29 7,-30 29 8,-30 0-16,31 0 16,29-30-17,-60 30 25,31 0-23,-1 0-2,0 0-6,0 0 15,30-30-16,-29 30 57,-1 0 37,0 0-30,1 0-40,-1 0 17,0 0 47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13:14.5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935">
    <iact:property name="dataType"/>
    <iact:actionData xml:id="d0">
      <inkml:trace xmlns:inkml="http://www.w3.org/2003/InkML" xml:id="stk0" contextRef="#ctx0" brushRef="#br0">18864 10254 0,'0'0'1,"-29"0"5,29 29 2,-30 1 1,0-30-2,1 59 2,-31-29-2,1 30 1,29-31 0,-59 31 0,59 29 1,-118 60-2,118-90 1,-59 60 1,59-60-2,-29 1 3,29-1-4,0 30 2,1 0 1,-1 30-2,30-29 2,-30 88-2,30-59 1,-30-30 0,30 30 0,-29-30 0,29 0 0,0 0 1,0 0-2,0 1 1,59 28 0,-29-28 0,-30 28 0,59-28 0,-29-31 1,-30-29-2,0 59 1,30 0 0,-1 0 1,1 0-2,0 30 3,0 60-3,-1-61 2,1-28-3,29 28 2,-59-58 0,30-1 0,0-29 1,0 0 6,-1 0-7,1-1 0,0 1 8,-1 0-8,1 29 9,0 1-8,-1-31-2,31 1 1,-60 0-1,30-1 3,29 1-4,0 0 3,31 0-2,-1 29 3,89 30-3,-89-59 2,0-30-2,0 30 0,-59-30 2,59 29 0,-59-29-3,59 0 2,0 0 1,0 0-2,0 0 2,30 0-2,89 60 1,0-30 0,-30-1 0,-89-29 0,1 0 1,-1 0-1,29 0-1,-28 0 1,-1 0 2,-30 0-4,30-29 3,-29-1-2,-1 30 2,-29-30-1,29 0 1,-29 1-3,0 29 3,-30-30-2,59 0 1,-29 30 8,-1-30-8,1 30 1,-30-29-1,60-1-1,-31 0 2,-29 1-2,30-31 1,0 1 0,-1-30 0,-29 29 0,30-29 0,-30 59 0,30-29 1,-30-1-1,0 1 0,0-1-1,0 1 3,30 0-3,-30-31 2,29 1-2,-29 0 2,30 0-3,-30 0 2,0 0 0,0 0 0,0-1 1,0 1 2,0 0 1,0 30-11,0-31 6,0 1 2,0 30-2,0-60 1,0 30 0,0-30 0,0 30 1,0-30-2,-30 59 1,30 1 0,-29-30 1,29 29-1,-30 1 1,-30-30-3,60 29 4,-29 1-4,-31 0 2,31-1 0,-1 1 0,0-1 0,-29 1 8,29 29-8,0 0 0,1-59 0,-1 89 1,0-30-1,-29-29-1,-90 0 2,30-31-2,-59 1 2,119 60-2,29-1 1,0 30 0,-29-60 1,29 60-1,-29-59-1,-1 29 2,-58-59-2,58 59 3,-59-59-4,-29 0 2,-149-30 0,29 30 0,-29 0 0,119 29 1,119 31-1,29-1 7,0 0 2,30 1-9,0-1 0</inkml:trace>
    </iact:actionData>
  </iact:action>
  <iact:action type="add" startTime="22880">
    <iact:property name="dataType"/>
    <iact:actionData xml:id="d1">
      <inkml:trace xmlns:inkml="http://www.w3.org/2003/InkML" xml:id="stk1" contextRef="#ctx0" brushRef="#br0">14141 10105 0,'30'0'38,"-90"-30"-13,-29 30-17,0 0-1,-30 0 2,0 0-1,0 0-1,-29 0 2,-1 0-2,60 0 1,-30 60 1,90-60-1,-31 29-1,1 1 1,29 0 0,0 0 2,-59 59-4,30-60 4,-30 31-4,29-30 4,-29 29-3,-30-29 3,1 29-5,88-29 3,0 0 0,1-1 0,-1 1 1,0 0-2,30 29 1,-59-29 0,59 29 0,-60-29 0,60 0 0,-29 29 0,-1-29 0,30 0 0,-30 59 1,0-89-2,1 59 1,-1 1 0,0-1 0,30 1 1,-29 29 0,-1 0-2,30-30 2,-60 31-3,60-1 2,0 0 1,-29-30-2,29 1 1,-30-1 0,0 60 1,30-89-2,0 59 1,0 0 0,0-29 0,0 29 1,0-30-1,0 30-1,0-29 1,0 29 1,0-30-2,0 1 2,0 29-1,0-30-1,60 31 2,-1-1-2,1-30 3,-31 60-4,90 0 3,-30 29-2,-29-58 2,-1-31-2,-29 30 1,29-59 0,-29 29 1,29 1-2,-29-30 2,0-1-2,89 1 2,-30 0-2,30-1 1,29 31 0,-29-30 0,-30-1 1,0 1-1,0 0 0,-29-1 0,29-29 0,-30 30-1,60 0 1,30 29 0,-1-29 2,1 29-4,59 1 4,-119-60-3,0 0 1,0 0-1,0 0 1,-29 0 0,29 0 0,0 0 0,0 0 1,30 0-2,-60 0 1,1 0 0,-1 0 0,30 0 0,-59 0 0,0 0 0,-1 0 0,31 0 1,-31 0-2,31 0 2,-1 0-2,30 0 2,-29 0-2,-1 0 3,119-30-4,-89 30 4,1-30-3,-31 1 2,-29 29-3,29 0 3,-29 0-2,-30-30 1,59 30 1,-29-30-2,0 30 2,-1 0-2,31 0 2,-1 0-1,1 0-1,-1 0 1,30 0 1,0-29-2,0 29 1,30-30 0,-59 30 1,-31-30-2,61 30 1,-61 0 0,60 0 2,-59-30-3,0 1 2,29 29 7,-29 0-1,0-30-7,-1 30 0,31-30-1,-1 30 10,-29 0-10,-30-29 1,30 29 0,-1-30 0,1 0 1,29 30 6,-59-30-6,30 30-2,0 0 2,-1-29 6,-29-1-7,30 30 1,-30-30-2,30 30 3,-30-29-4,30 29 2,-1-30 0,-29 0 0,30 30 0,-30-30 0,30 30 0,-30-29 0,29 29 9,1-30-10,-30 0 1,30 30 9,0-30-9,-1-29-1,-29 0 2,30-31-2,-30 31 2,30 0 0,-1-31-2,-29 31 0,0 0 3,0-1-3,0 1 3,30-1-4,-30-29 3,0 30-3,0 29 2,0 0 1,0 0-2,0 1 2,0-1-2,0 0 2,-30-29 6,30-1-7,-29 31 0,-1-31 1,30 31-2,0-1 1,-30-30 0,-29 1 0,59 0 0,0 29 0,-30-30 1,0-29-2,30 59 2,-29 1-1,29-31 1,-30 1-3,0 29 4,30 0-4,-29 1 2,29-1 0,0 0 0,-30 1 1,0-1 6,30-30-7,-30 1 1,1-30-2,29 29 1,-30-58 0,30 58 0,-30-59 2,1 60-4,-1-30 3,0 59-2,30-30 1,0 31 1,0-1-1,-29 0 0,29 1 9,-30-1-9,0 0 14,0 0-6,1 1 0,-1-1-8,-29 0 0,29 1 2,0-1-4,-59-30 4,0 1 4,59 59-5,1-30-2,-31 0 2,30 1-1,1 29 0,-1-30 1,0 30-2,1 0 2,-1-30 13,-30 1 4,-29-1-20,0 0 4,30 0-4,-1-29 2,1 59 1,29-30 0,-29 1-3,-1-1 3,-29 30-2,0-60 1,59 31 0,-29 29 0,29 0 0,30-30 0,-29 30 0,-1 0 0,0 0 1,0 0-2,1 0 2,-31 0-1,-29 0 1,0 0-3,-30 0 4,30-30-4,0 30 2,59 0 0,1 0 0,-31 0 1,1-29-1,-30 29 0,29 0-1,1 0 1,-1 0 0,1 0 1,0 0-2,29 0 2,0 0-1,0 0 1,-29 0-3,59 29 2,-59-29 0,-1 30 0,1-30 2,29 0-3,0 0 10,1 0 46,-1 30-40,0-30 17,1 0-16,-1 0-8,0 0-8,30-30 0,-30 30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15:15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631">
    <iact:property name="dataType"/>
    <iact:actionData xml:id="d0">
      <inkml:trace xmlns:inkml="http://www.w3.org/2003/InkML" xml:id="stk0" contextRef="#ctx0" brushRef="#br0">10725 5231 0,'0'30'47,"-30"-30"-23,-30 0-8,31 29-8,-31 31-1,-29-30 2,30 59 0,-30-30-1,29 1-2,31 29 4,29-59-3,0-1 1,0 31 1,0 29-2,0-30 2,0-29-1,0 0 1,-30 29-3,30-29 2,0 0 0,0-1 0,0 60 0,0-59 0,0 0-1,0 0 2,0 29 0,0-29-2,30 0 2,-1 29-2,1-29 9,0-1-1,-30 1-6,29 0 15,1-30-15,0 0-2,29 0 3,-29 30-4,29-30 4,1 29-4,-1-29 10,1 0 0,-31 0-9,60 0 2,-29 0-1,-1 0 0,1 0 0,-31 0 1,1 0-2,0 0 2,-1-29-2,31 29 2,-30-30-2,-1 30 9,1 0 16,0-60-23,-1 60 8,1-29-11,0-1 1,29 0 2,-29 1 7,-30-1-9,0 0 3,0 0-4,0 1 12,0-1-3,0 0-6,0 0-3,0 1 4,0-1-3,0-29 1,0 29 0,0 0 0,0 0 0,0-29 1,0 29-3,0 1 4,0-1-4,0 0 5,0 0-4,0-29 2,-30 29 6,30 1-7,-29-31-2,-1 60 3,30-59-1,-60-1 1,60 31-2,-29-1 9,29 0-8,-30 0-1,0 30 1,30-29 1,-29 29-2,-1 0 2,0 0-1,0 0-1,-29 0 2</inkml:trace>
    </iact:actionData>
  </iact:action>
  <iact:action type="add" startTime="49463">
    <iact:property name="dataType"/>
    <iact:actionData xml:id="d1">
      <inkml:trace xmlns:inkml="http://www.w3.org/2003/InkML" xml:id="stk1" contextRef="#ctx0" brushRef="#br0">683 4964 0,'30'0'7,"0"59"25,-30 0-24,0 31 0,0-1 0,0 0 0,0 30 0,0 0 0,0 29 0,0-29 0,0 59 0,0-29 1,0 59-2,0 0 1,0-30 0,0 30 1,0 1-2,29-1 3,1-60-4,30 30 2,29 1 0,30-31 0,-30-58 0,30 28 0,-1-58-1,-29-1 2,-59-29 0,30 0-1,-1 29 0,-29-59-1,59 60 1,-89-31 0,59 31 0,30-31-1,1 1 2,-1 30 0,59-31-1,-29 1-1,-60-30 1,90 30-1,29 0 3,-29-30-3,148 59 3,-30-29-4,30-1 1,60 31 2,-1-30-1,-88 29-1,58-29 2,-88-1-1,0 31-1,-30-30 3,0-1-2,-60 1-1,-29 0 1,-30-1 0,30-29 0,-30 0 1,30 0-2,-30 0 1,60 0 0,-1 0-1,1-29 2,59-1-1,0 0-1,-1 1 3,1-1-3,-89 30 3,60-30-3,-61 30-1,61-30 4,-61 1-4,-28 29 4,28 0-3,31 0 1,29 0 0,0 0 0,119 0 1,-29 0-2,-1 0 0,30 0 2,-59-30-1,-30 30 1,-60 0-3,-29 0 4,-30 0-3,30 0 0,0 0 3,59 0-2,-29 0-1,29 0 2,0 0-3,1 0 5,-31 0-4,30 0 2,-29 0-3,-1 0 2,31 0 0,-60 0-1,-1 0 1,90 0 1,-29 0-1,28 0 1,31 0-1,59 0-1,-29 0 1,-1 0 0,30 0 1,-30 0-3,-29 0 3,0 0-1,-1 0 0,-29 0 0,30 0 0,0 30-1,59 29 3,-30-29-2,60 0 1,-60 29-3,-29-29 4,59-1-4,-30 1 3,30 30-1,-59-31-1,0 1 1,59-30 0,-119 0 0,60 0 0,-1 0 0,1 0 0,-30 30 1,0-1-2,-89 1 1,0 0 0,-30-30 0,-30 30-1,30-30 2,30 29-1,89-29 0,-30 30 0,30 0 0,0 0 0,-30-1 1,30 31-1,-59-60 1,0 59-3,-1 1 2,-59-31 1,-59 1-1,0-30 0,-1 30-1,31-1 1,29 31-1,89-1 2,0-29 0,-29 0-3,89-1 3,29 31-2,30-30 1,149 29 1,29 0-1,60 31 1,-119-61-2,29 31 1,-29-1-1,-30-59 2,-29 0-1,-60 0 1,-60 0-3,-58 0 6,-60 0-7,-30 0 2,0 0 2,59 0-2,60-29 2,60-1-1,29 0 1,-30-59-2,-59 59 2,-59 30-1,-31-30 0,-58-29-1,-1 59 2,-29 0-3,0 0 3,29-30-1,30 1 0,0-1-1,-29 0 1,-1-29 1,1 59 0,-31-30-3,1 0 4,29 30-4,1-59 5,-30 29-4,29 30 0,0-59 1,1 29 0,29-29 0,30 29 0,-60-30 0,30 1-1,-59 59 2,59-59-2,-59 29 18,-30 0-18,0 0 2,0-29-2,0-30 2,0 0-1,30-1 0,-30-58 0,59-60 0,0 30 0,-29-1 1,-30 31-2,0 29 3,0-60-5,0 31 4,0 59-1,-30-1 0,1 61 0,29-1 8,-30 30-8,0-30 1,1 30 7,-31-59-9,1-1 9,29 31-8,0-1 0,1-29 1,-31 29-2,30-30 1,1 31 1,-31-31-2,1-59 0,-30 60 3,89 0-4,-89-1 5,59 1-5,-29 29 4,29-30-3,0 60 0,-29-59 0,29 29 11,-89-59-11,89 59 2,-29-59-2,-30 30 1,59-1 8,1 1-9,-31 29 3,1 1-2,29-1-1,-59-30 1,0 1 1,59 29-2,-89-29 1,60 29 10,-30 0-12,29 1 4,-29-1-3,30 0 0,-30 30 0,-30-30 1,0 1 2,0-31-4,60 60 3,-30 0 0,29 0-2,-29 0 1,59-29-1,-59-1 2,0 0 0,-30 0-2,30 30 1,0 0-1,30-29 2,-31 29 0,1-30-2,0 30 1,-59-30 0,-1 1 0,-59-1 2,-29 0-4,-31-29 4,30 29-3,1 0 0,88 30 1,60 0 0,0 0 1,0 0-2,59 0 0,1 0 1,-1 0 2,-89 0-3,-89-29 1,-89-1 0,-60 0 0,60 30 1,-29 0-2,88 0 1,0 0 1,30 0-1,-29 0 0,88 0-2,-29 0 4,0 0-3,29 0 2,-89 0-1,90 0 1,-1 0-3,1 0 1,59 0 2,0 0-1,-30 0 1,-30 0-2,1 0 1,-60 0 0,0 0 1,0 0-2,-30 0 1,90 0 0,29 0 1,0 0-3,0 0 3,0 0-1,-29 0 0,-31 0 0,-28 0 1,-1 0-1,-60 0 0,-59 0-1,-59 0 2,-59-30-1,-31 1 0,-58-61-2,-239-58 5,90 118-5,89 0 1,29 30 2,1 0-1,237 0-1,30 0 2,0 0-1,59 0 1,119 0-1,-29 0-1,59 0 1,0 0 0,0 0 0,59 0 0,-59 0-1,29 0 2,1 0 0,-30 30-1,-119-30-1,-30 0 1,-89 30 1,60-30-2,-90 0 3,60 0-3,0 0 2,89 59-3,0-59 3,90 0-2,28 0 1,1 0 0,0 0 0,0 0 1,-30 0-2,-29 0 0,-1 0 2,-88 0-1,-1 0-1,-59 0 1,29 0 1,-88 0-1,-1 0 1,-29 0-1,30 0-1,-1 0 1,90 0 0,29 0 1,90 0-3,59 0 4,29 0-2,30 0 1,1 0-3,-1 0 2,0 0 0,-59 0 1,0 0-2,-30 0 0,0 0 3,-89 0-4,60 0 3,-30 0-1,-90 0 0,1 0-1,-60 0 1,0 0 2,30 0-3,60 0 1,58 0 1,61 0-2,58 0 2,30 0-2,1 0 1,-1 0 32,0 0-33,-29 0 1,-1 0 3,-58 0-6,-61 0 4,31 0-1,-90 0 0,-89 0 1,-59-29-1,59 29-1,60 0 0,148 0 3,60 0-3,29-30 136,30 0 35</inkml:trace>
    </iact:actionData>
  </iact:action>
  <iact:action type="add" startTime="54807">
    <iact:property name="dataType"/>
    <iact:actionData xml:id="d2">
      <inkml:trace xmlns:inkml="http://www.w3.org/2003/InkML" xml:id="stk2" contextRef="#ctx0" brushRef="#br0">14379 7995 0,'0'0'1,"-90"-30"5,31 30 1,0 0 3,29 0-3,0 0 1,-59 0 0,59 60 2,-59-31-4,60 1 4,-1 0-3,0 0 0,0-1 2,30 1-2,-29 29 1,29 1 8,0-30-8,0-1 0,0 31-1,0-1 2,0-29-1,0 29 0,29 1 0,-29-31 1,60 1-2,-30 30 1,29-1 0,60 1 0,-60-31-1,30 1 2,0 0 0,1-30-1,-1 29-2,-30 1 2,30 0 1,-29-30-1,-1 0 1,0 30-1,1-1 0,29-29-1,-30 0 2,31 0-3,-31 0 4,30 0-3,-29 0 0,-31 0 2,1 0-1,0 0-1,-1 0 3,-29-29-4,30-1 4,-30 0-3,30 0 2,-30-29-3,0 0 3,0-1 0,29 1-1,-29 29-1,0 0 3,0-29-4,0 29 2,-29-29 0,-1-1 0,-29-59-1,29 90 3,-29-61-3,29 1 1,-30 60 0,31-1 0,-31-30 0,31 60-1,-61-59 2,31 29 0,0 30-2,29-30 0,0 30 1,0 0 1,1 0 0,-1-29-3</inkml:trace>
    </iact:actionData>
  </iact:action>
  <iact:action type="add" startTime="55895">
    <iact:property name="dataType"/>
    <iact:actionData xml:id="d3">
      <inkml:trace xmlns:inkml="http://www.w3.org/2003/InkML" xml:id="stk3" contextRef="#ctx0" brushRef="#br0">16369 6479 0,'-30'0'7,"1"0"0,-31 0 10,1 0-9,-60 0 0,-59 30 0,-1 0 0,31-1 1,59 1-2,29 0 1,1 0 0,29-1 1,1 31 6,29-31-8,0 31 2,0-1-1,0 1 1,0 29-2,0-30 2,0-29-1,59 119 0,0-90 0,60 60-1,0-30 1,0-29 2,89 29-3,-30-30-1,30-29 3,-89-30-1,0 0 1,-30 0-3,-30 0 4,1 0-3,-1 0 1,0 0-1,1-60 9,-30 60-7,29-29-1,-29-31 0,29 31-1,-29-1 2,29 0 0,-59-59 6,0 59-6,0 1-3,0-31 5,0 1-5,0-1 1,0 1 2,0 29-1,-29-59 0,-1 29 0,30 1 1,-60 0-2,60-1 2,0 30-2,-29 1 2,-1-31-3,0 31 2,1-1 1,-1-30 0,-30 31-2,-29-1 2,0 0-2,0 30 1,30 0 0,-1 0 1,1 0-2,-30 0 2,29 0-2,1 0 3,29 0-4,0 0 3,1 0-2</inkml:trace>
    </iact:actionData>
  </iact:action>
  <iact:action type="add" startTime="57230">
    <iact:property name="dataType"/>
    <iact:actionData xml:id="d4">
      <inkml:trace xmlns:inkml="http://www.w3.org/2003/InkML" xml:id="stk4" contextRef="#ctx0" brushRef="#br0">20290 5915 0,'-29'0'25,"-1"0"-17,0 0-1,-59 29 2,30 1-2,29 29 3,-29 1-4,59-1 2,-30-29 1,0 0-2,30 29 1,0 1 0,0-1 0,0 1-1,0-1 1,0-29 0,0 59 1,0-59-1,60 59 1,-1-30-2,-29 1 2,89-1-1,-1 0-1,-28-29 0,-1 0 3,29 0-2,61-1-1,-60-29 1,29 0 1,60 0-2,0 0 3,-89 0-4,-60 0 1,1 0 1,-31 0 2,31-29 30,-60-1-32,29 0-2,31 30 11,-60-30-9,30 30 0,-30-29-1,0-31 10,0 31-9,0-1 0,0-30 0,0 31 0,0-60 1,0 59-2,0-30 3,0 1-4,0 29 2,-60-59 0,30 0-1,1 59 2,-1-29 0,0 29-1,1-29 0,-31-1-1,31 30 0,-31 1 1,60-1 1,-30 30 0,1-30-2,-31 1 2,1 29-3,-30-60 2,-90 1 1,90 29-1,-29 0 0,58 30 1,1-29-1,29 29 0,0 0-1,-29 0 3,-1 0-4,1 0 1,-60 0 1,60 0 1,-1 0-2,31 0 2,-1 0 40</inkml:trace>
    </iact:actionData>
  </iact:action>
  <iact:action type="add" startTime="70871">
    <iact:property name="dataType"/>
    <iact:actionData xml:id="d5">
      <inkml:trace xmlns:inkml="http://www.w3.org/2003/InkML" xml:id="stk5" contextRef="#ctx0" brushRef="#br0">5674 6420 0,'0'30'79,"0"-1"-69,-29 1-4,-1 29 3,30-29-2,-30 0 3,30 59-3,0-59 2,0 29-3,0 1 1,0-1 3,0 0-2,0 31-1,30-90 1,29 29-1,-29 1 2,29-30 0,-29 30-2,0-30 2,29 0-2,-29 0 2,0 0 6,-1 0-7,1 0 8,0 0-8,-1 0-1,-29-30 2,30 0-1,59 1 1,-59-1-3,0 0 5,-1 30 3,-29-30-6,60 30 7,-30-29-5,-1-1-4,31 30 2,-31-30 1,1 1 15,-30-1-16,0-30 0,0 31 1,30-1-2,-30-59 0,0 29 2,0 1-1,0 0 1,0-1-2,-30 30 1,0-29 1,1 59-3,-1-60 6,-29 31 0,29-1 4,0 0-7,-29 30 15,29 0-9,0 0-5,-29 0 13,59 60 2</inkml:trace>
    </iact:actionData>
  </iact:action>
  <iact:action type="add" startTime="72079">
    <iact:property name="dataType"/>
    <iact:actionData xml:id="d6">
      <inkml:trace xmlns:inkml="http://www.w3.org/2003/InkML" xml:id="stk6" contextRef="#ctx0" brushRef="#br0">7576 7846 0,'0'30'47,"-90"-30"-31,1-30-8,30 30 0,-1 0 0,1 0 0,29 0 1,1 0-1,-1 0-1,-59 0 3,89 60-4,-30-31 1,0 31 2,1-1-1,29 1 1,-30-1-2,0-29 2,30 0-2,0-1 2,-29 1-2,29 30 1,0-31 1,0 1-1,0 0-1,0 29 1,29-29 8,-29 0-8,30-1 1,0 1 7,-1-30-8,1 30 0,119 29-1,-90-29 3,60-30-4,-89 0 2,29 30 1,0-30-1,-29 0-1,0 0 1,0 0 1,-1 0 6,31 0 2,-60-30-10,59 0 1,30-59 0,-29 30 1,-31 29-1,1 30-1,0-30 1,-30 0 56,0-59-54,0 60-4,0-61 2,0 31 1,0 0-1,0-31 0,-30 1-1,-29-30 1,-1 0 1,1 30-1,29 30-1,-29 29 1,59 0 0,-30 30 17,0 0-18</inkml:trace>
    </iact:actionData>
  </iact:action>
  <iact:action type="add" startTime="73566">
    <iact:property name="dataType"/>
    <iact:actionData xml:id="d7">
      <inkml:trace xmlns:inkml="http://www.w3.org/2003/InkML" xml:id="stk7" contextRef="#ctx0" brushRef="#br0">21449 8708 0,'-59'30'80,"29"-30"-72,30 30 0,-30-30 9,30 29-10,0 1 1,0 0-1,0 29 3,0 1-3,0-31 1,0 1-1,30 30 2,0-1-1,29-29 1,0 59-2,-29-59 2,59 29-3,-29-59 3,29 59-2,-60-59 3,31 30-2,29-30 1,-30 0-2,1 0 2,-1 0-3,1 0 1,-31 0 2,1 0-2,30 0 10,-31 0-9,1 0 0,29 0 1,-29-30-2,0 30 2,-1 0-2,-29-29 2,60-1-2,-30 0 9,29-29 0,-29 29 0,-30-29-7,0-1-2,0 31 3,0-1-4,0 0 10,-30-29-7,0-1 5,1 1-4,-1 29-4,0-29 4,-29 29-3,-30-30 1,0 1 0,-1 29 0,31 1-1,0 29 3,-1-30-2,1 0-1,-30 0 1,29 30 0,-29 0 1,59 0-1,1 0-1,-1 0 2,-29 0 8,29 0-3,0 0-6,0 30-1,30 0 3,-29-30-2,-1 30 0,0-30-1</inkml:trace>
    </iact:actionData>
  </iact:action>
  <iact:action type="add" startTime="74871">
    <iact:property name="dataType"/>
    <iact:actionData xml:id="d8">
      <inkml:trace xmlns:inkml="http://www.w3.org/2003/InkML" xml:id="stk8" contextRef="#ctx0" brushRef="#br0">19548 7490 0,'-30'0'14,"0"29"-5,-29-29 7,29 30 0,-59 0 0,89 0-8,-59-1 1,29 31-3,0-31 3,0 31-1,-29-1 0,59-29-1,0 29 4,0-29-5,0 0 3,0 0-2,0-1 3,0 31-3,0-1 2,30-29-3,29 59 2,30-59 0,0 29-1,-29-59 2,59 60-1,-60-31 1,30 1-3,-29-30 4,-1 30 4,-29-30 4,-1 30-11,31-30 2,-30 0-2,29 0 2,0 0-2,-29 0 1,59 0-1,0 0 3,1 0-2,-1 0 1,-30 0-3,-29 0 4,-1 0-4,31-30 2,-30 0 25,-30 0-26,0 1 10,0-1-9,0-29 0,0-1 0,0 1-2,0-30 3,0-1-1,-30 31 0,30-30 0,0 59-1,-30 0 2,0-29-1,1 29 8,-31-59-9,31 59 10,-1-29-9,-29 29 0,59 0-1,-30 30 1,0-29 2,0-1-3,-29 30 1,59-30 0,-30 1 0,-29 29-1,29 0 2,0-30-1,1 30 1,-1 0-3,-29 0 3,29 0-1,0 0 1,-59 0-2,59 0 1,-29 0 0,0 30 1,29-1-2,-30 1 3</inkml:trace>
    </iact:actionData>
  </iact:action>
  <iact:action type="add" startTime="76471">
    <iact:property name="dataType"/>
    <iact:actionData xml:id="d9">
      <inkml:trace xmlns:inkml="http://www.w3.org/2003/InkML" xml:id="stk9" contextRef="#ctx0" brushRef="#br0">24390 6836 0,'0'30'31,"0"-1"18,0 1-43,0 0 2,-59 29 10,29-29-3,-30 29 10,31-29-9,-1 0-10,30 0 5,0-1-4,0 31 17,0-31-10,0 61-5,30-31-1,29 0 0,-29 1 0,0-60 0,-30 30 7,29-30 50,1 0-57,0 0 1,89 0-3,-30 0 5,0 0-5,-30 0 1,-29 0 2,0 0-2,-1 0 3,1 0-3,29 0 1,1 0 0,-1 0 1,-29 0-2,0 0 0,29-30 2,-29 30-1,0 0-1,29-30 3,-29 30-3,-1-30 2,1 30 6,0 0 2,0 0-9,-1 0 7,1 0 1,-30-29-9,30 29 9,29-30 1,-29 0 8,-30 1-2,0-31-15,29 1-1,-29-1 10,30 60-9,-30-29 0,0-31 1,0 30-1,0 1-1,0-31 1,0 30 1,0-29 6,-30 29 1,1 1 1,-1-1 6,30 0-15,-59 30 0,29-30 0,0 1 0,-29 29 0,-60-30 1,30 30 6,59 0-7,-29 0 1,29 0-2,-29 0 1,29 0 0,0 0 0,0 0 0,-29 0 1,0 0 8,29 0-11,0 0 4,-29 0-5,-30 0 3,29 0 1,-29 30-1,59-30 17,1 29 14,-1-29 33,0 60-64</inkml:trace>
    </iact:actionData>
  </iact:action>
  <iact:action type="add" startTime="78215">
    <iact:property name="dataType"/>
    <iact:actionData xml:id="d10">
      <inkml:trace xmlns:inkml="http://www.w3.org/2003/InkML" xml:id="stk10" contextRef="#ctx0" brushRef="#br0">27331 7757 0,'-30'0'55,"1"0"-31,-1 30-16,0 0 0,30-1 0,0 1 1,-29 29-2,-1-29 1,30 0 0,0 0-1,0-1 2,0 1-1,0 30 0,0-31 7,30 31-6,-30-1 7,0-29-8,29 0 1,1-1-2,-30 1 10,30-30-8,-1 30-3,1-1 10,30-29 1,-31 30-10,1 0 2,0-30-2,-1 30 10,1-30-10,0 29 2,29-29 6,-29 0 0,29 0-5,-29 0 5,0 0 2,-1 0-1,1 0-8,0 0 7,29 0-8,-29 0 10,0 0-1,-1 0-8,1 0 9,0 0 15,-1 0-25,1-29 1,0-1 0,0 0 17,-1 30-18,-29-30 10,0 1-8,0-1-3,0-29 10,0 29 0,0-30-8,0 31 0,0-1-1,0 0 2,0 1 0,0-1-1,0 0-1,0 0 9,0 1 8,0-1-16,0 0 8,-29 30-7,29-30 14,-30 1-6,-30 29-3,31-30-4,-31 0-3,-29 30 1,0-29 0,30-1 0,-1 30-1,-29-30 2,30 30 7,-30 0-9,0 0 1,59 0 2,0-30 5,0 30 1,1 0-8,-1 0 0,-29 0 8,-1 0-8</inkml:trace>
    </iact:actionData>
  </iact:action>
  <iact:action type="add" startTime="79879">
    <iact:property name="dataType"/>
    <iact:actionData xml:id="d11">
      <inkml:trace xmlns:inkml="http://www.w3.org/2003/InkML" xml:id="stk11" contextRef="#ctx0" brushRef="#br0">29351 6241 0,'-30'0'7,"30"30"2,-59-30-1,29 0-1,1 0 1,-1 0 1,-59 0-2,59 0 9,0 0-8,1 0 0,-31 0 0,1 0 8,29 0-8,30 30 0,-59 0 0,29-1 1,0 1-1,-29 30 0,29 29-2,30-30 4,0 30-2,0-29 1,0-1-3,0 30 1,0-29 2,30 59-1,29-90 0,-29 1 1,0-30-1,59 60-1,-59-31 1,29-29 9,-29 0-10,-1 30 1,31 0 1,29-30-2,-30 0 0,30 0 2,1 0-1,-1 0 0,-30 0 1,1 0 0,29 0-2,0 0 2,0 0-2,30 0 2,-30 0-2,-30 0 3,1-30-4,-31 30 4,1-30-3,-30 1 0,0-1 1,0 0 0,0 0 0,0-29 0,0-1 8,0 1-8,0 0 0,0-1 0,-30-29 0,1 30-1,-31-1 2,31 1-1,-31-1 0,30 1 0,-29-1 0,0 31 1,-1-31-2,-88 30 2,29-29-3,30 29 4,-60 1-3,90 29 0,-1 0 1,31-30-1,-1 30 11,0 0 29</inkml:trace>
    </iact:actionData>
  </iact:action>
  <iact:action type="add" startTime="81103">
    <iact:property name="dataType"/>
    <iact:actionData xml:id="d12">
      <inkml:trace xmlns:inkml="http://www.w3.org/2003/InkML" xml:id="stk12" contextRef="#ctx0" brushRef="#br0">31163 8500 0,'-29'0'71,"-31"0"-63,1 60 0,29-31-1,-29 1 2,-1 29 0,31-29-1,-31 30 0,60-1 0,-30-29-1,1 59 1,29-59 0,0 29 1,0 30-3,0-59 5,0 0-5,0-1 4,0 31-4,0-1 10,29 1-8,31 29 1,-30-59-2,29 29 1,-59 0-1,30-59 11,-1 0-10,1 30-1,30-30 1,-31 30 0,60 0 1,0-1-2,-29 1 0,29 0 2,-30 0 0,-29-1-1,30-29 7,-31 0 1,60-29-7,-29-1-2,-1 0 1,-29 0 0,59 1 1,-59 29-2,-1-30 1,61 0 1,-90 0-3,29 1 2,1-1 2,-30-29 5,0-1-7,0 1 0,0-1 0,0 1 0,0-1 1,0 1-2,0 29 1,0 1 0,0-1 1,0 0-3,0-29 5,-59-1 3,59 1-6,-30 29-1,-30-29 2,60-1-1,-29 60-1,-1-30 3,-29-29-2,29 29-2,0 1 3,-29-1-1,-1-30 0,1 31-1,0 29 2,-1-60-2,-29 60 3,30-29-2,-1 29-1,-29 0 1,-30 0 0,30 0 0,30 0 1,-1 0-2,1 0 3,-30 29-3,59 1 8</inkml:trace>
    </iact:actionData>
  </iact:action>
  <iact:action type="add" startTime="103439">
    <iact:property name="dataType"/>
    <iact:actionData xml:id="d13">
      <inkml:trace xmlns:inkml="http://www.w3.org/2003/InkML" xml:id="stk13" contextRef="#ctx0" brushRef="#br0">8645 17327 0,'30'0'71,"-1"0"-55,1 0-7,0 0-2,0 0 1,59 0-1,-30 0 2,30 0-2,-29 0 2,-31 0-1,31 0 0,29 0 0,-30 0 1,30 0-2,30 0 1,0 0 0,59 0 2,30 0-3,30 0 2,-60 0-3,60 0 2,-90 0 1,1 0-2,-1 0 1,-29 0 1,-30 0-1,-29 0 0,-1 0 0,1 0 0,-1 0-1,30 0 1,-59 0 0,29 0 0,30 0 1,-29 0-2,29 0 2,60 0-2,-1 29 2,-29-29-2,29 0 2,-29 0-2,30 30 2,59 0-1,-60 0 1,-59-30-3,30 0 3,0 0-2,59 0 0,-29 0 2,-30 0-1,29 0-1,1 0 2,-30 29-1,-30-29 0,-30 0 1,30 0-2,-29 0 1,29 0-1,0 0 2,30 0-1,0 0 1,-1 0-2,-28 0 0,28 0 2,-29 0 0,-29 0-3,-1 0 4,1 0-3,-1 0 3,1 0-4,-1 0 4,-29 0-4,-1 0 3,60 0-1,-29 0 0,29 0-2,60 0 3,29 0-1,30 30 0,0-30 1,-60 0-2,60 0 1,0 0 0,-59 0 0,29 0 0,-89 0 0,0 0 0,0 0 0,0 0 0,30 0 0,0 0 0,89 0 1,-30 0-1,1 0 1,-61 0-2,1 0 0,-30 0 1,-29 0 0,-1 0 0,1 0-1,29 0 3,0 0-3,89 30 1,30 0 0,30-30 1,29 0-2,-59 0 2,0 0-2,-60 0 1,-88 0-1,-1 0 2,1 0-1,-31 0 0,1 0 1,0 0-2,0 0 10,29 0-11,0 0 5,60 0-4,59 0 0,-29 0 2,59 0-2,-89 0 1,0 0 1,29-30-3,-59 0 3,30 0-1,-59 30 0,-1-29 1,-29 29-2,-1 0 2,1 0 47,29 0-41,-29-30 1,0 30 24,0 0-31,-1 0-3,31 0 4,-31 0-3,1 0 2,0 0-2,29 0 1,-29 0 1,0 0-1,29 0-1,1 0 1,-1 0 1,-29 0-1,-1 0-1,1 0 1,0 0 8,-1 0 1,31 0-10,-30 0 3,-1 0-4,1 0 4,29 0-3,-29 0 17,0 0 7,0 0-23,-1 0 9,1 0 7,0 0-9,29 0-7,-29 0-1,29 0 3,-29 0 7,0 0 22,-1 0-24,1 0-7,0 0 17,-1 0 103,1 0-96,0 0-17,0 0 10,-1 0-2,1 0 185,0 0-176,-1 0 1,-29-30 46</inkml:trace>
    </iact:actionData>
  </iact:action>
  <iact:action type="add" startTime="110686">
    <iact:property name="dataType"/>
    <iact:actionData xml:id="d14">
      <inkml:trace xmlns:inkml="http://www.w3.org/2003/InkML" xml:id="stk14" contextRef="#ctx0" brushRef="#br0">25875 14949 0,'-29'30'224,"-1"0"-216,-29-1 2,29 1 4,0 0-6,0-30 8,1 0-8,29 30 9,-30-30-2,30 29-6,-30 1-2,1 0 9,-1-1-8,30 1 25,0 0-26,0 0 9,0-1-7,0 1-2,0 0 9,0-1 16,0 1-24,0 0 1,0 0-2,0-1 9,0 1-9,0 0 10,0-1 16,30-29-26,-1 60 9,31-1 1,-60-29-9,59 30-1,-29-31 9,0-29 0,-1 30-9,1 0 18,0-30-16,-1 0-1,1 29-1,0-29 1,0 0 0,29 0 0,0 30 8,-29-30-8,0 0 0,-1 0 0,61 30 1,-61-30 15,1 0-8,29 0-1,-29 0-8,0 0 3,29 0-3,-29-30 2,0 0 6,-1 30-7,-29-29 1,30 29-2,-30-60 1,30 1 7,-30 29-6,30 0-2,-30-29 2,0 29 0,0 0-2,0-29 2,0 29-1,0 1 0,0-1-1,0 0 2,-30 30-3,30-30 5,-30 1 3,30-1 1,-30 0-7,1 1 1,-1-1-2,-29 30 2,-1-30 7,1 0-8,29 30-1,0 0 2,1 0-1,-1 0 1,0 0-1,0-29-1,-59 29 1,60 0 0,-1 0 0,-29-30 1</inkml:trace>
    </iact:actionData>
  </iact:action>
  <iact:action type="add" startTime="133191">
    <iact:property name="dataType"/>
    <iact:actionData xml:id="d15">
      <inkml:trace xmlns:inkml="http://www.w3.org/2003/InkML" xml:id="stk15" contextRef="#ctx0" brushRef="#br0">17557 15246 0,'-29'0'71,"-1"0"-45,0 0-20,0 0 4,1 0-3,-1 0 1,0 0-1,1 0 17,-1 0 0,0 0-16,1 0 0,-1 0 0,0 0 0,0 0-1,-29 0 3,0 0 5,29 0-6,0 0-1,0 0 7,-29 30 57,59 0-40,-30-30-23,30 30-2,0-1 0,0 1 3,-29 29-3,29-29 9,-30-30-8,30 30 0,0 0 1,0-1 14,0 31-6,0-31 14,0 1-23,0 0 8,0 0-7,0-1-2,0 1 18,0 0-1,30 0-16,-1-1 15,-29 1-7,30 0 10,0-1-12,-1-29-5,1 60-3,0-30 11,0-1 15,-1-29-8,1 30-7,0-30-2,-1 0-7,1 0 1,0 0-2,0 30 1,-1-30 0,1 0 1,0 29-1,-1-29 0,1 30-2,0-30 11,-1 0 9,1 0-19,0 0 9,0 0 0,-1 0-1,1 0 1,0 0 17,-1 0-17,1-30 7,0 30-7,0-29-6,-1-1 4,-29 0 2,30 1-8,0-1 0,-30 0 0,0-29 0,29 29 0,1-29 9,-30 29-1,30 30-9,-30-30 9,0 0 24,0 1 1,0-31 15,-30 30-25,0 1-23,1-1 17,29 0-10,-30 1 1,30-1 10,-30 0-3,30 0 8,-29 1-23,-1-1 32,0 0-15,30 1-10,-30 29 10,30-30 30,-29 30 2</inkml:trace>
    </iact:actionData>
  </iact:action>
  <iact:action type="add" startTime="137287">
    <iact:property name="dataType"/>
    <iact:actionData xml:id="d16">
      <inkml:trace xmlns:inkml="http://www.w3.org/2003/InkML" xml:id="stk16" contextRef="#ctx0" brushRef="#br0">16428 12453 0,'0'30'95,"30"-30"-86,0 0 7,0 0-8,-1 0 7,31 29-7,-1-29 0,-29 0 0,-1 0 0,31 0 1,-1 0-3,-29 30 4,0-30 6,-1 0-9,31 0 8,-1 0-4,30 0-5,1 0 2,-61 0 0,1 0 88,0 0-87,-1 0 6,1 0 50,0 0-50,-1 0-8,31 0 2,-1 0-1,1 0 0,-31 0 80,1 0-71</inkml:trace>
    </iact:actionData>
  </iact:action>
  <iact:action type="add" startTime="138767">
    <iact:property name="dataType"/>
    <iact:actionData xml:id="d17">
      <inkml:trace xmlns:inkml="http://www.w3.org/2003/InkML" xml:id="stk17" contextRef="#ctx0" brushRef="#br0">17409 12750 0,'0'59'39,"0"1"-31,0-1 1,-30-29-1,30 0-1,0-1 0,0 31 10,0-30-9,0 29-1,0 1 2,0-31 0,0 31-2,0-1 1,0 1 1,0-31-1,30 31 1,-30-1-4,0-29 4,0 0-1,29 29-1,-29-29 10,0-1-9,60 31 1,-60-30-2,30-30 1,-1 59 1,1-29-2,-30-1 2,59 31-2,-59-30 2,60-1-2,-30 61 1,-1-61 0,1 1 0,0 0 9,-1-1 14,-29 1-15,60 30-7,-60-31 14,29 1-15,1 29 8,-30-29 17,30 30-18,-30-31 2,30 60-9,-30-59-1,0 0 0,0 29 3,29-29-3,1 30 10,0-60-9,-30 29-1,0 1 19,0 0 36,-30-30 50,0 0-102,1 0-4,-1-60 2</inkml:trace>
    </iact:actionData>
  </iact:action>
  <iact:action type="add" startTime="139791">
    <iact:property name="dataType"/>
    <iact:actionData xml:id="d18">
      <inkml:trace xmlns:inkml="http://www.w3.org/2003/InkML" xml:id="stk18" contextRef="#ctx0" brushRef="#br0">17943 14771 0,'0'0'0,"0"30"88,30-1-81,-30 31 1,30-30 0,0 29 0,-30-29 9,29-1-8,1 31 7,0-60 86,-1 0-86,1 0 1,0 0-9,-30-30 0,30 0 0,-1-29 0,1 0 0,-30 29 55,0 0-47,30-29 0</inkml:trace>
    </iact:actionData>
  </iact:action>
  <iact:action type="add" startTime="146024">
    <iact:property name="dataType"/>
    <iact:actionData xml:id="d19">
      <inkml:trace xmlns:inkml="http://www.w3.org/2003/InkML" xml:id="stk19" contextRef="#ctx0" brushRef="#br0">14765 13285 0,'29'0'878,"1"0"-869,0 0 7,0 0-1,29 0 0,-29 0 12,-1 0-4,1 0 32,0 0-29,0 0 20,-1 0-29,1 0-2,0 0 2,-1 0-10,1 0 9,0 0-6,0 0 53,-1-30-56,1 30 1,29-29-1,-29 29 2,0 0-1,-1 0 1,1 0-2,0 0 18,0 0-1,-1 0-17,1 0 9,0 0-6,-1 0-4,1 0 10,0 0-9,0 0 10,-1 0 32,1 0-41,29 0-1,-29 29 2,0-29-2,-1 0 2,61 0-2,-61 0 2,1 0-1,0 0 0,-1 0 15,1 0 17,30 0-32,-1 30 0,0-30 1,1 0-3,29 0 4,-30 0-3,-29 0 1,0 0 0,-1 0-1,1 0 10,0 0-9,0 0 9,-1 30-9,1-30-1,0 0 2,29 0-2,-29 0 3,0 0-4,29 0 4,-29 0 3,29 0-3,-29 0 13,0 0-15,-1 0 0,1 0 0,0 0 0,-1 0 0,31 0 0,-31 0 8,1 0-8,0 0 1,0 0-2,-1 0 1,1 0 1,29 0-2,-29 0 2,0 0-2,0 0 3,29 0-3,-29 0 2,-1 0 7,1 0 7,0 0-16,-1 0 1,31 0-1,-30 0 2,-1 0 7,1 0-8,0 0 8,-1 0 0,-29-30-7,30 30 6,0 0-7,0 0 8,-1 0 16,1 0-17,29 0-6,-29 0 0,0 0-2,59 0 1,-59 0-1,-1 0 3,1 0-3,29 0 2,-29 0-1,0 0-1,29 0 1,-29 0 16,0 0-15,-1 0 6,1 0-6,0 0 14,0 0-13,-1 0-4,1 0 2,0 0 8,-1 0 9,1 0 6,0 0-15,29 0 0,-29 0 240</inkml:trace>
    </iact:actionData>
  </iact:action>
  <iact:action type="add" startTime="166032">
    <iact:property name="dataType"/>
    <iact:actionData xml:id="d20">
      <inkml:trace xmlns:inkml="http://www.w3.org/2003/InkML" xml:id="stk20" contextRef="#ctx0" brushRef="#br0">23885 12691 0,'0'29'118,"0"1"-102,0 0-7,0-1 7,0 1-8,0 0-1,0 0 2,30 29-2,-30-29 9,0-1 0,29 1-8,-29 0 0,0 0 24,30-1 1,0 1 7,0-30-25,-1 30-7,31 0 0,-31-30 0,1 0 0,29 29 1,-29 1-2,0-30 2,29 0 6,-59 30-7,60-1 1,-31 1-2,90 0 2,-30-30-1,1 30-1,-31-1 1,30-29 0,0 30 1,-29-30 0,-31 0-3,1 0 4,0 0-3,-1 0 8,1 0 1,30 30-9,-1-30 3,0 0-3,60 29 1,-30-29 0,0 0 1,30 0-2,-59 0 2,-1 0-2,30 0 2,-29 0-1,-1 0 0,0 0-1,31 0 2,-31 0-2,30 0 2,0 0-2,30 0 3,59 60-4,-59-60 4,-30 0-3,-29 0 0,-31 0 1,1 0 0,0 0 32,0 0-32,29 0 0,-29 0 0,29 0 0,1 0 0,-31 0 0,60 0-1,-59 0 10,0 0-8,-1 0 6,1 0-6,0 0 0,29-30-3,-29 30 4,29 0-3,31 0 3,-31-30-4,0 30 1,-29-29 1,29 29 0,-29 0 0,30-30 0,-31 30 8,31 0-7,-31 0 6,61 0-6,-1 0-2,0 0 2,0 0-1,-30 0-1,1 0 2,-31 0-2,31 0 1,-30 0 10,-1 0 5,31 0 8,-31 0-23,1 0 0,30 0 0,-31 0 8,31 0-7,-1 0-1,0 0 4,31 0-9,-31 0 6,30 0-1,-29 0-1,29 0 2,-30 0-2,1 0 1,29 0 0,-30 0 0,-29 0 18,-1 0 13,1 0-32,0 0 2,0 0 14,29 0-15,-29 0 1,-1 0-2,1 0 2,30 0 6,-31 0 1,1 0 9,0 0-7,-1 0-12,31 0 3,-30 0 37,29 0-30,0 0-8,120 0 0,58 59 1,-59-29-2,-88-30 2,-61 0-3,1 0 12,0 0 110,29 0-105,-59-30 2,30 30 7,59 0-25,-89-29 1,30 29 1,-30-30 6,29 0 42,1 30 111,-30-29-151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18:52.7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7417">
    <iact:property name="dataType"/>
    <iact:actionData xml:id="d0">
      <inkml:trace xmlns:inkml="http://www.w3.org/2003/InkML" xml:id="stk0" contextRef="#ctx0" brushRef="#br0">17943 11532 0,'30'0'47,"0"0"-39,0 0 0,29 0 1,0 0-1,-29 0 0,0 0-1,29 0 1,-29 0 24,0 29-15,29-29 7,1 0-9,-31 0-6,1 0-2,29 0 2,30 0-2,1 0 3,-61 0-4,31 0 4,-1 0-4,-29 0 2,89 0 1,-30 0-1,0 0 0,-30 0-1,1 0 1,-1 0 1,1 0-1,-31 0-1,1 0 1,29 0 0,-29 0 8,0 0 0,0 0-7,-1-29-2,1 29 33,29 0-22,30-30-12,90 30 2,29 0 1,-30 0-2,-30 0 2,-29 0-2,-30 0 1,1 0 1,-31 0-2,0 0 1,-29 0 1,0 0-2,-1 0 9,1 0 0,0 0-7,0 0-2,29 0 1,30 0 1,0 0-2,0 0 1,1 0 1,-61 0-1,31 0 2,-1 0-5,0 0 3,-29 0 0,30 0 0,-31 0 0,1 0 0,29 0 0,-29 0 1,89 0-1,0 0 0,29 0 0,1 0-1,-1 0 1,-29 0 0,-59 0 1,-31 0-2,1 0 2,0 0-2,-1 0 18,1 0-18,0 0 3,0 0-4,-1 0 4,1 0-4,0 0 11,-1 0-2,1 0-7,30 0 1,29 0-2,0 0 1,30 0 0,-30 0 0,-30 0 0,60 0 1,-30 30-2,30-30 1,89 29 1,0-29-1,-89 0-1,-60 0 1,-29 0 8,0 0 17,-1 0-16,1 0-10,0 0 1,-1 0 40,1 0-17,0 0-7,-1 0-16,1 0 41,0 0-34,0 0 9,-1 0-8,1 0 33,0-29 14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29:16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790">
    <iact:property name="dataType"/>
    <iact:actionData xml:id="d0">
      <inkml:trace xmlns:inkml="http://www.w3.org/2003/InkML" xml:id="stk0" contextRef="#ctx0" brushRef="#br0">4724 4785 0,'29'0'88,"-58"0"-40,-1 0-41,-30 0 2,-29 0-1,0 0-1,30 0 3,-30 0-4,0 0 3,-1 0-1,-28 30 0,28 0 0,-28-1 0,-1-29-1,30 30 3,-30-30-3,30 0 1,0 0-1,0 30 2,-1 0-1,-28-30 1,58 29-3,-59-29 4,60 0-3,-90 30 1,120 0 1,-60-1-1,-1 1 0,31 0-2,0 29 3,29-29-1,-59 0 0,29 29 0,31-29-1,-60 59 1,-1-59 2,31 59-3,0-59 2,-1 29-1,1-29 0,29 0 0,-29 29 0,29-29-1,-30 29 1,60 1 0,-59-31 1,29 60-3,30-29 4,-29-30-3,-1 29 3,30-29-4,0 29 2,0 1 0,-30-1 0,30 1 0,0-1 0,-29 30 0,29-59-1,0 29 2,0-29-1,0 29-1,0-29 2,0 0-2,0 29 2,29 1 0,-29-1-1,60-29 0,-31 59-1,31-59 2,-60 0-1,59-1-1,-29 1 10,-30 0-10,59-30 3,-59 29-4,30 1 2,0 0 0,-1-30 0,1 30 0,0 29 0,29-29 1,-59-1-2,30-29 1,0 60 0,-1-30 0,1-1-1,30 31 3,29-31-3,-30 31 0,0-30 2,31 29 0,-61-59-2,-29 30 2,60-1-2,-31 1 18,1-30-18,0 30 2,29 0-2,1-1 3,58 90-4,31-59 1,-30-1 1,29 1 0,-58-31 1,-1 31-1,0-60 0,0 29 0,30 1 0,0 30-1,59-1 3,-59-59-4,89 59 3,59 31-1,-59-31 0,0-29 0,0-30 0,-60 0-1,60 30 2,-89-1-1,-30 1 1,89 0-2,-118-30 3,29 29-5,0-29 3,30 30 0,-60-30 1,31 0-1,-1 0-1,29 0 3,-58 0-3,29 0 1,0 0 0,0 0-1,-29 0 2,29 0-1,0 0-1,30 0 2,59 0-2,60 0 2,-1 0-1,60 0 1,-29 0-2,-60 0 1,-30 0 0,0 0 2,-89 0-4,-29 0 3,-1 0-2,1 0 0,29 30 3,59-30-3,-29 59 1,59 1 0,-29-31-1,29 31 1,0-30 1,30-1 0,-59 1-3,29-30 3,-29 0 0,-31 0-3,-28 0 4,-1 0-3,59 30 1,1-30 1,29 29-2,-29 1 1,-31 0 0,61 0 1,-1-30-1,-59 29-1,29 1 2,1 0-2,-1-30 3,-29 0-3,0 0 0,-30 0 1,30 0-1,59 0 3,30 0-3,30 0 1,29 0 0,-29 0 1,89 0-2,-30 0 0,29 0 2,31 29-2,29-29 2,60 30-2,-60 0 1,-30-30 2,-29 0-2,-59 0-1,-31 0 1,-88 0 0,-30 0 1,-1 30 0,1-30-3,-30 0 4,30 0-4,0 29 4,-30-29-5,30 0 4,-30 0-1,30 30 0,0-30 0,89 0-1,-30 0 2,-29 0-1,-1 0 0,60 0-1,30 0 2,-1 0-1,-29 60 0,-29-60 0,-90 29 1,0-29-3,-30 30 2,30-30 1,-29 0 0,59 0-1,-1 0 0,-28 0-1,28 0 0,61 0 2,-90 0 0,30 0-2,-1 0 1,31 0-1,59 0 2,30 0-2,29 0 1,60 0 1,29 0-1,-29 59-1,-60-29 1,-29 0 1,0 0-1,59-30 0,-119 0 0,30 0-1,0 0 3,0 0-3,-60 0 0,1 0 2,-60 0-1,-30 0 1,31 0-2,-31 0 2,30 0-1,-29-30-2,29 30 4,-30 0-4,60 0 2,-30-30 1,0 30-1,60 0 1,-60 0-2,0 0 0,0 0 1,0 0 0,30 0 1,-30 0-1,-29 0-1,29 0 2,0 0-2,0 0 3,-30 0-3,1 0 1,29 0 1,-30 0-3,90 0 5,-30-30-5,29 30 4,-59-29-3,0 29-1,1 0 4,-1 0-3,-89-30 1,59 30 0,-29 0 0,0 0-1,-1 0 2,1 0-1,0 0-1,-1 0 2,1 0 0,0-30-2,29 30 1,1 0 0,-31-29 1,31 29-3,-31-30 3,1 30-2,0 0 2,0 0-1,-30-30 1,29 30-3,1-30 5,0 1-4,29-1 2,1-30 7,-31 1-3,1 59-4,0-30-2,-30 1 10,29-1-8,-29 0-2,0 0 2,0 1-2,0-31 1,0 31 1,0-1-2,60-59 0,-31 59 3,-29 0-4,0 1 3,0-31-1,0 30 1,0 1-2,0-31 3,0-29-4,0 59 1,0 1 2,0-1 1,0 0-4,0-29 2,0 29-1,0 0 3,0 1-3,0-1 1,0 0 1,0 0-2,0 1 2,0-31-1,0 31 7,0-1-6,0 0-1,0 0 7,-29-29 0,29 29 3,0 1 5,-30-1-16,30 0 10,0 0-9,0 1 9,-30-1-3,30-30 3,-29 31-10,29-1 2,0-29-2,-30-1 1,0 1 0,30 29 1,-29 0 0,-1 30-3,30-59 3,-30 59 9,30-30 4,0 0-7,-30 1 2,1-1 0,-1 0-2,30 1-7,-30 29-1,30-30 2,-59 0-2,59-29 2,-30 29-1,0 0 0,1 1 0,-1-31-1,0 1 50,1 59-49,-1-30-1,0 0 9,0 0-7,1 1-1,-1-1 1,30 0-2,-30 30 2,1-29-3,-31-1 11,31-30-1,-1 60-8,0-29 0,0-1 0,1 0-1,-1 1 3,-29-31-3,29 30 2,0-29-2,0 29 1,1 1 0,-31-1 8,60 0-6,-29 0-5,29 1 5,-60-1-3,60 0 2,-30 30-1,1-30-1,-31-29 2,31 29-1,-31-59-1,1 59 0,29 1 2,-29-31-2,-30 31 3,29-31-2,30 30-1,-29 1 1,29-1 1,1 30-3,-31-59 3,31 59 0,-1 0 6,-30-30-5,31 0 6,-31 30-9,-29 0 0,30 0 1,29 0-1,-59-30 2,29 30-1,-58-29 0,29 29 0,29 0-1,1 0 2,-1 0 0,1-30-2,-1 30 2,1 0-3,-30 0 4,0-30-4,29 1 4,1 29-3,-60-60 1,0 60 0,30 0 1,-59-30-2,29 30 2,30-29-2,-30 29 3,30-30-3,-60 0-1,60 30 3,0 0-2,0 0 2,0 0-1,-30 0 1,30-30-2,-30 1 2,0-1-1,0 30-1,-29-30 0,29 1 2,-59 29-2,29 0 2,30 0-1,30 0 0,0 0 0,30 0 0,-1 0 0,-29 0 1,30 0-2,-1 0 2,-29 0-2,30 0 3,-30-30-4,-30 30 2,-30-30 0,30 0 0,1 1-1,-1 29 2,30-30-1,-60 30 0,30 0 0,0 0-1,1 0 3,-1 0-2,0 0 0,0 0-1,60 0 2,-30 0-2,-1 0 1,1 0 0,-30 0 0,30 0-1,0 0 3,0 0-4,0 0 4,0 0-4,29 0 5,1 0-5,-30 0 1,29 0 2,-29 0-2,-29 0 1,-1 0 2,0 0-3,0 0 2,0 0-2,-59 0 1,59 0 0,-29 0 0,-1 0 0,30 0 0,0 0 0,30 0 0,-30 0 1,30 0-3,-59 0 4,29 0-4,0 0 4,-59 0-4,29 0 4,1 0-3,29 0 2,-89 0-1,30 0-1,0 0 2,-30 0-2,29 0 1,31 0 0,29 0 0,30 0 0,0 0 0,29 0 0,31 0-1,-31 0 3,1 0-2,-30 0-1,29 0 1,-29 0-1,0 0 2,0 0 0,0 0-2,-30 0 0,0 0 3,-89 0-3,-30 0 2,31 0-1,-31 0 1,0 0-3,60 0 4,-60 0-4,60 0 1,29 0 2,31 0 0,29 0-2,-1 0 0,31 0 1,0 0 2,29 0-3,-30 0 1,31 0 0,-31 0 0,-29 0 1,0 0-2,-59 0 1,-1 0 0,-59 30 0,-30 29-1,1-59 2,29 30-1,-30 0 1,30-30-2,0 0 2,60 0-3,29 0 5,30 0-5,0 0 2,-1 0 0,1 0-1,0 0 2,-30 0-2,-29 0 2,29 0-1,-29 0-1,-90 0 2,0 0-2,-29 0 2,-30 0 0,59 0-3,30 0 3,30 0-1,59 0 0,-29 0 0,29 0 0,30 0-1,-30 0 3,30 0-3,-1 0 2,1 0-1,0 0 1,30 0-3,-1 0 1,31 0 2,-31 0-1,1 0 1,29 0-2,-29 0 0,29 0 3,-29 0-2,-1 0-2,31 0 4,-31 0-4,30 0 3,-29 0-2,-60 0 1,-29 0 1,29 0 0,0 0-1,-30 0-1,31 0 0,-61 0 3,60 0-3,1 0 2,29 0-1,29 0-2,1 0 3,-1 0-2,1 0 3,-1 0-3,31 0 9,-1 0-7,0 0 15,1 0 15,-1 0-14,0 0-10,1 0 1,-1 0 8,0-30-16,0 0 7,1 30-7,-1-30 10,0 30 6,1-29-15,-1-1 5,-30 30-5,31 0 6,-1-30-8,0 1 10,-29 29 8,29 0-8,0 0 21,30-30-22,-29 30 24,-1 0 0,0 0 16,1 0-24,-1-30-16,0 0-8,1 30 17,-1 0-10,0 0 1,30-29 0,-30 29 24,1 0 8,-1-30-38,-29 0 4,29 30 10,0 0 105</inkml:trace>
    </iact:actionData>
  </iact:action>
  <iact:action type="add" startTime="19143">
    <iact:property name="dataType"/>
    <iact:actionData xml:id="d1">
      <inkml:trace xmlns:inkml="http://www.w3.org/2003/InkML" xml:id="stk1" contextRef="#ctx0" brushRef="#br0">14052 6241 0,'-30'0'23,"0"-29"-14,1 29 14,-1 0-13,-29 0-4,29-30 2,-59 30 0,29 0-1,-29 0 2,0 0-1,-30 0 1,0 0-3,60 0 4,-30 0-3,29 0 1,1 0-1,0 30 3,-1-30-4,-29 59 2,59-29 9,1 0 7,29-1-15,0 1-2,0 30 9,0-1-8,0 0 0,0 31-1,0-31 3,0 30-2,0 30 0,0 0-2,29-30 4,60 0-4,-29 60 2,-1-119 1,1 29 0,-1 0-2,-29-29 2,29 0-2,1-30 2,-1 0-1,30 0 0,-29 0-1,-1 0 1,0-30 0,1-29 1,29-1-2,-59 1 3,-1 29-4,1-29 1,0-1 2,0 1-1,-30 29 0,29-29 0,1-1 0,-30 1 0,30-30-1,-30 29 3,0-29-3,0 30 2,0 29-2,0 0 1,0 0 0,0 1 0,0-1 0,0 0 7,-30 30-7,30-29 1</inkml:trace>
    </iact:actionData>
  </iact:action>
  <iact:action type="add" startTime="20287">
    <iact:property name="dataType"/>
    <iact:actionData xml:id="d2">
      <inkml:trace xmlns:inkml="http://www.w3.org/2003/InkML" xml:id="stk2" contextRef="#ctx0" brushRef="#br0">17646 5855 0,'-29'0'55,"29"30"-47,-30 29 0,-29 1 0,29-1 1,-30 60-2,60-89 3,-59 29-4,29 1 2,30 29 1,0-59-3,0-1 3,0 1-1,0 0-1,0-1 2,0 31-1,0-30-1,0-1 2,60 31-1,-60-31 0,29 1 1,1 0-1,0 0-1,0-1 1,-1 1 0,1-30 8,0 0 9,-1 0-18,1 0 3,0 0 6,29 0-2,-29 0-6,0-30 1,-1-29 6,31 59 0,-31-30-6,31 0 0,-30 1-1,-1-1 0,1 0 0,0 1 0,29-1 0,-59 0 9,30 0-10,0 1 18,-30-1-18,29 0 9,1 30-7,-30-59-2,0 29 2,30-29 5,-1 29-5,-29 0-1,0 0 0,0 1-1,0-1 2,0-29-1,0-1 0,0 30 0,0 1 0,0-31-1,0 1 1,0-1 0,-29 31 0,-31-90 0,31 89 8,-1 0-7,0 30 14,0 0-13,-29 0 4,0 0 1,29 30-6</inkml:trace>
    </iact:actionData>
  </iact:action>
  <iact:action type="add" startTime="21559">
    <iact:property name="dataType"/>
    <iact:actionData xml:id="d3">
      <inkml:trace xmlns:inkml="http://www.w3.org/2003/InkML" xml:id="stk3" contextRef="#ctx0" brushRef="#br0">16904 7371 0,'-30'0'22,"0"30"-12,1-1 13,-31 31-7,60-1-8,-59 30-1,29-29 2,0 29-2,-29 0 2,59 0-2,-30-29 2,30-1 0,0 1-3,0-31 3,0 31-1,0 29-1,30-59 3,0-1-2,-30 1-1,29-30 1,-29 30 0,30-1 8,59-29-7,-59 0-2,0 0 3,-1 0-3,-29 30 2,30-30-2,0 0 8,-1 0 1,31 0-9,-30 0 2,29 0-1,-29 0 0,29 0 0,-29 0 0,0 0 0,-1-30 0,-29 1 0,30 29 1,-30-30-1,30 30-1,-30-30 1,29 30 0,-29-29 0,30-1 1,-30-30-2,30 60 2,-1-59-2,-29 29 3,0-59-3,0 30-1,30-31 2,-30 1 0,0 0 1,0 0-2,0 30 2,0 29-1,-30-59 1,1 89 6,29-30-7,-30 30 8,0 0 7,-29 0-6,29 0 0,1 0 0</inkml:trace>
    </iact:actionData>
  </iact:action>
  <iact:action type="add" startTime="48637">
    <iact:property name="dataType"/>
    <iact:actionData xml:id="d4">
      <inkml:trace xmlns:inkml="http://www.w3.org/2003/InkML" xml:id="stk4" contextRef="#ctx0" brushRef="#br0">11200 10848 0,'59'0'82,"1"0"-75,-1 0 1,-29 0 0,59 0 1,-59 0-2,59 0 0,-30 0 2,1 0 0,-31 0-3,31 0 4,29 0-3,0 30 3,60-30-4,-31 0 4,-29 29-5,1 1 5,-61-30-4,31 0 2,-31 30 1,1-30 8,0 30-10,0-1 8,-1-29-7,1 0 0,0 0 1,-1 0-1,1 0 1,0 0-3,29 0 4,-29 0-2,29 0 0,30 0-1,-29 0 2,29 0-2,-30 0 3,1 0-4,29 0 4,-30 0-4,-29 0 3,0 0-2,-1 0 0,1 0 19,0 0-18,0 0-1,-1 0 0,31 0 3,-31 0-3,1 0 2,0 0-3,0 0 3,-1 0-2,1 0 2,0 0 7,-1 0 8,31 0-8,-1 0-6,-29 0-3,29 0 0,1 0 1,-31 0 0,1 0 1,0 0-2,29 0 2,30 0-2,-59 0 2,0 0-2,0 0 2,59 0-1,-60 0 0,1 0 7,0 0-6,-1 0-1,1 30 15</inkml:trace>
    </iact:actionData>
  </iact:action>
  <iact:action type="add" startTime="73695">
    <iact:property name="dataType"/>
    <iact:actionData xml:id="d5">
      <inkml:trace xmlns:inkml="http://www.w3.org/2003/InkML" xml:id="stk5" contextRef="#ctx0" brushRef="#br0">16280 14355 0,'-30'0'95,"0"0"-77,1 0-2,-1 0 7,-29 0-8,29 0-6,0 0-2,-29 0 1,29 0 0,0 0 0,-29 0 1,0 0-2,-31 0 2,31 0-2,-30 0 2,59 0-1,0 0 0,-29 0-1,0 0 2,-1 0-2,31 0 9,-31 0-6,1 0-4,29 0 4,-59 0-3,59 0 0,-59 0 2,30 0-1,-31 0-1,61 0 2,-31 0-1,31 0 0,-31 0-1,31 0 0,-1 0 2,0 0 0,0 0-2,-29 0 1,0 0 0,-1 0 1,-29 0-1,30 0-1,-1 0 1,1 0 1,29 0-1,-59 0-1,59 0 3,1 0-4,-1 0 4,-30 0-3,31 0 7,-1 0-6,-29 0 2,-31 30-3,61-30 1,-31 0-1,-29 0 3,0 0-3,0 0 1,30 0 0,29 0 1,-30 0-2,1 0 1,0 0 0,-1 0 0,30 0 0,-29 0 1,-30 0-3,0 0 4,-30 0-3,-30-30 3,-29 0-4,0 0 4,-30 1-5,59 29 6,-58 0-5,88 0 2,0 0 1,30 0-2,0 0 2,29 0-3,1 0 3,29 0 0,0-30-1,-59 30 0,30 0-1,-1 0 0,1 0 2,0 0-2,-31 0 1,1 0 0,0 0 2,60 0 36,-61 0-38,31 0 3,-30 0-6,0 0 3,29 0 2,-29 0-2,30 0 0,-60 0-2,60 0 3,-60 0-1,0 0 1,0 0-3,30 0 4,0 0-3,59 0 2,-29 0-2,29 0 10,0 0-3,1 0-5,-1 0 0,-30 0 6,31 0-5,-31 0 4,31 30-6,-1-30 9,0 0-9,0 0 16,1 0-18,-31 0 4,1 0 5,29 0-6,1 0-1,-1 0 0,0 0 0,0 0 0,1 0 8,29 29 191,0 31-199,0-30 1,0-1-3,0 1 11,0 0 16,29-30-25,-29 29 168,30 1-122,-30 0-44,30 0-2</inkml:trace>
    </iact:actionData>
  </iact:action>
  <iact:action type="add" startTime="76127">
    <iact:property name="dataType"/>
    <iact:actionData xml:id="d6">
      <inkml:trace xmlns:inkml="http://www.w3.org/2003/InkML" xml:id="stk6" contextRef="#ctx0" brushRef="#br0">8170 14266 0,'89'-60'102,"-30"31"-91,-29-1-5,0-30 4,29 31-3,-59-1 89,0 0-72</inkml:trace>
    </iact:actionData>
  </iact:action>
  <iact:action type="add" startTime="113439">
    <iact:property name="dataType"/>
    <iact:actionData xml:id="d7">
      <inkml:trace xmlns:inkml="http://www.w3.org/2003/InkML" xml:id="stk7" contextRef="#ctx0" brushRef="#br0">14735 13493 0,'0'-30'264,"30"30"319,-1 0-535,1 0-15,0 0 15,0 0-16,-1 0-17,1 0 10,0 0 14,-1 0-14,1 0-18,0 0 9,0 0 56,-1 0-47,1 0-1,0 0-16,-1 0 17,1 0-11,0 0 11,0 0-18,-1 0 18,1 0-10,-30 30-7,59-30 0,-29 0 16,0 0-16,-1 0 9,1 30-10,0-30 18,0 0-18,-1 0 20,1 0-6,29 0-5,-29 0 0,0 0-8,0 0 1,-1 0-1,1 0 0,0 0-1,-1 0 9,1 0 0,0 0-8,-1 0 1,1 0-1,0 0-1,0 0 2,-1 0 22,1 0-6,0 0-18,-1 0 9,1 0 8,0 0 16,0 0-32,-1 0 17,1 0-10,0 0 10,-1 0-17,1 0 17,0 0-3,0 29-6,-1-29-8,1 0 9,0 0-2,29 0-7,-29 0 9,-1 0-2,1 0 1,-30 30 1,30-30-11,0 0 11,-1 0 9,1 0-12,0 0 11,-1 0-10,1 0 1,0 0 0,0 0 9,-1 30 7,1-30-8,0 0-1,-1 0 9,1 0-16,0 0 0,0 0 1,-1 0-2,1 0 18,0 0-17,-1 0 7,1 0-7,0 0 0,-1 0-6,1 0 5,30 0-7,-31 0 8,1 0 16,0 0-9,-1 0-15,1 0 9,0 0 14,0 0-14,-1 0 7,1-30-14,0 30-5,-1 0 5,1 0 13,0 0 17,-1 0-25,1 0 10,0-30-2,0 30 3,-1 0-10,1 0-10,0 0 10,-1 0-8,1 0 56,0 0-24,0 0-7,-1 0-1,-29-29-24,30 29 1,0 0 13,-1 0 18,-29-30-32,-29 30 112,-1-30-56,89 30 385,-29 0-410,0 0-30,0 0-2,59 30 1,-60-30 1,1 0 0,0 0-3,29 30 4,-29-30 6,0 0 23,-1 0-32,1 0 17,0 0 0,-1 0 8,1 0-24,30 0-1,-31 0 3,31 29 7,-31-29-1,1 0 1,0 0 101,-1 0-111,1 0 1,0 0 0</inkml:trace>
    </iact:actionData>
  </iact:action>
  <iact:action type="add" startTime="126407">
    <iact:property name="dataType"/>
    <iact:actionData xml:id="d8">
      <inkml:trace xmlns:inkml="http://www.w3.org/2003/InkML" xml:id="stk8" contextRef="#ctx0" brushRef="#br0">980 18426 0,'30'0'87,"30"0"-79,-1 0 0,-29 0 0,29 0 0,1 0 0,-1 0 0,0 0 0,30 0 0,1-29 0,-1 29 0,-30-60 0,30 30 0,-29 30-1,29 0 1,-30 0 1,1 0-1,-1-29-1,-29 29 1,29 0 0,1 0 1,-1 0 7,-29 0 8,-1 0 8,1 0-24,0 0 0,0 0 8,29 0-9,-29 0 1,-1 0 0,31 0 1,-31 0 7,31 0-1,-30 0 1,29 0-7,0 0 7,-29 0-9,30 0 9,-1 29 1,-29-29-10,-1 0 1,1 0 0,30 0 1,-31 0 7</inkml:trace>
    </iact:actionData>
  </iact:action>
  <iact:action type="add" startTime="128238">
    <iact:property name="dataType"/>
    <iact:actionData xml:id="d9">
      <inkml:trace xmlns:inkml="http://www.w3.org/2003/InkML" xml:id="stk9" contextRef="#ctx0" brushRef="#br0">3149 18278 0,'0'0'2,"60"29"3,-31-29 4,1 0-1,29 0 0,1 30 0,-31-30 0,1 30 0,0-30 0,0 0 0,-1 0 0,31 30 0,-1-30 7,-29 0-7,29 0 1,1 0-1,-31 0 0,31 0 0,-1 0 0,1 0-1,-1 0 10,-29 0-9,-1 0 8,1 0-8,30 0 0,-1 0 7,-29 0-6,29 0-1,1 0 0,-1 0 0,-29 0 0,-1 0-1,60 0 1,-59 0 1,0 0-2,0 0 1,-1 0 9,31 0-9,-31 0 8,1 0 64,0 0-64,0 0 16,-1 0-8,1 0-16,0 0 0,-1 0 0,1 0 8,0 0-8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32:20.70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act:action type="add" startTime="21044">
    <iact:property name="dataType"/>
    <iact:actionData xml:id="d0">
      <inkml:trace xmlns:inkml="http://www.w3.org/2003/InkML" xml:id="stk0" contextRef="#ctx0" brushRef="#br0">9625 6241 0,'0'-29'56,"-29"-1"-33,-1 30 41,0 0-47,1-30 8,-1 30-9,0 0 7,-29 0-16,29 0 9,0 0 9,-29 0-9,29 0-9,0 0 2,-29 0-1,0 0-1,-1 0 1,30 0 0,-29 0 0,0 0 0,29 0 0,0 30 2,-29 0-4,29-30 4,0 0-4,-29 59 4,29-29 7,-29 29-3,29-29 11,30 0-18,0 0 0,-30 29 1,30-29 0,-29-1 0,-1 31 0,30 29 0,-30-89 9,30 30-9,0-1-1,0 1 1,0 0 0,0 0 8,0-1 1,30 1-2,0 0-7,-1-1 1,1 1 6,0 0 1,0-30-7,-30 30-1,29-1 8,1-29-1,-30 30-7,30-30 0,-1 30 0,1-30 1,0 30-2,0-1 3,-1-29-3,31 30 8,-31-30 1,31 30 0,-31-30 0,1 29 1,0-29-10,29 0 1,-29 0 8,-30 30-8,59-30 8,-29 0 9,0 0-1,59 0-15,-59 0-2,-1 0 1,1 0-1,30 0 3,-31 0 6,1 0-9,0 0 8,-1 0 10,1-30-17,0 1 7,-1 29-6,31-30 6,-30 0 1,-1 1-8,1-1 1,-30 0 7,30 30-9,-30-30 1,0 1 0,0-1 0,0 0 2,0 0-4,29 30 4,-29-29-4,0-31 11,0 31-8,30-31 5,-30 30 2,0 1-7,0-1-2,0 0 1,0-29 0,0-1 8,0 31 0,0-1-8,0 0 10,0 1-11,0-1 9,-30 0-1,30 0 10,-29 1-18,-1-1 1,0 30 1,30-30-2,-29 0 9,-1 30 24,-30-29-24</inkml:trace>
    </iact:actionData>
  </iact:action>
  <iact:action type="add" startTime="24588">
    <iact:property name="dataType"/>
    <iact:actionData xml:id="d1">
      <inkml:trace xmlns:inkml="http://www.w3.org/2003/InkML" xml:id="stk1" contextRef="#ctx0" brushRef="#br0">25341 6182 0,'0'-30'79,"0"1"-63,-30-1 8,0 0-7,-29 0-10,-1 1 1,1 29 1,-30-30-2,29 30 1,-29 0 0,60 0 1,-31-30-1,31 30-1,-1 0 1,-30 0 0,31 0 0,-31 0 8,1 0-7,29 0-2,-29 0 3,29 0-4,-29 0 4,29 0-4,-30 30 3,31 0 6,-1-1 9,0 1 0,30 0-15,0 0-1,-29 29 0,29 30-1,0-29 2,0-1-2,0-29 2,0 0-2,0-1 2,0 1-1,0 0 0,0 29 0,0 1 1,0-1 7,0-29-2,0-1-6,0 1 1,0 30-1,29-31 0,-29 1-1,30 29 1,0-29 9,-30 0-1,29 0-8,1-1 8,-30 1-9,60 0 1,-31 0 17,1-1-17,0-29-1,59 0 3,-59 60 6,29-60-10,0 0 3,-29 0-2,0 0 2,0 0-2,59 0 1,-60 0 0,1 0 0,0 0 1,29 0-1,-29 0 0,0 0 0,-1 0-1,1 0 1,0 0 1,-1 0 7,1 0-1,0 0 9,0-30-14,-30 0 6,0 1-9,0-1 2,29-30-2,1 1 8,-30-1-6,30 31 14,-30-1-7,0 0-8,0 1 0,0-31 9,0 30-1,0-29 0,0 0-9,0-1 2,0-29-1,0 0 1,-30 0-3,0-1 5,30 1-6,-59 0 3,29 59 0,-29-29 1,29 29-1,-29-29 0</inkml:trace>
    </iact:actionData>
  </iact:action>
  <iact:action type="add" startTime="28564">
    <iact:property name="dataType"/>
    <iact:actionData xml:id="d2">
      <inkml:trace xmlns:inkml="http://www.w3.org/2003/InkML" xml:id="stk2" contextRef="#ctx0" brushRef="#br0">17617 5855 0,'-60'0'103,"31"60"-93,-1-60-4,-59 59 4,29-29-3,31-1 0,-31 31 1,31-30 8,-1-1 0,0-29-8,0 30 8,30 0 0,-29-1-7,-1 1-2,30 30 1,-30-60 1,1 89-1,-1 30-1,30-60 2,-30 1-2,30-31 18,0 1-18,0 0 10,0-1-8,0 1-2,0 0 0,0 59 2,30-59 7,0 59-9,-1-59 10,1-1-2,0 1 10,-1 0-16,1-30 6,30 30 8,-31-30-6,1 0-10,0 0 3,29 0-3,0 0 2,-29 0 5,30 0-5,-31 0 6,60 0-7,-59 0 0,30 0 8,-31 0 24,31 0-15,-1-30-10,-29 30-7,-1-30 2,1 30-4,0-30 4,0-29 6,-30-30-10,29 59 2,1-59 0,0 29 0,-30-29 0,29 30 0,-29-30 1,0 0-1,0-1 0,0 31 0,0 29-1,0-29 1,0 29 1,0 0-2,0 1 2,-29-1-2,29 0 2,0 0-1,-30 1 0,30-1-1,-30 0 3,30 1-4,-29 29 4,-1-30-4,0-30 10,0 60-6,1-29-4,-1-1 4,0 0-2,1 1-2,-1-31 11</inkml:trace>
    </iact:actionData>
  </iact:action>
  <iact:action type="add" startTime="95764">
    <iact:property name="dataType"/>
    <iact:actionData xml:id="d3">
      <inkml:trace xmlns:inkml="http://www.w3.org/2003/InkML" xml:id="stk3" contextRef="#ctx0" brushRef="#br0">10546 16049 0,'0'-30'89,"30"30"-67,29 0-14,1 0 0,-1-30 1,-29 30-1,0 0 0,-1 0 0,1 0-1,29 0 2,-29 0-2,0 0 10,29 0-1,-29 0-1,29 0-6,1 0-2,-1 0 10,-29 0-10,0 0 1,-1 0 0,1 0 1,30 0-2,-31 0 2,1 0 7,0 0 0,-1 0-8,31 0 9,-1 0-10,30 0 0,0 0 2,-29 0-2,-1 30 2,-29-30-1,0 0-1,-1 0 10,1 0 6,0 0-13,0 0 6,-1 0-8,1 0-2,29 0 2,1 0 0,-1 0 0,-29 0 0,0 0 0,-1 0 9,1 0 30,0 0-38,-1 0 30,-29-30-7</inkml:trace>
    </iact:actionData>
  </iact:action>
  <iact:action type="add" startTime="97436">
    <iact:property name="dataType"/>
    <iact:actionData xml:id="d4">
      <inkml:trace xmlns:inkml="http://www.w3.org/2003/InkML" xml:id="stk4" contextRef="#ctx0" brushRef="#br0">17231 16019 0,'29'0'17,"1"0"-11,0 0 2,29 0 8,-29 0-7,-1 0-2,31 0 1,29 0 0,0 0 1,30 0-1,-60 0 1,30 0-3,1 0 3,-61 0 7,31 0-9,-31 0 9,31 30-8,-30-30 1,29 30 0,0-1-2,31-29 2,-61 0-3,1 0 4,29 30-4,-29-30 2,29 0 8,-29 0-7,30 0-1,-31 0 0,31 0 0,-31 0-1,1 0 2,0 0-1,29 0-1,-29 0 2,0 0-1,-1 0 0,1 0 7,0 0-7,-1 0 0,31 0 1,-1 0 6,-29 0-4,0 0-6,-1 0 3,1 0 1,0 0-1,29 0-1,1 0 1,-31 0 0,31-30 1,-30 30-1,-1 0-1,1-29 1,0 29 24,29 0-8,-29 0-7,-1 0 8,1 0 5,0 0 35,0 0-1</inkml:trace>
    </iact:actionData>
  </iact:action>
  <iact:action type="add" startTime="101660">
    <iact:property name="dataType"/>
    <iact:actionData xml:id="d5">
      <inkml:trace xmlns:inkml="http://www.w3.org/2003/InkML" xml:id="stk5" contextRef="#ctx0" brushRef="#br1">3773 16079 0,'30'59'103,"-1"-59"-94,60 0-2,1 0 1,-31 0 0,30 0 0,0 0 1,0 0-2,1 0 1,-31 0 1,30 0-2,-30 0 3,31 0-3,-31 0 3,0 30-4,-29-30 3,59 0-1,0 0-2,-29 0 3,29 0-1,-30 0 0,30 0 0,-29 0 0,-1 0-1,1 0 1,-1 0 0,-29 0 8,0 0-6,29 0 4,-29 0-6,-1 0 1,1 0 7,0 0-9,-1 0 3,1 0-3,0 0 2,29 0-2,-29 0 2,0 0-2,-1 0 8,1 0 2,0 0-10,0 0 2,-1 0-1,1 0-1,29 0 2,-29 0-1,0 0-1,29 0 1,-29 0 1,0 0 0,-1 0-2,31 0 1,-1 0 0,-29 0 7,0 0-5,-1 0-3,31 0 2,-1 0 7,1 0-10,-1 0 2,-29 0 0,-1 0 1,1-30-1,30 30 0,-31 0 7,1 0-6,0 0 6,-1 0-7,31 0 1,-31-30-2,31 30 2,-30-29 7</inkml:trace>
    </iact:actionData>
  </iact:action>
  <iact:action type="add" startTime="104156">
    <iact:property name="dataType"/>
    <iact:actionData xml:id="d6">
      <inkml:trace xmlns:inkml="http://www.w3.org/2003/InkML" xml:id="stk6" contextRef="#ctx0" brushRef="#br1">20201 16079 0,'30'29'48,"0"-29"-24,-1 0-8,1 0 96,30 30 96,-1-30-200,-29 0 0,29 0 0,0 0 0,-29 0 1,0 0-2,29 0 1,-29 0-1,0 0 2,-1 0-1,1 0 7,0 0-6,0 0 8,-1 0-10,1 0 8,0 0-4,-1 0-5,1 0 2,29 0-1,-29 0 9,30 0-8,-1 0 0,-29 0 0,-1 0 1,31 0-2,-30 0 10,29 0-2,-29 0 1,-1 0-7,1 0-2,0 0 9,0 0-6,-1 0 6,1 0-9,0 0 2,-1 0-3,1 0 4,0 0-4,-1 0 2,1 0 0,30 0 8,-31 0 1,1 0-10,0 0 2,29 0-1,1 0 8,-31 0-1,1 0 2,29 0-1,-29 0 0,0 0-6,0 0-5,-1 0 6,1 0-6,0 0 3,-1 0 8,1 0-8,29-30 9,-29 30 14,0 0-14,0 0-9,-1 0-1,31 0 2,-31 0-1,1 0 1,0 0 15,0 0 23,-1 0-39,1 0-1,0 0 2,-1 0-2,1 0 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32:20.705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1865">
    <iact:property name="dataType"/>
    <iact:actionData xml:id="d0">
      <inkml:trace xmlns:inkml="http://www.w3.org/2003/InkML" xml:id="stk0" contextRef="#ctx0" brushRef="#br0">13814 17505 0,'0'-59'7,"-30"59"3,1-30 6,-1 30 7,0 0-16,1 0 10,-1 0 7,0-30-16,0 30 0,-29 0 0,29-30-1,1 30 2,-1 0-1,0 0-1,1 0 1,-1 0 9,0 0-9,0 0 7,1 0-5,-1 30 6,-29 0-2,59 0-6,-60-30-1,60 29 2,-30 1 8,1 0-9,-31 0 0,31-1-1,-1 31 10,-30-1-9,31-29 7,-1 0-6,30 29-1,-30-59-1,30 30 2,-29-30 6,29 29-7,0 1 2,0 0-3,0 0 18,0-1-10,0 1 0,0 0-6,0-1-1,0 1 7,0 30 2,29-31-1,1 31 16,0-60-24,-30 29 0,29-29 0,1 60 0,0-60 1,0 30-2,-1-1 2,1 1-2,29 0 9,-29 0-9,0-30 2,0 29-1,29-29 8,-59 30-9,30 0 10,-1-30 6,1 0-15,0 29 1,0-29-1,-1 0 0,1 30 0,0-30 0,-1 30 1,60-30-2,-59 0 9,30 30-1,-31-1 9,1-29-8,0 0-8,-1 0 1,1 0-2,0 0 1,0 0 0,-1 0 9,1 0-2,0 0-8,-1 0 2,31 0 7,-31 0 0,31 0 17,-30 0-17,-30-29-9,29-1 2,1 30-1,-30-30-2,30 30 4,-30-30-2,29 30-1,-29-29 10,30-1-9,0 0 15,-30 1 1,0-1-16,0 0 0,0 0 8,0 1 0,0-1 0,0 0 0,0 0 16,-30-29-7,30 29 15,0 1-24,0-1-8,-30 30-1,30-30 1,0 0 8,0 1-7,-29-1 8,29 0-1,0 1-1,0-1-8,0 0 9,-30 0 8,30 1 17,0-1-34,0 0 10,0 1-9,0-1-1,-30 0 1,30 0 9,-29 1-9,-1-1 1,30 0 5,-60 1-6,60-1 1,-29 30-2,-1 0 2,30-30-2,-59 0 2,29 30 14,-29-29 2,29 29 14</inkml:trace>
    </iact:actionData>
  </iact:action>
  <iact:action type="add" startTime="16145">
    <iact:property name="dataType"/>
    <iact:actionData xml:id="d1">
      <inkml:trace xmlns:inkml="http://www.w3.org/2003/InkML" xml:id="stk1" contextRef="#ctx0" brushRef="#br1">16131 17535 0,'-29'-30'80,"-1"30"-17,-30 0-47,31 0-6,-1 0-4,-29 0 4,29 30-4,0-30 1,1 0 3,-1 30-3,0-30 2,0 29-3,-29-29 19,0 30-16,29 0 6,-30-30-6,31 29-1,-31 1 7,31-30 0,-1 30 1,0-30-6,30 30-2,-29-1 1,-1 1 7,0 29 0,30-29 14,0 0-21,0 29 6,0-29 1,0 29 9,0-29-10,0 30-6,30-60-2,-30 59 2,59-29 8,-59-1-10,30-29 8,-30 30-5,30-30 3,-1 30-4,1 0 15,0-1-8,-30 1-7,29-30 7,1 30-9,0 29 10,0-59-9,-1 30-2,31 0 4,-31-1-3,1-29 2,0 0-1,0 30 1,-1 0-2,1-30 2,29 0-2,-29 30 1,29-30-1,1 0 3,-1 29-4,-29-29 2,29 0 1,1 0-2,-30 0 2,29 30-3,0-30 4,1 0-3,29 0 2,0 0-1,-30 0 0,1 0-1,-1 0 2,1 0-2,-31 0 2,31 0-2,-30 0 2,-1 0-2,1 0 2,0 0 8,-1 0-10,1 0 2,30 0-4,-31 0 12,1 0-1,0 0-1,-1-30-6,1 30 0,-30-29-2,30 29 9,-1-30 0,-29 0-7,30 30-2,-30-30 9,0 1 0,0-1-7,30 0-3,-30 1 4,30-1 7,-30 0-10,29 0 9,-29 1 0,0-31-1,0 30 0,0 1-5,0-31 6,0 31-1,0-1-8,0 0 11,0 0-11,0 1 10,0-1-8,0 0-2,0 1 2,0-1-2,0 0 8,-29 0 2,29 1 7,-30-31-9,30 31-6,-30 29-1,0-30 8,1 30-1,-1-30-6,-29 0 7,-1 1-8,1-1 0,29 30-2,-59-30 4,59 1 6,1 29-8,-1 0 1,-30-30-2,31 30 2,-1 0-3,0 0 3,1 0-1,-1-30-1,-59 30 2,59 0-1,0 0 0,1 0 0,-31 0 0,31 0 8,-1 0-9,0 0 2,0 0 23,1 0-8,-1 0 1,0 0-18,1 0 2,-1 0 53,0 0-30</inkml:trace>
    </iact:actionData>
  </iact:action>
  <iact:action type="add" startTime="28120">
    <iact:property name="dataType"/>
    <iact:actionData xml:id="d2">
      <inkml:trace xmlns:inkml="http://www.w3.org/2003/InkML" xml:id="stk2" contextRef="#ctx0" brushRef="#br1">13161 18783 0,'0'30'65,"29"-30"-56,31 0-3,-1 0 4,30 29-4,-59-29 4,0 0-3,-1 0 2,31 30 5,-31-30-5,1 0-2,0 0 2,59 0-3,-59 0 4,-1 0-3,1 0 2,0 0 31,29 0-24,-29 0-8,0 0-1,-1 0 3,1 0-3,0 0 41</inkml:trace>
    </iact:actionData>
  </iact:action>
  <iact:action type="add" startTime="29296">
    <iact:property name="dataType"/>
    <iact:actionData xml:id="d3">
      <inkml:trace xmlns:inkml="http://www.w3.org/2003/InkML" xml:id="stk3" contextRef="#ctx0" brushRef="#br1">16577 18724 0,'30'0'112,"118"0"-104,-29 0 2,30 0-4,-90 0 4,30 0-3,-29 0 1,-1-30 7,-59 0 89</inkml:trace>
    </iact:actionData>
  </iact:action>
  <iact:action type="add" startTime="30785">
    <iact:property name="dataType"/>
    <iact:actionData xml:id="d4">
      <inkml:trace xmlns:inkml="http://www.w3.org/2003/InkML" xml:id="stk4" contextRef="#ctx0" brushRef="#br1">19548 18813 0,'29'0'32,"31"0"-23,29 0-3,30 0 4,89 0-4,29 0 4,-29 0-3,-59 0 0,-30 0 1,-60 0-1,1 0 3,-31 29-3</inkml:trace>
    </iact:actionData>
  </iact:action>
  <iact:action type="add" startTime="35225">
    <iact:property name="dataType"/>
    <iact:actionData xml:id="d5">
      <inkml:trace xmlns:inkml="http://www.w3.org/2003/InkML" xml:id="stk5" contextRef="#ctx0" brushRef="#br1">20172 17594 0,'-60'-29'23,"30"29"18,1 0-34,-1 0 0,-29-30 2,29 30 6,-30 0-6,1 0 0,-30 0-2,59-30 2,1 30-2,-31 0 2,1 0-2,-1 0 9,31 0-7,-31 0-2,1 0 2,29 0-1,-59 0 0,59 0-1,0 0 2,1 0-2,-1 0 2,0 0-3,1 0 11,-1 0-9,30 30 0,-30-30-1,1 59 3,-1-59-3,0 30 1,0 0 0,30-1 1,-29 1-2,29 30 9,0-1 1,0-29-9,0 29 0,0-29 0,0 0-1,0-1 2,0 1-1,0 0 1,0 29-3,0-29 4,59 29-3,-29 1 2,0-31-2,-1 31 0,1-1 2,0-59-2,-1 60 2,1-30-3,29 29 3,-29 0 0,30-29-1,-31 0-1,31 29 2,-1 1 7,-29-60-9,-30 29 2,30 1-1,-1-30-1,1 30 10,0-30-1,-1 0-9,1 0 18,0 0-18,-30 30 0,59-1 3,-29-29-3,29 0 2,1 0-3,-1 0 4,30 0-2,30 0-1,-30 0 0,0 0 2,-29 0-1,-1 0 1,-29 0-2,29 30 1,-29-30 0,29 0 1,-29 0-2,30 0 2,-1 0-2,0 0 2,1 0-3,-1 0 5,1-30-5,-1 1 3,30-1-3,-29 30 3,-1 0 7,-29-30-9,-1 30 27,1-30-27,30 30 18,-60-29-17,29 29 0,1-30 7,0 0-7,-1 1 2,31-1-4,-60 0 3,30 30-1,-30-30 1,29 30-3,-29-29 4,0-1-3,0 0 0,0 1 10,30-1-10,-30 0 2,0 0 7,0 1-8,0-1 0,0 0 8,0-29 0,0 29 7,0 0-6,0 1-1,0-1-8,0 0 7,0 0 8,-30 1 3,30-1-19,-29 30 18,29-30 7,-30 1-17,0 29 26,0-30-32,1 30 7,-1 0-9,0 0 2,1-30-2,-31 0 0,-29 30 2,59-29 0,-29-1-2,-30 0 0,29 30 2,-29-29-2,0-1 9,59 30-7,-118-30-2,29-29 2,0 29-2,60 0 2,-30 30-2,29-29 9,31 29 9,-1 0-8,0 0-10,0 0 2,1 0-3,-31 0 2,1 0-1,-30 0 1,0 0 2,29 0-3,31 0 2,-1 0-1</inkml:trace>
    </iact:actionData>
  </iact:action>
  <iact:action type="add" startTime="40329">
    <iact:property name="dataType"/>
    <iact:actionData xml:id="d6">
      <inkml:trace xmlns:inkml="http://www.w3.org/2003/InkML" xml:id="stk6" contextRef="#ctx0" brushRef="#br1">19518 17475 0,'-59'0'175,"29"0"-150,0 0-18,0-29 2,1 29-2,-1-30 2,0 30-1,1 0-1,-1-30 1,0 0 1,0 30 6,-29-29 9,29 29 0,-29-30 57,59 0-42,-30 1-23,1-1 1,29 0-1,-30 30-8,0-59 0,-29-1 0,29-29 0,-29 30-1,-1-1 9,60 1-7,-30 59-2,30-30 3,-29 0-4,-1 1 4,30-1-3,-30 0 9,1 0-9,29 1 9,-30-31-7,0 1-2,1 59 2,-1-60-2,30 31 2,-60-1-1,31-59 0,-1 89-1,30-60 2,-30 31-1,1 29 0,29-60-1,-30 60 2,30-59-3,-30 29 4,0 30 7,30-30-11,0 1 4,0-1 5,-29 30-8,29-30 1,0 1 8,-30-1-7,30 0-1,-30 0 0,30 1 0,0-31 0,-59 1-1,29-1 2,0 1-2,1-1 2,-1 1-2,-29 0 2,59 29-2,0 0 2,0 0-1,-30 30 0,30-29-1,0-1 3,-30 30-4,30-30 4,-29 1-4,29-1 10,0 0-7,-30 0 7,30 1 0,0-1 0,-30 0-8,30 1 24,-30-31-24,30 1 7,0 29 1,-29-30-7,29 31 15,-30 29-15,30-30 7,0 0-2,0 1 11,0-1 23,-30 0-25,30 0-6,0 1-2,0-1 1,-29 30-6,29-30-3,0 1 2,0-1-3,-30 0 4,30 0-4,0 1 2,-30-1 8,30 0-8,0 1 8,0-1 0,-30 0 0,30 0 24,0-29-15,0 29 14,-29 0-23,-1 30 184,0 0-160,1 30-24,-1 0 0,30 0 1,-30-1-2,30 1 17,0 0-15,-29-30-8,29 30 45,0-1-30,-30 31-15,30-31-2,0 1 9,0-60 232,0-29-239,0 29-1,0 1 0,30-31-1,-1 1 2,-29-1 8,30 30-1,-30 1-1,0-1 0,30 0-6,-1 1 62,1-1 34,29 30-90,31 30-7,-31 29 0,30-29 1,0-1-2,0-29 2,0 30-1,-59-30 0,0 0 0,-30 30 24,30-30-24,29 30 8,-29-30-8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7.86982" units="1/cm"/>
          <inkml:channelProperty channel="Y" name="resolution" value="37.92593" units="1/cm"/>
          <inkml:channelProperty channel="T" name="resolution" value="1" units="1/dev"/>
        </inkml:channelProperties>
      </inkml:inkSource>
      <inkml:timestamp xml:id="ts0" timeString="2021-01-06T09:35:36.5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030">
    <iact:property name="dataType"/>
    <iact:actionData xml:id="d0">
      <inkml:trace xmlns:inkml="http://www.w3.org/2003/InkML" xml:id="stk0" contextRef="#ctx0" brushRef="#br0">21390 11799 0,'59'59'80,"0"-29"-71,31 30-3,88 58 4,-59-28-4,-1 28 4,61 1-3,-31 0 1,30 0 0,-29-30 0,29 60 0,0-30 0,-148-119 1,30 59 5,-31 1-5,31-31 0,29 61-1,30-1-1,-30 0 1,0-30 1,-30 1-2,30-31 2,-89 1-2,60 0 2,-30 29-3,29-29 4,0 0-3,1 59 2,29-30-1,30 1 0,-60-1-1,90 30 2,-90-29-3,1-30 3,29 29-1,-30 30 0,1-59 0,-1 59 0,-29-89 0,-1 30 0,1 29 24,29-29-16,31 89-7,58 29-2,-88-88 2,-1-1-3,-59-29 4,59 0-3,-59-1 2,0 1-2,30 0 9,0 0-8,-30-1 16,0 1-16,30 0 9,88 118-10,31 1 2,-60-60-2,-30 0 1,1-29 0,-30-31 0,-1 31 24,-29-30 23,30-1-46,29 31-1,1 29 1,-1-59-2,-29 29 1,29 0-1,-59-29 1,30-30 9,-30 30-1,30-30 80</inkml:trace>
    </iact:actionData>
  </iact:action>
  <iact:action type="add" startTime="13462">
    <iact:property name="dataType"/>
    <iact:actionData xml:id="d1">
      <inkml:trace xmlns:inkml="http://www.w3.org/2003/InkML" xml:id="stk1" contextRef="#ctx0" brushRef="#br0">19904 16584 0,'0'0'1,"30"0"14,0 0-7,-30-30 0,59 30 0,-29-30 1,29 1-1,-29 29-2,0-30 4,59 0-4,30-29 5,-90-1-5,31 31 2,118-61-1,-89 61 3,30-1-4,59-59 2,0 59 1,30-29-1,-59-1-1,29 1 2,-29-1-1,59-29 1,-30 0-2,-59 30 0,59-60 1,0 59 1,30-59-2,30 1 2,-30-1-1,29 0-1,1-60 3,-30 61-3,-30 28 3,-29 1-3,-90 30 2,30-1-3,30-29 1,0 0 3,0 30-4,-60-1 4,30 1-4,0 29 4,-59 0-3,30 1 2,29-31-2,-30 30 1,1 1 0,-1-31-1,30 31 2,0-31-1,-29 30 9,-31 30-1,-29-29 0,60-1-9,-31 30 25,-29-30-23,30 30 14,0 0-6,0-29-11,-1 29 4,-29-30-3,60 30 1,-31 0 8,1-30-9,0 30 3,-1-30 5,1 1 1,0 29 24,0-30-24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FD904-7647-49CA-B5D9-35261E99E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0B6F9-7EAB-48DB-BAD5-29A3960D9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F832DF-69B5-4652-9DE8-ED81F7C54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A5089-C8F4-4B2D-B572-20838C2C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722AC-0673-44CB-8264-9F08E5A7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5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DFB59-69F3-46F6-A485-555FDD47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5DB5D7-9DFD-4D01-A8B8-14EECB83A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EC00-3118-4C5E-9264-FFB84A30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2673A-A71A-4C8D-B339-DE1F2B4A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617F1-9929-4473-B688-48787682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7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4CB4F6-9889-43D4-998C-7642BBD6D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1BF85-9ED4-4F4E-AD42-8A809C1DD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C035-B7AB-422A-9A40-1AD7E38BB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CA349-35D4-4E8C-AF9D-816BDB25E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B4BC8-E784-4E82-9492-DE0DC3B4F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80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2992-76CD-4184-8EEB-CB664CB4A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26D48-1A14-4130-8F7C-BFAF87190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EB0D7-ED70-4E0F-9111-D9AAA96C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37503-ABE1-43C7-95EB-FB91FA90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0888A-92B7-4F28-9167-11210CA8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31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E3985-8D8E-4277-BF8F-494521F3E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7CE06-9C02-49B8-91CD-9FFF654A7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BE37B-5EF2-4482-A845-5395866E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82260-EB19-432E-B77B-4F0CFC1A9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BDB8-DB08-43AA-9758-EBBD5E938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34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CB404-570A-42D1-81E3-8A7EE09A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9F578-631F-4EC5-94C3-82F7C0CBD9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D17FC-841D-4F5A-A358-FA2C1B524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DC24C-881B-4E70-B3BC-D02E61A8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C966D-0E68-4CE3-8943-47FA0DA9C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D3561-1368-48BD-B915-49297D5A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7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C8DF-52B1-499B-955E-5C6288AD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40497-763C-439A-B76D-2762BC4EC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8EC19-B13F-423A-B385-B8FE938FD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81288E-E0B7-43E1-8390-A043BE86F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81786-DA9F-48AA-8E91-D1FBDDAC8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01A82-272A-4B54-8C32-79E8D199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4E608-AE84-4399-86B6-0811A9DFC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ADF9A3-3A6E-43A0-920B-7CF627A7B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6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BD61-6E23-4327-ACA8-F01F7E2B9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D8AAD-8566-4568-8986-CD479B5F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C19523-0C25-4BFE-9CEA-DE311487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F076F-882E-463B-AA13-355CC0F6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17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6E445-D751-4D56-9454-FBBD357C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7CEC91-54FD-45EB-B546-743347C2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4C560-783C-4B4A-ADF8-D8C54995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71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9E676-CF81-4CFD-8FF0-661ED233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1157D-60A4-4365-B77A-A2B19773F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B638F5-D150-4CAE-8D31-8040000D3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571BA8-8456-4430-B5B7-9532061FC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9A4F-1CF0-42D8-93B1-62C99674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EBFE4-4EC7-43D0-8832-465423F4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862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4D3B-5667-433E-AF8E-D99D57AAA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1DB601-90F4-4E3B-9317-6F2643759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DAAD1-6BDA-4624-9572-DFFE92E64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0A716-4CA3-4A2B-AAE2-822E1E8C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E6836-CF09-44DD-AAB7-822C365D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086ED-9376-43E7-8D9A-BC46E34D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55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0DF2BE-14B8-4F97-8541-C0916EDDB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DAC13-5428-463A-BFEB-6DC2D8C7F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2814-454F-4898-8F65-CA56B80D7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4037B-008E-4D36-B7EB-72DBAD5BAB69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B97F4-2432-47E7-A953-378B94856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FC9CC-F65C-4F9B-AE87-A0DEDEFF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376B2-E58C-4CE3-8545-217B618121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40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3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microsoft.com/office/2011/relationships/inkAction" Target="../ink/inkAction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microsoft.com/office/2011/relationships/inkAction" Target="../ink/inkAction7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11/relationships/inkAction" Target="../ink/inkAction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microsoft.com/office/2011/relationships/inkAction" Target="../ink/inkAction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microsoft.com/office/2011/relationships/inkAction" Target="../ink/inkAction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microsoft.com/office/2011/relationships/inkAction" Target="../ink/inkAction3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microsoft.com/office/2011/relationships/inkAction" Target="../ink/inkAction4.xml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 and Alkalis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60946-7574-4679-B8F1-359C0B2D94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541" y="1003315"/>
            <a:ext cx="3213812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Recap: </a:t>
            </a:r>
            <a:r>
              <a:rPr lang="en-GB" dirty="0"/>
              <a:t>What is a base?</a:t>
            </a:r>
            <a:endParaRPr lang="en-GB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8F0DB67-E75B-4313-BE7C-7B91286CE99B}"/>
              </a:ext>
            </a:extLst>
          </p:cNvPr>
          <p:cNvSpPr txBox="1"/>
          <p:nvPr/>
        </p:nvSpPr>
        <p:spPr>
          <a:xfrm>
            <a:off x="1792447" y="1744304"/>
            <a:ext cx="8788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Bases are a group of compounds that are able to </a:t>
            </a:r>
            <a:r>
              <a:rPr lang="en-GB" sz="2400" b="1" dirty="0"/>
              <a:t>neutralise</a:t>
            </a:r>
            <a:r>
              <a:rPr lang="en-GB" sz="2400" dirty="0"/>
              <a:t> acids.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There are </a:t>
            </a:r>
            <a:r>
              <a:rPr lang="en-GB" sz="2400" b="1" dirty="0"/>
              <a:t>two key types</a:t>
            </a:r>
            <a:r>
              <a:rPr lang="en-GB" sz="2400" dirty="0"/>
              <a:t> of </a:t>
            </a:r>
            <a:r>
              <a:rPr lang="en-GB" sz="2400" b="1" dirty="0"/>
              <a:t>base</a:t>
            </a:r>
            <a:r>
              <a:rPr lang="en-GB" sz="2400" dirty="0"/>
              <a:t>: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02448E7-9AE3-4427-8370-68EA3663313D}"/>
              </a:ext>
            </a:extLst>
          </p:cNvPr>
          <p:cNvSpPr txBox="1"/>
          <p:nvPr/>
        </p:nvSpPr>
        <p:spPr>
          <a:xfrm>
            <a:off x="1738651" y="3415949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DE77F23-E310-46AA-A24A-E7F5A4E9A575}"/>
              </a:ext>
            </a:extLst>
          </p:cNvPr>
          <p:cNvSpPr txBox="1"/>
          <p:nvPr/>
        </p:nvSpPr>
        <p:spPr>
          <a:xfrm>
            <a:off x="7239546" y="3415949"/>
            <a:ext cx="326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insoluble in water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ACA9932-5957-403B-A0DF-3D6BADAF3F8E}"/>
              </a:ext>
            </a:extLst>
          </p:cNvPr>
          <p:cNvSpPr txBox="1"/>
          <p:nvPr/>
        </p:nvSpPr>
        <p:spPr>
          <a:xfrm>
            <a:off x="2569571" y="3819535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74660CE-0C94-4E24-AAAF-CB085C6F3B10}"/>
              </a:ext>
            </a:extLst>
          </p:cNvPr>
          <p:cNvSpPr txBox="1"/>
          <p:nvPr/>
        </p:nvSpPr>
        <p:spPr>
          <a:xfrm>
            <a:off x="7602299" y="3877614"/>
            <a:ext cx="2664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Insoluble bases</a:t>
            </a:r>
          </a:p>
        </p:txBody>
      </p:sp>
      <p:sp>
        <p:nvSpPr>
          <p:cNvPr id="87" name="Right Brace 86">
            <a:extLst>
              <a:ext uri="{FF2B5EF4-FFF2-40B4-BE49-F238E27FC236}">
                <a16:creationId xmlns:a16="http://schemas.microsoft.com/office/drawing/2014/main" id="{62A5AE05-0975-4B4B-88CC-386F63A83C60}"/>
              </a:ext>
            </a:extLst>
          </p:cNvPr>
          <p:cNvSpPr/>
          <p:nvPr/>
        </p:nvSpPr>
        <p:spPr>
          <a:xfrm rot="16200000">
            <a:off x="5707420" y="139938"/>
            <a:ext cx="889092" cy="5759815"/>
          </a:xfrm>
          <a:prstGeom prst="rightBrace">
            <a:avLst>
              <a:gd name="adj1" fmla="val 0"/>
              <a:gd name="adj2" fmla="val 4525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8" name="Picture 2" descr="Image result for water drop">
            <a:extLst>
              <a:ext uri="{FF2B5EF4-FFF2-40B4-BE49-F238E27FC236}">
                <a16:creationId xmlns:a16="http://schemas.microsoft.com/office/drawing/2014/main" id="{75097596-C740-4F12-8F01-9833F18E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989" y="3602281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4" descr="Image result for powder">
            <a:extLst>
              <a:ext uri="{FF2B5EF4-FFF2-40B4-BE49-F238E27FC236}">
                <a16:creationId xmlns:a16="http://schemas.microsoft.com/office/drawing/2014/main" id="{3CC72993-A24B-46DD-9ECD-962CB299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8005" y="3836642"/>
            <a:ext cx="1005525" cy="7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8EC707D-ED42-49A8-993D-86FD5141ACAF}"/>
              </a:ext>
            </a:extLst>
          </p:cNvPr>
          <p:cNvSpPr txBox="1"/>
          <p:nvPr/>
        </p:nvSpPr>
        <p:spPr>
          <a:xfrm>
            <a:off x="2205374" y="4303777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D65603-9797-4581-9264-D27C59A0681D}"/>
              </a:ext>
            </a:extLst>
          </p:cNvPr>
          <p:cNvSpPr txBox="1"/>
          <p:nvPr/>
        </p:nvSpPr>
        <p:spPr>
          <a:xfrm>
            <a:off x="7337906" y="4303777"/>
            <a:ext cx="3071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Typically used as solid powders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1D41E8A-7079-4517-A83A-C6CCBD631AFE}"/>
              </a:ext>
            </a:extLst>
          </p:cNvPr>
          <p:cNvSpPr/>
          <p:nvPr/>
        </p:nvSpPr>
        <p:spPr>
          <a:xfrm>
            <a:off x="753480" y="3265714"/>
            <a:ext cx="4795935" cy="1651519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AAFA5E-B60A-4606-971D-5CF061831D42}"/>
              </a:ext>
            </a:extLst>
          </p:cNvPr>
          <p:cNvSpPr txBox="1"/>
          <p:nvPr/>
        </p:nvSpPr>
        <p:spPr>
          <a:xfrm>
            <a:off x="1306743" y="4965157"/>
            <a:ext cx="3689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Today we are going to look at alkalis.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1176996" y="5777086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2FDAAF7-C37A-400F-983D-38769BCC41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89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809"/>
    </mc:Choice>
    <mc:Fallback xmlns="">
      <p:transition spd="slow" advTm="13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9" grpId="0" build="p"/>
      <p:bldP spid="83" grpId="0"/>
      <p:bldP spid="84" grpId="0"/>
      <p:bldP spid="85" grpId="0"/>
      <p:bldP spid="86" grpId="0"/>
      <p:bldP spid="87" grpId="0" animBg="1"/>
      <p:bldP spid="90" grpId="0"/>
      <p:bldP spid="91" grpId="0"/>
      <p:bldP spid="39" grpId="0" animBg="1"/>
      <p:bldP spid="45" grpId="0"/>
      <p:bldP spid="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875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alkali reacts with an acid, it neutralises 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brings the pH to 7, which we could confirm with universal indicator as it turns green.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01125" y="3738791"/>
            <a:ext cx="671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When an acid and alkali react the following word equation applies: 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131529" y="1614180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97729" y="2771569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518637" y="3125167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A7FE8-4381-428F-AA11-607C6C37A373}"/>
              </a:ext>
            </a:extLst>
          </p:cNvPr>
          <p:cNvSpPr/>
          <p:nvPr/>
        </p:nvSpPr>
        <p:spPr>
          <a:xfrm>
            <a:off x="562928" y="4249849"/>
            <a:ext cx="9382142" cy="584775"/>
          </a:xfrm>
          <a:prstGeom prst="roundRect">
            <a:avLst>
              <a:gd name="adj" fmla="val 691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7E6E21-5A3C-4561-8B3B-25AB315281A4}"/>
              </a:ext>
            </a:extLst>
          </p:cNvPr>
          <p:cNvSpPr txBox="1"/>
          <p:nvPr/>
        </p:nvSpPr>
        <p:spPr>
          <a:xfrm>
            <a:off x="1321036" y="4249849"/>
            <a:ext cx="7840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Acid    +    Alkali    </a:t>
            </a:r>
            <a:r>
              <a:rPr lang="en-GB" sz="3200" b="1" dirty="0">
                <a:sym typeface="Wingdings" panose="05000000000000000000" pitchFamily="2" charset="2"/>
              </a:rPr>
              <a:t>    soluble salt    +    water</a:t>
            </a:r>
            <a:endParaRPr lang="en-GB" sz="32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E2BD4A1-C2EB-4D2E-9FD7-0DEFBB36D9E8}"/>
              </a:ext>
            </a:extLst>
          </p:cNvPr>
          <p:cNvSpPr/>
          <p:nvPr/>
        </p:nvSpPr>
        <p:spPr>
          <a:xfrm>
            <a:off x="562928" y="5031453"/>
            <a:ext cx="9382142" cy="1510684"/>
          </a:xfrm>
          <a:prstGeom prst="roundRect">
            <a:avLst>
              <a:gd name="adj" fmla="val 4502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000" b="1" dirty="0">
                <a:solidFill>
                  <a:schemeClr val="tx1"/>
                </a:solidFill>
              </a:rPr>
              <a:t>Example 1: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Hydrochloric acid + sodium hydroxide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 sodium chloride + water</a:t>
            </a:r>
          </a:p>
          <a:p>
            <a:pPr algn="ctr"/>
            <a:b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HCl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NaOH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        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          </a:t>
            </a:r>
            <a:r>
              <a:rPr lang="en-GB" sz="2400" dirty="0" err="1">
                <a:solidFill>
                  <a:schemeClr val="tx1"/>
                </a:solidFill>
                <a:sym typeface="Wingdings" panose="05000000000000000000" pitchFamily="2" charset="2"/>
              </a:rPr>
              <a:t>NaCl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        +        H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GB" sz="2400" dirty="0">
                <a:solidFill>
                  <a:schemeClr val="tx1"/>
                </a:solidFill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olidFill>
                  <a:schemeClr val="tx1"/>
                </a:solidFill>
                <a:sym typeface="Wingdings" panose="05000000000000000000" pitchFamily="2" charset="2"/>
              </a:rPr>
              <a:t>(l)</a:t>
            </a:r>
            <a:endParaRPr lang="en-GB" sz="24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7DF028-041F-4996-A30E-B840790747E5}"/>
              </a:ext>
            </a:extLst>
          </p:cNvPr>
          <p:cNvSpPr txBox="1"/>
          <p:nvPr/>
        </p:nvSpPr>
        <p:spPr>
          <a:xfrm>
            <a:off x="10137609" y="5325130"/>
            <a:ext cx="1853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look at why neutralisation takes place.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6857789-4D46-4899-A080-88472935E18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8280" y="2032920"/>
              <a:ext cx="7764840" cy="3787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6857789-4D46-4899-A080-88472935E1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8920" y="2023560"/>
                <a:ext cx="7783560" cy="3806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E1D8F8-08C3-48D1-B01E-5C98B755E1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04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57"/>
    </mc:Choice>
    <mc:Fallback xmlns="">
      <p:transition spd="slow" advTm="115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p"/>
      <p:bldP spid="43" grpId="0" uiExpand="1" build="p"/>
      <p:bldP spid="44" grpId="0" animBg="1"/>
      <p:bldP spid="46" grpId="0"/>
      <p:bldP spid="47" grpId="0" animBg="1"/>
      <p:bldP spid="5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916C75D-2472-4564-A040-F57243D3FE19}"/>
              </a:ext>
            </a:extLst>
          </p:cNvPr>
          <p:cNvCxnSpPr/>
          <p:nvPr/>
        </p:nvCxnSpPr>
        <p:spPr>
          <a:xfrm>
            <a:off x="6238008" y="3532910"/>
            <a:ext cx="0" cy="2306782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7CEE26D-7A16-4A70-A52C-109499B2B78E}"/>
              </a:ext>
            </a:extLst>
          </p:cNvPr>
          <p:cNvCxnSpPr/>
          <p:nvPr/>
        </p:nvCxnSpPr>
        <p:spPr>
          <a:xfrm>
            <a:off x="9369136" y="3584864"/>
            <a:ext cx="0" cy="230678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4A339A-97C7-44BD-80E3-9ACA7B2094F2}"/>
              </a:ext>
            </a:extLst>
          </p:cNvPr>
          <p:cNvCxnSpPr/>
          <p:nvPr/>
        </p:nvCxnSpPr>
        <p:spPr>
          <a:xfrm>
            <a:off x="2836718" y="3584864"/>
            <a:ext cx="0" cy="23067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dirty="0"/>
              <a:t>Neutralisation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01125" y="967849"/>
            <a:ext cx="1051275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acid ionises to produce H</a:t>
            </a:r>
            <a:r>
              <a:rPr lang="en-GB" baseline="30000" dirty="0"/>
              <a:t>+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solution. The alkali ionises to produce OH</a:t>
            </a:r>
            <a:r>
              <a:rPr lang="en-GB" baseline="30000" dirty="0"/>
              <a:t>-</a:t>
            </a:r>
            <a:r>
              <a:rPr lang="en-GB" dirty="0"/>
              <a:t> 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ions react to form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This means the solution now has a low concentration of both H</a:t>
            </a:r>
            <a:r>
              <a:rPr lang="en-GB" baseline="30000" dirty="0"/>
              <a:t>+</a:t>
            </a:r>
            <a:r>
              <a:rPr lang="en-GB" dirty="0"/>
              <a:t> and OH</a:t>
            </a:r>
            <a:r>
              <a:rPr lang="en-GB" baseline="30000" dirty="0"/>
              <a:t>-</a:t>
            </a:r>
            <a:r>
              <a:rPr lang="en-GB" dirty="0"/>
              <a:t> so the pH falls right in the middle!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spectator ions remain in solution as the soluble salt, until they are removed by crystallisation.</a:t>
            </a:r>
          </a:p>
        </p:txBody>
      </p:sp>
      <p:sp>
        <p:nvSpPr>
          <p:cNvPr id="12" name="Left-Right Arrow 3">
            <a:extLst>
              <a:ext uri="{FF2B5EF4-FFF2-40B4-BE49-F238E27FC236}">
                <a16:creationId xmlns:a16="http://schemas.microsoft.com/office/drawing/2014/main" id="{B6C2F462-F49E-47DA-BCD6-8EF52448C248}"/>
              </a:ext>
            </a:extLst>
          </p:cNvPr>
          <p:cNvSpPr/>
          <p:nvPr/>
        </p:nvSpPr>
        <p:spPr>
          <a:xfrm>
            <a:off x="2103351" y="3994341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0B2CF-13E4-4A28-BE8D-0EE90017089C}"/>
              </a:ext>
            </a:extLst>
          </p:cNvPr>
          <p:cNvSpPr txBox="1"/>
          <p:nvPr/>
        </p:nvSpPr>
        <p:spPr>
          <a:xfrm>
            <a:off x="7019748" y="2581624"/>
            <a:ext cx="625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H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0795A2-EF18-4633-94DA-8053993C76C8}"/>
              </a:ext>
            </a:extLst>
          </p:cNvPr>
          <p:cNvSpPr txBox="1"/>
          <p:nvPr/>
        </p:nvSpPr>
        <p:spPr>
          <a:xfrm>
            <a:off x="7514622" y="2596393"/>
            <a:ext cx="63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Cl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46C394-B734-43A0-9676-98BC4558B2FA}"/>
              </a:ext>
            </a:extLst>
          </p:cNvPr>
          <p:cNvSpPr txBox="1"/>
          <p:nvPr/>
        </p:nvSpPr>
        <p:spPr>
          <a:xfrm>
            <a:off x="4058336" y="2581624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Na</a:t>
            </a:r>
            <a:r>
              <a:rPr lang="en-GB" sz="3600" baseline="30000" dirty="0"/>
              <a:t>+</a:t>
            </a:r>
            <a:endParaRPr lang="en-GB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6125E2-F3AC-4C58-B627-ADC4CAF29E10}"/>
              </a:ext>
            </a:extLst>
          </p:cNvPr>
          <p:cNvSpPr txBox="1"/>
          <p:nvPr/>
        </p:nvSpPr>
        <p:spPr>
          <a:xfrm>
            <a:off x="4729856" y="2581625"/>
            <a:ext cx="872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OH</a:t>
            </a:r>
            <a:r>
              <a:rPr lang="en-GB" sz="3600" baseline="30000" dirty="0"/>
              <a:t>-</a:t>
            </a:r>
            <a:endParaRPr lang="en-GB" sz="36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CF64C3B-D47A-455F-93D7-6CE47DCAF069}"/>
              </a:ext>
            </a:extLst>
          </p:cNvPr>
          <p:cNvSpPr/>
          <p:nvPr/>
        </p:nvSpPr>
        <p:spPr>
          <a:xfrm>
            <a:off x="5132123" y="2416416"/>
            <a:ext cx="2098964" cy="976745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12482-F24F-4EDA-8A62-90747FF6EA2C}"/>
              </a:ext>
            </a:extLst>
          </p:cNvPr>
          <p:cNvSpPr txBox="1"/>
          <p:nvPr/>
        </p:nvSpPr>
        <p:spPr>
          <a:xfrm>
            <a:off x="5597849" y="2489289"/>
            <a:ext cx="118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H</a:t>
            </a:r>
            <a:r>
              <a:rPr lang="en-GB" sz="4800" baseline="-25000" dirty="0"/>
              <a:t>2</a:t>
            </a:r>
            <a:r>
              <a:rPr lang="en-GB" sz="4800" dirty="0"/>
              <a:t>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59009-337A-493E-BC82-28EB0D7096AA}"/>
              </a:ext>
            </a:extLst>
          </p:cNvPr>
          <p:cNvSpPr txBox="1"/>
          <p:nvPr/>
        </p:nvSpPr>
        <p:spPr>
          <a:xfrm>
            <a:off x="3223657" y="5811538"/>
            <a:ext cx="60287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We show the neutralisation </a:t>
            </a:r>
            <a:r>
              <a:rPr lang="en-GB" sz="2400" u="sng" dirty="0"/>
              <a:t>ionic equation </a:t>
            </a:r>
            <a:r>
              <a:rPr lang="en-GB" sz="2400" dirty="0"/>
              <a:t>as:  </a:t>
            </a:r>
          </a:p>
          <a:p>
            <a:pPr algn="ctr"/>
            <a:r>
              <a:rPr lang="en-GB" sz="3600" dirty="0"/>
              <a:t>H</a:t>
            </a:r>
            <a:r>
              <a:rPr lang="en-GB" sz="3600" baseline="30000" dirty="0"/>
              <a:t>+</a:t>
            </a:r>
            <a:r>
              <a:rPr lang="en-GB" sz="3600" dirty="0"/>
              <a:t> + OH</a:t>
            </a:r>
            <a:r>
              <a:rPr lang="en-GB" sz="3600" baseline="30000" dirty="0"/>
              <a:t>-</a:t>
            </a:r>
            <a:r>
              <a:rPr lang="en-GB" sz="3600" dirty="0"/>
              <a:t> </a:t>
            </a:r>
            <a:r>
              <a:rPr lang="en-GB" sz="3600" dirty="0">
                <a:sym typeface="Wingdings" panose="05000000000000000000" pitchFamily="2" charset="2"/>
              </a:rPr>
              <a:t> H</a:t>
            </a:r>
            <a:r>
              <a:rPr lang="en-GB" sz="3600" baseline="-25000" dirty="0">
                <a:sym typeface="Wingdings" panose="05000000000000000000" pitchFamily="2" charset="2"/>
              </a:rPr>
              <a:t>2</a:t>
            </a:r>
            <a:r>
              <a:rPr lang="en-GB" sz="3600" dirty="0">
                <a:sym typeface="Wingdings" panose="05000000000000000000" pitchFamily="2" charset="2"/>
              </a:rPr>
              <a:t>O</a:t>
            </a:r>
            <a:endParaRPr lang="en-GB" sz="24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EB2B48-44C3-4364-BA2F-24877429E6B4}"/>
              </a:ext>
            </a:extLst>
          </p:cNvPr>
          <p:cNvSpPr/>
          <p:nvPr/>
        </p:nvSpPr>
        <p:spPr>
          <a:xfrm>
            <a:off x="3192081" y="2401647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7912748-C910-41AA-9C20-541B64B14D20}"/>
              </a:ext>
            </a:extLst>
          </p:cNvPr>
          <p:cNvSpPr/>
          <p:nvPr/>
        </p:nvSpPr>
        <p:spPr>
          <a:xfrm>
            <a:off x="8146526" y="2397981"/>
            <a:ext cx="930672" cy="951268"/>
          </a:xfrm>
          <a:prstGeom prst="ellipse">
            <a:avLst/>
          </a:prstGeom>
          <a:noFill/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CE5DE68-4B81-4C93-AAC0-76EA6198EB2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88200" y="4975200"/>
              <a:ext cx="3208680" cy="1861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CE5DE68-4B81-4C93-AAC0-76EA6198EB2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8840" y="4965840"/>
                <a:ext cx="3227400" cy="18806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DD6326-0822-4809-AE46-2B987447E5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8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6"/>
    </mc:Choice>
    <mc:Fallback xmlns="">
      <p:transition spd="slow" advTm="61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-0.05625 -0.0039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-20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06653 -0.0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-2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L -0.0632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-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06002 -0.002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-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7878 -7.40741E-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2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5703 -7.40741E-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53 -0.00463 L -0.1 0.1460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752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28 -0.00232 L 0.11198 0.14838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7523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uiExpand="1" build="p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3" grpId="0" animBg="1"/>
      <p:bldP spid="5" grpId="0"/>
      <p:bldP spid="18" grpId="0" uiExpand="1" build="p"/>
      <p:bldP spid="28" grpId="0" animBg="1"/>
      <p:bldP spid="28" grpId="1" animBg="1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en-GB" sz="4000" b="1" dirty="0"/>
              <a:t>Task: </a:t>
            </a:r>
            <a:r>
              <a:rPr lang="en-GB" sz="4000" dirty="0"/>
              <a:t>Complete the questions on Acids &amp; Neutralisation.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84D89-0878-40B4-B8CE-77A6A5C25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1068" y="1070262"/>
            <a:ext cx="3835294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A35D3-A96E-4896-BC51-6ABAC2563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5" y="1070262"/>
            <a:ext cx="3807619" cy="553835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7EE34F8-7D66-40D7-9224-18BD095B0B6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65440" y="4247640"/>
              <a:ext cx="2321280" cy="1722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7EE34F8-7D66-40D7-9224-18BD095B0B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6080" y="4238280"/>
                <a:ext cx="2340000" cy="1741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1D7038-B71E-4332-9CAD-6F6F17F230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6"/>
    </mc:Choice>
    <mc:Fallback xmlns="">
      <p:transition spd="slow" advTm="29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6F1C48-E957-4A41-8035-8FB431AC5D4F}"/>
              </a:ext>
            </a:extLst>
          </p:cNvPr>
          <p:cNvSpPr/>
          <p:nvPr/>
        </p:nvSpPr>
        <p:spPr>
          <a:xfrm>
            <a:off x="0" y="880843"/>
            <a:ext cx="12192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Q1. Common Acids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Name three acids and write their formulae.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 marL="628650" lvl="1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  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r>
              <a:rPr lang="en-GB" sz="2400" b="1" dirty="0"/>
              <a:t>Q2. Acids in solution.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What process do acids undergo when dissolved in water?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2400" dirty="0"/>
              <a:t>Which ion makes acids acidic. 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998290" y="195463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1A7B10-BAB1-4E92-9439-787725DB192E}"/>
              </a:ext>
            </a:extLst>
          </p:cNvPr>
          <p:cNvSpPr txBox="1"/>
          <p:nvPr/>
        </p:nvSpPr>
        <p:spPr>
          <a:xfrm>
            <a:off x="3722449" y="1893079"/>
            <a:ext cx="763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HCl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0627F-67FC-4BE6-96D1-2A0951DBDC59}"/>
              </a:ext>
            </a:extLst>
          </p:cNvPr>
          <p:cNvSpPr txBox="1"/>
          <p:nvPr/>
        </p:nvSpPr>
        <p:spPr>
          <a:xfrm>
            <a:off x="998290" y="2477854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9BC230-92E1-44AD-B20A-4E77036EBA25}"/>
              </a:ext>
            </a:extLst>
          </p:cNvPr>
          <p:cNvSpPr txBox="1"/>
          <p:nvPr/>
        </p:nvSpPr>
        <p:spPr>
          <a:xfrm>
            <a:off x="3722449" y="2416298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SO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40202-CEA0-4F9D-B512-8747C53A6679}"/>
              </a:ext>
            </a:extLst>
          </p:cNvPr>
          <p:cNvSpPr txBox="1"/>
          <p:nvPr/>
        </p:nvSpPr>
        <p:spPr>
          <a:xfrm>
            <a:off x="998290" y="3050128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BA9AF0-BD03-4BBC-ADE8-0A2759CC2D38}"/>
              </a:ext>
            </a:extLst>
          </p:cNvPr>
          <p:cNvSpPr txBox="1"/>
          <p:nvPr/>
        </p:nvSpPr>
        <p:spPr>
          <a:xfrm>
            <a:off x="3722448" y="3050128"/>
            <a:ext cx="113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75000"/>
                  </a:schemeClr>
                </a:solidFill>
              </a:rPr>
              <a:t>HNO</a:t>
            </a:r>
            <a:r>
              <a:rPr lang="en-GB" sz="3200" b="1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GB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AEC691-DCEF-4DE4-92B3-0B339EA37D11}"/>
              </a:ext>
            </a:extLst>
          </p:cNvPr>
          <p:cNvSpPr txBox="1"/>
          <p:nvPr/>
        </p:nvSpPr>
        <p:spPr>
          <a:xfrm>
            <a:off x="5043690" y="5155999"/>
            <a:ext cx="145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571A59-EA4E-4F2A-8632-1A0035D5277B}"/>
              </a:ext>
            </a:extLst>
          </p:cNvPr>
          <p:cNvSpPr txBox="1"/>
          <p:nvPr/>
        </p:nvSpPr>
        <p:spPr>
          <a:xfrm>
            <a:off x="4206706" y="6045124"/>
            <a:ext cx="3332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40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the Hydrogen ion!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4406018-3A71-45E9-A6B0-F96E513A5E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04"/>
    </mc:Choice>
    <mc:Fallback xmlns="">
      <p:transition spd="slow" advTm="5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DC0A2A-8B95-4ED2-885C-C8FD834A7041}"/>
              </a:ext>
            </a:extLst>
          </p:cNvPr>
          <p:cNvSpPr/>
          <p:nvPr/>
        </p:nvSpPr>
        <p:spPr>
          <a:xfrm>
            <a:off x="1" y="880481"/>
            <a:ext cx="121920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Q3. Acids and pH.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Where on the pH scale would we find acids?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strongly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would a weakly acidic solution have and why?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strongly acidic solution give with universal indicator.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 marL="228600" indent="-2286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result would a weakly acidic solution give with universal indicator?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_____________________________________________________________________________</a:t>
            </a:r>
          </a:p>
          <a:p>
            <a:pPr>
              <a:lnSpc>
                <a:spcPct val="150000"/>
              </a:lnSpc>
            </a:pPr>
            <a:br>
              <a:rPr lang="en-GB" sz="2400" b="1" dirty="0"/>
            </a:br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3829064" y="1929468"/>
            <a:ext cx="3985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Low – between pH 0 and pH 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E9BC4A-4D90-4F0F-BD0D-6AC18893FA65}"/>
              </a:ext>
            </a:extLst>
          </p:cNvPr>
          <p:cNvSpPr txBox="1"/>
          <p:nvPr/>
        </p:nvSpPr>
        <p:spPr>
          <a:xfrm>
            <a:off x="3285178" y="2982058"/>
            <a:ext cx="532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0 – as a high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328102-2BBB-4123-9AFA-44318E263FE5}"/>
              </a:ext>
            </a:extLst>
          </p:cNvPr>
          <p:cNvSpPr txBox="1"/>
          <p:nvPr/>
        </p:nvSpPr>
        <p:spPr>
          <a:xfrm>
            <a:off x="3285178" y="4034648"/>
            <a:ext cx="5293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6 – as a low concentration of 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128E5A-E09A-4CFA-B81B-A130EA102CF4}"/>
              </a:ext>
            </a:extLst>
          </p:cNvPr>
          <p:cNvSpPr txBox="1"/>
          <p:nvPr/>
        </p:nvSpPr>
        <p:spPr>
          <a:xfrm>
            <a:off x="4349400" y="5218894"/>
            <a:ext cx="256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red in colour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76C5C-2A31-44AC-9FC1-996277DFF506}"/>
              </a:ext>
            </a:extLst>
          </p:cNvPr>
          <p:cNvSpPr txBox="1"/>
          <p:nvPr/>
        </p:nvSpPr>
        <p:spPr>
          <a:xfrm>
            <a:off x="4331668" y="6271484"/>
            <a:ext cx="2979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Turns yellow in colour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A689678-A027-4034-89E5-F987611EB0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6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01"/>
    </mc:Choice>
    <mc:Fallback xmlns="">
      <p:transition spd="slow" advTm="5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98BB5A7-474D-45F1-A7BF-D0B76420DA18}"/>
              </a:ext>
            </a:extLst>
          </p:cNvPr>
          <p:cNvSpPr/>
          <p:nvPr/>
        </p:nvSpPr>
        <p:spPr>
          <a:xfrm>
            <a:off x="0" y="880843"/>
            <a:ext cx="12192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Q4. Neutralisation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paragraph:</a:t>
            </a:r>
            <a:br>
              <a:rPr lang="en-GB" sz="2400" dirty="0"/>
            </a:br>
            <a:r>
              <a:rPr lang="en-GB" sz="2400" dirty="0"/>
              <a:t>   In solution, acids ________ to produce ____ ions, and alkalis _________ to produce ____ ions. During neutralisation the ______ ions from the ________ react with the ______ ions from the _________ to produce _________. 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Write the ionic equation for neutralisation.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GB" sz="2400" dirty="0"/>
              <a:t>What pH will the resultant solution have and how could you prove this?</a:t>
            </a:r>
            <a:br>
              <a:rPr lang="en-GB" sz="2400" dirty="0"/>
            </a:br>
            <a:r>
              <a:rPr lang="en-GB" sz="2400" dirty="0"/>
              <a:t>____________________________________________________________________________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895452" y="2023096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0B39FF-0E85-43C0-973A-D7DE5E32BD03}"/>
              </a:ext>
            </a:extLst>
          </p:cNvPr>
          <p:cNvSpPr txBox="1"/>
          <p:nvPr/>
        </p:nvSpPr>
        <p:spPr>
          <a:xfrm>
            <a:off x="5539382" y="2041223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61B72E-8E8C-4771-AEEC-154F1F8812BF}"/>
              </a:ext>
            </a:extLst>
          </p:cNvPr>
          <p:cNvSpPr txBox="1"/>
          <p:nvPr/>
        </p:nvSpPr>
        <p:spPr>
          <a:xfrm>
            <a:off x="8360165" y="20049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ionise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620EB3-2502-4983-B9BD-39E02C59CCC3}"/>
              </a:ext>
            </a:extLst>
          </p:cNvPr>
          <p:cNvSpPr txBox="1"/>
          <p:nvPr/>
        </p:nvSpPr>
        <p:spPr>
          <a:xfrm>
            <a:off x="11004095" y="2023096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6EB273-AC31-43B7-9AFB-25608CCA46BD}"/>
              </a:ext>
            </a:extLst>
          </p:cNvPr>
          <p:cNvSpPr txBox="1"/>
          <p:nvPr/>
        </p:nvSpPr>
        <p:spPr>
          <a:xfrm>
            <a:off x="4500546" y="2596294"/>
            <a:ext cx="48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64ECA-92DA-4D1A-972B-2DFCCEC6C856}"/>
              </a:ext>
            </a:extLst>
          </p:cNvPr>
          <p:cNvSpPr txBox="1"/>
          <p:nvPr/>
        </p:nvSpPr>
        <p:spPr>
          <a:xfrm>
            <a:off x="7178033" y="2596294"/>
            <a:ext cx="705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acid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C348A-A16E-4953-9948-C91F087D3EE5}"/>
              </a:ext>
            </a:extLst>
          </p:cNvPr>
          <p:cNvSpPr txBox="1"/>
          <p:nvPr/>
        </p:nvSpPr>
        <p:spPr>
          <a:xfrm>
            <a:off x="10208539" y="2596293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9F14C-9BDF-4F8D-ACF2-4066B32F591F}"/>
              </a:ext>
            </a:extLst>
          </p:cNvPr>
          <p:cNvSpPr txBox="1"/>
          <p:nvPr/>
        </p:nvSpPr>
        <p:spPr>
          <a:xfrm>
            <a:off x="1827255" y="3117810"/>
            <a:ext cx="85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alkali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F53F3B2-6946-4BB2-AF81-4182B19FDCA4}"/>
              </a:ext>
            </a:extLst>
          </p:cNvPr>
          <p:cNvSpPr txBox="1"/>
          <p:nvPr/>
        </p:nvSpPr>
        <p:spPr>
          <a:xfrm>
            <a:off x="4611307" y="311781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86584F-A780-403B-8EED-B8F5B705FC4A}"/>
              </a:ext>
            </a:extLst>
          </p:cNvPr>
          <p:cNvSpPr txBox="1"/>
          <p:nvPr/>
        </p:nvSpPr>
        <p:spPr>
          <a:xfrm>
            <a:off x="4500546" y="4194299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+ OH</a:t>
            </a:r>
            <a:r>
              <a:rPr lang="en-GB" sz="2400" b="1" baseline="300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H</a:t>
            </a:r>
            <a:r>
              <a:rPr lang="en-GB" sz="2400" b="1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</a:t>
            </a:r>
            <a:endParaRPr lang="en-GB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D2A6E2-0A4C-4ABF-9A90-721EAAAD6D5D}"/>
              </a:ext>
            </a:extLst>
          </p:cNvPr>
          <p:cNvSpPr txBox="1"/>
          <p:nvPr/>
        </p:nvSpPr>
        <p:spPr>
          <a:xfrm>
            <a:off x="2097286" y="5270788"/>
            <a:ext cx="7846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pH 7 – Neutral – Will turn universal indicator green in colour.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4DDF2A-297A-44CD-9038-C2D466EDE5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62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17"/>
    </mc:Choice>
    <mc:Fallback xmlns="">
      <p:transition spd="slow" advTm="58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0" grpId="0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BD270A-96F8-42FF-AD95-A94D88271763}"/>
              </a:ext>
            </a:extLst>
          </p:cNvPr>
          <p:cNvSpPr/>
          <p:nvPr/>
        </p:nvSpPr>
        <p:spPr>
          <a:xfrm>
            <a:off x="0" y="880842"/>
            <a:ext cx="12192000" cy="335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/>
              <a:t>Q5. Equations</a:t>
            </a:r>
          </a:p>
          <a:p>
            <a:pPr marL="342900" indent="-342900">
              <a:lnSpc>
                <a:spcPct val="150000"/>
              </a:lnSpc>
              <a:buAutoNum type="alphaLcParenR"/>
            </a:pPr>
            <a:r>
              <a:rPr lang="en-GB" sz="2400" dirty="0"/>
              <a:t>Complete the word equations: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/>
              <a:t>Acid + alkali </a:t>
            </a:r>
            <a:r>
              <a:rPr lang="en-GB" sz="2400" dirty="0">
                <a:sym typeface="Wingdings" panose="05000000000000000000" pitchFamily="2" charset="2"/>
              </a:rPr>
              <a:t> ____________ 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Hydrochloric acid + sodium hydroxide  ________ __________ + 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Sulfuric acid + calcium hydroxide  __________ ___________ + ____________</a:t>
            </a:r>
          </a:p>
          <a:p>
            <a:pPr marL="400050" indent="-400050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Nitric acid + magnesium hydroxide  __________ __________ + ____________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2727672" y="2006318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soluble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ADC26A-67E8-438A-921F-AE0F015DC539}"/>
              </a:ext>
            </a:extLst>
          </p:cNvPr>
          <p:cNvSpPr txBox="1"/>
          <p:nvPr/>
        </p:nvSpPr>
        <p:spPr>
          <a:xfrm>
            <a:off x="4364923" y="1999278"/>
            <a:ext cx="643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salt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98381-6514-4A09-AA75-E0CE47AD7BD7}"/>
              </a:ext>
            </a:extLst>
          </p:cNvPr>
          <p:cNvSpPr txBox="1"/>
          <p:nvPr/>
        </p:nvSpPr>
        <p:spPr>
          <a:xfrm>
            <a:off x="5911263" y="199927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8261F4-F44D-4D99-B68C-42BFA9A2EC08}"/>
              </a:ext>
            </a:extLst>
          </p:cNvPr>
          <p:cNvSpPr txBox="1"/>
          <p:nvPr/>
        </p:nvSpPr>
        <p:spPr>
          <a:xfrm>
            <a:off x="5614883" y="2569778"/>
            <a:ext cx="1128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A48012-7C13-425B-9ABE-25A5AA1B2D10}"/>
              </a:ext>
            </a:extLst>
          </p:cNvPr>
          <p:cNvSpPr txBox="1"/>
          <p:nvPr/>
        </p:nvSpPr>
        <p:spPr>
          <a:xfrm>
            <a:off x="7000464" y="2569778"/>
            <a:ext cx="122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A09631-A147-4805-A125-3C746E21E28A}"/>
              </a:ext>
            </a:extLst>
          </p:cNvPr>
          <p:cNvSpPr txBox="1"/>
          <p:nvPr/>
        </p:nvSpPr>
        <p:spPr>
          <a:xfrm>
            <a:off x="9024976" y="2569778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B79FAB-6800-4D64-B0E2-D85397001B0B}"/>
              </a:ext>
            </a:extLst>
          </p:cNvPr>
          <p:cNvSpPr txBox="1"/>
          <p:nvPr/>
        </p:nvSpPr>
        <p:spPr>
          <a:xfrm>
            <a:off x="5346845" y="3172821"/>
            <a:ext cx="1157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calcium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57D727-C8DF-4313-9727-B1BB7BC3A673}"/>
              </a:ext>
            </a:extLst>
          </p:cNvPr>
          <p:cNvSpPr txBox="1"/>
          <p:nvPr/>
        </p:nvSpPr>
        <p:spPr>
          <a:xfrm>
            <a:off x="6839338" y="3166213"/>
            <a:ext cx="1049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348B92-53B9-4707-A2F9-62823FBF4E1E}"/>
              </a:ext>
            </a:extLst>
          </p:cNvPr>
          <p:cNvSpPr txBox="1"/>
          <p:nvPr/>
        </p:nvSpPr>
        <p:spPr>
          <a:xfrm>
            <a:off x="8961176" y="3172821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FDEC4-1D1E-42ED-B917-DB804C006C66}"/>
              </a:ext>
            </a:extLst>
          </p:cNvPr>
          <p:cNvSpPr txBox="1"/>
          <p:nvPr/>
        </p:nvSpPr>
        <p:spPr>
          <a:xfrm>
            <a:off x="5155012" y="3705175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631C9E-87B5-4398-B354-4B4A9A992E64}"/>
              </a:ext>
            </a:extLst>
          </p:cNvPr>
          <p:cNvSpPr txBox="1"/>
          <p:nvPr/>
        </p:nvSpPr>
        <p:spPr>
          <a:xfrm>
            <a:off x="7000464" y="3701871"/>
            <a:ext cx="1043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529AB79-A9A6-46E5-A411-E586D8B00276}"/>
              </a:ext>
            </a:extLst>
          </p:cNvPr>
          <p:cNvSpPr txBox="1"/>
          <p:nvPr/>
        </p:nvSpPr>
        <p:spPr>
          <a:xfrm>
            <a:off x="9024976" y="3705175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7EF625-A541-48FA-8887-9C6623EE5D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5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58"/>
    </mc:Choice>
    <mc:Fallback xmlns="">
      <p:transition spd="slow" advTm="6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6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58A47-E333-4CFC-9F70-3D920B26A36B}"/>
              </a:ext>
            </a:extLst>
          </p:cNvPr>
          <p:cNvSpPr/>
          <p:nvPr/>
        </p:nvSpPr>
        <p:spPr>
          <a:xfrm>
            <a:off x="0" y="880843"/>
            <a:ext cx="12192000" cy="5942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sym typeface="Wingdings" panose="05000000000000000000" pitchFamily="2" charset="2"/>
              </a:rPr>
              <a:t>5b) Use the symbol equations to write word equations:</a:t>
            </a:r>
          </a:p>
          <a:p>
            <a:pPr marL="400050" indent="-400050" algn="ctr">
              <a:lnSpc>
                <a:spcPct val="150000"/>
              </a:lnSpc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Mg(OH)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MgSO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HNO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</a:t>
            </a:r>
            <a:r>
              <a:rPr lang="en-GB" sz="2400" dirty="0" err="1">
                <a:sym typeface="Wingdings" panose="05000000000000000000" pitchFamily="2" charset="2"/>
              </a:rPr>
              <a:t>NaOH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NaNO</a:t>
            </a:r>
            <a:r>
              <a:rPr lang="en-GB" sz="2400" baseline="-25000" dirty="0">
                <a:sym typeface="Wingdings" panose="05000000000000000000" pitchFamily="2" charset="2"/>
              </a:rPr>
              <a:t>3</a:t>
            </a:r>
            <a:r>
              <a:rPr lang="en-GB" sz="2400" dirty="0">
                <a:sym typeface="Wingdings" panose="05000000000000000000" pitchFamily="2" charset="2"/>
              </a:rPr>
              <a:t>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br>
              <a:rPr lang="en-GB" sz="2400" dirty="0">
                <a:sym typeface="Wingdings" panose="05000000000000000000" pitchFamily="2" charset="2"/>
              </a:rPr>
            </a:br>
            <a:endParaRPr lang="en-GB" sz="2400" baseline="-25000" dirty="0">
              <a:sym typeface="Wingdings" panose="05000000000000000000" pitchFamily="2" charset="2"/>
            </a:endParaRPr>
          </a:p>
          <a:p>
            <a:pPr marL="400050" indent="-400050" algn="ctr">
              <a:lnSpc>
                <a:spcPct val="150000"/>
              </a:lnSpc>
              <a:buFontTx/>
              <a:buAutoNum type="romanLcParenR"/>
            </a:pPr>
            <a:r>
              <a:rPr lang="en-GB" sz="2400" dirty="0">
                <a:sym typeface="Wingdings" panose="05000000000000000000" pitchFamily="2" charset="2"/>
              </a:rPr>
              <a:t>2 HCl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OH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 NH</a:t>
            </a:r>
            <a:r>
              <a:rPr lang="en-GB" sz="2400" baseline="-25000" dirty="0">
                <a:sym typeface="Wingdings" panose="05000000000000000000" pitchFamily="2" charset="2"/>
              </a:rPr>
              <a:t>4</a:t>
            </a:r>
            <a:r>
              <a:rPr lang="en-GB" sz="2400" dirty="0">
                <a:sym typeface="Wingdings" panose="05000000000000000000" pitchFamily="2" charset="2"/>
              </a:rPr>
              <a:t>Cl </a:t>
            </a:r>
            <a:r>
              <a:rPr lang="en-GB" sz="2400" baseline="-25000" dirty="0">
                <a:sym typeface="Wingdings" panose="05000000000000000000" pitchFamily="2" charset="2"/>
              </a:rPr>
              <a:t>(</a:t>
            </a:r>
            <a:r>
              <a:rPr lang="en-GB" sz="2400" baseline="-25000" dirty="0" err="1">
                <a:sym typeface="Wingdings" panose="05000000000000000000" pitchFamily="2" charset="2"/>
              </a:rPr>
              <a:t>aq</a:t>
            </a:r>
            <a:r>
              <a:rPr lang="en-GB" sz="2400" baseline="-25000" dirty="0">
                <a:sym typeface="Wingdings" panose="05000000000000000000" pitchFamily="2" charset="2"/>
              </a:rPr>
              <a:t>)</a:t>
            </a:r>
            <a:r>
              <a:rPr lang="en-GB" sz="2400" dirty="0">
                <a:sym typeface="Wingdings" panose="05000000000000000000" pitchFamily="2" charset="2"/>
              </a:rPr>
              <a:t> + H</a:t>
            </a:r>
            <a:r>
              <a:rPr lang="en-GB" sz="2400" baseline="-25000" dirty="0">
                <a:sym typeface="Wingdings" panose="05000000000000000000" pitchFamily="2" charset="2"/>
              </a:rPr>
              <a:t>2</a:t>
            </a:r>
            <a:r>
              <a:rPr lang="en-GB" sz="2400" dirty="0">
                <a:sym typeface="Wingdings" panose="05000000000000000000" pitchFamily="2" charset="2"/>
              </a:rPr>
              <a:t>O </a:t>
            </a:r>
            <a:r>
              <a:rPr lang="en-GB" sz="2400" baseline="-25000" dirty="0">
                <a:sym typeface="Wingdings" panose="05000000000000000000" pitchFamily="2" charset="2"/>
              </a:rPr>
              <a:t>(l)</a:t>
            </a:r>
            <a:br>
              <a:rPr lang="en-GB" sz="2400" baseline="-25000" dirty="0">
                <a:sym typeface="Wingdings" panose="05000000000000000000" pitchFamily="2" charset="2"/>
              </a:rPr>
            </a:br>
            <a:br>
              <a:rPr lang="en-GB" sz="2400" baseline="-25000" dirty="0">
                <a:sym typeface="Wingdings" panose="05000000000000000000" pitchFamily="2" charset="2"/>
              </a:rPr>
            </a:br>
            <a:r>
              <a:rPr lang="en-GB" sz="2400" dirty="0">
                <a:sym typeface="Wingdings" panose="05000000000000000000" pitchFamily="2" charset="2"/>
              </a:rPr>
              <a:t>_________________ + ________________  _________________ + ______________</a:t>
            </a:r>
            <a:endParaRPr lang="en-GB" sz="2400" baseline="-25000" dirty="0"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DC87CF-086F-4C58-A427-DA284DFFDA42}"/>
              </a:ext>
            </a:extLst>
          </p:cNvPr>
          <p:cNvSpPr txBox="1"/>
          <p:nvPr/>
        </p:nvSpPr>
        <p:spPr>
          <a:xfrm>
            <a:off x="1293154" y="2362876"/>
            <a:ext cx="1736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Sulfuric acid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6A203-EDEB-43BF-BBE5-3F63D040D11A}"/>
              </a:ext>
            </a:extLst>
          </p:cNvPr>
          <p:cNvSpPr txBox="1"/>
          <p:nvPr/>
        </p:nvSpPr>
        <p:spPr>
          <a:xfrm>
            <a:off x="4163586" y="2043823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FEE5BF-6D25-4EC0-822E-BB6C9C8BB09F}"/>
              </a:ext>
            </a:extLst>
          </p:cNvPr>
          <p:cNvSpPr txBox="1"/>
          <p:nvPr/>
        </p:nvSpPr>
        <p:spPr>
          <a:xfrm>
            <a:off x="7193113" y="2024334"/>
            <a:ext cx="1736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magnesium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sulfate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FC54F5-5B36-42BC-AF19-E4CA868F9D0C}"/>
              </a:ext>
            </a:extLst>
          </p:cNvPr>
          <p:cNvSpPr txBox="1"/>
          <p:nvPr/>
        </p:nvSpPr>
        <p:spPr>
          <a:xfrm>
            <a:off x="10096705" y="2393666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1823AC-4A3C-4BC2-9920-1BCEB321BF1A}"/>
              </a:ext>
            </a:extLst>
          </p:cNvPr>
          <p:cNvSpPr txBox="1"/>
          <p:nvPr/>
        </p:nvSpPr>
        <p:spPr>
          <a:xfrm>
            <a:off x="1293154" y="4368317"/>
            <a:ext cx="1471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Nitric acid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A36795-788C-4983-9526-7F8983DDDB30}"/>
              </a:ext>
            </a:extLst>
          </p:cNvPr>
          <p:cNvSpPr txBox="1"/>
          <p:nvPr/>
        </p:nvSpPr>
        <p:spPr>
          <a:xfrm>
            <a:off x="4270672" y="4063331"/>
            <a:ext cx="1452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A9E181-C019-483F-AC97-2BEDD36F7A71}"/>
              </a:ext>
            </a:extLst>
          </p:cNvPr>
          <p:cNvSpPr txBox="1"/>
          <p:nvPr/>
        </p:nvSpPr>
        <p:spPr>
          <a:xfrm>
            <a:off x="7462231" y="4043842"/>
            <a:ext cx="11288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sodium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nitrate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03FEB6-733D-4452-859A-6CD69589516D}"/>
              </a:ext>
            </a:extLst>
          </p:cNvPr>
          <p:cNvSpPr txBox="1"/>
          <p:nvPr/>
        </p:nvSpPr>
        <p:spPr>
          <a:xfrm>
            <a:off x="10096705" y="4399107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B83CEF2-91F3-4015-A2D0-E34496099098}"/>
              </a:ext>
            </a:extLst>
          </p:cNvPr>
          <p:cNvSpPr txBox="1"/>
          <p:nvPr/>
        </p:nvSpPr>
        <p:spPr>
          <a:xfrm>
            <a:off x="915468" y="6142925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Hydrochloric acid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A1EEB-1060-48EE-A51A-379A4A0E1E62}"/>
              </a:ext>
            </a:extLst>
          </p:cNvPr>
          <p:cNvSpPr txBox="1"/>
          <p:nvPr/>
        </p:nvSpPr>
        <p:spPr>
          <a:xfrm>
            <a:off x="4142400" y="5892344"/>
            <a:ext cx="172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 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hydroxide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40AA5F8-7DE0-4D6B-AC7B-041C2BFEA502}"/>
              </a:ext>
            </a:extLst>
          </p:cNvPr>
          <p:cNvSpPr txBox="1"/>
          <p:nvPr/>
        </p:nvSpPr>
        <p:spPr>
          <a:xfrm>
            <a:off x="7232388" y="5892344"/>
            <a:ext cx="16578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ammonium</a:t>
            </a:r>
            <a:b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chloride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27BD1C-58C7-47B2-83CC-84C71E72A077}"/>
              </a:ext>
            </a:extLst>
          </p:cNvPr>
          <p:cNvSpPr txBox="1"/>
          <p:nvPr/>
        </p:nvSpPr>
        <p:spPr>
          <a:xfrm>
            <a:off x="10156826" y="6187360"/>
            <a:ext cx="92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accent6">
                    <a:lumMod val="75000"/>
                  </a:schemeClr>
                </a:solidFill>
              </a:rPr>
              <a:t>water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490654-8635-4EC4-A112-80D5204B9F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17"/>
    </mc:Choice>
    <mc:Fallback xmlns="">
      <p:transition spd="slow" advTm="10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4167338" y="1414650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D4CD9-9D53-4CB4-B4AA-DBF6BB6B48D8}"/>
              </a:ext>
            </a:extLst>
          </p:cNvPr>
          <p:cNvSpPr txBox="1"/>
          <p:nvPr/>
        </p:nvSpPr>
        <p:spPr>
          <a:xfrm>
            <a:off x="4638049" y="2217863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4408F-3A5A-4862-BC2C-C425C019BAC7}"/>
              </a:ext>
            </a:extLst>
          </p:cNvPr>
          <p:cNvSpPr txBox="1"/>
          <p:nvPr/>
        </p:nvSpPr>
        <p:spPr>
          <a:xfrm>
            <a:off x="5468969" y="2621449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pic>
        <p:nvPicPr>
          <p:cNvPr id="21" name="Picture 2" descr="Image result for water drop">
            <a:extLst>
              <a:ext uri="{FF2B5EF4-FFF2-40B4-BE49-F238E27FC236}">
                <a16:creationId xmlns:a16="http://schemas.microsoft.com/office/drawing/2014/main" id="{14C5007F-6B1D-4716-BF18-F45428A6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387" y="2404195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50860C-EC54-411D-AEB0-E9E47E7B2F13}"/>
              </a:ext>
            </a:extLst>
          </p:cNvPr>
          <p:cNvSpPr txBox="1"/>
          <p:nvPr/>
        </p:nvSpPr>
        <p:spPr>
          <a:xfrm>
            <a:off x="5104772" y="3105691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7B948E-6857-41B8-BB06-0A14740DC995}"/>
              </a:ext>
            </a:extLst>
          </p:cNvPr>
          <p:cNvSpPr txBox="1"/>
          <p:nvPr/>
        </p:nvSpPr>
        <p:spPr>
          <a:xfrm>
            <a:off x="4346975" y="3666889"/>
            <a:ext cx="368793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sz="2400" i="1" dirty="0">
                <a:solidFill>
                  <a:srgbClr val="7030A0"/>
                </a:solidFill>
              </a:rPr>
              <a:t>It’s the hydroxide anion OH</a:t>
            </a:r>
            <a:r>
              <a:rPr lang="en-GB" sz="2400" i="1" baseline="30000" dirty="0">
                <a:solidFill>
                  <a:srgbClr val="7030A0"/>
                </a:solidFill>
              </a:rPr>
              <a:t>-</a:t>
            </a:r>
            <a:r>
              <a:rPr lang="en-GB" sz="2400" i="1" dirty="0">
                <a:solidFill>
                  <a:srgbClr val="7030A0"/>
                </a:solidFill>
              </a:rPr>
              <a:t> </a:t>
            </a:r>
            <a:br>
              <a:rPr lang="en-GB" sz="2400" i="1" dirty="0">
                <a:solidFill>
                  <a:srgbClr val="7030A0"/>
                </a:solidFill>
              </a:rPr>
            </a:br>
            <a:r>
              <a:rPr lang="en-GB" sz="2400" i="1" dirty="0">
                <a:solidFill>
                  <a:srgbClr val="7030A0"/>
                </a:solidFill>
              </a:rPr>
              <a:t>that makes them alkalis!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74D09-7B49-42C8-8A1F-CBB1235F99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508000" y="3969360"/>
              <a:ext cx="2427840" cy="1712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74D09-7B49-42C8-8A1F-CBB1235F99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98640" y="3960000"/>
                <a:ext cx="2446560" cy="1730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A5D698-A25A-4650-AFC1-5F4740AC70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99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90"/>
    </mc:Choice>
    <mc:Fallback xmlns="">
      <p:transition spd="slow" advTm="53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315CA9A-1878-4BB5-8438-BD15F4F49A2B}"/>
              </a:ext>
            </a:extLst>
          </p:cNvPr>
          <p:cNvSpPr txBox="1"/>
          <p:nvPr/>
        </p:nvSpPr>
        <p:spPr>
          <a:xfrm>
            <a:off x="4167338" y="1414650"/>
            <a:ext cx="3684253" cy="40011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Q: How can we recognise alkalis?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9D4CD9-9D53-4CB4-B4AA-DBF6BB6B48D8}"/>
              </a:ext>
            </a:extLst>
          </p:cNvPr>
          <p:cNvSpPr txBox="1"/>
          <p:nvPr/>
        </p:nvSpPr>
        <p:spPr>
          <a:xfrm>
            <a:off x="4638049" y="2217863"/>
            <a:ext cx="3028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Bases soluble in 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4408F-3A5A-4862-BC2C-C425C019BAC7}"/>
              </a:ext>
            </a:extLst>
          </p:cNvPr>
          <p:cNvSpPr txBox="1"/>
          <p:nvPr/>
        </p:nvSpPr>
        <p:spPr>
          <a:xfrm>
            <a:off x="5468969" y="2621449"/>
            <a:ext cx="12235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b="1" dirty="0">
                <a:solidFill>
                  <a:srgbClr val="7030A0"/>
                </a:solidFill>
              </a:rPr>
              <a:t>Alkalis</a:t>
            </a:r>
          </a:p>
        </p:txBody>
      </p:sp>
      <p:pic>
        <p:nvPicPr>
          <p:cNvPr id="21" name="Picture 2" descr="Image result for water drop">
            <a:extLst>
              <a:ext uri="{FF2B5EF4-FFF2-40B4-BE49-F238E27FC236}">
                <a16:creationId xmlns:a16="http://schemas.microsoft.com/office/drawing/2014/main" id="{14C5007F-6B1D-4716-BF18-F45428A6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387" y="2404195"/>
            <a:ext cx="593103" cy="9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50860C-EC54-411D-AEB0-E9E47E7B2F13}"/>
              </a:ext>
            </a:extLst>
          </p:cNvPr>
          <p:cNvSpPr txBox="1"/>
          <p:nvPr/>
        </p:nvSpPr>
        <p:spPr>
          <a:xfrm>
            <a:off x="5104772" y="3105691"/>
            <a:ext cx="2032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We use as solutions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7B948E-6857-41B8-BB06-0A14740DC995}"/>
              </a:ext>
            </a:extLst>
          </p:cNvPr>
          <p:cNvSpPr txBox="1"/>
          <p:nvPr/>
        </p:nvSpPr>
        <p:spPr>
          <a:xfrm>
            <a:off x="4346975" y="3666889"/>
            <a:ext cx="368793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Sodium hydroxide – NaOH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Lithium hydroxide – LiOH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Potassium hydroxide – KOH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Calcium hydroxide – Ca(OH)</a:t>
            </a:r>
            <a:r>
              <a:rPr lang="en-GB" baseline="-25000" dirty="0"/>
              <a:t>2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Magnesium hydroxide – Mg(OH)</a:t>
            </a:r>
            <a:r>
              <a:rPr lang="en-GB" baseline="-25000" dirty="0"/>
              <a:t>2</a:t>
            </a:r>
            <a:br>
              <a:rPr lang="en-GB" baseline="-25000" dirty="0"/>
            </a:br>
            <a:endParaRPr lang="en-GB" baseline="-25000" dirty="0"/>
          </a:p>
          <a:p>
            <a:r>
              <a:rPr lang="en-GB" sz="2400" i="1" dirty="0">
                <a:solidFill>
                  <a:srgbClr val="7030A0"/>
                </a:solidFill>
              </a:rPr>
              <a:t>It’s the hydroxide anion OH</a:t>
            </a:r>
            <a:r>
              <a:rPr lang="en-GB" sz="2400" i="1" baseline="30000" dirty="0">
                <a:solidFill>
                  <a:srgbClr val="7030A0"/>
                </a:solidFill>
              </a:rPr>
              <a:t>-</a:t>
            </a:r>
            <a:r>
              <a:rPr lang="en-GB" sz="2400" i="1" dirty="0">
                <a:solidFill>
                  <a:srgbClr val="7030A0"/>
                </a:solidFill>
              </a:rPr>
              <a:t> </a:t>
            </a:r>
            <a:br>
              <a:rPr lang="en-GB" sz="2400" i="1" dirty="0">
                <a:solidFill>
                  <a:srgbClr val="7030A0"/>
                </a:solidFill>
              </a:rPr>
            </a:br>
            <a:r>
              <a:rPr lang="en-GB" sz="2400" i="1" dirty="0">
                <a:solidFill>
                  <a:srgbClr val="7030A0"/>
                </a:solidFill>
              </a:rPr>
              <a:t>that makes them alkalis!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31B78CC-7F0B-4697-83AC-F6D43F08F8C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60160" y="3530880"/>
              <a:ext cx="3818520" cy="1851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31B78CC-7F0B-4697-83AC-F6D43F08F8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50800" y="3521520"/>
                <a:ext cx="3837240" cy="1869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8A75C5-3A8B-4B73-9EA2-DE5849BBDF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7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63"/>
    </mc:Choice>
    <mc:Fallback xmlns="">
      <p:transition spd="slow" advTm="3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hydroxide ion makes them alkaline: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232930" y="1505263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Na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OH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488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hydroxide OH</a:t>
            </a:r>
            <a:r>
              <a:rPr lang="en-GB" baseline="30000" dirty="0"/>
              <a:t>-</a:t>
            </a:r>
            <a:r>
              <a:rPr lang="en-GB" dirty="0"/>
              <a:t> ions in solution makes it alkaline.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OH</a:t>
            </a:r>
            <a:r>
              <a:rPr lang="en-GB" baseline="30000" dirty="0"/>
              <a:t>-</a:t>
            </a:r>
            <a:r>
              <a:rPr lang="en-GB" dirty="0"/>
              <a:t> the higher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Alkalis pH ranges between 8-14.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8533663" y="4218417"/>
            <a:ext cx="3194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14 = Strong alkali </a:t>
            </a:r>
            <a:br>
              <a:rPr lang="en-GB" dirty="0"/>
            </a:br>
            <a:r>
              <a:rPr lang="en-GB" dirty="0"/>
              <a:t>High concentration of hydroxide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89226" y="4203217"/>
            <a:ext cx="310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8 = Weak alkali </a:t>
            </a:r>
            <a:br>
              <a:rPr lang="en-GB" dirty="0"/>
            </a:br>
            <a:r>
              <a:rPr lang="en-GB" dirty="0"/>
              <a:t>low concentration of hydroxide</a:t>
            </a:r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8013712" y="333133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485214" y="4774722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23E5EB0-57B1-45AB-B4B0-1D4A17B715B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1800" y="1787040"/>
              <a:ext cx="11743200" cy="4536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23E5EB0-57B1-45AB-B4B0-1D4A17B715B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2440" y="1777680"/>
                <a:ext cx="11761920" cy="4555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CCDFF2E-7102-40FA-B6F8-CDE3E3EEE5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0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82"/>
    </mc:Choice>
    <mc:Fallback xmlns="">
      <p:transition spd="slow" advTm="19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-0.04974 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04948 -0.000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-0.0497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04948 -0.000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04973 0.0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4948 -0.0004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04974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04948 -0.000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04974 0.00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4947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04974 0.000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04948 -0.0004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96296E-6 L -0.04974 0.0002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0.04948 -0.0004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04974 0.0002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96296E-6 L 0.04948 -0.000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-0.04974 0.0002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0.04948 -0.000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04974 0.00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04948 -0.0004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59259E-6 L -0.04974 0.0002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04948 -0.0004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4973 0.0002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04948 -0.0004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74 0.0002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0.04948 -0.0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rgbClr val="BA8CDC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Alkalis and pH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1" y="1013210"/>
            <a:ext cx="2395970" cy="400110"/>
          </a:xfrm>
          <a:prstGeom prst="rect">
            <a:avLst/>
          </a:prstGeom>
          <a:solidFill>
            <a:srgbClr val="BA8CDC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Testing for alkalinity: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6C5BA7-2657-4D89-AD11-8ED19FF208E8}"/>
              </a:ext>
            </a:extLst>
          </p:cNvPr>
          <p:cNvSpPr txBox="1"/>
          <p:nvPr/>
        </p:nvSpPr>
        <p:spPr>
          <a:xfrm>
            <a:off x="399220" y="3573054"/>
            <a:ext cx="1179278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Universal indicator can be added to a solution to determine it’s pH.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colours on this chart show that universal indicator turns blue in weak alkalis pH 8 , and purple in strong alkalis pH 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Green indicates a neutral solution (neither acidic nor alkaline).</a:t>
            </a:r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06873" y="3942386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956AD-0FC5-4FCF-8E5E-ED8758156E6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576" y="1325395"/>
            <a:ext cx="2488531" cy="2150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AD33E-E857-445B-839B-B3AD8B13D9F8}"/>
              </a:ext>
            </a:extLst>
          </p:cNvPr>
          <p:cNvSpPr txBox="1"/>
          <p:nvPr/>
        </p:nvSpPr>
        <p:spPr>
          <a:xfrm>
            <a:off x="2943139" y="1140729"/>
            <a:ext cx="2589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paper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7A58FA-4950-4072-A051-093981A5C594}"/>
              </a:ext>
            </a:extLst>
          </p:cNvPr>
          <p:cNvSpPr txBox="1"/>
          <p:nvPr/>
        </p:nvSpPr>
        <p:spPr>
          <a:xfrm>
            <a:off x="6472584" y="1140729"/>
            <a:ext cx="28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Universal indicator solution</a:t>
            </a:r>
          </a:p>
        </p:txBody>
      </p:sp>
      <p:pic>
        <p:nvPicPr>
          <p:cNvPr id="3" name="Picture 2" descr="Bottle, Liquid, Clean, Equipment, Glass, Brew, Shiny">
            <a:extLst>
              <a:ext uri="{FF2B5EF4-FFF2-40B4-BE49-F238E27FC236}">
                <a16:creationId xmlns:a16="http://schemas.microsoft.com/office/drawing/2014/main" id="{65CC1AB8-F721-4CD7-8983-14362A102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6" t="3032" r="56199" b="5511"/>
          <a:stretch/>
        </p:blipFill>
        <p:spPr bwMode="auto">
          <a:xfrm>
            <a:off x="7259782" y="1562390"/>
            <a:ext cx="984816" cy="186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37163BF-0F67-4E5E-BA7B-D39105D23A3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59480" y="4140720"/>
              <a:ext cx="2588760" cy="21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37163BF-0F67-4E5E-BA7B-D39105D23A3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50120" y="4131360"/>
                <a:ext cx="2607480" cy="403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CC0F52D-5B75-4FD3-BEBA-A295EE2B3B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8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7"/>
    </mc:Choice>
    <mc:Fallback xmlns="">
      <p:transition spd="slow" advTm="4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uiExpand="1" build="p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Task: </a:t>
            </a:r>
            <a:r>
              <a:rPr lang="en-GB" dirty="0"/>
              <a:t>Complete the questions on Alkalis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0F6E2-FF95-47EC-8087-0299C7C82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692" y="1080655"/>
            <a:ext cx="3833417" cy="55591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8712FC-56DC-45ED-8E58-C6795BD75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1"/>
    </mc:Choice>
    <mc:Fallback xmlns="">
      <p:transition spd="slow" advTm="3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r>
              <a:rPr lang="en-GB" b="1" dirty="0"/>
              <a:t>Self assessment &amp; Corrections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96CF8C-1B87-4EB9-AC39-F7E9C908EC84}"/>
              </a:ext>
            </a:extLst>
          </p:cNvPr>
          <p:cNvSpPr/>
          <p:nvPr/>
        </p:nvSpPr>
        <p:spPr>
          <a:xfrm>
            <a:off x="83127" y="880843"/>
            <a:ext cx="7775565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/>
              <a:t>Q1. Recognising alkalis.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name?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do we recognise alkalis by their formulae?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Q2. Alkalis in solution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How are alkalis different to insoluble bases?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process do alkalis undergo when dissolved in water?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Which ion makes alkalis alkaline?</a:t>
            </a:r>
          </a:p>
          <a:p>
            <a:pPr>
              <a:lnSpc>
                <a:spcPct val="150000"/>
              </a:lnSpc>
            </a:pPr>
            <a:r>
              <a:rPr lang="en-GB" sz="1600" b="1" dirty="0"/>
              <a:t>Q3. Alkalis and pH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is pH a measure of?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would we find alkalis?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strongly alkaline solution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pH would a weakly alkaline have and why?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can we use to test the pH of a solution?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strongly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What result would a weakly alkaline solution give with this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r>
              <a:rPr lang="en-GB" sz="1600" dirty="0"/>
              <a:t>Where on the pH scale is neutral and what colour does it give with your test?</a:t>
            </a:r>
          </a:p>
          <a:p>
            <a:pPr marL="228600" indent="-228600">
              <a:lnSpc>
                <a:spcPct val="150000"/>
              </a:lnSpc>
              <a:buAutoNum type="alphaLcParenR"/>
            </a:pP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F79EA-9BF0-49A2-9570-A9C454600ABD}"/>
              </a:ext>
            </a:extLst>
          </p:cNvPr>
          <p:cNvSpPr txBox="1"/>
          <p:nvPr/>
        </p:nvSpPr>
        <p:spPr>
          <a:xfrm>
            <a:off x="5884420" y="1132609"/>
            <a:ext cx="589251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1a) They have “hydroxide in the name”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1b) They have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baseline="-25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 the formula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2a) Alkalis dissolve in water, insoluble bases do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2b) Ionisation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2c)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the hydroxide 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3a) Acidity or alkalinity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3b) 8-14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3c) High pH of 14, high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3d) Lower pH of 8, low concentration of hydroxide OH</a:t>
            </a:r>
            <a:r>
              <a:rPr lang="en-GB" baseline="30000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3e) Universal indicator paper or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3f) Turns purple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3g) Turns blue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M. 3h) pH 7, turns green in colour.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6C680D-F5C0-464A-AE4E-231CCA4E66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1"/>
    </mc:Choice>
    <mc:Fallback xmlns="">
      <p:transition spd="slow" advTm="192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6909C9-469A-4710-9698-EF88932DA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0" y="986847"/>
            <a:ext cx="6634813" cy="416289"/>
          </a:xfrm>
          <a:solidFill>
            <a:schemeClr val="accent4"/>
          </a:solidFill>
        </p:spPr>
        <p:txBody>
          <a:bodyPr anchor="ctr">
            <a:normAutofit lnSpcReduction="10000"/>
          </a:bodyPr>
          <a:lstStyle/>
          <a:p>
            <a:r>
              <a:rPr lang="en-GB" b="1" dirty="0"/>
              <a:t>Q: </a:t>
            </a:r>
            <a:r>
              <a:rPr lang="en-GB" dirty="0"/>
              <a:t>Do you know the formulae of the acids?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4CB32-36A1-478D-B3B2-945BACEE1563}"/>
              </a:ext>
            </a:extLst>
          </p:cNvPr>
          <p:cNvSpPr txBox="1"/>
          <p:nvPr/>
        </p:nvSpPr>
        <p:spPr>
          <a:xfrm>
            <a:off x="1341120" y="1576251"/>
            <a:ext cx="186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Hydrochloric Acid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E167409-A90F-4371-80C4-925BF8481AA1}"/>
              </a:ext>
            </a:extLst>
          </p:cNvPr>
          <p:cNvSpPr txBox="1"/>
          <p:nvPr/>
        </p:nvSpPr>
        <p:spPr>
          <a:xfrm>
            <a:off x="5483538" y="1576251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Sulfuric Acid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9FC2A7-7FA6-40B2-9BAB-FDBCFA55D46C}"/>
              </a:ext>
            </a:extLst>
          </p:cNvPr>
          <p:cNvSpPr txBox="1"/>
          <p:nvPr/>
        </p:nvSpPr>
        <p:spPr>
          <a:xfrm>
            <a:off x="9440092" y="1576251"/>
            <a:ext cx="1346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Nitric Acid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5B89F-3956-4CAF-BE74-DE766A4718CE}"/>
              </a:ext>
            </a:extLst>
          </p:cNvPr>
          <p:cNvSpPr txBox="1"/>
          <p:nvPr/>
        </p:nvSpPr>
        <p:spPr>
          <a:xfrm>
            <a:off x="1964400" y="2032673"/>
            <a:ext cx="617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HCl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722910-7DFF-461F-8415-68578A03F3E9}"/>
              </a:ext>
            </a:extLst>
          </p:cNvPr>
          <p:cNvSpPr txBox="1"/>
          <p:nvPr/>
        </p:nvSpPr>
        <p:spPr>
          <a:xfrm>
            <a:off x="5699143" y="2032673"/>
            <a:ext cx="94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H</a:t>
            </a:r>
            <a:r>
              <a:rPr lang="en-GB" sz="2400" b="1" baseline="-25000" dirty="0"/>
              <a:t>2</a:t>
            </a:r>
            <a:r>
              <a:rPr lang="en-GB" sz="2400" b="1" dirty="0"/>
              <a:t>SO</a:t>
            </a:r>
            <a:r>
              <a:rPr lang="en-GB" sz="2400" b="1" baseline="-25000" dirty="0"/>
              <a:t>4</a:t>
            </a:r>
            <a:endParaRPr lang="en-GB" sz="24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E20F9A-77CD-4F97-9163-0DE0984251AD}"/>
              </a:ext>
            </a:extLst>
          </p:cNvPr>
          <p:cNvSpPr txBox="1"/>
          <p:nvPr/>
        </p:nvSpPr>
        <p:spPr>
          <a:xfrm>
            <a:off x="9370423" y="2032673"/>
            <a:ext cx="1346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HNO</a:t>
            </a:r>
            <a:r>
              <a:rPr lang="en-GB" sz="2400" b="1" baseline="-25000" dirty="0"/>
              <a:t>3</a:t>
            </a:r>
            <a:endParaRPr lang="en-GB" sz="2400" b="1" dirty="0"/>
          </a:p>
        </p:txBody>
      </p:sp>
      <p:sp>
        <p:nvSpPr>
          <p:cNvPr id="46" name="Subtitle 2">
            <a:extLst>
              <a:ext uri="{FF2B5EF4-FFF2-40B4-BE49-F238E27FC236}">
                <a16:creationId xmlns:a16="http://schemas.microsoft.com/office/drawing/2014/main" id="{E3C5034C-3393-45A7-9273-7B654F6526B2}"/>
              </a:ext>
            </a:extLst>
          </p:cNvPr>
          <p:cNvSpPr txBox="1">
            <a:spLocks/>
          </p:cNvSpPr>
          <p:nvPr/>
        </p:nvSpPr>
        <p:spPr>
          <a:xfrm>
            <a:off x="7838112" y="1006913"/>
            <a:ext cx="4135454" cy="416289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b="1" dirty="0"/>
              <a:t>Q: </a:t>
            </a:r>
            <a:r>
              <a:rPr lang="en-GB" sz="2000" dirty="0"/>
              <a:t>What do they all have in common?</a:t>
            </a:r>
            <a:endParaRPr lang="en-GB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656D77A-4530-4179-8F65-F94990572101}"/>
              </a:ext>
            </a:extLst>
          </p:cNvPr>
          <p:cNvSpPr/>
          <p:nvPr/>
        </p:nvSpPr>
        <p:spPr>
          <a:xfrm>
            <a:off x="2029096" y="2069350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ED3700C-0629-4CBE-8938-F280CE1D9AE6}"/>
              </a:ext>
            </a:extLst>
          </p:cNvPr>
          <p:cNvSpPr/>
          <p:nvPr/>
        </p:nvSpPr>
        <p:spPr>
          <a:xfrm>
            <a:off x="5786846" y="2069350"/>
            <a:ext cx="20065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D6C728C-BCD8-4742-A8C1-6F9B6E145E72}"/>
              </a:ext>
            </a:extLst>
          </p:cNvPr>
          <p:cNvSpPr/>
          <p:nvPr/>
        </p:nvSpPr>
        <p:spPr>
          <a:xfrm>
            <a:off x="9661798" y="2074879"/>
            <a:ext cx="244041" cy="3883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B95961-B93E-4084-A1B6-5266C3ED468C}"/>
              </a:ext>
            </a:extLst>
          </p:cNvPr>
          <p:cNvSpPr txBox="1"/>
          <p:nvPr/>
        </p:nvSpPr>
        <p:spPr>
          <a:xfrm>
            <a:off x="3384071" y="4058194"/>
            <a:ext cx="5423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They all contain </a:t>
            </a:r>
            <a:r>
              <a:rPr lang="en-GB" sz="3200" b="1" dirty="0">
                <a:solidFill>
                  <a:srgbClr val="FF0000"/>
                </a:solidFill>
              </a:rPr>
              <a:t>hydrogen ions</a:t>
            </a:r>
            <a:r>
              <a:rPr lang="en-GB" sz="3200" dirty="0"/>
              <a:t>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46A56-11E5-4B7A-B8FB-4FF9F3018127}"/>
              </a:ext>
            </a:extLst>
          </p:cNvPr>
          <p:cNvSpPr txBox="1"/>
          <p:nvPr/>
        </p:nvSpPr>
        <p:spPr>
          <a:xfrm>
            <a:off x="5591003" y="4990011"/>
            <a:ext cx="99257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dirty="0">
                <a:solidFill>
                  <a:srgbClr val="FF0000"/>
                </a:solidFill>
              </a:rPr>
              <a:t>H</a:t>
            </a:r>
            <a:r>
              <a:rPr lang="en-GB" sz="6600" baseline="30000" dirty="0">
                <a:solidFill>
                  <a:srgbClr val="FF0000"/>
                </a:solidFill>
              </a:rPr>
              <a:t>+</a:t>
            </a:r>
            <a:endParaRPr lang="en-GB" sz="6600" dirty="0">
              <a:solidFill>
                <a:srgbClr val="FF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29DD80E-F31D-4EDA-8434-6206D01F3B1E}"/>
              </a:ext>
            </a:extLst>
          </p:cNvPr>
          <p:cNvGrpSpPr/>
          <p:nvPr/>
        </p:nvGrpSpPr>
        <p:grpSpPr>
          <a:xfrm>
            <a:off x="1605536" y="2494338"/>
            <a:ext cx="423560" cy="733421"/>
            <a:chOff x="1605536" y="2494338"/>
            <a:chExt cx="423560" cy="733421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328525-BB88-4443-B7D7-FAE4251730D4}"/>
                </a:ext>
              </a:extLst>
            </p:cNvPr>
            <p:cNvCxnSpPr/>
            <p:nvPr/>
          </p:nvCxnSpPr>
          <p:spPr>
            <a:xfrm flipH="1">
              <a:off x="1802674" y="2494338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5ECF1E6-29FF-493F-A1FA-F6159260379E}"/>
                </a:ext>
              </a:extLst>
            </p:cNvPr>
            <p:cNvSpPr txBox="1"/>
            <p:nvPr/>
          </p:nvSpPr>
          <p:spPr>
            <a:xfrm>
              <a:off x="1605536" y="2858427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E10D381-762B-428F-8A37-5BA365624A46}"/>
              </a:ext>
            </a:extLst>
          </p:cNvPr>
          <p:cNvGrpSpPr/>
          <p:nvPr/>
        </p:nvGrpSpPr>
        <p:grpSpPr>
          <a:xfrm>
            <a:off x="2464312" y="2461346"/>
            <a:ext cx="457800" cy="779971"/>
            <a:chOff x="2464312" y="2461346"/>
            <a:chExt cx="457800" cy="77997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0C7A5CC-F288-46A7-9ADC-E877FE3F231C}"/>
                </a:ext>
              </a:extLst>
            </p:cNvPr>
            <p:cNvCxnSpPr/>
            <p:nvPr/>
          </p:nvCxnSpPr>
          <p:spPr>
            <a:xfrm>
              <a:off x="2464312" y="2461346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F89D098-3A8A-4ACF-A7E5-465655A5AB3E}"/>
                </a:ext>
              </a:extLst>
            </p:cNvPr>
            <p:cNvSpPr txBox="1"/>
            <p:nvPr/>
          </p:nvSpPr>
          <p:spPr>
            <a:xfrm>
              <a:off x="2514628" y="2871985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Cl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DAC017-F579-4FA7-8A40-A703B513F5DA}"/>
              </a:ext>
            </a:extLst>
          </p:cNvPr>
          <p:cNvGrpSpPr/>
          <p:nvPr/>
        </p:nvGrpSpPr>
        <p:grpSpPr>
          <a:xfrm>
            <a:off x="5586305" y="2527329"/>
            <a:ext cx="405880" cy="1031788"/>
            <a:chOff x="5586305" y="2527329"/>
            <a:chExt cx="405880" cy="1031788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7F6F22C-F797-4F32-93E8-95A01CE9AFF3}"/>
                </a:ext>
              </a:extLst>
            </p:cNvPr>
            <p:cNvCxnSpPr/>
            <p:nvPr/>
          </p:nvCxnSpPr>
          <p:spPr>
            <a:xfrm flipH="1">
              <a:off x="5743657" y="2527329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2D7599-2057-4667-8AC8-BB8CF9BB824D}"/>
                </a:ext>
              </a:extLst>
            </p:cNvPr>
            <p:cNvSpPr txBox="1"/>
            <p:nvPr/>
          </p:nvSpPr>
          <p:spPr>
            <a:xfrm>
              <a:off x="5586305" y="2912786"/>
              <a:ext cx="4058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6907C1D-F08B-46B6-B327-F6EB197168AD}"/>
              </a:ext>
            </a:extLst>
          </p:cNvPr>
          <p:cNvGrpSpPr/>
          <p:nvPr/>
        </p:nvGrpSpPr>
        <p:grpSpPr>
          <a:xfrm>
            <a:off x="6317261" y="2494337"/>
            <a:ext cx="646331" cy="781929"/>
            <a:chOff x="6317261" y="2494337"/>
            <a:chExt cx="646331" cy="781929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A7D00A-440C-415C-A61F-0881742520C1}"/>
                </a:ext>
              </a:extLst>
            </p:cNvPr>
            <p:cNvCxnSpPr/>
            <p:nvPr/>
          </p:nvCxnSpPr>
          <p:spPr>
            <a:xfrm>
              <a:off x="6405295" y="2494337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356AF7A-BCCC-4839-A683-0EAEAB367D2E}"/>
                </a:ext>
              </a:extLst>
            </p:cNvPr>
            <p:cNvSpPr txBox="1"/>
            <p:nvPr/>
          </p:nvSpPr>
          <p:spPr>
            <a:xfrm>
              <a:off x="6317261" y="290693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SO</a:t>
              </a:r>
              <a:r>
                <a:rPr lang="en-GB" baseline="-25000" dirty="0"/>
                <a:t>4</a:t>
              </a:r>
              <a:r>
                <a:rPr lang="en-GB" baseline="30000" dirty="0"/>
                <a:t>2-</a:t>
              </a:r>
              <a:endParaRPr lang="en-GB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B99DAF6-CF3E-4648-9799-40E02D502977}"/>
              </a:ext>
            </a:extLst>
          </p:cNvPr>
          <p:cNvGrpSpPr/>
          <p:nvPr/>
        </p:nvGrpSpPr>
        <p:grpSpPr>
          <a:xfrm>
            <a:off x="9392332" y="2558984"/>
            <a:ext cx="405880" cy="759488"/>
            <a:chOff x="9392332" y="2558984"/>
            <a:chExt cx="405880" cy="759488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3CA9F01-0508-41F5-81CE-C64B7C12A45E}"/>
                </a:ext>
              </a:extLst>
            </p:cNvPr>
            <p:cNvCxnSpPr/>
            <p:nvPr/>
          </p:nvCxnSpPr>
          <p:spPr>
            <a:xfrm flipH="1">
              <a:off x="9567074" y="2558984"/>
              <a:ext cx="226422" cy="3446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5DF80FD-4AAB-4A46-88E5-0090F634451E}"/>
                </a:ext>
              </a:extLst>
            </p:cNvPr>
            <p:cNvSpPr txBox="1"/>
            <p:nvPr/>
          </p:nvSpPr>
          <p:spPr>
            <a:xfrm>
              <a:off x="9392332" y="2949140"/>
              <a:ext cx="405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H</a:t>
              </a:r>
              <a:r>
                <a:rPr lang="en-GB" baseline="30000" dirty="0"/>
                <a:t>+</a:t>
              </a:r>
              <a:endParaRPr lang="en-GB" dirty="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E4BE97B-F486-4707-88E9-CD92F92CCF6B}"/>
              </a:ext>
            </a:extLst>
          </p:cNvPr>
          <p:cNvGrpSpPr/>
          <p:nvPr/>
        </p:nvGrpSpPr>
        <p:grpSpPr>
          <a:xfrm>
            <a:off x="10228712" y="2525992"/>
            <a:ext cx="683777" cy="806038"/>
            <a:chOff x="10228712" y="2525992"/>
            <a:chExt cx="683777" cy="806038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71B6137-4023-433B-87C9-ECF70553E33C}"/>
                </a:ext>
              </a:extLst>
            </p:cNvPr>
            <p:cNvCxnSpPr/>
            <p:nvPr/>
          </p:nvCxnSpPr>
          <p:spPr>
            <a:xfrm>
              <a:off x="10228712" y="2525992"/>
              <a:ext cx="235132" cy="37764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D0E3B0D-3BA9-41BC-B86A-CFBF5365F224}"/>
                </a:ext>
              </a:extLst>
            </p:cNvPr>
            <p:cNvSpPr txBox="1"/>
            <p:nvPr/>
          </p:nvSpPr>
          <p:spPr>
            <a:xfrm>
              <a:off x="10301424" y="2962698"/>
              <a:ext cx="611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</a:t>
              </a:r>
              <a:r>
                <a:rPr lang="en-GB" baseline="-25000" dirty="0"/>
                <a:t>3</a:t>
              </a:r>
              <a:r>
                <a:rPr lang="en-GB" baseline="30000" dirty="0"/>
                <a:t>-</a:t>
              </a:r>
              <a:endParaRPr lang="en-GB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100F213-8DA8-4957-9AEA-472791BE006E}"/>
              </a:ext>
            </a:extLst>
          </p:cNvPr>
          <p:cNvSpPr txBox="1"/>
          <p:nvPr/>
        </p:nvSpPr>
        <p:spPr>
          <a:xfrm>
            <a:off x="270365" y="6260383"/>
            <a:ext cx="11703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When dissolved in water, these acids </a:t>
            </a:r>
            <a:r>
              <a:rPr lang="en-GB" b="1" dirty="0"/>
              <a:t>fully ionise</a:t>
            </a:r>
            <a:r>
              <a:rPr lang="en-GB" dirty="0"/>
              <a:t> to release their </a:t>
            </a:r>
            <a:r>
              <a:rPr lang="en-GB" b="1" dirty="0"/>
              <a:t>H</a:t>
            </a:r>
            <a:r>
              <a:rPr lang="en-GB" b="1" baseline="30000" dirty="0"/>
              <a:t>+</a:t>
            </a:r>
            <a:r>
              <a:rPr lang="en-GB" b="1" dirty="0"/>
              <a:t> ions</a:t>
            </a:r>
            <a:r>
              <a:rPr lang="en-GB" dirty="0"/>
              <a:t> into solution.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BD615F47-33AF-4C4E-879D-1FD9B5D436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80843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Acids</a:t>
            </a:r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BF8D2E9-D15A-4C6E-A186-7CE4A0A429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19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786"/>
    </mc:Choice>
    <mc:Fallback xmlns="">
      <p:transition spd="slow" advTm="113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41" grpId="0"/>
      <p:bldP spid="42" grpId="0"/>
      <p:bldP spid="43" grpId="0"/>
      <p:bldP spid="44" grpId="0"/>
      <p:bldP spid="45" grpId="0"/>
      <p:bldP spid="46" grpId="0" animBg="1"/>
      <p:bldP spid="11" grpId="0" animBg="1"/>
      <p:bldP spid="47" grpId="0" animBg="1"/>
      <p:bldP spid="48" grpId="0" animBg="1"/>
      <p:bldP spid="31" grpId="0"/>
      <p:bldP spid="32" grpId="0"/>
      <p:bldP spid="6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40202-A1ED-494F-8F21-2B6B9FA3D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80843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/>
              <a:t>Acids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EF3A36-E1D5-4E28-801A-4E24F8210134}"/>
              </a:ext>
            </a:extLst>
          </p:cNvPr>
          <p:cNvSpPr txBox="1"/>
          <p:nvPr/>
        </p:nvSpPr>
        <p:spPr>
          <a:xfrm>
            <a:off x="232930" y="1013210"/>
            <a:ext cx="4898907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How the hydrogen ion makes them acidic: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6FFEF6-D87B-4777-B081-E03ED5D6D0E3}"/>
              </a:ext>
            </a:extLst>
          </p:cNvPr>
          <p:cNvSpPr txBox="1"/>
          <p:nvPr/>
        </p:nvSpPr>
        <p:spPr>
          <a:xfrm>
            <a:off x="1007705" y="218720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F6D9-1B80-4C17-BCF1-F5B5B8DFAD27}"/>
              </a:ext>
            </a:extLst>
          </p:cNvPr>
          <p:cNvSpPr txBox="1"/>
          <p:nvPr/>
        </p:nvSpPr>
        <p:spPr>
          <a:xfrm>
            <a:off x="1346716" y="220197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C3D05-E664-4931-8DE0-4F82E65492BF}"/>
              </a:ext>
            </a:extLst>
          </p:cNvPr>
          <p:cNvSpPr txBox="1"/>
          <p:nvPr/>
        </p:nvSpPr>
        <p:spPr>
          <a:xfrm>
            <a:off x="1499983" y="2811628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F675F3-5302-4365-9FC8-089F5F7DF1DD}"/>
              </a:ext>
            </a:extLst>
          </p:cNvPr>
          <p:cNvSpPr txBox="1"/>
          <p:nvPr/>
        </p:nvSpPr>
        <p:spPr>
          <a:xfrm>
            <a:off x="1838994" y="2826396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E2B2E4-99F0-49AB-A87E-135182BBC08C}"/>
              </a:ext>
            </a:extLst>
          </p:cNvPr>
          <p:cNvSpPr txBox="1"/>
          <p:nvPr/>
        </p:nvSpPr>
        <p:spPr>
          <a:xfrm>
            <a:off x="2746309" y="1930249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1E163-79A4-4888-AE58-F3411C8FD67C}"/>
              </a:ext>
            </a:extLst>
          </p:cNvPr>
          <p:cNvSpPr txBox="1"/>
          <p:nvPr/>
        </p:nvSpPr>
        <p:spPr>
          <a:xfrm>
            <a:off x="3085320" y="194501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858F0-56E6-46AF-BE75-B3CF9071715B}"/>
              </a:ext>
            </a:extLst>
          </p:cNvPr>
          <p:cNvSpPr txBox="1"/>
          <p:nvPr/>
        </p:nvSpPr>
        <p:spPr>
          <a:xfrm>
            <a:off x="3219925" y="248237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6F0DC8-8E0D-419F-8189-B76F5DAA7534}"/>
              </a:ext>
            </a:extLst>
          </p:cNvPr>
          <p:cNvSpPr txBox="1"/>
          <p:nvPr/>
        </p:nvSpPr>
        <p:spPr>
          <a:xfrm>
            <a:off x="3558936" y="249714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12B3E7-835C-424F-B0DD-4DE76BF184BE}"/>
              </a:ext>
            </a:extLst>
          </p:cNvPr>
          <p:cNvSpPr txBox="1"/>
          <p:nvPr/>
        </p:nvSpPr>
        <p:spPr>
          <a:xfrm>
            <a:off x="4085617" y="288612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2171204-0F90-431A-B2A2-25B8561F18DC}"/>
              </a:ext>
            </a:extLst>
          </p:cNvPr>
          <p:cNvSpPr txBox="1"/>
          <p:nvPr/>
        </p:nvSpPr>
        <p:spPr>
          <a:xfrm>
            <a:off x="4424628" y="290089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5B495A-C469-41E6-A893-95AFACC46461}"/>
              </a:ext>
            </a:extLst>
          </p:cNvPr>
          <p:cNvSpPr txBox="1"/>
          <p:nvPr/>
        </p:nvSpPr>
        <p:spPr>
          <a:xfrm>
            <a:off x="4747711" y="224018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312878-68B9-4F11-BEC2-187790801185}"/>
              </a:ext>
            </a:extLst>
          </p:cNvPr>
          <p:cNvSpPr txBox="1"/>
          <p:nvPr/>
        </p:nvSpPr>
        <p:spPr>
          <a:xfrm>
            <a:off x="5086722" y="225495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EFB581-E5D7-4205-BDC3-F3124ADF0A3A}"/>
              </a:ext>
            </a:extLst>
          </p:cNvPr>
          <p:cNvSpPr txBox="1"/>
          <p:nvPr/>
        </p:nvSpPr>
        <p:spPr>
          <a:xfrm>
            <a:off x="6249396" y="2040751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7C99CE-E6E8-4D2E-BCFF-25F6C9AD792B}"/>
              </a:ext>
            </a:extLst>
          </p:cNvPr>
          <p:cNvSpPr txBox="1"/>
          <p:nvPr/>
        </p:nvSpPr>
        <p:spPr>
          <a:xfrm>
            <a:off x="6588407" y="205551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35BE7D-07CC-4941-B2DD-FE41B948DBC5}"/>
              </a:ext>
            </a:extLst>
          </p:cNvPr>
          <p:cNvSpPr txBox="1"/>
          <p:nvPr/>
        </p:nvSpPr>
        <p:spPr>
          <a:xfrm>
            <a:off x="5942056" y="2626962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EA541E-D58A-4E77-9DFB-52468E38619C}"/>
              </a:ext>
            </a:extLst>
          </p:cNvPr>
          <p:cNvSpPr txBox="1"/>
          <p:nvPr/>
        </p:nvSpPr>
        <p:spPr>
          <a:xfrm>
            <a:off x="6281067" y="264173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E69434-EA00-4EC1-9BEE-79018A14BEC0}"/>
              </a:ext>
            </a:extLst>
          </p:cNvPr>
          <p:cNvSpPr txBox="1"/>
          <p:nvPr/>
        </p:nvSpPr>
        <p:spPr>
          <a:xfrm>
            <a:off x="6713682" y="301336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0B4866-6933-47F7-BEFB-A458737D5E54}"/>
              </a:ext>
            </a:extLst>
          </p:cNvPr>
          <p:cNvSpPr txBox="1"/>
          <p:nvPr/>
        </p:nvSpPr>
        <p:spPr>
          <a:xfrm>
            <a:off x="7052693" y="302813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988CC2-8102-422C-80F0-A37BCB413A02}"/>
              </a:ext>
            </a:extLst>
          </p:cNvPr>
          <p:cNvSpPr txBox="1"/>
          <p:nvPr/>
        </p:nvSpPr>
        <p:spPr>
          <a:xfrm>
            <a:off x="7791919" y="2357106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4AFFB3-527F-44F0-91D9-94515FAA1CE5}"/>
              </a:ext>
            </a:extLst>
          </p:cNvPr>
          <p:cNvSpPr txBox="1"/>
          <p:nvPr/>
        </p:nvSpPr>
        <p:spPr>
          <a:xfrm>
            <a:off x="8130930" y="237187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D3A5EA-D84B-4521-B618-82FC435BF6DE}"/>
              </a:ext>
            </a:extLst>
          </p:cNvPr>
          <p:cNvSpPr txBox="1"/>
          <p:nvPr/>
        </p:nvSpPr>
        <p:spPr>
          <a:xfrm>
            <a:off x="8764554" y="2738073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E14B34-24FA-4E64-B3B9-62CC0757AA27}"/>
              </a:ext>
            </a:extLst>
          </p:cNvPr>
          <p:cNvSpPr txBox="1"/>
          <p:nvPr/>
        </p:nvSpPr>
        <p:spPr>
          <a:xfrm>
            <a:off x="9103565" y="2752841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8185D-6AD2-4976-9EC9-752BF66581CA}"/>
              </a:ext>
            </a:extLst>
          </p:cNvPr>
          <p:cNvSpPr txBox="1"/>
          <p:nvPr/>
        </p:nvSpPr>
        <p:spPr>
          <a:xfrm>
            <a:off x="9455019" y="2114915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488C45B-8C29-4262-AC91-EA5CC0844F92}"/>
              </a:ext>
            </a:extLst>
          </p:cNvPr>
          <p:cNvSpPr txBox="1"/>
          <p:nvPr/>
        </p:nvSpPr>
        <p:spPr>
          <a:xfrm>
            <a:off x="9794030" y="21296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5B08D8-37C4-459D-A07D-C2C16EC3E12D}"/>
              </a:ext>
            </a:extLst>
          </p:cNvPr>
          <p:cNvSpPr txBox="1"/>
          <p:nvPr/>
        </p:nvSpPr>
        <p:spPr>
          <a:xfrm>
            <a:off x="10130992" y="305602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04ED-57B5-4A08-B553-87D5DAEF9CA1}"/>
              </a:ext>
            </a:extLst>
          </p:cNvPr>
          <p:cNvSpPr txBox="1"/>
          <p:nvPr/>
        </p:nvSpPr>
        <p:spPr>
          <a:xfrm>
            <a:off x="10470003" y="307079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Cl</a:t>
            </a:r>
            <a:r>
              <a:rPr lang="en-GB" baseline="30000" dirty="0"/>
              <a:t>-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96E7B2-661D-40B2-849F-04270AB088E0}"/>
              </a:ext>
            </a:extLst>
          </p:cNvPr>
          <p:cNvSpPr txBox="1"/>
          <p:nvPr/>
        </p:nvSpPr>
        <p:spPr>
          <a:xfrm>
            <a:off x="253515" y="3345487"/>
            <a:ext cx="6125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presence of hydroxide H</a:t>
            </a:r>
            <a:r>
              <a:rPr lang="en-GB" baseline="30000" dirty="0"/>
              <a:t>+</a:t>
            </a:r>
            <a:r>
              <a:rPr lang="en-GB" dirty="0"/>
              <a:t> ions in solution makes it acidic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higher the concentration of H</a:t>
            </a:r>
            <a:r>
              <a:rPr lang="en-GB" baseline="30000" dirty="0"/>
              <a:t>+</a:t>
            </a:r>
            <a:r>
              <a:rPr lang="en-GB" dirty="0"/>
              <a:t> the lower the 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pH is a scale of how acidic or alkaline a solution 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Acids range from pH 0 to pH 6.</a:t>
            </a:r>
            <a:br>
              <a:rPr lang="en-GB" dirty="0"/>
            </a:br>
            <a:endParaRPr lang="en-GB" dirty="0"/>
          </a:p>
        </p:txBody>
      </p:sp>
      <p:sp>
        <p:nvSpPr>
          <p:cNvPr id="44" name="Left-Right Arrow 3">
            <a:extLst>
              <a:ext uri="{FF2B5EF4-FFF2-40B4-BE49-F238E27FC236}">
                <a16:creationId xmlns:a16="http://schemas.microsoft.com/office/drawing/2014/main" id="{C373788F-ECD2-495C-B9E8-B0A4A4BF4BC7}"/>
              </a:ext>
            </a:extLst>
          </p:cNvPr>
          <p:cNvSpPr/>
          <p:nvPr/>
        </p:nvSpPr>
        <p:spPr>
          <a:xfrm>
            <a:off x="2038011" y="4897455"/>
            <a:ext cx="8006080" cy="1478280"/>
          </a:xfrm>
          <a:prstGeom prst="leftRightArrow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accent6"/>
              </a:gs>
              <a:gs pos="75282">
                <a:schemeClr val="accent5"/>
              </a:gs>
              <a:gs pos="30700">
                <a:schemeClr val="accent4"/>
              </a:gs>
              <a:gs pos="83000">
                <a:srgbClr val="7030A0"/>
              </a:gs>
              <a:gs pos="100000">
                <a:srgbClr val="7030A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0       1       2       3       4       5      6    7    8    9    10    11    12    13    14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5BEE92F-9432-47D2-80C3-798478E2B110}"/>
              </a:ext>
            </a:extLst>
          </p:cNvPr>
          <p:cNvCxnSpPr>
            <a:cxnSpLocks/>
          </p:cNvCxnSpPr>
          <p:nvPr/>
        </p:nvCxnSpPr>
        <p:spPr>
          <a:xfrm flipV="1">
            <a:off x="6204211" y="6054844"/>
            <a:ext cx="0" cy="32089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C354EB4-BFB6-41FF-8DA6-8A3E219CDD6E}"/>
              </a:ext>
            </a:extLst>
          </p:cNvPr>
          <p:cNvSpPr txBox="1"/>
          <p:nvPr/>
        </p:nvSpPr>
        <p:spPr>
          <a:xfrm>
            <a:off x="5425119" y="6408442"/>
            <a:ext cx="155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pH 7 is </a:t>
            </a:r>
            <a:r>
              <a:rPr lang="en-GB" b="1" dirty="0"/>
              <a:t>neutral</a:t>
            </a:r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172556-54E3-4E1F-912E-5BF44BD3418E}"/>
              </a:ext>
            </a:extLst>
          </p:cNvPr>
          <p:cNvSpPr txBox="1"/>
          <p:nvPr/>
        </p:nvSpPr>
        <p:spPr>
          <a:xfrm>
            <a:off x="100861" y="6059164"/>
            <a:ext cx="2491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0 = Strong acid</a:t>
            </a:r>
            <a:br>
              <a:rPr lang="en-GB" dirty="0"/>
            </a:br>
            <a:r>
              <a:rPr lang="en-GB" dirty="0"/>
              <a:t>High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AF6413-8BE2-485E-94A1-3286F16EEF29}"/>
              </a:ext>
            </a:extLst>
          </p:cNvPr>
          <p:cNvSpPr txBox="1"/>
          <p:nvPr/>
        </p:nvSpPr>
        <p:spPr>
          <a:xfrm>
            <a:off x="5177587" y="4273035"/>
            <a:ext cx="2402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pH 6 = Weak acid</a:t>
            </a:r>
            <a:br>
              <a:rPr lang="en-GB" dirty="0"/>
            </a:br>
            <a:r>
              <a:rPr lang="en-GB" dirty="0"/>
              <a:t>low concentration of H</a:t>
            </a:r>
            <a:r>
              <a:rPr lang="en-GB" baseline="30000" dirty="0"/>
              <a:t>+</a:t>
            </a:r>
            <a:endParaRPr lang="en-GB" dirty="0"/>
          </a:p>
        </p:txBody>
      </p:sp>
      <p:sp>
        <p:nvSpPr>
          <p:cNvPr id="50" name="Left Bracket 49">
            <a:extLst>
              <a:ext uri="{FF2B5EF4-FFF2-40B4-BE49-F238E27FC236}">
                <a16:creationId xmlns:a16="http://schemas.microsoft.com/office/drawing/2014/main" id="{30E1F5EB-A6E1-4D4B-AB24-A13064E244B8}"/>
              </a:ext>
            </a:extLst>
          </p:cNvPr>
          <p:cNvSpPr/>
          <p:nvPr/>
        </p:nvSpPr>
        <p:spPr>
          <a:xfrm rot="5400000">
            <a:off x="4190953" y="3423022"/>
            <a:ext cx="283975" cy="3416221"/>
          </a:xfrm>
          <a:prstGeom prst="leftBracket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3AA0E2-7082-4BA3-A3C5-31F17A272ECA}"/>
              </a:ext>
            </a:extLst>
          </p:cNvPr>
          <p:cNvSpPr txBox="1"/>
          <p:nvPr/>
        </p:nvSpPr>
        <p:spPr>
          <a:xfrm>
            <a:off x="84736" y="4466850"/>
            <a:ext cx="146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The pH Scale: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533F319-06FC-4455-8F95-8371F9D3900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2800" y="1722600"/>
              <a:ext cx="10716480" cy="49111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533F319-06FC-4455-8F95-8371F9D390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3440" y="1713240"/>
                <a:ext cx="10735200" cy="4929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1723FD-90EE-48C4-8D14-FB0BCEA0C8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91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78"/>
    </mc:Choice>
    <mc:Fallback xmlns="">
      <p:transition spd="slow" advTm="143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04974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04948 -0.000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4974 0.0002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04948 -0.0004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04974 0.0002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4948 -0.000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111E-6 L -0.04974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948 -0.000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-0.04974 0.0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0.04948 -0.000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04974 0.0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4948 -0.0004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04974 0.0002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04948 -0.0004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04974 0.000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04948 -0.0004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-0.04974 0.000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4948 -0.000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4974 0.0002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04948 -0.000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04974 0.000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0.04948 -0.0004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04974 0.0002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5.55112E-17 L 0.04948 -0.0004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4974 0.000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96296E-6 L 0.04948 -0.0004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 uiExpand="1" build="p"/>
      <p:bldP spid="44" grpId="0" animBg="1"/>
      <p:bldP spid="46" grpId="0"/>
      <p:bldP spid="48" grpId="0"/>
      <p:bldP spid="49" grpId="0"/>
      <p:bldP spid="50" grpId="0" animBg="1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3|8.8|3.9|1.8|15|1.2|8.3|7.5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0.8|0.6|0.5|0.7|0.6|0.8|0.8|0.4|0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6.5|2.4|1.7|2.5|2.8|11|6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8.7|13.4|12.1|7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2|2.7|2|3.3|2.2|2|2|0.9|9.3|16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1|0.8|6.1|0.8|11|7.8|3.9|2.1|10.2|2.7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4|3.8|1.8|4.9|7.3|5.6|6.4|5.9|4|8.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6|0.9|0.6|0.7|3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1|0.1|0.1|0.1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.2|2.6|21.1|22.6|7.4|7|17.3|4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2.9|1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15.7|14.4|17.9|9.4|15.9|7.1|16.4|21.3|14.5|7.6|16.2|8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8.4|7.7|3.8|4.7|3.5|9.2|14.2|13|3.2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9|4.8|10.6|25|5.1|33.9|7|12.5|1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6.1|18.8|4.7|42.1|25.9|6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1757</Words>
  <Application>Microsoft Office PowerPoint</Application>
  <PresentationFormat>Widescreen</PresentationFormat>
  <Paragraphs>291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Office Theme</vt:lpstr>
      <vt:lpstr>Acids and Alkalis</vt:lpstr>
      <vt:lpstr>Alkalis</vt:lpstr>
      <vt:lpstr>Alkalis</vt:lpstr>
      <vt:lpstr>Alkalis and pH</vt:lpstr>
      <vt:lpstr>Alkalis and pH</vt:lpstr>
      <vt:lpstr>Task: Complete the questions on Alkalis</vt:lpstr>
      <vt:lpstr>Self assessment &amp; Corrections</vt:lpstr>
      <vt:lpstr>PowerPoint Presentation</vt:lpstr>
      <vt:lpstr>Acids</vt:lpstr>
      <vt:lpstr>Neutralisation</vt:lpstr>
      <vt:lpstr>Neutralisation</vt:lpstr>
      <vt:lpstr>Task: Complete the questions on Acids &amp; Neutralisation.</vt:lpstr>
      <vt:lpstr>Self assessment &amp; Corrections</vt:lpstr>
      <vt:lpstr>Self assessment &amp; Corrections</vt:lpstr>
      <vt:lpstr>Self assessment &amp; Corrections</vt:lpstr>
      <vt:lpstr>Self assessment &amp; Corrections</vt:lpstr>
      <vt:lpstr>Self assessment &amp; Corrections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Neutralisation with Alkalis and pH</dc:title>
  <dc:creator>TullL</dc:creator>
  <cp:lastModifiedBy>B Waite</cp:lastModifiedBy>
  <cp:revision>32</cp:revision>
  <dcterms:created xsi:type="dcterms:W3CDTF">2017-08-23T10:19:31Z</dcterms:created>
  <dcterms:modified xsi:type="dcterms:W3CDTF">2021-01-06T10:09:36Z</dcterms:modified>
</cp:coreProperties>
</file>