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tags/tag1.xml" ContentType="application/vnd.openxmlformats-officedocument.presentationml.tags+xml"/>
  <Override PartName="/ppt/ink/inkAction7.xml" ContentType="application/vnd.ms-office.inkAction+xml"/>
  <Override PartName="/ppt/tags/tag2.xml" ContentType="application/vnd.openxmlformats-officedocument.presentationml.tags+xml"/>
  <Override PartName="/ppt/ink/inkAction8.xml" ContentType="application/vnd.ms-office.inkAction+xml"/>
  <Override PartName="/ppt/tags/tag3.xml" ContentType="application/vnd.openxmlformats-officedocument.presentationml.tags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Action9.xml" ContentType="application/vnd.ms-office.inkAction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Action10.xml" ContentType="application/vnd.ms-office.inkAction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Action11.xml" ContentType="application/vnd.ms-office.inkAction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Action12.xml" ContentType="application/vnd.ms-office.inkAction+xml"/>
  <Override PartName="/ppt/ink/inkAction13.xml" ContentType="application/vnd.ms-office.inkAction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4" r:id="rId5"/>
    <p:sldId id="259" r:id="rId6"/>
    <p:sldId id="275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DAE3F3"/>
    <a:srgbClr val="FFFFFF"/>
    <a:srgbClr val="000000"/>
    <a:srgbClr val="8282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6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26:42.613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95 6822,'0'0'2082,"0"0"-512,0 0 63,0 0 1,0 0-577,0 0-96,0 0 192,7-7-96,-1 7-352,0 0-33,-6 0-63,6 0-321,1 0-192,5-6-32,-5 6 0,5 0-64,1 0 0,-1 0-224,1 0-320,-1 0-65,1 0 65,-1 0 223,-5 0-63,5 0 32,-5 0 127,-1 0 65,0 0-32,7 0-64,-13 0-65,6 0-159,0 0 128,-6 0 31,7 0 97,-7 0-32,0 0 128,0 0 32,0 0 96,0 0 32,0 0 64,0 0 192,0 0-160,0 0 193,0 0-193,0 0 32,0 0-96,0 0-64,0 0 0,0 0-96,0 0-96,0 0 95,0 0 97,0 0-32,0 0 32,6 0 0,-6 0-32,0 0 32,0 0-64,0 0 32,6 0 0,-6 0-192,6 0-64,-6 0 32,7 0 31,-7 0-447,0 0 415,6 0-191,-6 0 416,6 0-160,-6 0 160,0 0 32,0 6 0,7-6 0,-7 0 0,6 0 32,0 0-32,0 0 0,1 0 0,-1 0 0,0 0-32,1 0-128,-1 0-129,-6 7 65,6-7 32,0 0-64,-6 0 96,0 0 64,7 0 31,-7 0 33,0 0 32,0 0 0,0 0 0,0 0 0,6 0 0,-6 0 0,0 0 0,0 0 0,6 0 0,-6 0 0,6 0 0,-6 0 32,0 0-32,7 0-32,-7 0-64,6-7-96,-6 7-288,6-6-97,-6 6-192,7-6 161,-1-1 127,0 1 289,-6 6 160,6-6 32,-6 6 0,0-6 0,7-1 0,-7 7-32,6-6-96,-6 0-160,6 6-289,1-7-928,-7 7 672,6-6 224,-6 6 193,6 0-96,0 0 287,-6-6 225,7 6 32,-1 0 32,0 0-32,1-6 257,-1 6-289,0-7 0,-6 7 32,6 0-32,-6 0 256,0 0 160,0 0 513,0 0-480,0 0 191,0 0-351,0 0-289,0 0-1410,0 0-2754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27:42.731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6 1 1345,'0'0'1506,"0"0"-1122,0 0 353,0 0-193,0 0-512,-6 0-32,6 0-128,0 0-641,0 0 289,0 0-1442,0 0 961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04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9385,'0'0'2915,"0"0"-1474,0 0-1441,0 0-160,0 0-2210,0 0-3556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04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8264,'53'22'2146,"-53"-22"-1506,0 0 33,0 0-673,0 0-1794,0 0-4964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04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8648,'0'0'2467,"0"0"-1539,0 0 1,0 0-929,0 0-192,0 0-2338,8 0-1282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05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4516,'0'0'6470,"0"0"-4868,0 0-577,0 0 32,0 0-1025,0 0-32,0 0-1634,0 0-1633,0 0-5701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05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1858,'45'30'3523,"-45"-30"-3299,0 0-64,0 0 353,0 0-161,0 0 417,15 15-224,-7-15-545,-8 0-1218,0 0-3106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05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6118,'0'0'3139,"0"0"-1506,0 0-384,0 0-63,0 0-1186,0 0-481,0 7-1921,0-7-4677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06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1 673,'0'0'3075,"0"0"-3075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06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9161,'0'0'3619,"0"0"-2786,0 0-801,0 0-32,0 0-1794,0 0-4836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06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16 8456,'0'0'4132,"0"0"-1121,0 0-641,0 0-1281,0 0-1089,0 0-512,-8-15-2179,8 15-3651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06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31 7431,'0'0'2114,"0"0"-1441,0 0-129,0 0-544,0 0-192,0 0-2274,-22-30-5382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27:49.247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309 759 673,'-19'0'2338,"19"0"-384,0 0-65,0 0-575,0 0-97,0 0-224,-6 0-545,6 0 97,0 0-225,0 0 96,0 0 65,0 0 63,0 0 353,0 0 160,0 0 64,-7 0-192,7 0-160,0 0-257,-6 0-159,6 0-161,0 0-128,-6 0-32,6 0-32,0 0 0,0 0 32,-7 0 32,7 0-32,0-6 0,-6 6 0,6 0 0,-6 0-32,6 0 0,-6-7 0,6 7 0,0 0 0,-7 0 0,7-6 32,-6 6-32,6 0 0,-6 0 0,6 0-64,0 0 64,-7 0 0,7 0 0,0-6-32,0 6 32,0 0 0,0 0-64,-6 0 64,6-6 0,0 6 0,0 0 32,-6 0-32,6 0 0,0 0 0,-6 0-32,6-7 32,-7 7-32,7 0 32,0 0-32,0-6 64,0 6-32,-6 0 32,6 0-32,0-6 0,-6 6 0,6 0-32,0 0 32,0-6-32,0 6 32,0 0 96,0 0-64,0-7 0,0 7-32,0 0 0,0-6 32,-7 6-32,7 0 0,0 0 0,0 0 0,0-6 0,0 6 32,0 0 32,0-7 64,0 7-31,0-6 31,0 6-32,0 0-64,0-6 0,-6 6-32,6 0 0,0 0 0,0 0 0,0-6 32,0 6-32,0 0 96,0 0-32,0 0 64,0-7-64,0 7-64,-6 0 32,6 0-32,0 0 0,0 0 0,0 0 0,0-6 0,0 6 0,0 0 0,0 0 0,0 0 0,0 0 0,0 0-32,0 0 32,0 0 0,0 0 0,0 0 0,0 0 0,0-6 0,0 6 0,0 0 0,0 0 0,0 0 0,0 0-32,0 0 32,0 0-64,0-6-32,0 6-32,0 0 32,0 0 64,0 0 32,0 0 0,0 0 0,0 0 0,0 0 0,0 0-32,0-7 32,0 7 0,0 0 32,0 0-32,0 0 32,-7-6-32,7 6-32,0-6 32,0 6 32,0 0-32,-6-6 0,6 6 0,0 0 0,-6-7 64,6 7-64,0 0 0,0-6 0,-6 6 0,6-6-32,0 6 32,0 0 32,0 0 64,0-7-32,0 7 0,0 0 32,-7-6-96,7 6 0,0 0-32,0-6 64,0 6-32,0 0 32,0 0 128,0 0 33,0 0-33,0-6-96,0 6-32,0-7-32,0 7-32,0 0 32,0-6 0,0 6 0,-6 0 0,6-6 32,0 6-32,0 0 0,0-6 0,0 6 0,0 0 0,0-7-32,0 7 32,0 0 0,0-6 32,0 6 0,0 0 64,0 0 32,0 0-32,0-6-96,0-1 0,0 7 0,-6-6 0,6 0 32,0 6-32,-7-6 0,7 6 0,0 0 0,0-7 32,0 7 32,0-6 0,0 6-64,0 0 0,0-6 0,0 6 0,0 0 32,0 0-32,0-6 32,0 6-32,0 0 0,0 0-32,0-7 32,0 7 0,0 0 32,0-6 32,-6 6-64,6-6 32,0 6 0,0-6-32,0 6 0,0-7 0,0 7 0,0-6 0,0 6 0,0 0 0,0-6 32,0 6-32,0 0 0,0-7 0,0 7 0,0-6 0,0 6 0,0 0 33,0-6-1,0 6-32,0-6 0,0 6 0,0-7 32,0 7-32,0 0 32,0-6-32,0 6 0,0-6 32,0 6-32,-6-6-32,6 6 32,0 0 32,0-7-32,0 7 0,0 0 0,0 0 0,0-6 0,0 6 0,0-6 0,0 6 0,0 0 0,-6-6 0,6 6 0,0-7 0,0 7-32,0-6 32,0 6 0,0 0 0,0 0 0,0 0 0,0 0 32,0-6-32,0 6 32,0 0-32,0 0 0,0-7 0,0 7-32,0-6 0,0 6 32,0-6 0,0 6 32,0 0 0,0 0-32,-7-6 0,7 6 0,0 0 0,0-7 0,0 7-32,0 0 32,0-6-32,0 6 32,0 0 32,0 0-32,0 0 32,0-6-32,0 6 0,0 0 0,0-6 0,-6 6 0,6-7 32,0 7-32,0-6 0,-6 6 0,6-6 0,0 6 0,0-6 0,0 6 0,0 0 0,0 0 0,0 0 0,0 0 0,0 0 0,0 0 0,0-7 0,0 7 0,0 0 0,-7-6 0,7 6 0,0 0 0,0-6-32,0 6 32,0 0 0,0 0 0,0-7 0,0 7 32,0 0-32,0 0 0,0-6 0,0 6 0,0 0-32,0 0 32,0-6 0,0 6 0,0 0 0,0 0 0,0 0 32,0 0-32,0 0 0,0-6 0,-6 6 0,6 0 0,0-7 0,0 7 32,0 0-32,0-6-32,0 6 32,0 0 0,0 0 0,0 0 0,0-6 32,0 6-32,-6 0 0,6 0 0,0-6 0,0 6 0,0-7 0,0 7-32,0 0 0,0 0 32,0 0 0,0 0 32,0 0-32,0 0 0,0 0 32,0 0-32,0-6-32,0 6 32,0 0 32,0 0-32,-6 0-32,6-6 32,0 6 0,0-7 0,0 7 0,0 0 0,0 0 32,0-6-32,0 6 0,0 0 0,-7 0 0,7 0 0,0-6 0,0 6 0,0 0 0,0 0 0,0 0 0,0-6-32,0 6 32,-6 0 0,6 0 0,0 0 32,0 0-32,0 0 0,0 0 32,0 0-32,0 0 0,0 0 0,0-7-32,0 7 0,0 0 32,0 0 0,0 0 0,0 0 0,-6 0 0,6 0 0,0-6 0,0 6-32,0 0 32,0-6 0,0 6 0,0 0-64,0 0 32,0 0 32,0-6 0,0 6 0,0 0 32,0 0-32,0 0 32,0 0-32,-7 0 0,7 0 0,0-7 0,0 7 0,0 0-32,0 0 0,0-6 32,0 6 32,0 0-32,0 0 0,0-6 32,0 6-32,0 0 0,0 0 0,0-6 32,0 6-32,0 0 0,0 0 0,0 0 32,0 0-32,0-7 0,0 7 0,-6 0 0,6-6 0,0 0 0,0 6 0,0 0 0,0-7 0,0 7 32,0 0 32,0 0 0,0 0-32,0 0 32,0 0-64,0-6 0,0 6-32,0 0 0,0 0 32,0 0 0,0 0 0,0 0 0,0-6 0,0 6 0,0 0 0,0 0 0,0 0 0,0 0 0,0 0 0,0-6 0,0 6 0,0 0-32,0 0 0,0 0 32,0 0 0,0 0 0,0 0 0,0 0 0,0 0 32,0 0-32,0 0 0,0 0 0,0 0 0,0-7 0,0 7 0,0 0 0,0-6-32,0 6 32,0 0 0,0 0 0,0-6 0,0 6-32,0 0 32,0 0 32,0 0-32,0 0 0,0 0 0,0 0 0,0 0 0,0 0-32,0 0 32,0 0 0,0 0 32,0 0 0,0 0 0,0 0 0,0 0 0,0-6-32,0 6 0,0 0-32,0 0 0,0 0 32,0 0-32,0 0 32,0 0 32,0 0-32,0 0 0,0 0 0,0 0 0,0 0 0,0 0 32,0 0-32,0 0 0,0-7 0,0 7-32,0 0-128,0 0 160,0 0 32,0 0-32,0 0 0,0 0 0,0 0 0,0 0 0,0 0 0,0 0 32,0 0-32,0 0 32,0 0-32,-6 0 0,6 0 0,0-6 0,0 6 0,0 0 0,0 0 0,0 0 0,0 0 0,0 0 32,0 0-32,0 0 0,0 0 0,0 0 0,0 0 0,0 0 0,0 0 0,0 0 32,0 0 0,0 0-32,0 0 0,-6 0-32,6-6 32,0 6-32,0 0 32,0 0-64,0 0 64,0 0 0,0 0 0,0 0 0,0 0 0,0 0 0,0 0 32,0 0-32,0 0 0,0 0 0,0 0-32,0 0 32,0 0 0,0 0 0,0 0 0,0-6 0,0 6-32,0 0 32,0 0-32,0 0 32,0 0 32,0 0-32,0 0 0,0 0-32,0 0 32,0 0-32,0 0 0,0 0 0,0 0 0,0 0 0,0 0 32,0 0-32,0 0-33,0 0 33,0 0-32,0 0-32,0 0 32,0 0 64,0 0 0,0 0 0,0 0-32,0 0 32,0 0 0,0 0-32,0 0-32,0 0-64,0 0 64,0 0-32,0 0 32,0 0 32,0 0 32,0 0-32,0 0 0,0 0 0,0 0-32,0 0 64,0 0 0,0 0 0,0 0 0,0 0 0,0 0 32,0 0-32,0 0 32,0 0 0,0 0 0,0 0-32,0 0 0,0 0-32,0 0 0,0 0 32,0 0 0,0 0 0,0 0 0,0 0 64,0 0-32,0 0-32,0 0 0,0 0 0,0 0-32,0 0 0,0 0 0,0 0 0,0 0 0,0 0-32,0 0-65,0 0 97,0 0 32,6 0 0,0 0 0,-6 0 0,6 0 0,-6 0 0,0 0 0,7 0 0,-7 0 0,0 0 0,6 0 0,-6 0 0,0 0 0,6 0 0,-6 0 0,0 6 0,0-6 32,7 0-32,-7 0 0,0 0 0,0 0 0,6 0 0,-6 0 0,0 0 0,0 0 0,0 0 0,6 6 0,-6-6 0,0 0 0,0 0 64,0 0-64,6 0 0,-6 0 0,0 0-64,0 0 128,0 0-31,7 0-33,-7 0 0,0 0 0,6 0 0,-6 0 0,0 0 0,6 0 0,-6 0 0,0 0 0,7 0 0,-7 0 0,0 0 0,6 0 32,-6 0-32,0 0 0,6 0 0,-6 0 0,0 0 0,0 0 0,6 0 0,-6 0-32,0 0 32,0 0 0,7 0 32,-7 0-32,0 0-32,6 0 32,-6 6 0,0-6 0,6 0-33,-6 0-31,0 7 64,0-7-32,7 0 32,-7 6 32,0-6-32,6 6 0,-6 0 0,0-6 257,6 7-65,-6-1-128,0 0 32,6-6-96,-6 6 0,0 1 32,0-7 32,0 6 0,7 0 32,-7-6-96,0 7 32,0-1 0,0 0-32,6 0 0,-6 1 32,0-1 64,0 0-32,6 0 193,-6-6 31,0 7-256,7-1 32,-7-6-32,0 6-32,6-6 0,-6 6 0,0 1 0,0-1 32,6 7 32,-6-7-64,7 6 0,-1 1 1378,0-1-1058,-6-5 224,6-1-191,-6 0-225,7 1 96,-7-1-192,6-6 64,-6 6-64,6 0-32,-6 1 0,0-7 32,0 6 0,7 0 0,-7-6-32,0 6 32,0 1 32,0-1 64,0-6-96,0 6-32,0 0 129,0 1-129,0 5 32,0-5-32,6-1 32,-6 0 0,0-6 0,0 0 0,0 6-32,0-6 32,0 0-32,0 0 0,0 0 32,0 0 0,0 0-32,0 7 32,0-7 0,0 0 64,0 0-96,0 6 0,0-6 0,0 0 0,0 6 0,0 0 0,0-6 32,0 7 192,0-7-128,0 6-64,0-6 0,0 0-32,0 6 0,0-6 0,0 6 32,0-6 0,0 7 0,0-1 1,0 0 63,0-6 32,0 7-32,0-1-64,0 0 64,0 0-32,0 1 32,0-1 64,0-6-32,0 6-96,0-6 64,0 6-96,0-6 0,0 7 0,0-1 0,0 0 0,0-6 0,0 6 0,0 1 33,0-1-1,0 0 32,0 1 32,0-1 32,0 0-64,0 0 0,0 1 32,0-1-96,0 0 32,0 0 0,0 1-32,0-1-32,0 0 32,0 1 0,0-1 0,0 0 32,0 0-32,0-6 0,0 7 32,0-1 0,-6-6-32,6 0 0,0 6 0,0 0 0,0 1-32,-7-1-32,7 0 0,0-6-224,-6 6-449,6 1-448,0-1-769,-6-6-833,6 0-4131,-7 0-6663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06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23 6919,'0'0'4452,"0"0"-1858,0 0-480,0 0-1601,0 0-513,0 0-1410,-8-22-2145,8 22-1666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07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53 9993,'0'0'1922,"0"0"-673,0 0-672,0 0-577,0 0-801,-7-45-1729,7 45-929,0-8-1378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07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 5733,'0'0'2531,"0"0"-1506,0 0 128,0 0-673,0 0-480,0 0-640,-8-7-1442,8 7-1698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07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6214,'0'0'2626,"0"0"-416,0 0 769,0 0-512,0 0-1987,0 0-480,0 30-737,0-30-2370,0-8-5028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07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5797,'0'0'929,"0"0"192,0 0-1121,0 0-32,0 0-4035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07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3395,'22'37'4388,"-22"-37"-2434,0 0-352,0 0-417,0 0-993,0 0-192,15 45-1345,-7-45-4453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03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53 929,'0'0'2178,"0"0"-1794,0 0 257,0 0-641,0 0-609,0 0-448,0-7 1057,0 7 385,0 0 415,0 0 354,0 0 127,0 0-64,0 0-160,0 0-705,0 0-352,0 0-1858,0 0-3907</inkml:trace>
  <inkml:trace contextRef="#ctx0" brushRef="#br0" timeOffset="4148.031">1 1 7944,'0'0'1217,"0"0"-1089,0 0 128,0 0-256,0 0-1153,0 0-2851</inkml:trace>
  <inkml:trace contextRef="#ctx0" brushRef="#br0" timeOffset="4311.967">1 1 6086,'52'37'2210,"-52"-37"-577,0 0-480,0 0-800,0 0-353,0 0-2178,0 0-3812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08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8 7399,'0'0'2530,"0"0"-672,0 0 544,0 0-1088,0 0-834,0 0-384,-15-8-96,15 8-1505,0 0-2019,0 0-4964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08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3107,'-8'22'1121,"8"-22"64,0 0-768,0 0-417,0 0-353,0 0-3683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08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6214,'0'0'2178,"0"0"577,0 0-609,0 0 64,0 0-1442,0 0-543,0 0-225,0 0-193,0 0-2081,0-8-4164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27:54.279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289 119 2691,'0'0'1729,"0"0"-544,0 0-256,0 0-224,0 0 0,0 0-193,0 0 801,0 0-512,0 0-128,0 0-353,0 0 64,0 0-256,0 6 161,0-6-65,0 0 288,0 0 129,0 0-96,0 6-1,0-6-224,0 0 225,0 0-129,0 7-160,0-7-127,0 0-1,0 0-96,0 0-32,0 0 0,0 0 32,0 0-32,0 0 0,0 0 32,0 0 0,0 0 32,0 0 32,0 0-64,0 0 64,0 0 64,0 0-32,7-7-32,-7 7-31,0 0-1,0-6-64,0 0 0,0 6 0,0-6 0,0 6-32,0 0 0,0 0-33,0 0 33,0 0 0,0 0 32,0 0 0,0 0 0,0 0 0,0 0 0,0-7-32,0 7 32,0 0 0,0 0 0,0 0-32,0 0 0,6-6-64,-6 6 32,0 0 32,0 0 32,0 0 32,0 0 96,0 0 32,0 0 1,0-6-129,0 6-32,0 0 0,0 0 0,0 0 0,0 0 0,0 0 0,0-6 0,0 6-32,0 0 0,0 0 32,0 0 0,0 0 0,-6 0 32,6-7 0,0 7 96,0 0 32,0 0-64,0 0 32,0 0-32,0 0-64,-7 0-32,7 0 0,0-6 0,0 6-32,0 0 32,0 0 0,0 0 0,0 0 0,0-6 0,0 6 32,0 0 0,0 0 0,0 0 193,-6 0-65,6 0-128,0 0 0,0 0-32,0 0 0,0 0 0,0 0-32,0-6 32,0 6 0,0 0 32,0 0 0,0 0 96,0 0 96,0 0-32,0 0-64,0 0-32,0 0-96,-6 0 33,6 0-33,0 0 0,0 0 0,0 0 0,0 0 0,0 0 64,0-7 32,0 7-96,0 0 32,0 0 32,-7 0-64,7 0 64,0 0-32,0 0 0,-6 0 0,6 0 0,0 0-32,-6-6 64,6 6-64,0 0 128,0 0-96,0 0 96,0 0-96,0 0 64,0 0-96,0 0 96,-6 0-96,6 0 65,0 0-33,0 0 32,0 0-64,0 0 32,-7-6-32,7 6 32,0 0-32,0 0 32,0 0 0,0 0 0,-6 0 32,6 0-32,0 0 32,0-6-64,0 6 0,0 0 64,-6 0 32,6 0-64,0 0 64,0 0-64,0 0 0,0 0-32,0 0 32,0 0-32,0 0 32,-7 0 0,7 0 0,0 0 32,-6 0-64,6 0 0,0 0 0,-6 0 0,6 0 0,0 0 0,-6 0 0,6 0 0,0-7 0,-7 7 0,7 0 0,0 0 0,-6 0 0,6 0 0,0 0 0,-6 0 32,6 0 1,-7 0-33,7 0 0,0 0 32,0 0-32,-6 0 32,6 0-32,0-6 0,0 6 0,0 0 0,0 0 32,0 0-64,0 0 32,0 0 0,-6 0 0,6 0 32,0 0-32,0 0 0,-6 0 0,6 0 0,0 0 0,0 0 0,-7-6 0,7 6 0,0 0 0,-6 0 0,6 0 0,0 0 0,0 0 0,0 0 32,-6 0-32,6 0 0,0 0 0,0 0-32,-7 0 0,7 0 0,0 0 32,0 0 32,-6 0 0,6 0-32,-6 0 0,6 0 0,0 0 32,-6 0 0,6 0-32,-7 0 32,7 0-32,-6 0 0,6 0 0,0 0 0,0 0 0,0 0-32,0 0 0,0 0 32,-6 0 0,6 0-32,0 0 32,0 0-32,0 0 32,0 0 0,-7 0 0,7 0 0,0 0 0,0 0-32,0 0 32,0 0 0,0 0-32,0 0 32,0 0 0,0 0 0,0-6 32,-6 6-64,6 0 32,0 0 0,0 0-65,0 0 65,-6 0-96,6 0 0,0 0 64,-6 0 0,6 0 0,0 0 0,0 0 32,0 0-32,0 0 32,0 0-32,-7 0 32,7 0 0,0 0 0,0 0-64,0 0-32,0 0-32,-6 0 64,6 0 32,0 0 32,0 0-32,0 0 32,0 0 0,0 0 0,-6 0 0,6 0 0,0 0-32,0 0-64,0 0-65,-6 0 97,6 0-32,0 0 96,-7 0-32,7 0 64,0 0-32,0 0 0,0 0 0,0 0 0,0 0-32,0 0 32,0 0 0,0 0 0,0 0 0,0 0 0,-6 0 0,6 0 0,0 0 0,0 0 0,0 0 0,0 0 0,0 0 0,0 0 0,0 0 0,0 0 0,0 0 0,0 0 0,0 0 0,0 0 0,0 0 0,0 0 0,0 0-32,0 0-32,0 0 0,0 0 32,-6 0 32,6 0-32,0 0 32,0 0 0,0 0-32,0 0 32,0 0-64,0 0-64,0 0 96,0 0-128,0 0 128,0 0-32,0 0 64,0 0 0,0 0 32,-7 0-32,7 0 0,0 0-32,0 0 0,0 0-65,-6 0-159,6 0 0,0 0 0,0 0 224,0 0 0,0 0 32,0 0 0,0 0 0,0 0 32,0 0-32,0 0 0,0 0 32,0 0 0,0 0 0,0 0 0,0 0-32,0 0-32,0 0 32,0 0 0,0 0 0,-6 0 0,6 0 0,0 0 0,0 0 0,0 0 0,0-7-32,0 7 32,0 0-32,0 0 0,0 0 0,0 0 32,0 0 0,0 0 32,0 0-32,0 0 32,-6 0-32,6 0-32,0 0 32,0 0 0,0 0 0,0 0-32,0 0 0,0 0 0,0 0 0,0 0 32,0 0 0,0 0 32,0 0-32,0 0 32,0 0 0,0 0-32,0 0-32,0 0 32,0 0-32,0 0 32,0 0 0,0 0 0,0 0 0,0 0 32,0 0 32,0 0-64,0 0 32,-7 0-32,7 0 0,0 0 0,0 0 0,0 0 0,0 0-32,0 0 32,0 0 0,0 0 0,0 0 32,0 0-32,0 0 0,0 0 64,0 0-32,0 0 0,0 0-32,0 0 0,0 0 0,0-6 0,0 6 0,0 0-64,0 0 64,0 0 32,0 0-32,0 0 0,0 0 0,0 0-32,0 0 32,0 0-32,0 0 0,0 0-32,0 0 64,0 0 0,0 0 0,0 0 64,0 0 0,0 0 0,0 0-64,0 0 32,0 0-32,0 0 32,0 0-32,0 0 0,0 0 0,0 0 0,0 0 0,0 0 0,0 0 128,0 0-96,0 0 0,0 0 0,0 0-32,0 0-32,0 0 0,0 0 64,0 0-32,0 0 32,0 0 0,0 0 0,0 0 0,0 0-32,0 0 32,0 0-32,0 0 32,0 0-32,0 0 0,0 0 0,0 0 0,0 0 32,0 0-32,0 0 0,0 0-32,0 0 32,0 0 0,0 0 0,0 0 0,0 0 0,0 0 32,0 0-32,0 0 0,0 0 0,0 0 0,0 0 0,0 0-32,0 0-32,0 0 64,0 0 0,0 0 32,0 0 0,0 0 32,0 0-32,0 0-32,0 0-32,0 0 32,0 0-64,0 0-32,0 0 0,0 0 64,0 0 32,0 0 0,0 0 32,0 0 128,0 0-32,0 0-32,0 0-64,0 0 33,0 0-65,0 0 0,0 0-33,0 0 33,0 0 0,0 0 33,0 0 63,0 0 64,0 0 160,0 0-128,0 0 64,0 0-127,0 0-65,0 0-64,0 0 0,0 0 0,0 0 0,0 0 0,0 0 64,0 0 224,0 0 64,0 0 65,0 0-97,0 0-192,0 0-128,0 0-32,0 0-480,0 0-706,0 0-896,0 0-2466,0 0-2146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08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2755,'0'37'1473,"0"-37"-480,0 0 352,0 0-384,0 0-224,0 0-353,-15 15-384,15-15-320,0 0-2595,0 0-2018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09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5509,'0'0'1826,"0"0"96,0 0-32,0 0-865,0 0-673,0 0-320,-7 0-32,7 8-673,0-8-1024,0 7-1731,0-7-2433</inkml:trace>
  <inkml:trace contextRef="#ctx0" brushRef="#br0" timeOffset="127.337">8 0 1217,'8'30'3716,"-8"-30"-3076,0 0-287,0 0-353,0 0-1346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09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 6406,'0'0'2370,"0"0"-1953,0 0 1056,0 0 193,0 0-866,0 0-255,0-8-65,0 8-384,0 0-96,0 0-224,0 0-929,0 0-1601,0 0-3268</inkml:trace>
  <inkml:trace contextRef="#ctx0" brushRef="#br0" timeOffset="178.977">8 8 6022,'-7'37'4036,"7"-37"-1186,0 0-223,0 0-1410,0 0-1217,0 0-897,0 0-3043,0 0-4804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25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10826,'0'0'4196,"0"0"-672,0 0-866,0 0-864,0 0-481,0 0-128,9 0-416,-9 0-321,0 0-256,0-8-192,0 8-64,0-8-1986,0-1-3170,0 9-11500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26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7015,'0'0'4644,"0"0"-1793,0 0-833,0 0-417,0 0-1601,0 0-96,0 0-1377,-8 8-3236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26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4965,'0'0'4932,"0"0"-3650,0 0 63,0 0-576,0 0-769,0 0-1218,8-32-2465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27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16 3171,'0'0'2306,"0"0"-800,0 0 672,0 0-1666,0 0-512,0 0-769,-8-8 1,8 8-1026,0-8-1761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27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8360,'0'0'96,"0"0"-64,0 0 545,0 0 63,0 0-576,0 0-64,0 41 0,0-41-4708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27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32 11307,'0'0'1089,"0"0"-1057,0 0 993,0 0-1025,0 0-1121,0 0-2371,-16-32-2017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28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7687,'0'0'673,"0"0"-577,0 0-96,0 0 577,0 0-417,0 0 192,16 40 32,-16-40-384,0 0-32,0 0-7335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27:56.349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0 961,'0'0'1153,"0"0"128,0 0-288,0 0-32,0 0-609,0 0 481,0 0-384,0 0 447,0 0-511,0 0 223,0 0 33,0 0 0,0 0-65,0 0-95,0 0-225,0 0-160,0 0 32,0 0 0,0 0-32,0 0 32,0 0 129,0 0-33,0 0 256,0 0-31,0 0 95,0 0-127,0 0-1,0 0-288,0 0-32,0 0 0,0 0 97,0 0-33,0 7 0,0-7-96,0 0 64,0 0-96,0 0 128,0 6 32,0-6 97,0 0 31,0 0-96,0 0-128,0 0-64,0 0 0,0 6-32,0-6 0,0 0 0,0 7 0,6-7 0,-6 0 0,0 6 32,0-6-32,0 0 0,0 0 64,0 6-32,0-6 97,0 0-33,0 0 0,0 0-64,0 0 32,7 0-128,-7 6 64,0-6 0,0 7-32,6-7 32,-6 0 0,0 6 0,0-6 32,6 0-32,-6 0 0,0 0 0,0 0 0,0 0 0,0 0 64,0 0-64,0 6 32,0-6-32,0 0 0,0 0 0,0 0 0,0 0 0,0 7 0,0-7 0,0 0 32,0 0-32,0 0 0,0 0 32,0 0-32,0 6 0,0-6 32,0 0 32,0 0-64,0 0 0,0 0 0,0 0 0,0 0-64,0 0-128,0 0-449,0 0-448,0 0-673,0 0-31,0 0-802,0 0-2209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28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2402,'0'0'1570,"0"0"-1570,0 0-673,0 0-1281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29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 2883,'0'0'4804,"0"0"-3234,0 0-65,0 0-384,0 0-993,0 0 641,-8-8-769,8 8-4036,0 0-1537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29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4420,'0'0'2018,"0"0"-1441,0 0 800,0 0 321,0 0-1186,0 0-384,0 40-128,0-40-1121,0 0-5253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29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6726,'0'0'2595,"0"0"-1987,0 0 129,0 0-737,0 0-96,0 0-4869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30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6822,'0'0'1122,"0"0"-770,0 0 865,0 0-833,0 0-352,8 41-64,-8-33-832,0-8-2852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30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10346,'0'0'1473,"0"0"-1153,0 0 577,0 0-704,0 0-193,0 0-1762,0 0-1794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31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7879,'0'0'3075,"0"0"-2530,0 0-353,0 0-32,0 0-160,0 0-2306,0-16-2499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31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3491,'0'0'2306,"0"49"-704,8-41 640,-8 8-704,0 0-1154,8-7-384,-8-9-1313,0 0-3204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32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8328,'0'0'1281,"0"0"545,0 0 544,0 0-1697,0 0-673,0 0 0,8 40-1410,-8-40-2497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32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9353,'0'0'3139,"0"0"-1986,0 0 64,0 0 96,0 0-768,0 0-417,8 8-128,-8-8-96,0 0-2146,0 0-1570,8-8-1665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28:00.833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13 7 673,'0'0'544,"0"0"-448,0 0-96,0 0-96,0 0-64,0 0 160,0 0 320,-6-6 225,6 6 31,0 0 321,0 0 192,0 0 0,0 0-32,0 0-64,0 0-256,0 0-417,0 0-256,0 0 0,0 0-64,0 0 32,0 0 129,0 0 223,0 0 224,0 0 1,0 0-161,0 6-159,0-6-1,-7 0-64,7 0-128,0 0-32,0 0-32,0 6 129,0-6-33,0 0 96,0 0-96,0 7-32,0-7-32,0 0 32,0 0-32,0 6 0,0-6 32,0 0 161,0 0 63,0 6-160,0-6-32,0 0-32,0 0 32,0 6 1,0-6-129,0 0 64,0 7 64,0-7-32,0 0 96,7 0-64,-7 0-32,0 0-64,0 6 0,0-6-32,0 0 32,0 6 64,0-6-31,0 0-33,0 0-32,6 0 64,-6 7-64,0-7 32,0 0 0,0 0 64,0 6 32,0-6 32,0 0 96,0 0 1,0 0 63,0 6-96,0-6-128,6 0 0,-6 0 32,0 6 65,0-6-33,0 0 0,0 0 64,0 7-128,0-7 32,0 0 32,0 0 1,0 6 31,0-6 96,0 0-160,0 6 0,0-6-64,0 0 64,0 6 1,0-6-33,0 0-32,0 7 96,0-7-96,0 0 32,0 6 32,0-6 0,0 0-32,0 6-64,0-6-32,6 0 32,-6 7 97,0-7-65,0 6 64,0-6 32,0 6 0,0-6-128,0 0 64,0 6-32,0-6-32,0 0-32,0 7 64,0-7-32,0 0-32,7 6 0,-7-6-32,0 6 32,0-6 0,6 6 32,-6-6-32,0 0 0,0 0 0,0 0-32,0 7 32,0-7 0,0 0 0,6 0 32,-6 6-32,0-6 0,0 0 0,0 0 32,0 6-32,6-6 0,-6 0 0,0 0 32,0 7-32,0-7 0,0 0 0,0 6-32,0-6 64,0 0-32,0 6 32,0-6-32,7 0-32,-7 0 32,0 6 32,0-6-32,0 0 0,0 0-32,0 0 32,0 0 0,0 7 32,0-7-32,0 0-32,0 6 32,6-6 0,-6 0 32,0 6 0,0-6-32,0 0 0,0 0 0,0 6 97,0-6-65,0 0 64,0 0-64,6 7 0,-6-1-32,7-6 768,-7 6-607,0-6-161,6 7 32,-6-7 32,0 0-64,0 6 0,0-6 480,0 0-448,0 0 0,0 6 0,6-6-32,-6 0 0,0 6 0,0-6 32,0 0-32,0 7 0,0-7 32,6 6 1378,-6-6-1122,0 0-288,0 6 0,0-6 32,0 6 0,0 1 64,7-1 417,-7 0-481,0-6 32,0 7 192,0-7-96,0 0-160,0 0 0,6 0 32,-6 0-32,0 6 0,0-6 0,0 0 0,0 6 0,0-6 32,6 6 0,-6-6 0,0 7 96,0-7-96,0 0-32,7 6 0,-7-6-32,0 6 32,0 0 128,0-6-64,6 7-64,-6-7 161,0 6 63,0 0-192,6-6-32,-6 7 32,0-7 0,0 6 0,6-6 0,-6 6 64,0 0 32,0 1-64,7-7-32,-7 6 0,6 0 0,-6-6 0,0 7-32,0-1 0,6-6 0,-6 6 0,0-6 32,6 6 32,-6-6-32,0 0-32,0 7 32,0-7-32,0 6 33,0-6-33,0 6 32,0 0 32,0-6-32,0 7 0,0-1 32,0-6-64,0 6 32,7 1-32,-7-7 0,0 6 32,0-6 32,0 6-32,0-6 0,0 6 0,0 1-32,0-1 0,0 0 64,6 0-128,-6-6 128,0 7-64,0-7 0,0 6 0,0-6 0,0 6 32,0 1 0,0-7 0,0 6-32,0-6 0,6 6 0,-6 0 0,0-6-32,7 7 32,-7-1 0,0 0 0,0 0 0,0-6 0,0 7 64,0-7-64,0 6 32,0-6 0,0 6-32,0 1 0,6-1 0,-6 0 32,0-6-32,0 6 32,0 1-32,0-1 0,0 0 0,0 0 32,0-6-32,0 7 0,0-1 32,0 0-32,0 1 0,0-7 0,0 6 32,0 0-32,0-6 32,0 6-32,0-6 32,0 7-32,0-7 0,0 6 0,0 0 0,0-6 0,0 6 0,0-6 0,0 7-32,0-7 64,0 6-32,0-6 0,0 6 0,6 1 0,-6-1 32,0-6-32,0 6 0,0 0 0,0 1 0,0-7 0,0 6 0,6 0 0,-6 0 0,0 1 0,0-1 0,0 0 0,7 1 97,-7-7-97,0 6 32,0 0 0,6 0 32,-6 1 32,0-1-32,0 0 32,6 0-64,-6 1 0,0-1 32,7 0-64,-7 1 0,0-7 0,6 6 0,-6-6 0,0 6 64,0-6-64,6 6 32,-6 1-32,0-1-32,0 0 32,0 0 32,0 1-32,0-1 32,0 0-32,0-6 0,0 7 32,6-1-32,-6-6-32,0 6 32,0 0 0,0-6 0,0 7 32,0-1 0,0 0 0,0-6 32,0 6-64,0 1 32,0-1 0,0 0 32,0 7-64,0-7 32,0 0-32,0 1 0,0-1 32,7 0 0,-7 0-64,0-6 64,0 7-32,0-1 0,0-6-32,0 6 32,6 1 0,-6-1 97,0-6-97,0 6 0,0 0 0,0-6-32,6 7 32,-6-1 0,6 0 0,-6 0 64,0 1-32,0-1-32,0-6-32,0 6 32,0 1 32,0-1-32,0-6 0,7 6 0,-7 0 0,0-6 64,0 7-128,0-7 128,0 6-96,0 0 32,0-6 0,0 6 32,0 1-32,0-1 0,0 0-32,0 1 32,0-1 0,0 0 0,0 0 0,0 1 0,0-1 64,0 0-64,0-6-32,0 6 32,0-6 0,0 7 0,0-7 0,0 6-32,0 0 32,0 1 0,0-1 32,0 0-32,0 0 0,6-6 0,-6 7 0,0-1 32,0 0-64,6 0 64,-6 1-64,0-7 32,0 6 0,7 0 0,-7-6 0,0 7 0,0-7 0,6 6 0,-6-6 0,0 6 0,0-6 0,6 6 0,-6-6 0,0 0 0,0 7 0,6-7 0,-6 6 0,0-6 0,7 0 0,-7 6 0,0-6 0,0 0 0,0 6 32,0-6-32,6 7 0,-6-7 0,0 6 0,0-6 0,0 6 0,6-6 0,-6 7 0,0-7 0,0 6 0,0-6 32,0 6-32,6 0 0,-6 1 0,0-7 0,0 6 64,0 0-32,7-6-32,-7 6 32,0-6 0,0 7-32,0-7 0,0 0 0,6 0-32,-6 6 32,0-6 32,0 0-32,0 6 32,0-6 0,0 7-32,0-1 0,0-6 0,6 0 0,-6 6 0,0-6 0,0 0 0,0 6 0,0-6 0,0 7 64,0-7-64,7 6 0,-7 0 0,0-6 0,0 7 0,0-1 32,0-6-32,6 6 0,-6 0 32,0-6-32,0 7 0,6-7 0,-6 6 0,0-6 32,0 0-32,0 0 0,0 6 0,0-6 0,0 6 32,0-6-32,0 7 32,0-7-32,0 6 0,0-6 0,0 6 0,6 1 0,-6-7 0,0 6 0,0 0 0,0 0 0,0-6 0,0 7 0,0-1 0,0-6 0,0 6-32,7-6 64,-7 6-32,0 1 0,0-7 0,0 6 0,0 0 0,0 7 0,0-7 0,0 0-64,0 1-192,0-1-321,0 0-127,0 0-161,6 1 32,-6-1-256,0-6 32,0 6-192,6-6-1282,-6 0-4451,0 0-7144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32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6694,'0'0'321,"0"0"-257,0 0 672,0 0 97,40 48-833,-31-40-865,-9-8-896,8 0 127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32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 10890,'0'0'3011,"0"0"-2787,0 0-192,0 0 193,0 0-225,0 0-1666,0-24-2434,0 8-1825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33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8936,'0'0'577,"0"0"-449,0 0 289,0 0 447,0 0-864,-8 49-192,8-49-1602,0 0-5861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33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6566,'0'0'1025,"0"0"-512,0 0-321,41 72 1249,-17-39-832,-8-1-609,0 1-96,1-9-353,-17-24-2081,0 8-2563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33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3716,'0'0'2626,"0"0"-1345,0 0-1281,0 0-352,0 0-2114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34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2274,'0'0'673,"0"0"-257,0 0 321,0 0 576,0 0-1313,0 0-1665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34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7591,'0'0'0,"0"0"-320,0 0 0,0 0-1218,0 0-3266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34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2723,'0'0'0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34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24 929,'-24'-24'0,"24"24"-513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34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6694,'0'0'3524,"0"0"-2307,0 0-96,0 0 64,0 0-833,0 0-288,-8 16 0,8-16-64,0 0-32,0 0-1025,0 0-2786,0 0-4229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28:03.849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0 1345,'0'0'1986,"0"0"-705,0 0-320,0 0-288,0 0-161,0 0 65,0 0 448,0 0 448,0 0-736,0 0-289,0 0-95,6 0-97,-6 0 224,0 0 33,0 0-33,0 0 33,0 0-1,0 0-127,0 0-97,0 0 32,0 7 193,0-7-1,0 0-320,0 0 65,0 0-1,0 0-32,0 6-64,0-6 0,0 0-128,0 6 97,7 1-1,-7-7 64,0 0 160,0 6-31,0-6-225,0 0 0,0 0 64,0 0 32,0 0-32,0 0 64,0 6 65,0-6 31,0 0-32,0 6-31,0-6-161,0 0-96,0 7 32,0-7-32,0 6 0,0-6 64,0 6-64,0-6 64,0 0 0,0 6 32,0-6 0,0 0 0,0 7 0,0-7-64,0 6-32,0-6 32,0 0-32,0 6 32,0-6-32,0 7 0,0-7 32,0 6-32,6-6 32,-6 6 32,0-6 0,6 0 33,-6 6 63,0-6-128,0 7 32,0-7-64,7 0 32,-7 0-32,0 0 32,0 0 0,0 6-32,0-6 0,0 6 128,0-6-32,0 6-32,6-6 96,-6 0-128,0 7 64,0-7 1,0 0-33,0 0 128,0 6-64,0-6 96,0 0-32,0 0-64,0 0-96,0 0 0,0 0 0,0 0 65,0 0-65,0 0 96,0 0 32,0 0-96,0 6 0,0-6 32,0 7-32,0-7-32,0 6 64,0 0-96,0-6 0,0 6 0,0-6 0,0 0-192,0 0-1313,0 0-3556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34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11819,'0'0'1281,"0"0"-1281,0 0 1057,0 0-32,0 0-1025,0 0-832,40-8-1859,-31 0-3395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35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7751,'0'0'1794,"0"0"-96,0 0 800,0 0-1217,0 0-1217,0 0-64,16 0-993,-16 0-1473,0 0-1922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35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9513,'0'0'0,"0"0"-2114,0 0 1217,0 0 160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35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 12524,'0'0'1153,"0"0"-544,0 0 1569,0 0-1410,0 0-543,0 0-161,17 0-64,-9-8-257,0-8-2401,-8 7-2115,0 1-4964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35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7335,'0'0'1505,"0"0"-704,0 0 1377,0 0-96,0 0-1089,0 0-737,-32 8-256,32-8-448,0 0-1186,0 0 289,0-8-2947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35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4100,'0'0'1345,"0"0"225,32 56 416,-24-47-1986,0-9-1922,-8 0-4324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36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5381,'0'0'865,"0"0"-833,0 0 384,0 0-127,0 0-161,0 0-128,0 8-929,0-8-1826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36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1473,'0'0'257,"0"0"928,0 0 128,0 0-1313,0 0 0,0 0-1922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48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3748,'0'0'6886,"0"0"-4003,0 0 448,0 0 32,0 0-1025,0 0-448,0 0-224,0 0-481,0 0-256,0 0-449,0 0-256,0 0-160,0 0-64,0 0-128,0 0-1794,0 0-2818,0 0-4517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48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8648,'0'0'2659,"0"0"-1282,0 0-224,0 0-1025,0 0-128,0 0-897,0 8-1825,0-8-4005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29:31.848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39 19 3587,'0'0'4100,"0"0"-1217,0 0-385,0 0-223,0 0-546,0 0-576,0 0-256,10-9-64,-10 9 32,0 0 32,0 0-1,0 0-127,0 0-64,0 0-33,0 0 33,0 0 0,0 0-193,0 9-31,0 1 63,0 0 1,0 9-97,0-10-192,0 11-31,0-11-33,0 1-64,0-1-32,0 1-32,0 0-32,0-1 0,0-9-32,0 10 0,0-10 0,0 0 0,0 9 0,0-9 32,0 0 0,0 10 0,0-10 32,0 0-32,0 10-32,0-10-32,-10 9 32,10-9-32,0 0 32,0 10 0,0-10 0,0 9 0,0-9 0,-10 10 0,10-10 32,0 10-32,-9-10 32,9 0-32,0 0 0,0 9-32,0-9 0,-10 0-32,10 0-64,0 10 64,0-10-160,0 0 128,0 0-32,0 9 31,0-9 65,0 0-64,0 0 32,0 0 32,0 0-32,0 0 0,0 0 32,0 0-32,0 0 32,0 0 32,0 0 0,0 0 32,0 0 0,0 0-32,0 0-32,0 0-128,0-9 0,0-1 160,0 1 0,0-1 0,10 0 0,-10 1-32,0-1-128,9 1-97,-9-1-31,0-9 0,10 9-65,-10 1 257,0-1-96,0-9 128,0 9 32,0 1-64,0-1-64,0 0-96,0 1-129,0-1 193,0 1 192,0 9 32,0-10-32,0 10-32,0-10 32,0 10 32,0-9-32,0 9-32,10 0 0,-10 0 32,0 0 64,0 0-32,0 0 32,0 0 0,0 0 32,0 0-96,0-10 0,0 10 0,0 0-64,0 0 64,0 0 0,0 0 96,0 0 32,0 0 33,0 0-33,0 0 0,0 0 0,0 0-64,0 0 0,0 0-32,0 0 96,0 0-64,0 0 64,0 0 33,0 10-33,0-1 64,9-9 0,-9 10 0,0 0 0,10-1 33,-10 1-65,9-1 64,-9 1-32,0 0-32,10-1 1,-10 1-65,10-1-32,-10-9 32,0 10 0,9 0-32,-9-10 64,0 9-32,10-9 0,-10 0-64,0 0 32,0 10-32,9-10-32,-9 9 0,10-9 32,-10 10-32,10 0 32,-10-10-32,0 9 64,0-9 65,9 10-97,-9-1 32,0-9-32,0 10 64,10-10-64,-10 0 32,0 10-32,0-10 0,0 9 32,0-9-64,0 0 32,0 0-32,0 0 0,0 0 32,0 10-32,0-10 64,0 9-64,0-9 32,0 10-32,0-10 64,0 0-64,0 0 64,0 10-64,0-10 64,0 0-32,0 0-32,-10 9 32,10-9 32,0 0-32,-9 0 1,9 10-33,0-10 0,-10 0 0,10 0 32,0 0-32,0 0 32,0 0 32,-10 0-32,10 0 32,0 0 0,-9 0-32,9 0 96,0 0-64,-10 0 0,10 0 0,-9 0-32,9 0-32,0 0 0,-10 0 0,10 0 0,-10 0 32,10 0-32,-9 0 32,9 0-64,0 0 64,-10 0-32,10 0 0,0 0 0,0 0 0,-9 0 0,9 0 0,0 0 32,0 0 0,-10 0 0,10 0 32,0 0-32,0 0-32,-10-10 0,10 10 0,0 0-32,0 0 0,0 0 0,0-9-32,0 9 32,0 0 32,-9-10 0,9 10-32,0 0 0,0-10 32,0 10-96,0 0 32,0-9 0,0 9 32,0-10-32,0 10 32,0-9 32,0 9 0,0-10 32,0 10-32,0-10-64,0 10-64,9 0 32,-9-9-1,0 9 1,10-10 96,-10 10-32,0 0 32,10 0 0,-10-9 0,0 9 32,0 0-32,0 0 32,0 0-32,0 0 0,0 0-32,0 0 32,0-10-64,0 10 32,0 0-32,0 0 32,9 0-64,-9-10 64,0 10 32,0 0-32,0 0 0,0-9 32,0 9-32,0 0-64,0 0 32,0 0-64,0 0 64,0 0 64,0 0-96,0 0-33,0 0-95,0 9 32,0-9 160,10 20 32,-10-11 64,0 1 0,0-1-64,0 1 64,0 0-64,0-10 32,0 9 0,0-9-32,0 0 32,0 0-32,0 10 0,0-10 0,0 0 0,0 0 0,0 0 32,0 0 0,0 0-32,0 0 0,0 0-32,0 0-64,0 0-32,0 0 32,0 0-32,9 0 128,-9-10 32,0 1 64,0-1 32,10-9-32,-10 9-32,0-9 0,0 9-64,0 1-32,0-1 32,0 1-64,0 9 32,0-10-32,0 10-32,0-10 64,0 10 0,0 0 0,0 0-128,0 0-128,0 0-1,0 0 97,0 0 128,0 0 64,0 0 64,0 10-64,0 0 0,0-1 32,0 1 0,10-1 0,-10 1 0,9 0 0,1-1-32,-10 1 32,0-1-32,0-9 0,9 0 0,-9 10 32,0-10-32,0 0 0,0 0 64,0 0 0,0 0 1,0 0-1,0 0-64,0 0 128,0 0-32,0 0 0,0 0-32,0 0-64,0 0-64,0 0 0,0 0-96,0 0-33,10 0 33,-10 0 128,0 0 32,10 0 32,-10 0 0,0 0-32,0 0 32,0 0-32,0 0 64,0 0-32,0 0 33,0 0-65,0 0-65,0 10 1,0-10-32,0 0 96,0 0 0,0 0 64,0 9 0,0-9-32,0 0 65,0 10-1,0-10-96,0 0 64,0 9 32,0-9-32,0 0 64,-10 0-64,0 10-32,1-10 0,-1 0-32,1 0 0,9 10-32,-10-10 32,0 0 32,10 0 0,-9 0 32,9 0 64,-10 0-96,10 0 0,-9-10-32,9 10-96,0-10 64,0 1 0,0-1-32,0 1 32,0-1-32,0 0 0,0 10 32,0-9-32,9 9-64,1 0 0,-10 0 96,9 0-96,1 0 31,-10 0 97,10 0-32,-10 0-32,9 0-64,1 0 128,-10 9 0,0 1 0,0-10 32,0 10 64,0-10 0,0 9-64,0-9 65,0 10-33,0-10 32,-10 9-32,10-9-32,-9 0 32,9 0 64,-10 0-32,10 0 0,-10 0 0,10 0-32,-9 0-32,9 0-32,0 0 0,0 0-32,0-9-160,0-1-32,0 1 160,0 9 64,0-10 0,0 10-32,9 0 0,-9 0-64,10 0-96,0 0 127,-10 0-63,9 0 96,1 0 32,-10 0-32,0 0 0,0 0-128,0 0 160,0 0 0,0 10 96,0-10 0,0 9 0,0 1-64,0-1 32,-10-9-31,10 0 31,0 0 32,-9 0 64,9 0 96,-10 0-32,0 0-96,10-9-128,-9-1 0,9 1-160,0-1 64,0-9 0,0 9-32,0 1-32,0-1 0,9-9 64,1 9 31,-10 10 1,0-9 64,0-1 32,0 10 0,0-10 1,0 10-1,0-9 32,0 9 0,0 0-64,0-10 0,0 10-32,0 0 0,0-9 0,0 9 0,0 0 0,0-10 32,0 10 32,0 0-32,0 0 0,0 0 32,0 0-32,0 0-32,0 0 32,0 0 0,0 0 32,-10 0 0,10-10 0,0 10-32,0 0 0,0-9 0,0 9-64,0 0 0,-9-10 31,9 10 33,0 0 33,0-9-33,0 9 32,-10-10 0,10 10-32,0 0 0,0 0 0,0 0 0,0-10-32,0 10 32,0 0 0,0 0 0,0 0 32,0 0-32,0 0 0,0 0-32,-9 0 0,9 0-65,0 0-31,0 0-32,0 0 64,0 10 32,0 0-32,0-1 96,9 1 32,-9 9 64,0-9-64,0 9 64,0-10-32,0 11-32,0-11-32,0 10 64,0-9-32,0-10 0,0 10-32,0-10 64,0 0-32,0 0 0,0 9-32,0-9 0,0 0 33,0 0-33,0 10-33,0-10 33,0 9 0,0-9 33,0 10-66,0-10 66,0 0-33,0 10 0,0-10 0,0 0 0,0 9 0,0-9 32,0 10-32,0-10 0,0 9 0,0-9 64,0 0 0,0 0 0,0 0-64,0 10 32,0-10-32,0 0 0,0 10 0,0-10 0,0 9 0,0-9 0,0 10-32,0-10 64,0 9-32,0-9 32,0 0 0,0 10 0,0-10 32,0 0 32,0 0-32,0 0 0,0 0-32,0 0-32,0 9 32,0-9 0,0 0 32,0 10-32,0-10 0,0 10-32,0-10 0,0 9 0,0-9 0,10 0 0,-10 0 0,0 0-32,9 0 32,-9 10-32,10-10 32,-10 0 0,10 0 0,-10 0 0,0 0 0,9 0 64,1 0 0,-10-10 0,0 10 33,9 0-97,1 0 0,-10 0 0,10-9-65,-10 9 33,0 0 32,0 0 0,9 0 0,-9 0-32,0-10 64,0 10 0,0-10 33,0 10-65,0 0 32,0 0-64,0-9 32,10 9 0,-10-10 0,0 10 0,0 0 0,0 0 64,0 0-32,0-9-32,0 9 32,0 0 0,0-10-32,0 10 0,0 0 0,0 0-32,0 0 32,0 0 0,0-9 32,0 9 0,0 0 0,0-10 0,0 10-32,0 0 0,0 0-32,0 0 32,0 0-32,0 0 0,0 0-32,0 0-64,0 0-1,0 0-31,0 0 128,0 0 32,0 0 0,0 0 64,-10 0 0,10 10 0,-9-10-32,9 9-64,0 1 32,-10-1-32,10 1 32,-10-1 0,10-9 32,0 10-32,-9-10 32,9 10-32,0-10 64,-10 0-31,10 0 95,-9 0-64,-1 0 0,10 0-32,-10 0-32,1 0 0,9 0 0,-10-10 0,1 10-32,9-10 32,-10 10 0,0-9 0,1-1 0,9 10 0,0 0 0,-10-9 0,10 9 0,0-10-32,0 10-64,0-9 96,-9 9 0,9 0 0,0-10 0,0 10-64,0 0-97,0-10 1,0 10 0,0-9 96,0 9 0,0 0-96,0-10 32,0 10 96,0 0 0,9 0 32,-9-9-32,0 9 0,10 0 0,-10 0-32,0 0-33,9 0 1,-9 0-32,0 0 32,10 0 96,-10 0 0,0 0 0,0 0 0,0 0-32,0 0-64,0 0-64,0 0 160,0 0 0,10 9 32,-10-9 0,0 10 64,9-1-96,-9 1 0,0 0 64,0-10 32,10 9 0,-10 1-32,0-1 32,9 1-32,-9-1 97,0-9-97,10 10-32,-10-10 0,0 10-32,10-10-32,-10 0 0,9 0 0,-9 0 32,10 0-32,-10 0 32,9 0-32,-9 0 0,10 0 32,-10 0 64,10 0-32,-10-10-32,9 10-32,-9-10 0,0 10-129,0-9 33,0-1 96,10 10 0,-10-9 0,0-1-64,0 10 0,0 0 64,0-9 32,0 9 0,0-10 64,0 10 32,0 0-64,0 0-32,0 0 32,0 0-32,0 0 0,0 0-96,0 0 32,0 0-96,0 0 0,0 0 96,-10 0-64,10 10 96,-9-1 32,9 1 32,-10-10-32,10 9 32,-10-9 0,10 10 0,-9-10 64,-1 0 0,10 0 0,-9 0 0,9 0-32,0 0-32,0 0-32,0 0 32,0 0-32,0 0-32,0 0-32,0 0-64,0 0 128,0-10 0,0 10 0,0 0-32,0-9-32,0 9 64,0 0-64,0-10-32,0 10 64,0 0-32,0 0 64,9 0 0,-9 0 0,0 0 0,10 0-32,-10 0-129,0 0 1,0 0 64,0 10 96,0-10 96,0 0-32,0 9 32,0-9 33,0 0-33,0 10 64,0-10 0,0 0 32,0 0-64,0 0-32,0 0-32,0 0 32,0 0-63,0 0-33,0 0-33,0-10-95,0 1 32,0-1 96,0 1 0,0-1 32,0 0 32,0-9 32,0 10-31,0-1-1,0 10-32,0-10-32,0 10-32,0 0-65,0-9 1,0 9 64,0 0 32,0 0 0,0 0 32,0 0 0,0 0 0,0 0-32,0-10 32,0 10 33,0 0-1,0 0 0,0 0-64,0 0 0,0 0 0,0 0-32,0 0 32,0 0-32,0 0 0,0 0 32,0 0-32,0 0-33,0 0 1,0 0 32,9 0-32,-9 0 0,0 0 64,0 0 0,0 0-64,10 0-64,-10 0-160,0 0 64,0 0 224,0 10 64,0-10 0,0 9-32,0 1 96,0-10 0,0 10-64,0-10 160,0 9-32,0-9-31,0 0-33,0 10-32,0-10-96,0 0 32,0 0-32,0 0 32,0 0 32,0 0 32,0 0 128,0 0 65,0 0 63,0 0-128,0 0-160,0-10 32,-10 10-96,10-9 0,-9-1 0,9 0 32,-10 10 0,1-9 0,9-1-32,0 1 0,0 9-96,-10-10 64,10 0 32,0 10 32,0-9-32,-10 9 0,10 0 32,0-10-32,0 10 0,-9-9 0,9 9 0,0 0-32,0-10-32,0 10-32,0 0 32,0 0-32,0 0 96,0 0 32,0 0-32,0 0-32,0 0 32,0-10 0,0 10 0,0 0 32,0 0-32,0 0 0,0 0 0,0-9 64,0 9-64,0 0 32,-10-10 0,10 10-32,0 0-32,0 0 0,0 0-96,0 0 32,0 0 64,0-9 32,0 9 32,0 0 32,0-10-64,0 10 0,0-10 32,0 10-32,0 0 0,0 0 32,0 0 0,0 0-32,0-9 64,0 9-64,0 0 0,0 0-64,0-10 64,0 10 0,0 0 64,0 0-64,0 0 0,0 0-64,0 0 32,0-9 32,0 9-32,0 0 32,0 0 0,0-10-32,0 10 32,0 0 0,0 0 0,0-10-32,0 10 32,0 0 0,0 0 32,0 0 0,0 0 32,0 0-64,0-9 64,0 9-64,0 0 0,0 0 0,0 0 0,0 0 32,0 0 32,0 0 32,0 0 96,0 0 1,0 0-1,0 0 32,0 0 0,0 0-32,0 0 33,0 0 31,0 0-32,0 0-224,0 0 0,0 0 0,0 0 0,0 0 0,0 0 0,0 0 0,0 0-737,0 0-448,0 0-352,0 0-673,0 0-1954,0 0-4132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48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23 8680,'0'0'4196,"0"0"-1377,0 0-673,0 0-545,0 0-1216,0 0-257,-7 0-128,7-8-1730,0 1-2370,0-1-3171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49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1345,'0'0'7656,"0"0"-5607,0 0 226,0 0 735,0 0-1664,0 0-1346,0 0-64,0 0-2883,0 0-4324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49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1 737,'0'0'8808,"0"0"-8392,0 0-416,0 0-1025,0 0-7495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50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12107,'0'0'3203,"0"0"-1345,0 0-577,0 0-960,0 0-321,0 0-1730,-7 0-3363,7 0-4163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50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9001,'0'0'448,"0"0"-384,0 0-64,0 0-288,0 0-4293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50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7719,'0'0'897,"0"0"-897,0 0-352,0 0-513,0 0-3940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50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6470,'0'0'2979,"0"0"-2370,0 0-257,0 0-352,0 0-2434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50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10602,'0'0'3139,"0"0"-2082,0 0-224,0 0-449,0 0-384,0 0-1569,0 23-2403,8-23-2434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51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0 8456,'0'0'1185,"0"0"-1057,0 0 865,0 0 32,0 0-1025,0 0 0,-23 8-2722,23-8-6343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51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7239,'0'0'1313,"0"0"-1217,0 0 449,0 0-225,0 0-320,0 0-2947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29:54.849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145 10 2306,'0'0'3748,"-10"0"-545,10 0-1089,0 0-705,-9 0-320,9 0-352,0 0-257,0 0 129,0 0 160,0 0-65,0 0 129,0 0-64,0 0 96,0 0 160,0 0 0,0 0 64,0 0-32,0 0 0,0 0 64,0 0-225,0 0-159,0 0-288,0 10 31,0 0 33,0-1-129,0 1 96,9 9-95,-9-9-65,0-1-96,0 10-64,0-9 1,0 0-33,0 9-32,0-10 32,0 11 32,0-11 128,0 1-160,0-1 65,0 1-129,-9-10-32,9 10 0,0-10-32,-10 0 64,0 9-32,10-9 0,-9 10 0,-1-1 0,10 1-32,-9 0 0,-1-1 64,0 1 0,10-1-64,-9-9 0,9 10 0,-10-10 0,10 10 0,0-1 0,-10-9 0,10 10 0,0-1 0,0-9 0,0 10 0,-9-10 0,9 10 0,0-10 0,0 9 0,0 1 0,0-1 0,0 1 0,0 0 0,0-1 0,0-9 0,0 10 0,0-1 0,0 1 0,0 0 0,0-1 0,0-9 0,0 10 0,0-1 0,9 1 0,-9-10 0,10 9 0,0-9 0,-10 10 0,9 0 0,1-10 0,0 9 0,-1 1 0,1-10 0,-10 9 0,9-9 0,1 0 0,0 10 0,-1-10 0,1 0 0,0 0 0,-10 0 0,9 0 0,1 0 0,-1 0 0,1 0 0,0 0 0,-1 0 0,1 0 0,9 0 0,-9 0 0,-1 0 0,1 0 0,0 0 0,-1-10 0,1 10 0,-1-9 0,1 9 0,-10-10 0,10 1 0,-1-1 0,1 0 0,-10 10 0,10-9 0,-1-1 0,-9 1 0,10 9 0,-10-10 0,0 1 0,0-1 0,0 0 0,0-9 0,0 19 0,0-9 0,0-1 0,0 0 0,0 10 0,0-9 0,0-1 0,0 1 0,0-1 0,0 10 0,-10-10 0,10 10 0,0-9 0,-9 9 0,9-10 0,-10 10 0,0-9 0,10 9 0,-9 0 0,9 0 0,0-10 0,-10 10 0,10 0 0,-10-10 0,10 10 0,0 0 0,-9 0 0,9-9 0,-10 9 0,10-10 0,-9 10 0,9-9 0,-10 9 0,10 0 0,-10-10 0,10 10 0,-9-10 0,9 10 0,0-9 0,0 9 0,-10 0 0,10-10 0,0 10 0,0-9 0,-10 9 0,10-10 0,0 10 0,-9-10 0,9 10 0,0-9 0,0 9 0,0-10 0,-10 10 0,10 0 0,0 0 0,0-9 0,0 9 0,0 0 0,0-10 0,0 10 0,-9 0 0,9-10 0,0 10 0,0 0 0,-10-9 0,10 9 0,0-10 0,0 10 0,-10-9 0,10 9 0,-9-10 0,9 10 0,-10 0 0,10 0 0,0-10 0,0 10 0,0 0 0,0 0 0,0-9 0,0 9 0,-9 0 0,9-10 0,0 10 0,0 0 0,0 0 0,0-9 0,0 9 0,0 0 0,0 0 0,0-10 0,-10 10 0,10-10 0,0 10 0,0-9 0,0 9 0,0 0 0,0-10 0,0 10 0,0 0 0,0 0 0,0 0 0,0 0 0,0 0 0,0 0 0,0 0 0,0 0 0,0 0 0,0 0 0,0 0 0,0 0 0,0 0 0,-10 0 0,10 0 0,0 0 0,0 0 0,0 0 0,0 0 0,0 0 0,0 0 0,0 10 0,-9-1 0,9 1 0,0 9 0,0-9 0,-10-1 0,10 1 0,0 0 0,-10-10 0,10 9 0,-9 1 0,9-1 0,-10 1 0,10 0 0,-9-1 0,9 1 0,-10 9 0,10-19 0,0 10 0,0-1 0,0 1 0,0-1 0,0 1 0,0-10 0,0 10 0,0-10 0,0 0 0,-10 9 0,10-9 0,0 10 0,0-10 0,-9 9 0,9-9 0,0 0 0,-10 10 0,10-10 0,0 10 0,0-10 0,0 0 0,0 9 0,0-9 0,-10 10 0,10-10 0,0 9 0,0-9 0,0 0 0,0 10 0,0-10 0,0 10 0,0-10 0,-9 9 0,9-9 0,0 10 0,0-1 0,-10 1 0,10-10 0,0 10 0,0-10 0,0 9 0,0-9 0,0 0 0,-9 0 0,9 10 0,0-10 0,0 9 0,0-9 0,0 0 0,0 0-96,0 0-128,0 0-65,0 0 97,0 0-32,0-9 96,9-1 128,-9 1 96,10-11-96,-1 1 0,-9 0 0,10 0-64,0 0-64,-1-1 0,1 1-32,-10 0-33,10 0 65,-10 9 128,9 1-64,-9-1-32,10 10 64,-10-10 0,0 10 32,0-9 0,0 9 0,0-10 0,9 1 0,-9 9 0,0-10 0,0 0 0,0 10 0,0-9 0,0 9-32,0 0 32,0-10-64,10 10 64,-10 0 0,0 0 0,0 0 64,0 0-64,0 0 0,0 0 0,0 0 0,0 0-64,0 0 64,0 0 0,0 0 0,0 0 64,0 0-64,0 0-64,0 0-32,0 0-64,0 19 160,0-9 32,0 9-32,0 0 64,0 1-32,0 8 160,0-8-128,0 8 128,-10-8-160,10-1 64,0 0-64,0-9-32,0-1 0,0 1 32,0-10-32,0 9 0,0-9 97,0 0-65,0 10 0,0-10 0,0 0 0,0 0 32,0 0-64,0 0 32,0-10-32,0 1-64,0-10-64,0-1 128,0 1 32,0-10-32,0 1 0,10 8-32,0-8-97,-10 8 1,0 11 0,0-1 0,0 1 64,0 9-96,0 0 64,0 0 32,0 0-128,0 0 63,0 0-31,0 9 64,0 10 64,0 1 64,-10 8 0,0 1 64,10 0 32,-9 0 97,9-10-129,0 0-32,0-9-64,0-1 32,-10-9 0,10 0 32,0 0 64,0 0-32,0 0 128,0 0-128,0 0-96,0 0-192,0-9-96,0-10 0,0-1 160,0 1 96,0 0-1,0 0-63,0 9 32,0 1 32,0 9-32,0 0 32,0 0-64,0 0-160,0 0 128,0 19 32,0 0 96,0 0 0,0 0 32,-9 1 0,9-11-32,0 10 64,0-9 32,0-10 32,0 10-64,-10-10 32,10 0 96,0 0-32,0 0-63,0 0 31,0 0-64,0 0 0,0 0-64,0-10-288,0 0-33,0-9 193,0 10 0,0-1 64,10 0 64,-10 10 0,0 0 0,0 0-32,0 0 0,0 0-160,0 0 64,0 10 96,0 0 32,0 9 0,-10-10 64,10 11-64,0-11 32,0 1-32,0-10 32,0 9 32,0-9-64,0 0 32,0 0 0,0 0 64,0 0 32,0 0-32,0 0-64,0 0-32,0-9-128,0-1 0,0 1 96,0-1-96,0 0 128,0 10 32,0 0-32,0 0 32,0 0-32,0 0 0,0 0-224,0 0-33,0 0 97,0 10 96,0 9 64,0-9 0,0-1 64,0 1-64,0 0 64,0-1-32,0 1 32,0-10-64,0 0 64,0 0 0,0 0 33,-10 0 63,10-10-160,0 1-96,0-11 64,-9 1 0,9 10 0,-10-11-97,10 20-127,0 0-96,0 0-33,0 0-31,0 0 160,0 0 32,0 0 95,0 0 33,0 0 96,10 0 0,-1 10 161,-9 0-1,0-1 96,0 1 64,0-1-96,0 1-95,0 0-97,0-10 32,0 0 0,0 0-32,0 0 32,0 0 128,0 0-192,0-10 0,0 0-64,0-9-32,0 10-128,0-11-65,0 11-63,0-10 0,0 9-1,0 10 161,10-10-96,-10 10-128,0 0 159,0 0-31,0 0 64,10 0 96,-10 10 128,0 9 96,0-9 32,0 9 0,0-9 0,0-1-64,0 1 32,0-1 32,0-9 65,0 0 63,0 0 192,0 0 129,0 0-161,0 0-192,0-9-224,0-1-160,0 1 96,0-11 64,0-8 0,0 8 0,0 1-96,0 0-64,0 9-224,0 1 127,0 9 65,0 0 32,0 0-160,9 0-129,-9 9 193,0 1 256,10 9 128,-10 10 0,0-10-32,0 0 32,0-9 65,0 0 159,0-1 0,0 1-31,0-1 63,0-9-192,0 10-64,0-10 32,0 0-63,0 0 63,0 0 0,0-10-160,0 1-32,0-10-64,0 9 64,0-19 32,0 10-160,9-10-257,-9 10-31,10 9 95,-10 1 33,0-1 64,0 10-32,0 0 63,10 0-255,-10 19 352,0-9 128,9 19 128,-9-10 32,10 10-64,-10-10 96,0 0 97,0 0 127,0-9-32,10-10-31,-10 10-1,0-10-96,0 0 33,0 0 95,0 0-32,0-10-256,0-9-96,0 0 0,0-10-32,0 0 0,0 0-256,0 0-128,0 1-97,0 18 321,0-9-32,0 19 32,0-10-65,0 10 193,0 0-96,0 0-32,0 0-224,0 19 223,0 1 193,0-1 64,9 10 65,-9-10 127,0 10 128,0-20-64,10 10-95,-10-19-33,0 10 0,0-10 32,0 0 97,0 0 255,0-10-192,0 1-384,0-10-96,0-1 96,0-8 64,-10 8-64,10-8-160,-9-1-320,9 10-289,0-1-96,0 11 353,0-1 31,0 10 193,0 0 160,0 0 64,0 0-128,9 10 128,1-1 64,-10 11 192,9 8 128,1 1 129,-10-10-33,10 1-128,-10-1 0,0-10-95,0 1-1,0-10 0,9 0 32,-9 0 32,0 0 161,0 0-33,0-10-352,0-9 0,-9 10-32,9-11 96,-10-8-96,0 8 0,1-8-64,-1 8-192,10 1-32,-9 10-161,9 9-63,0-10 128,0 10 159,0 0 65,0 0 32,0 0 96,9 10 32,1-1 32,-1 10 160,1 10 64,0-10 65,-1 10-65,-9 0 64,10-10-160,-1-9 1,-9-1-97,10-9-64,-10 0 32,0 0 32,0 0 128,0 0 64,0 0 32,0-19-288,0 10-32,-10-11 32,1-8 0,-1 8 0,1-8-96,-1 18-224,0 0 0,10 1 160,0 9 96,0 0-33,0 0-63,0 0 32,0 0 32,0 0 64,0 0 0,0 0 32,10 9 0,0 11 192,-1-1 32,10 10-63,-9-10-1,0 10-96,-1-10 0,1 0-64,0-9 64,-10-1-32,0-9 64,0 0-32,0 0 96,0 0 32,0 0-96,0 0 97,0 0-33,0 0 64,0 0 0,0-9-224,-10-1-64,0-9 32,1 0-32,-11-10-96,1 0-224,10 0-65,-1 10 1,0 0 95,1 9-63,9 1 160,0-1 256,0 10-96,0 0 32,0 0 64,0 0 0,0 0 32,0 0 32,0 0-32,0 0-32,0 0-128,9 10 128,1 9 32,9-10 96,-9 11 64,-1-1 64,-9-10-32,10 1-31,-10 0-1,0-1-128,0-9 0,0 10 0,0-10 64,0 0-64,0 0 96,0 0 64,0 0-63,0 0-161,0-10 0,-10-9-128,1 9-65,9-18 129,-10 8 32,1 1-128,-1-10 0,0 10-224,10 10 159,-9-1 97,-1 10 128,10-10-64,0 10 32,0 0-32,0 0-32,0 0-32,0 0 0,0 10 0,0 9 128,0 0 224,10 1 128,-1 8 161,-9-8-97,10 8-96,-10-18-95,0 9-1,0-9-96,0 9-128,0-19 96,0 10-32,0-1 0,0 1 0,0-10-32,0 0 32,0 9-64,-10-9 64,10 0-64,0 0-32,-9 0-64,9-9-128,0-10-64,-10 9 128,10-9 96,0 0-1,0-1 33,0 1-96,0 0 32,0 0 0,0 19 32,0-10 64,-9 10 64,9 0-64,0 0-64,0 0-160,0 0 0,0 19 96,0 1 128,0 8 96,0-8 0,0 8 64,-10-8 64,10 8 0,-10-18 33,10 9-65,0-9-96,0-1-32,0-9 96,0 0-160,0 0 64,0 0 32,0 0 32,0 0-32,0 0-96,0 0 0,0-19-64,0 0-64,0 0 128,0 0-96,10-10-96,-10 10 0,10 9-32,-10 0 127,0 1 97,0 9 32,0 0 0,0 0-32,0 0-256,0 9 96,-10 11 64,10-1 96,-10 10 64,1-1-32,-1 1 64,10-10 32,0 1 64,0-11 1,0 1-33,0-10 64,0 0-32,0 0 64,0 0 193,0 0-97,0 0-224,0 0-128,0-10-128,0-9-32,0 9-32,0-9-192,10 10-129,-10-11 161,9 1 127,-9 10 97,0-1 96,0 10 32,0-10 0,0 10-32,0 0 32,0 0-96,0 0-96,0 0 160,0 0-32,0 10 64,0 9 0,0 0 128,0 1 64,-9-1-32,9 0 1,-10-9 31,10-1-64,0-9 64,-10 10-64,10-10 128,0 0 1,0 0 63,-9 0-128,-1 0-192,1-10-64,9 1 0,-10-1-96,10-9-96,-10 9-289,10-9 161,0 9 63,0-9-63,0 10 64,10 9 128,-10-10 128,0 10 31,0 0 33,0 0-96,0 0-160,0 19 256,0-9 0,0 9 96,0-9-32,0-1 32,0 10 33,0-9 95,0 0-32,0-10 0,0 9 0,0-9-128,0 0 0,0 0-64,0 0 64,0 0-64,0 0 97,0 0-97,0 0 32,0 0-32,0 0 0,0 0-32,0 0 0,0 0-129,0-9 1,0-1 96,0 0-64,10 1 32,-10-1 0,0 10 96,0-9-32,0 9 0,9 0-192,-9 0-129,0 9 129,10 1 224,-10 9 96,0-9-32,0 9 64,0-10-96,0 11 0,0-11 0,0 1 97,0-10-1,0 9 96,0-9-64,0 0-96,0 0 32,0 0 32,0 0-128,0-9 64,9-10-64,-9 9 0,10-9 32,-10 0-32,10 9 0,-1-9 0,-9 9-160,10 10-64,-10 0-96,0 0-97,0 0 97,0 0-96,0 0 159,0 10 193,0-1 64,0 11 64,0-1 32,0-10-64,0 11 129,0-11 95,0 1-64,0-10-64,0 0 0,0 9-64,0-9 64,0 0 97,0 0-1,0 0-96,0 0 0,-10 0-96,10-9-32,0-1-96,0 1-64,0-1 0,0-9 64,0 0 96,0 9 32,0 10 0,0-10 0,0 10-32,0 0-160,0 0-97,0 0-95,10 10 288,-10 0 64,0 9 96,0 0 32,0-9-96,0 9 32,0-10-32,0 1 0,0-1 64,0 1 33,0-10-33,0 0 32,0 0 128,0 0 96,0-10-95,0 1-161,0-10-96,0 0 0,0-1 0,10 1-32,-1 0 0,-9 9-225,10-9 1,-1 10-64,-9-1 64,0 10-161,10 0 193,-10 0-32,0 0-65,0 0-31,0 10 352,0-1 64,0 10 0,0 1 0,0-11 64,0 10 65,0-19 223,0 10 0,0-10 97,0 0-129,0 0-160,0 0 1,0 0-33,0 0-32,0 0-96,0 0-32,0 0-32,0 0-192,0-10-321,10-9 65,-10-10-32,0 1 31,9 8 1,-9 1 320,0 10 64,0 9 64,0 0-33,0 0 1,0 0-192,10 0-160,-10 19 384,0 0 64,9 0 64,-9 0 64,0 10 64,0-10 129,0-9 31,0 0 1,0-1-33,0-9-64,0 0-95,0 0 63,0 0 32,0 0 0,0 0-95,0-9-225,0-1-96,0-9 96,0 0 0,0-10 0,0 10-33,0-1-95,0 1-256,0 10-128,10-1 63,-10 10 129,0 0 32,0 0 127,0 0-287,0 10 384,10 9 64,-10 0 128,0 0-32,9 0-32,-9 1 32,0-11 225,0 10 31,0-19-32,0 10-32,0-10-127,0 0-65,0 0-32,0 0 32,0 0 0,0 0-96,10-10-96,-10-9 96,0 0 0,0 0-32,0 0 0,0 9-32,0-9-32,0 9 0,0 10-65,0 0-95,0 0-64,0 0 128,10 0 32,-10 0-33,0 0 1,0 10 192,9 9 128,-9-9 96,10 9 1,-10-10 31,0 1-64,0 0 0,0-10 129,0 0-1,0 0 64,0 0 33,0 0-65,0 0-96,0 0 0,0 0-223,0-10-33,0-9-65,0 0 1,0 9-64,0-9-64,0 9-192,0 1 160,0 9 31,0 0 97,0 0-64,0 0-32,0 0-128,0 0 127,0 9 193,9 1 97,-9 9-1,0-9 32,10 9 32,-10-10 32,0 1 0,0 0-64,0-10-64,0 0 33,0 0-1,0 0 128,0 0 64,0 0 0,0 0-95,0-10-193,0 0-32,-10 1-33,1-10 1,-1 9-64,1-9-128,9 9 32,-10 1 96,10-1-32,-10 10 63,10-10 65,0 10 32,0 0 0,-9-9 0,9 9 0,0 0 0,0-10 32,0 10 0,-10 0 33,10-9-1,0 9 0,0-10-32,-10 10-32,10 0 0,0 0 0,0 0 96,0 0 32,0 0 0,0 0-128,0 0-32,0 0-224,0 0 64,10 10 160,0-1 32,9 1 64,-9 9 0,-1 0 0,1 0-32,-1-9 64,-9 0-96,10-10-32,-10 9 32,10-9 0,-10 10 0,0-10 0,0 0-32,9 0 0,-9 0 32,0 0 32,0 0 64,0 0 128,0 0 32,0 0-31,-9-10-161,-1 1-32,-9-11-32,0 11-32,-10-10 32,9 9-32,-8-9 32,8 9-64,1-9-33,10 9 65,-11 1-128,1-10 0,9 9 0,1 10-32,-1-10-32,10 10 127,0 0 65,0 0-96,0 0 128,0 0-96,0 0 32,0 0 0,10 0-320,-1 10 384,11 0 96,-11 9 0,1-10 0,-10 1 0,10 0 0,-10 9 0,0-10 0,0 11-32,0-1 0,0 0-31,0 0-33,0 0 0,0 1 0,0-1 0,0-10 32,0 1-64,0 0 32,0-10-33,0 9 33,0-9 33,0 0-1,0 0-32,0 0 64,0 0-32,0 0-32,0 0 32,0 0-32,0 0 0,0 0 32,0 0 64,0-9-96,0-1-96,0 0 32,-10-18 0,10 8 64,0 1-32,0 0 32,0 0-32,0 0-1,0 9 33,0 0 0,0 1 0,0 9-64,0 0-96,0 0-224,10 0 64,-1 19 256,1-9 64,-10 9 0,9 0 96,-9 0-32,0 0 0,0 1-64,0-1 0,0 0 32,0-9-32,0-1 0,0 1-32,0-1 32,0-9-128,0 0 96,-9 0 32,9 0-32,-10 0 64,10 0-32,-9 0 0,9 0-64,-10-9-33,0-10 65,1-1-32,-1 11 32,0-10-192,10-1 32,0 11 0,0-1 0,10 10-1,0 0 97,-10 0 0,9 0-32,1 0-32,0 10 160,-1 9 64,1-9-64,-10 9 64,0 0 64,0-9-128,0-1 96,0 1 32,-10-1 33,1-9 31,9 10 32,-10-10-128,0 0 32,-9 0 0,9 0 0,1 0 1,-1-10-65,-9 1 0,19 9-64,-10-10-161,10 1-31,0-1-32,0 0 32,10-9 160,0 10-32,-1-1 32,1 0 0,-10 10-32,9 0-96,1 0-1,0 0 1,9 20 128,-19-11 32,10 1 96,-10 9-64,0-9 32,0-10-32,0 9 65,0 1 31,0-1 64,0-9-96,-10 10 32,0-10 0,1 0 32,-1 0-32,10 0-31,-10 0-1,1 0-64,-1 0 0,1-10-32,9 1-64,0-1-32,0 1-65,0-11 1,0 11 96,0-1 32,0 1 0,0 9 0,9-10 0,1 10-64,-1 0-128,1 0 32,0 0 160,9 10 32,-9-1 0,-1 1 32,-9-1 32,10 1-64,-10 0 64,0-1 0,0 1 32,0-1 96,0-9 32,-10 10-96,10-10-32,0 0 1,-9 0 95,9 0 0,0 0 0,0 0-64,-10 0-96,10 0 64,-10 0-64,10-10-32,0 1-96,0-1-128,0 1 0,0-1 0,0 0 31,10 1 65,-10 9 128,10-10-96,-1 10 64,1 0-96,-1 0-32,1 0 0,0 10 160,-1-1-32,1 1 0,-10 0 32,0-1 96,0 10-96,0-19 96,0 10-32,-10-1 32,1-9 0,-1 10 0,10-10-64,-10 0 160,-9 0-63,10 0 95,-1-10-32,10 10-64,-10-9-64,10 9-64,0-10-64,0 10 0,0-9-96,0-1 32,10 1 96,0-1 32,-1 0-64,-9 10 64,19-9 0,-19 9-96,10 0-129,0 0 33,-1 9 96,1 1 32,-10 0 64,9-1 0,-9 1 0,0-1 64,0 1 0,0-1 32,-9 1 0,-1-10 32,10 10-64,-9-10 1,-1 0 191,0 0 96,10-10 0,-9 0-127,9 10-225,0-9-32,0-1-96,0 1 63,0-1-95,9 1 32,1-1 32,0 0-64,-1 1 128,1-1 0,-10 10 0,9 0-64,1 0-193,-10 0 289,10 19 0,-10-9 33,9 0 63,-9 9-96,0-10 96,0 1-96,0-1 64,0 1 32,0-10 192,-9 10 129,9-10-65,-10 9-64,10-9-32,-10 0-31,1 0-129,9 0 0,-10 0-32,10-9-64,0-1-128,0 0-32,0-9 95,0 10-31,10-10 0,-1 9-224,1 0-192,0 1 287,-1-1 129,1 10 0,0 0-32,-1 0 0,1 0-32,-10 0 128,9 10 0,-9-10 32,10 9 0,-10 1 64,0 0 32,0-1 0,-10 1 64,1-1-96,-1 1 64,10-10 32,-9 0 97,9 0-65,-10 0-64,10 9 32,-10-9-96,10 0 0,0 0 0,0 0-64,0 0 0,0-9-128,0-10-32,0 0 64,0 9 64,0 0-32,10-9 32,-10 19-64,10 0 0,-10 0-97,9 0-63,-9 0-64,10 0 32,-1 0-33,-9 0 129,10 10 64,-10-1 128,0 1 0,0-10 64,0 10 32,-10-1 0,10 1 0,-9-1-32,-1-9-32,1 0 97,-1 0 31,10 0 192,-10 0 32,10 0-95,-9 0-161,9 0-128,0 0-32,0 0-96,0 0-65,0-9 97,0-1 32,9 1 64,1-1 32,-10 0 0,10 1-32,-10-1 0,9 1 0,-9-1-32,10 10 32,-10 0-32,0 0-32,0 0-32,9 0-64,-9 0 64,0 0-32,10 0 64,-10 0 64,0 0 0,0 10 64,0-1 160,0 1-160,0-1 32,-10 1 0,10 0-32,-9-1-32,-1-9-32,10 10 0,-9-1 0,9-9 0,0 0 32,0 0 64,0 0 65,0 0 127,0 0-32,0 0-32,0 0-96,0 0-128,0-9-32,0-1 0,0 1 0,0-1-32,9 0 32,1 10 0,-1-9 0,-9 9 32,10 0 0,-10 0-32,0 0 32,0 0-96,0 0-64,0 0-64,0 0 224,0 0 32,10 9 0,-10 1 0,0 0 32,0-1 0,-10 1 0,10-1 0,-10 1 0,1-1-32,-1 1 0,10 0 0,-9-10 32,9 0-32,0 9 96,-10-9 1,10 0-97,0 0 32,0 0-64,0 0 0,0 0-161,0-9-127,0 9 64,10-10 224,-10 0 0,9 10 0,-9-9-64,10 9 32,-10-10 32,9 10-32,-9 0 32,10-9 0,-10 9 32,0 0 0,0 0 32,0 0-64,0 0 32,0 0-32,0 0-32,0 0-32,0 0 0,0 0 64,0 0 0,0 0 32,0 0 64,0 0-64,0-10-32,0 10-32,0 0 32,0-9 0,0 9 0,0-10 0,10 10 0,-10-10 0,0 10 0,0-9-64,0 9 32,0-10-32,9 10-32,-9-9-32,0 9 96,0 0 32,0-10 0,0 10 0,0-10 64,0 10-64,0 0 0,0 0 0,0 0 0,0-9-96,0 9 96,0 0 32,0 0 0,0 0 32,0-10-64,0 10 32,0 0-32,0-9 0,-9 9 0,9 0-32,0-10 0,0 10 32,0 0 0,0 0 32,0-10-32,0 10 0,-10 0 0,10 0 0,0 0 0,0 0 0,0 0 0,0 0 0,0 0 0,0-9 0,0 9-64,0 0 0,0 0 0,0 0-1,0 0-31,0 0 0,0 0-32,0 0 32,0 0-96,0 0-32,0 0 224,0 0 32,10 9-32,-10-9 64,0 10 0,9 0-32,-9-1 32,0 1 32,0-1-96,10 1 32,-10-10 0,0 10 0,0-10-32,0 0 0,0 9 64,0-9 0,0 10-32,0-10 0,0 9-32,0-9 0,0 10 32,0-10 0,0 0-32,0 10 128,0-10 1,0 0-1,0 9-128,-10-9 0,10 0-32,0 10 32,-9-1 0,9-9-32,0 10 32,0-10 32,-10 0 0,10 0 0,0 0 64,0 0-32,0 9-64,0-9 0,0 0-96,-10 10 0,10-10 96,0 0-32,0 0 0,0 0-64,0 0-1,0 0 33,0 0-64,0 0 128,0-10 0,0 10 64,0-9-32,10-1 0,-10 10 0,0-9-32,10-10 0,-10 19-32,9-10 0,-9 0 0,0 10 32,0-9 0,0 9 32,0 0 0,0 0 32,0 0-32,0 0-32,0 0 0,0 0 0,0-10 0,0 10 0,0 0-64,0 0 0,0 0 0,0-9 64,0 9-32,0 0 32,0 0 0,0-10 0,0 10 32,0 0 0,0 0 0,0-10 0,0 10 32,0 0 1,0 0-65,0 0 0,0-9 32,0 9-32,0 0-32,0-10 32,-9 10 0,9 0 0,0-9 32,-10 9-32,10-10 0,0 10 0,0 0-32,0 0 64,0 0-64,0 0-65,0 0-95,0 0 96,0 0-64,0 10 32,0-1 128,0 1 0,0-1 0,0 1 64,0 0 0,0-1-64,0 1 96,-10-1-96,10 1 64,-9 0-64,-1-1 64,1 1-64,9-1 0,-10-9 32,0 10-32,10-1-32,-9-9 32,-1 10 0,10-10 0,-10 10 64,1-10-64,-1 0 32,1 0 32,-1 0-64,0 0 64,1 0-32,9 9-32,-10-9-32,10 0 32,0 0 0,-9 0-32,9 0 32,0 0 0,0 0 32,-10 0-32,10 0 0,0 0 32,0 0 33,-10 0-33,10 0 0,0 0 0,0 0-32,0 0 32,-9 0 32,9 0-32,0 0-32,0 0 0,0 0 32,0 0-32,-10 0 32,0 0-32,10 0 0,-9 0 0,9 0 0,-10 0-32,10-9 32,0 9 32,0 0-32,0 0 0,0 0-32,0 0 32,0 0 0,0 0 32,0 0 0,0 0 0,0 0-32,0 0 64,0 0 32,0 0-96,0 0-128,0 0 64,10 0 32,-1 0-32,11 0 64,-11 0 32,1 0-32,0 0 32,-10 0-32,0 0 32,0 0-32,0 0 32,0 0-32,0 0 32,0 0 32,0 0-64,0 0-32,0 0 32,0 0 32,0 0 32,0 0 32,0 0 64,0 0 0,0 0-31,0 0-97,-10 0 32,-9-10 0,9 10-32,-9-10 0,9 10-32,1 0 32,-1-9-32,10 9 32,0 0-64,0 0 64,0 0-64,0 0 64,-10 0-32,10 0 0,0-10 0,0 10 0,0 0 32,-9 0-64,9 0 0,0 0 0,0 0 0,0 0-128,0-9-97,0 9 161,0 0 96,0-10 0,0 10 64,0 0 0,0-9-64,0 9 0,9-10 0,-9 10 0,0-10-32,10 10 64,-10-9-64,0 9 64,0-10-64,0 10 0,0 0 32,10-9-64,-10-1-32,0 10 96,9-10-96,-9 10 96,0-9 0,0 9-32,0 0 32,0 0 0,0 0 0,0-10 0,0 10-96,0 0 0,0 0 0,0 0 0,0 0 96,0 0 64,0 0-64,0 0 64,0 0-32,0 0 32,0 0-64,0 0 0,0 0-96,0 0 96,0 0-64,0 0-96,0 10 95,0-10 33,-9 9 32,9 1-32,0-10 0,0 10-32,0-1 0,0-9 64,0 10-32,0-1 0,0-9 0,0 10-32,0-10 64,0 10-32,9-1 32,1 1 0,-1-1 0,1 1-32,-10-10 32,10 9 0,-1-9-64,1 10 64,-10-10-64,10 0 32,-10 0 32,0 0 0,0 0 0,0 10 0,9-10 0,-9 0-32,0 0 32,10 9 0,-10-9-32,0 0-32,0 0 0,9 10 32,-9-10 32,0 0 0,0 0 64,0 0 32,0 0 0,0 0-32,0 0-64,0 0 0,0 0 0,0 9 0,0-9 0,0 0 32,0 0 224,-9 10 97,-1-10 95,10 0-96,-9 0-191,-1 0-33,10 0 64,-10 0-128,1 0 64,9 0-96,-10 0 64,0 0-64,10 0 32,-9 0 32,9 0-96,-10 0 64,1-10-32,9 10 0,-10-9 32,10 9 1,0 0-33,-10-10 0,10 10-32,0 0 0,0 0 0,0 0 0,0 0 32,0 0-32,-9-9-64,9 9 64,0 0 0,0 0 0,0-10 0,-10 10 0,10 0-32,0 0 32,0 0 0,0-10-32,0 10 32,0 0-65,-10 0 1,10 0 0,0-9 32,0 9-32,0 0 64,0 0 0,0-10 0,0 10 32,0 0-32,0 0 32,0-9 0,0 9-32,0 0 32,0-10-32,0 10 0,0 0-96,-9-9 64,9 9 32,0-10 0,0 10 32,0 0 0,0-10 0,0 10 0,0 0-32,0-9-32,0 9 0,0-10 32,0 10 0,0-9 0,0 9 0,0 0 0,0-10 0,0 10 0,0 0-64,0 0 32,0-10 32,0 10 0,0-9 0,0 9 0,0 0 0,0-10 0,0 10 0,0 0 0,0-9 0,0 9-32,0 0 0,0-10 0,0 10 32,0 0 0,0 0 0,0-10 0,0 10 0,0 0 32,0-9-32,0 9-32,0 0 32,0-10 0,0 10 0,0 0 32,0-9 0,0 9 0,0 0-32,0-10-32,0 10 0,0 0 32,0-10 0,9 1 0,-9 9 0,0-10 0,0 10-32,0 0 32,0-9 0,0 9-32,0 0-32,0-10 64,0 10 0,0 0 0,10-10 0,-10 10 0,0-9 32,0-1-32,0 10 0,0-9 0,0 9 0,10-10 0,-10 10 0,0 0 0,0 0-32,0-10 32,0 10 32,0 0 0,0-9-32,0 9 32,0-10-32,0 10-32,9-9 0,-9 9 32,0 0 0,0-10-32,0 10 0,10-10 32,-10 10 32,0 0 32,0 0-32,0-9-32,0 9 32,0 0 0,0 0-32,0-10-32,0 10 0,0 0-32,0 0 64,0-9-32,0 9 32,0 0 0,0 0 0,0 0-32,0 0-32,0 0 0,0 0 64,10-10 0,-10 10 0,0 0 32,0-10-64,0 10 0,0 0 0,0-9 32,0 9 32,9 0-32,-9 0-64,0-10 32,0 10 32,0 0-64,0 0 64,0-9 0,0 9-32,0 0 32,0 0-32,0 0 0,0 0 32,0-10-32,0 10 32,0 0-32,0 0 32,0-10-32,0 10 32,0 0 32,0-9-32,10 9 0,-10-10 32,0 10-32,0 0 32,0-9-32,0 9 32,0 0 0,0 0 32,0-10-32,0 10 0,0-10-32,0 10 0,0 0-32,0-9 0,0 9 32,0 0-32,0 0 32,0 0 0,0 0 0,0 0 0,0 0 32,0 0-32,0 0 0,0 0 0,0 0 32,0 0-32,0 0 32,0 0 0,0 0 64,0 0-64,0 0 32,0 0-64,0 0 0,0 0 0,0 0 64,0 0 0,0 0 32,0 0 0,0 0-32,0 0 0,0 0 33,0 0-33,0 0-32,0 0-32,0 0-32,0 0 32,0 0-97,0 0 1,0 0-32,9 0 64,1 9 64,0 1 0,-1-10 0,1 10 0,0-10 32,-10 0-32,0 0 32,9 0-32,-9 9 0,0-9 0,0 0 64,0 0-32,10 0-32,-10 10 32,9-10 0,-9 0 32,10 9 1,-10 1-1,10 0 96,-1-10-32,-9 9 0,10-9-128,-10 10 0,9-10 0,-9 9 0,0-9 0,10 0 0,-10 0 0,0 10 0,0-10 0,0 0 0,0 10 0,0-10 0,10 9 0,-10 1 0,0-10 0,9 9 0,-9 1 0,0-10 0,10 10 0,-10-10 0,0 0 0,0 0 0,0 0 0,0 9 0,0-9 0,0 0 0,0 10 0,0-10 0,10 0 0,-10 9 0,0-9 0,0 10 0,0-10 0,0 0 0,0 10 0,9-10 0,-9 0 0,0 0 0,0 0 0,0 0 0,0 9 0,0-9 0,0 0 0,0 0 0,10 10 0,-10-10 0,0 0 0,0 9 0,0-9 0,0 0 0,9 0 0,-9 0 0,0 10 0,0-10 0,0 10 0,10-10 0,-10 0 0,0 9 0,10-9 0,-10 10 0,0-10 0,0 0 0,0 0 0,9 9 0,-9-9 0,0 0 0,10 10 0,-10-10 0,10 10 0,-10-10 0,9 9 0,-9-9 0,0 0 0,0 0 0,0 0 0,10 0 0,-10 10 0,0-10 0,0 0 0,0 9 0,9 1 0,-9 0 0,10-10 0,-10 9 0,0 1 0,10-10 0,-10 0 0,0 9 0,0-9 0,0 0 0,0 0 0,0 0 0,0 0 0,0 0 0,0 0 0,0 10 0,0-10 0,0 0 0,0 0 0,0 0 0,0 0 0,0 0 0,0 0 0,0-10 0,-10 1 0,0-10 0,-9-1 0,10 1 0,-1 0 0,0 0 0,1 9 0,-1-9 0,10 9 0,-10 1 0,10-1 0,0 10 0,-9-9 0,-1-11 0,1 11 0,9-1 0,-10 1 0,0-1 0,1 0 0,-1 1 0,0 9 0,10-10 0,0 10 0,0 0 0,0-9 0,0 9 0,0 0 0,0 0 0,0 0 0,0 0 0,-9 0 0,9 0 0,0 0 0,0-10 0,0 10 0,-10-10 0,10 10 0,-9-9 0,9 9 0,-10 0 0,10 0 0,0-10 0,0 10 0,-10 0 0,10 0 0,0 0 0,0 0 0,0 0 0,0 0 0,0 0 0,0 0 0,0 0 0,0 0 0,0 0 0,0 0 0,-9 0 0,9-9 0,0 9 0,-10 0 0,10 0 0,0 0 0,0 0 0,0 0 0,0 0 0,0 0 0,0 0 0,0 0 0,0 19 0,10-10 0,-1 1 0,1 9 0,0-9 0,-1-1 0,1 1 0,-1 9 0,1-9 0,-10 9 0,10 0 0,-1-9 0,1 9 0,0 0 0,-1-9 0,1-1 0,-10-9 0,0 0 0,9 10 0,-9-10 0,0 0 0,0 0 0,0 0 0,0 10 0,0-10 0,0 9 0,0-9 0,0 0 0,0 0 0,0 0 0,0 0 0,0 0 0,0 10 0,0-10 0,0 0 0,0 9 0,0-9 0,0 0 0,0 10 0,0-10 0,0 0 0,0 10 0,0-10 0,0 9 0,0-9 0,0 10 0,-9-10 0,9 0 0,0 0 0,0 0 0,0 0 0,0 0 0,0 9 0,0-9 0,0 0 0,0 0 0,-10 0 0,10 0 0,0 10 0,0-10 0,0 0 0,-9 10 0,9-10 0,0 9 0,-10-9 0,10 0 0,0 10 0,0-10 0,-10 0 0,10 9 0,0-9 0,-9 0 0,9 10 0,0-10 0,-10 10 0,10-10 0,0 9 0,0-9 0,-10 0 0,10 0 0,0 0 0,-9 0 0,9 0 0,0 0 0,-10 0 0,10 0 0,-9 0 0,-1 0 0,0-9 0,10 9 0,-9-10 0,9 10 0,-10 0 0,10 0 0,0 0 0,0 0 0,0 0 0,0 0 0,-9-10 0,9 10 0,0 0 0,-10 0 0,10 0 0,-10 0 0,10 0 0,-9 0 0,9 0 0,0 0 0,-10 0 0,10 0 0,0 0 0,-10 0 0,10 0 0,0 0 0,0 0 0,0 0 0,0 0 0,0 0 0,-9 0 0,9 10 0,0-10 0,0 0 0,0 0 0,-10 10 0,10-10 0,0 0 0,0 9 0,0-9 0,0 10 0,0-10 0,0 9 0,0 1 0,0-10 0,0 9 0,0-9 0,0 10-64,0-10 64,10 10 64,-10-10-64,0 9 0,0-9 0,0 0 0,0 10 0,9-10 0,-9 0 0,0 0 0,0 0 0,0 0 0,0 9 0,10-9 0,0 10 0,-10-10 0,9 10 0,1-10 0,-10 0 0,10 0 0,-10 0 0,0 9 0,0-9 0,0 0 0,9 0 0,-9 0 0,10 0 0,-10 0 0,9 0 0,-9 0 0,10 0 0,-10 0 0,10 0 0,-10 0 0,0 0 0,9 0 0,1 10 0,-10-10 0,9 0 0,-9 0 0,0 0 0,10 0 0,-10 0 0,0 0 0,0 0 0,10 0 0,-10 0 0,0 0 0,9 0 0,-9 0 0,10 0 0,-10 0 0,0 0 0,10 0 0,-10 0 0,9 0 0,-9 0 0,10 0 0,-10 0 0,0 0 0,9 0 0,-9 0 0,0 0 0,0 0 0,10-10 0,-10 10 0,0-9 0,10-1 0,-10 0 0,0 1 0,9-1 0,-9 10 0,10-9 0,-10-1 0,0 10 0,0-10 0,0 1 0,0 9 0,0 0 0,0-10 0,10 10 0,-10 0 0,0-9 0,0 9 0,0-10 0,0 10 0,0-9 0,0 9 0,0 0 0,0-10 0,0 10 0,0 0 0,0 0 0,0 0 0,0-10 0,0 10 0,0 0 0,0-9 0,0 9 0,0-10 0,0 10 0,0 0 0,0-9 0,0 9 0,0 0 0,0 0 0,0 0 0,0-10 0,0 10 0,0 0 0,0 0 0,0-10 0,0 10 0,0 0 0,0 0 0,0 0 0,0 0 0,0 0 0,0 0 0,0 0 0,0 0 0,0 0 0,0 0 0,0 0-128,0 0 64,0 0 0,0 0 64,9 0 0,-9 0 0,0 0 32,0 0 0,0 0 0,0 0 32,0 0 32,0 0-96,0 0 0,0 0 0,0 0 0,0 0 0,0 0 0,0 0 0,0 0 0,0 0 0,0 0 0,0 0 0,0 0 0,0 0 0,0 0 0,0 0 0,0 10 0,0-10 0,0 10 0,0-1 0,0 1 0,0-1 0,0 1 0,0 0 0,0-1 0,0 1 0,0-1 0,0 1 0,0-10 0,-9 9 0,9-9 0,0 0 0,0 0 0,-10 10 0,10-10 0,-10 10 0,10-1 0,-9-9 0,9 10 0,-10-10 0,10 9 0,0-9 0,0 0 0,-10 10 0,10-10 0,0 0 0,0 0 0,-9 10 0,9-10 0,-10 0 0,10 0 0,0 9 0,-9-9 0,-1 0 0,10 0 0,-10 10 0,1-10 0,9 0 0,-10 0 0,0 0 0,10 9 0,-9-9 0,-1 0 0,10 0 0,-9 0 0,-1 0 0,10 0 0,-10 0 0,1 0 0,-1 0 0,10 0 0,-9 0 0,9 0 0,-10 0 0,10-9 0,-10 9 0,10-10 0,-9 10 0,-1 0 0,10-9 0,-10 9 0,10 0 0,0 0 0,0 0 0,-9-10 0,9 10 0,0 0 0,0-10 0,0 10 0,-10 0 0,10 0 0,0-9 0,0 9 0,0 0 0,0-10 0,0 10 0,-9-9 0,9-1 0,0 0 0,0 10 0,0-9 0,0-1 0,0 10 0,0-9 0,0-1 0,0 10 0,0 0 0,0 0 0,0 0 0,0-9 0,0 9 0,0 0 0,0 0 0,0-10 0,0 10 0,0-10 0,0 10 0,0-9 0,0-1 0,0 10 0,0-9 0,0 9 0,0 0 0,0-10 0,0 10 0,0 0 0,0 0 0,0 0 0,0-10 0,0 10 0,0 0 0,0 0 0,0 0 0,0 0 0,0 0-1217,0 0-865,0 0-897,0 0-2082,0 0-6021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51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84 8200,'-15'-38'3331,"15"38"-224,0 0-128,0 0-1730,0 0-1249,0 0-224,-7-30-2083,7 22-1088,0 1-2915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51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5413,'0'0'4805,"0"0"-2339,0 0 353,0 0-769,0 0-1634,0 0-416,0-8-512,0 8-2051,0 0-2434,7-8-4836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51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9225,'0'0'3171,"0"0"-1506,0 0 481,0 0-1217,0 0-929,0 0-1153,8-8-3587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52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10122,'0'0'704,"0"0"-640,0 0-96,0 45 32,0-37-1281,0-1-3203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52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10954,'0'0'1185,"0"0"-448,0 0 1826,0 0-1250,0 0-1313,0 0-545,0 7-1665,7-7-2562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52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5413,'0'0'0,"0"0"-5413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52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12908,'0'0'1730,"0"0"-673,0 0 640,0 0 321,0 0-2018,0 0-288,15-15-1249,-15 7-2531,0 8-6022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52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12139,'0'0'2275,"0"0"-1507,0 0 770,0 0-449,0 0-1089,0 0-256,-7 8-1602,7-8-2883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52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11179,'-7'0'2818,"7"0"-2113,0 0 640,0 0-416,0 0-929,0 0-1281,7 0-1730,1 0-5093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53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9289,'0'0'64,"0"0"320,0 0 225,0 0-609,0 0-3171,0 0-1634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1:25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12844,'0'0'4773,"0"0"-2051,0 0-576,0 0-1313,0 0-673,0 0-160,0 0 0,7 0-192,-7 0-577,0 0-544,0 0-1185,0 0-1987,0 0-4323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53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9257,'0'0'3235,"0"0"-1730,0 0-256,0 0-640,0 0-609,0 0-2659,23-30-4259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53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1 113 12204,'0'0'2626,"0"0"-864,0 0-449,0-60-1313,0 37-256,0 1-1058,7 14-3874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53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15 7111,'0'0'4420,"0"0"-1922,0 0 385,0 0-769,0 0-1762,0 0-352,-16-7-352,16-1-1506,0 8-4099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53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13068,'22'16'1538,"-22"-16"-1410,0 0 160,0 0-288,0 0-1409,0 0-2627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54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8296,'0'0'1826,"0"0"-1826,0 0-64,0 0-2915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54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46 11243,'0'0'1441,"0"0"-1185,0 0 1186,0 0-962,0 0-480,0 0-1633,-23 30-610,30-30-4771</inkml:trace>
  <inkml:trace contextRef="#ctx0" brushRef="#br0" timeOffset="319.348">61 61 6246,'0'0'3715,"0"0"-1633,0 0 128,0 0-2113,15-45-97,-7 37-2339,-8 1-3554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54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10890,'0'0'1506,"0"0"-513,0 0 1377,0 0-96,0 0-1761,0 0-513,0-7-65,0 7-735,7-8-2595,-7 8-5510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54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7079,'0'0'5060,"0"0"-4323,0 0-705,0 0-32,0 0-224,0 0-4260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54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10058,'0'0'512,"0"0"-512,0 0 512,0 0-512,0 0-3683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55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1 7847,'0'0'3364,"0"0"-1346,0 0 31,0 0-1120,0 0-897,0 0-32,-46 0-3010,46 0-4325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1:59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7303,'0'0'2530,"0"0"-1345,0 0-128,0 0-288,0 0-769,0 0 0,-7 0-2210,7 0-2370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55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9545,'0'0'0,"0"0"-512,0 0 480,0 0-2979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49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8136,'0'0'4548,"0"0"-1537,0 0-609,0 0-864,0 0-1282,0 0-256,0 0-128,0 0-385,0 0-1729,0 0-2979,0 0-4868</inkml:trace>
  <inkml:trace contextRef="#ctx0" brushRef="#br0" timeOffset="196.02">0 8 11211,'23'38'2210,"-23"-38"-833,0 0-64,0 0-1313,0 0-544,0 0-1122,15 15-2274,-15-15-4355</inkml:trace>
  <inkml:trace contextRef="#ctx0" brushRef="#br0" timeOffset="6469.204">38 23 2114,'0'0'8232,"0"0"-6855,0 0 1186,0 0 736,0 0-2178,0 0-1121,-8-7-1314,8-1-2337,0 1-3876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55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8808,'0'0'2691,"0"0"-1666,0 0-641,0 0 705,0 0-929,0 0-160,8 15-2434,-8-15-1410,7 0-3619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49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61 3171,'0'0'4420,"0"0"-2242,0 0-544,0 0-257,0 0-576,30-45-193,-30 38-608,0 7-448,0 0-1890,0-8-4292</inkml:trace>
  <inkml:trace contextRef="#ctx0" brushRef="#br0" timeOffset="6184.949">15 69 5029,'0'0'5125,"0"0"-4036,0 0 1281,0 0 1089,0 0-1921,0 0-1186,-15 15-352,15-23-577,8 1-4035,-8-1-5990</inkml:trace>
  <inkml:trace contextRef="#ctx0" brushRef="#br0" timeOffset="6363.926">15 69 11211,'30'7'3395,"-30"-7"-2562,0 0-353,0 0 513,0 0-993,0 0-2530,-7 8-289,7-8-3171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7:42.374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106 7 2018,'0'0'0,"0"0"0,-40-7 0,27 7 0,6 0-64,-6 0 0,7 0-224,-14 0 191,20 0-95,-7 0-865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7:55.628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0 1762,'0'0'2082,"0"0"-609,0 0-256,0 0-224,0 0-609,0 0-191,0 0-65,6 0 256,-6 0-128,0 0 321,0 0-65,0 0 97,0 0-289,0 0 225,0 0-321,7 0-192,-7 0-32,0 0 128,6 0-32,-6 7 32,7-7 129,-1 0-129,1 6 64,-1-6-32,-6 0 0,7 0-64,-7 7-96,0-7 32,7 0 32,-7 0-32,6 0 33,1 0-1,-1 0-64,1 0 0,-7 0 0,6 0 0,-6 0 0,7 0 32,-7 0-32,6 0 0,-6 0 0,7 0 0,0 0 0,-1 0 0,1 0 0,-7 0 64,6 0-64,-6 0 32,0 0 32,7 0 32,-7 0 192,0 0 32,0 0-191,6 0-129,-6 0-65,7 0 33,-7 0 32,7 6 0,-7-6 0,6 0 0,-6 0 0,0 7-32,7-7 0,-7 7-32,6-7 64,-6 6 0,0-6 0,7 0 0,-7 7 0,0-7 0,6 0 0,-6 6 0,0-6 0,0 7-32,0-7 0,0 0 32,7 0 0,-7 6 32,0-6-32,6 0 0,-6 7 0,0-7 0,0 0 0,0 0-64,0 0 64,7 6 32,-7-6 0,0 0 64,0 0-64,7 0 32,-7 0 1,0 0-65,0 7 0,0-7 0,0 0-32,0 0-1,0 0-63,0 0 96,0 0 0,0 0 32,0 0 97,0 0-1,6 0-64,-6 0 0,0 0-64,0 0-64,0 0 64,0 0 0,7 0 0,-7 0 0,0 0 0,0 0 64,0 0-64,0 0 0,0 0-64,6 0 32,-6 0 32,0 7 0,7-7 0,-7 0 96,6 0-96,-6 0 0,0 0 0,0 6 0,0-6-64,0 0 64,0 0-32,7 0 32,-7 0 0,7 0 32,-7 0 32,6 0-32,-6 0 0,7 0 0,-7 0-32,0 7 0,6-7 0,-6 0 32,0 0-32,0 0 0,0 0 96,0 0 0,0 0 96,0 0 0,0 0-63,0 0-97,7 0-32,-7 0 0,0 0 0,0 0 0,0 0 0,6 0 0,-6 0 0,7 0 32,-7 6 0,6-6-32,-6 0 0,0 0 0,7 0-32,-7 0 32,0 0-64,0 0-33,0 0 65,0 0 32,0 0 0,0 0 0,0 0 0,0 0 0,7 7 0,-7-7 0,0 0 0,6 6 0,-6-6 32,0 0-32,0 0 0,7 7 0,-7-7 0,0 0 33,0 0-1,0 0-32,0 0 0,0 0-32,0 0 32,0 0-33,0 0 33,0 0 65,6 0-33,-6 0-32,0 0 64,0 0-32,0 0 0,0 0-32,0 0 0,0 0 0,0 0 0,0 6 0,7-6 32,-7 0-32,0 0 32,0 0 0,0 0-32,0 0 0,0 0 32,0 0 32,0 0 64,6 0 64,-6 0-128,0 0 0,0 0-64,0 0 0,0 0-32,7 0 0,-7 0 0,0 0 0,0 0 32,0 0 32,0 0-32,6 0 64,-6 0 0,0 0 0,7 0-32,-7 0-32,0 0 32,0 0-32,0 0-32,0 0 32,0 0-32,0 0 32,7 0 0,-7 0 64,0 0-32,6 0 1,-6 0-1,0 0-32,0 0 0,0 0-32,0 0 32,0 0-33,0 0 33,0 0 0,0 0 0,0 0 0,0 0 0,7 0 0,-7 0 0,0 0 0,6 0 33,-6 0-1,0 0-32,0 0 0,7 0 0,-7 0-32,0 0 32,0 7-33,0-7 33,0 0 0,6 0 0,-6 0 0,0 0 0,0 0 0,0 0 0,0 0-32,0 0 32,7 7 0,-7-7 0,0 0 32,0 0-32,0 0 0,7 0 0,-7 0 0,0 6 0,6-6 0,-6 0 0,0 0-32,0 7 0,0-7-64,0 0 64,0 0 0,0 0 0,0 6 0,0-6 32,0 0 64,0 0-32,0 0-32,0 0 32,0 0 32,0 0-32,0 0 32,0 0-64,0 0 33,0 0-33,0 0-33,0 0 33,0 0-32,0 0 0,0 0 32,0 7 0,0-7 0,0 0 64,0 0-31,0 0-1,0 0 0,7 0 0,-7 0 0,0 0-32,0 0 64,0 0-64,0 0 0,6 0 0,-6 0 0,0 0-32,0 0 32,0 0 0,0 0 0,7 0 0,-7 0 32,0 0-64,0 0 32,0 0 0,6 0 0,-6 0 32,0 0-32,0 0 0,0 0 0,0 0 32,0 0 0,0 0-32,0 0 0,0 0 0,0 0 0,7 6-64,-7-6 64,0 0 64,0 0-64,0 0 0,0 0 0,0 0 0,0 0-32,0 0 32,6 0 0,-6 0 0,0 0 0,0 0 0,0 0 0,0 0 0,0 0 0,0 0 0,0 0 0,0 0 0,7 0 32,-7 0-32,0 0 0,0 0 0,0 0 0,7 0 32,-7 0 0,0 0-32,0 0 32,0 0-32,0 0 0,0 0-64,0 0-545,0 0-2946,0 0-2691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8:04.952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 7 96,'0'-6'1473,"-7"6"33,7 0 31,0 0-159,0 0 159,0 0-160,0 0 225,0 0 288,0 0-225,0 0-448,0 0-864,0 0-353,7 0-224,-1 0 224,1 0 32,-1 6-32,1 1 0,6-1 32,0-6-32,0 7 0,-6-7 32,-1 6-32,7-6 32,-6 0-32,-1 7 32,1-7 0,0 0-32,-1 0 32,1 0 0,-1 0-32,1 0 0,-7 0 0,0 0 0,6 0-32,-6 0 32,7 6-32,-1-6 32,1 0 32,0 0-32,-1 0 0,-6 7 0,7-7 0,-7 0 32,0 0-32,0 0-64,6 0-32,-6 0 64,0 0 32,0 6-32,7-6 32,-7 0 32,0 0-32,0 0 0,0 0 0,6 0 32,-6 0-32,0 0-32,0 0 32,0 0 0,7 0 0,-7 7 32,0-7-32,6 0 0,-6 0 0,7 0 32,-7 0-64,6 6 32,-6-6 0,7 0 0,0 0 0,-7 0 0,6 0 32,-6 0-64,0 7 32,7-7 0,-7 0 0,6 0 0,-6 0 32,7 0-32,-1 0 32,-6 0-32,0 0 0,0 6 0,0-6 0,7 0 32,-7 0-32,0 0 0,6 0-32,1 0 32,-7 0 0,7 0 0,-7 0 0,6 0 0,-6 0 32,7 7-32,-7-7 0,0 0 0,0 0 0,0 0 0,0 0 0,6 0 32,-6 0-32,0 0 0,0 0-641,0 0-1377,0 0-1857,0 0-3556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8:06.505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7 1986,'0'0'1185,"0"0"-256,0 0 128,0 0-417,0 0-159,0 0-161,0 0 129,20-6 191,-20 6-287,0 0-1,0 0 32,0 0-127,0 0-161,0 0-96,0 0-32,0 0-32,6 0-33,-6 0 97,0 0 0,0 0 129,0 0 63,7 0 64,-7 0-128,0 0-96,6 0-32,-6 0 0,7 0 0,-1 6 0,1-6 32,0 0 0,-1 0 128,-6 0 129,7 0 31,-7 0-64,6 0-64,-6 0-96,0 0-96,0 0-32,0 0 32,0 0 0,0 0 0,0 0-32,0 0 32,0 0 0,7 0 0,-7 0 0,0 0 32,0 0 0,6 0 0,-6 0 1,0 0-33,0 0 64,0 0-64,0 0 32,0 0-32,0 0 0,0 7-32,7-7 0,-7 0 32,0 0 0,0 0 0,6 0 32,-6 0 0,0 0 0,0 0 32,0 0 0,0 0-64,7 0 0,-7 0-32,0 0 32,0 0 0,0 0 0,6 6 32,-6-6-32,0 0 0,0 0 0,0 0 0,7 0 0,-7 0 0,0 0 32,6 0 32,-6 0 96,7 7 96,-7-7-64,7 0-95,-7 0-33,0 0 32,6 0-64,1 0-32,-7 0 0,0 0-32,0 0 32,0 0 0,6 0 0,-6 0 0,0 7 32,7-7 0,-7 0 0,0 0 0,6 0 0,-6 0-32,7 0 32,-7 0-32,0 0 32,0 0-32,6 0 0,-6 0 0,0 0 32,0 0 64,0 0 160,0 0 0,7 0-159,-7 0-97,0 0 0,6 0 0,-6 0 0,7 0 0,-7 0 0,0 0 0,7 0 32,-7 0-32,0 0 0,6 0 0,-6 0 64,0 0-64,0 0 0,7 0 0,-7 0-160,0 6-577,0-6-576,0 0-1058,0 7-1248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8:21.585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151 125 480,'0'0'1634,"0"0"-417,0 0-128,0 0 0,0 0-384,0 0-161,0 0-319,0-13-33,0 13 128,0-7 0,0 7-31,-6 0 63,6 0 321,0 0-65,0 0-223,0 0-65,0 0 64,0 0-224,0 0 193,0 0-33,0 0-64,0 0 65,0 0-1,0 0-192,0 0-96,0 0-32,-7 0 0,7 0 128,0 0-32,0 0-96,0 0 0,0 0-32,-6 7 32,6-7 0,0 6 32,0 1 0,0-7 64,0 6 0,-7-6 65,7 7-33,0-7-96,0 7-32,0-7-32,0 0 32,0 6 0,0-6 0,0 7 32,0-7-32,0 6 0,0-6 0,0 7-32,0-7 32,0 0 32,0 6-32,0-6 0,0 0 0,0 0 0,0 7 0,-7-7 0,7 0 32,0 6-32,0-6 0,0 7 0,0-7 0,-6 7-32,6-7 32,0 6-64,0 1-32,0-7 64,0 6 32,0-6-129,0 0-95,0 0 32,-7 7 192,7-7 0,0 0 0,0 0 0,-6 0-32,6 6-64,-7-6 96,7 0 0,0 0 0,0 0 0,0-6 0,0 6-96,0-13 32,0 6 0,0 1-128,0-1-33,0 0 193,7-6 0,-7 7-32,0-1-96,6 1 96,-6-1-160,0 1-97,7-1-31,-7 0 192,6 1-160,-6-1-97,0 7 33,0-6 288,0 6 96,0 0 32,0 0-32,0 0 0,0-7 0,0 7 0,0 0 0,0 0-32,7-6 32,-7 6 0,0 0 0,0 0 0,0 0-32,0-7 32,0 1-96,0 6-353,0-7 33,0 7-161,0 0 321,0 0 256,0 0 64,0 0-32,0 0 64,0 7-96,0-7 128,0 6-96,0-6-32,0 7 65,0-7 159,0 6-32,-7 1 64,7-1 0,0 1 1,-6-1-225,6-6-32,0 7 0,0 0 0,-7-7 0,7 6 0,0 1-32,0-1 32,0 1-32,-6-7 32,6 6 0,0-6-32,0 7-32,-7-7 64,7 6 0,0-6 0,0 7 0,-6-7 0,6 7 0,0-7-65,0 6 65,0-6-64,0 7 64,-7-1-32,7-6 32,0 7 0,0-1 0,0-6 0,0 0 0,0 7 32,-6-7 32,6 0 97,0 6-97,0-6 0,0 0 160,0 0-160,0 0-64,0 0 0,0 0 32,0 0 160,0-6 161,0 6-225,0-7-64,0 1-64,0-7-32,0 6 0,0 1-32,6-1-32,-6 0 96,0 1 0,0-1 0,7 1 32,-7-1-32,0 1 32,6-1-32,-6 1 0,7-1 0,-7 0 0,6 1 0,-6-1 0,0 7 0,0-6 0,0 6 0,0-7 0,0 7 0,0-6 32,7 6-32,-7-7 0,0 7-32,0 0 32,0-6 0,0 6 0,0 0 0,0 0 0,6 0 0,-6 0 0,0 0 0,0-7 32,0 7 0,0-7 0,7 1 0,-7 6 0,0 0-32,0 0 0,0 0 0,0 0-64,0 0 32,0 0-32,0 0 0,0 0 64,0-7 0,7 7 0,-7 0 0,0 0 0,0 0 0,0 0 0,0-6-97,0 6-127,0 0 0,0-7-256,6 7 351,-6 0-95,0-6 96,0 6 64,0 0 64,0-7 64,0 7-64,0 0-64,0-6 32,0-1-160,0 7-225,7 0 1,-7-7-32,0 7 31,0 0 33,0 0-1,0 0 33,0-6-224,0 6-65,0 0 257,0 0 384,0 0 64,0 0 192,0 0 224,0-7 33,0 7-225,0 0 0,0 0 1,0 0-193,0 0 128,0 0-160,0 0-64,0 0-64,0 0-32,0 0-256,0 0-129,0 0-31,0 0-33,0 0 193,0 0 96,0 0 31,0 0 129,0 0 96,0 7 0,0-7 128,0 6 97,0-6 223,0 7 289,0 0-1,0-1-223,0 1-161,-7-1-256,7 1-64,0-1-32,-6-6 0,6 7 0,0-1 0,0-6 32,0 7-32,-7 0 32,7-1 32,0 1-64,0-1 32,-7 1-32,7-1 0,0 1 0,-6-7 0,6 6 65,0-6 63,0 7 96,0-7-192,0 7 0,-7-1-32,7-6 0,0 7-192,-6-1 160,6 1-96,0-7 64,0 6 32,0 1-1,-7-7-191,7 6 32,0 1-96,0-7-97,-6 7 97,6-1 192,0 1 96,-7-7 0,7 6 64,0-6 64,0 7-96,0-7 96,0 6-64,-6-6-64,6 7 33,0-7 31,0 6-32,0-6 32,0 0-128,0 7 64,0-7 0,0 7 96,0-7 224,0 6 225,0-6 159,-7 7-63,7-7 63,0 6-63,0-6-160,0 7-65,-6-7-288,6 0-96,0 6 0,0-6-32,0 7 32,0-7-32,0 6 32,-7 1-32,7-7 192,0 6 97,0 1-33,0-7-32,-7 7 96,7-7-95,0 6 95,0 1 32,0-7-128,-6 6-31,6 1-33,0-1 32,-7-6-96,7 7-32,0-7 0,0 6-64,0 1 0,0-7 0,0 7 0,0-7 64,0 6-32,0 1 0,0-7 0,0 6 64,-6 1 321,6-7-353,0 6-64,0-6 0,0 0 0,0 0 0,0 0 0,0 0 32,0 0 96,0 0 64,0 0-96,0 0-32,0-6-64,0 6 0,0-13-96,0 13-128,0-13-353,0 6 1,0-6 95,6 6 161,-6 1-128,0-7 192,0 6 191,0 1 65,7-8-32,-7 8 32,0-1 0,6 1 0,-6-1 0,0 1-32,7 6-128,-7-7-96,0 7 64,0-6 64,0-1 32,7 1-65,-7-1 1,0 0 96,6 1 0,-6-1 64,0 7-32,0-6-32,0 6 32,7-7 0,-7 7 0,0 0 32,0 0 0,0 0 0,0 0 0,0-6-64,0 6 64,0 0-32,0 0 32,6 0 32,-6 0-32,0 0 0,0 0 0,0 0 64,0 0 32,0 0 64,0 0-32,0 0-128,0 0 0,0 0-32,0 0 32,0 0 0,0 0 64,0 6 32,0-6-63,0 7-33,-6-7 0,6 6 0,0 1 0,0-1 0,0-6 0,-7 7-129,7 0 65,0-1 0,0 1-96,0-1 32,-6 1 128,6-1 0,-7 1 0,7-1 0,0 1 0,-7-7-128,7 6 32,0 1-96,0 0-33,0-7 193,-6 6 32,6 1 32,0-1 64,0 1 33,0-7-1,0 6 96,0 1-32,-7-1-128,7-6 96,0 7 33,0 0 31,0-7-160,0 6 64,0-6 32,0 7 96,0-1 129,0-6 63,0 7-256,0-1-128,0-6-64,0 7 32,0-7-32,0 6 0,0 1 32,0-7 32,0 7 1,0-7-1,0 0 32,0 6-96,0-6 32,-6 7 32,6-7-64,0 6 0,0 1 0,0-7 0,0 6 0,0-6 32,0 7-64,0-7 32,0 6 0,0-6 0,-7 7 0,7-7 32,0 13-32,0-6 32,0-1-32,0 1 0,0-7 0,0 6-32,0-6 32,0 0 0,0 7 0,0-7 0,0 0 0,0 0 0,0 0 0,0 0 0,0 6 0,0-6-64,0 0 0,0 0-64,0 7-161,0-7-223,0 0 159,0 0-63,0 0 160,0 0-64,0-7 95,0 7-95,0-6-64,0 6 223,0-7-31,0 1 96,-6-1 32,6 7-32,0-6-96,0-1-96,0 1-353,0-1-544,0 0 96,0 1 769,0 6 127,0-7 1,0 1 160,0-1 32,0 7 0,0-6-32,0-1 32,0 1 0,0-1 0,0 0 64,0 7-64,0-6 0,0-1 0,0 1 0,0 6 0,0-7-32,0 7 32,0 0 0,0 0 0,0 0 128,0 0 225,0 0-33,6 0-320,-6 0-64,0 0-64,0 0 64,0 0 0,0 0 64,0 0 0,0 0 0,0 0 0,0 0 0,0 0 96,0 0 32,0 0-64,0 0 0,0 7 0,0-7 32,0 0-96,0 6 0,0-6 0,0 0 0,0 7 0,0-7 0,0 6-192,0-6 96,0 7 96,0 0 0,0-7 0,-6 6 32,6 1 32,0-1 32,0 1-96,0-7 0,-7 6 96,7 1 0,0-7 0,0 6 32,0-6 513,0 7-64,0-7-65,0 0-64,0 0-255,0 7-97,0-7-96,0 6 32,0-6 0,0 7 64,0-7 128,0 0 64,0 6-63,0-6-1,0 0-64,0 0-64,0 0-32,0 0-64,0 7 32,0-7 96,0 0-32,0 0 32,0 0 1,0 6 31,0-6-32,0 0-96,0 7 0,0-7-32,0 0 0,0 6 0,0-6 32,0 0 32,0 0-32,0 0 96,0 7-32,0-7-32,0 0-64,0 0 32,0 0 0,0 0 0,0 7 64,0-7 1,0 0-33,0 0 64,0 6 0,0-6 64,0 7-32,0-7-128,7 0-32,-7 6 32,0-6-32,0 7 0,6-7 0,-6 0-32,0 6 32,7-6-32,-7 0-32,0 0 0,0 7 64,0-7 0,0 0 0,0 0 96,0 0 0,0 0 96,0 0-31,0 0 63,0-7-32,0 7-32,-7-6 0,7 6-128,0-7-32,0 1 32,0-1-32,0 1-64,-6-1 32,6 0 0,0 1-192,-7-1 96,7 1 96,0-1-64,0 1 64,-6-1 0,6 7 0,0-6-64,0-1 0,0 0-97,0 1-95,0-1 32,0 1 0,0-1 159,0 7-95,0-6-32,0 6 0,0-7 128,0 7 32,0-6 32,0 6-32,6-7 64,-6 0-96,0 7-129,0 0-31,7-6-160,-7 6-1,0 0 97,0 0 192,6 0 64,-6 0 32,0 0 0,0-7 32,0 7-32,0 0-321,0 0 289,0 0 64,0 0 32,0 0-32,0 0 0,0 0-64,0 0 0,0 0 0,0 0 0,0 0 32,0 0 32,0 0 0,0 0 0,0 0-96,0 0 0,0 0 32,0 0 64,0 0 0,0 0 64,0 0 32,0 0 0,0 0 0,0 0 32,0 0 32,0 7-95,0-7-65,0 6 0,-6 1 64,6-7 0,0 7-32,0-7 160,-7 6 128,7-6 0,0 0 129,0 7-161,0-7 32,0 6-31,0-6-161,0 7 32,0-1 0,0 1-32,0-1-64,0 1-32,0 0 96,0-7-31,0 6-1,0-6-32,0 7 0,0-7 64,0 6 128,0 1-64,0-7-64,0 6-63,7-6-33,-7 7 0,0-7-32,6 6 32,-6-6-32,0 0 64,0 0-32,0 7-32,7-7 96,-7 7-32,0-7-32,0 6-32,0-6 0,0 0 0,0 7 0,0-7 32,0 0 0,0 0 32,0 0 96,0 0 641,0 0-193,0-7-608,0 1 0,0-1-64,0 0-96,-7-6 64,7 0 64,0 0-64,0 7-192,0-8-97,0 1-63,0 7-64,0-7 159,0 0-63,-6-1-97,6 8 225,0-1 128,0 1-96,0-1 160,0 1 96,0-1 0,0 1 0,6-1 32,-6 0-32,7 1 0,-7 6 0,6-7 0,-6 7 0,0 0-32,0 0-161,7 0-95,-7 0 256,0 0 32,6 0 0,-6 7 0,0-7-64,0 0-545,0 6-1441,0-6-3170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8:27.862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59 137 2306,'0'0'1954,"0"0"-224,0 0 127,0 0-63,0 0-353,0 0-800,0 0-160,-7 0 159,7-6-63,0-1-161,0 1-384,0-1-32,0 1 0,0-7-128,7 6-673,0 1 321,-7 6 448,6-7-192,-6 7-33,7 0-63,-1 0 128,-6 7 128,7-1 32,-7 1 32,6-1 0,-6 1 0,0-1 96,0 1 128,0-7 0,0 6-32,0 1 193,-6-7 127,6 6-63,-7-6-1,7 0 385,0 0-257,-6 0-159,6 0 31,0 0-320,0 0-64,-7 0-64,7-6-32,0-1 32,0-6-32,0 7-160,0-1-352,0 1 63,0-1 225,7 1-64,-7 6 31,6 0 129,1 0-32,-7 0-128,6 0 128,-6 6 192,7 1 0,-7-1 64,0-6 96,6 13 192,-6-6 65,0-1-97,0 1 32,0-1-32,0 1-127,0 0 223,0-7 129,0 0 95,0 0-31,0 0-193,-6 0-128,6-7-288,-7 0-160,7 1-192,-6-7-32,6 6-33,0-6-95,0 7 127,0-1 33,6 7 224,1-6 64,-1 6 0,-6 0 32,7 0 0,0 0 32,-7 6 64,6 1 0,-6-1 192,0 1 160,0 6-127,0-13 159,0 6-63,0 1 31,0-1-32,-6 1 161,-1-7-1,0 0 193,-6 0-289,7 0-159,-1 0-97,1 0-192,6 0-32,-7-7-288,7 1-385,0-1-96,0 1 289,0 6 159,0-7 97,0 1 0,0 6 32,7-7-33,-7 7 97,6 0 0,1 0-160,-7 0 64,6 0 223,-6 7 33,7-1 33,-7 1 31,0-1 96,0-6 192,0 7-160,0-1 129,-7 1 159,7 0-96,-6-7-159,6 6 351,-7-6-256,7 0-63,-6 0-97,6 0-96,-7 0-64,7-6-128,-6-1-225,6 0-63,0 1-96,0-1 31,0 1 225,0-1 32,0 7 96,0-6 63,6 6 1,-6 0-128,7 0 128,-1 0 0,-6 0 0,7 0 32,-7 6 32,0-6 0,6 7 64,-6-1 64,0-6 128,0 7 65,0-1 31,0-6-96,-6 7 65,-1 0-33,1-7 0,-1 0-96,1 0 1,-1 0-33,7 0-32,-7 0-128,7 0-128,-6-7 0,6 7-193,0-7-159,0 1 95,0 6-127,0-7 192,0 1 127,0 6 1,0-7-64,0 7 224,6 0-128,-6 0 160,7 0-96,0 0-32,-7 0 96,6 7 0,-6-7 64,7 6-32,-7 1 96,0-7 128,0 6 64,0-6-32,0 7 33,-7-7 255,7 7-191,-6-7-129,-1 0 64,0 0-160,7 0 0,0 0-32,0 0-32,0 0-64,-6 0-64,6-7-64,0 0 96,0 7 0,-7-6-32,7 6-64,0-7-32,0 7-32,0 0-33,0 0 97,0 0 0,0 0-64,7 0 64,-7 0 32,6 0 32,-6 7 64,0-7 0,7 6 96,-7 1-96,0-7 64,0 0 32,0 7 0,0-7 192,0 0 161,0 0-97,0 0-128,0 0-64,-7 0-95,1 0-1,-1 0 0,7 0-64,0 0-32,0 0-161,0-7-95,0 7 32,0-7 64,0 1-161,0 6 129,0-7 224,0 7-64,0 0 32,0 0-32,0 0-128,7 0 32,-1 0-97,-6 0 33,7 0 160,-7 7 64,7-7 32,-7 6 0,0 1 96,0-7 65,0 7 95,0-7-128,0 0-64,-7 0 64,0 0 32,1 0 65,-1 0-33,1 0-32,6 0-192,-7 0-64,7 0-288,0 0-225,0-7 193,0 7 224,0 0 96,0-7-1,0 7 1,0 0 0,0-6 32,0 6-96,0 0 32,0 0-32,7 0-256,-7 0 95,6 6 161,-6-6 96,0 7 32,0-7 0,7 7 64,-7-7 193,0 6 159,0-6-128,0 0-32,0 0 257,-7 7-65,1-7-255,-1 0 31,7 0-128,0 0-96,0-7-96,-6 7-385,6-6 33,0-1 31,0 0 257,0 7-96,0-6 96,0 6-96,0 0 128,0 0-33,0-7 33,0 7 32,0 0-32,0 0 64,0 0-160,0 0-32,6 0 63,-6 0 193,7 0 0,-7 0 96,6 7-31,-6-7 31,0 6 64,0-6 0,0 7 320,0-7 33,0 0-1,0 0-63,0 7 31,0-7-159,-6 0 63,-1 0-64,-6 0 0,7 0-223,-1-7-97,7 7-32,0-7-257,0 1-319,0-1 95,0 7 97,0-6-225,7 6 97,-1 0 287,1 0 33,-7 0 128,6 0 0,1 0 32,-1 0 64,-6 0 0,7 0 0,-7 6 32,6 1 160,-6-7 129,0 6-1,0 1-96,0-7-32,0 7-128,0-7 96,0 0-96,0 6-64,-6-6 0,6 0 0,0 7 33,0-7 127,0 0 192,0 0-256,-7 0 32,7 0-128,0 0-32,0 0-320,0-7-225,0 7 353,0 0 64,0 0-32,0 0 32,7 0-161,-1 0-95,1 0 160,0 0 31,-1 0 97,1 7 96,-7-7-32,0 6 64,0 1 64,0-7 96,0 6 1,0-6-97,0 7 64,0-7 96,0 0 32,-7 6-32,1-6 129,-1 0-33,7 0 0,-7 0-31,7 0-289,0-6-257,0 6-95,0-7 160,0 7 96,0 0-32,0 0 32,7 0-33,-7 0 1,7 0 0,-1 0-128,-6 0 64,7 0 96,-1 0-96,-6 0-1,0 0 65,0 0 96,0 0 32,0 0 32,0 0 224,0 7 1,0-7-33,0 6 352,-6-6 1,-1 0-32,1 0 63,-1 0-256,7 0 1,0 0-193,-7 0-160,7 0-160,0-6 32,0 6-32,0-7 31,0 7-95,0-6-224,0 6 127,0-7 129,0 7 64,0 0 32,0 0-32,0 0 0,0 0-64,0 0-97,0 0 33,0 0 64,0 0 32,0 0 128,0 0 32,0 0 0,0 0 0,0 0 32,0 0 128,0 0 224,0 0-288,-6 0-96,-1 0 32,7 0 0,-6 0-32,6 0 32,-7 0-32,7 0-32,0 0 32,0 0-32,0 0-96,0 0 64,0 0 64,0 0 0,0 0 0,0 0 64,0 0-64,0 0 32,0 0-32,0 0-32,0 0-96,0 0-32,0 0-32,0 0 128,0 0 64,0 0 0,7 7 0,-1-7 0,1 0 0,-7 6 0,6-6 0,1 0 0,0 0 0,-7 7 0,6-7 0,1 0 0,-1 6 0,-6-6 0,7 0 0,-1 0 0,1 0 0,-7 0 0,6 0-32,1 0 32,0 0 0,-7 0-32,6 0 32,-6 0 32,7 0-32,-7 0 0,0 0 32,6 0-32,-6 0 32,7-6 0,-7 6-32,0 0 0,6 0 0,-6 0 0,7 0 0,-7 0 0,0 0 0,0 0 0,6 0 0,-6-7 0,0 7 32,7 0-32,-7 0 0,0 0 0,7 0 0,-7 0 0,6 0 0,-6-6 0,0 6 0,7 0 32,-7 0 64,0-7 64,0 7-32,0-6-128,6 6 0,-6 0-32,0-7 32,7 7 32,-7 0-32,0 0 0,0-6 32,0 6 0,0-7 0,0 7-32,0-7 0,0 7 0,0-6 32,0 6 32,0-7 1,0 7-65,0-6 0,0-1-33,0 7-31,0-6 64,0 6 0,6-7 0,-6 1 0,0-7 32,7 6-32,-1-6 225,1 6 159,0 1-128,-1-7-160,1 6-64,-1 7-32,-6-6 0,7-1 0,-1 7 0,-6 0 0,7-6-32,-7 6 32,0 0 32,0 0-32,6 0 0,-6-7 32,7 7-64,-7 0 32,0 0 0,7 0-32,-7 0 0,0 0 0,0 0 32,0 0 0,0 0 128,0 13 97,0-6-1,0-1-192,-7 7-32,7 0 32,-7 0-32,1 1 0,-1-1 0,7 0 0,-6-7 0,6 7 32,-7-6-32,7 6 0,0-6 96,0-1 256,0-6 33,0 7-65,0-7-224,0 6-96,0-6 0,0 7 32,0-7-32,0 0-32,0 0 0,0 0 0,0 0-160,0 0 0,0-7 192,7-6 64,-7 7-32,6-14 0,1 7-32,-1 0 32,1 0-32,0 0 32,-1-1-32,1 8 0,-7-1 0,6 7-32,-6-6 32,7-1 0,-7 1 0,6-1 32,-6 7-32,0 0-32,0 0 0,0 0-96,0 0 96,0 7 0,0-1 32,0 1 64,0 6 0,0 0-32,0 0 32,0 0 96,-6 0-64,6 0-96,-7-6 160,7 6 0,0-13-160,0 7 0,0-7 32,0 0-32,0 0 193,0-7 63,0-6-224,7-7-32,-1 1-32,8-1-160,-8 0-193,1 1 1,-1 6 128,1 6 160,-1 1 0,1 6 63,-7 0 1,0 0-96,0 0-64,0 13 192,0 0 288,0 6 33,0-6-1,-7 7 0,1-7 97,6-6-97,0-1-32,0 1 193,0-1-161,0-6-128,0 7-96,0-7-32,0 0-32,0 0 0,0 0 65,0 0-97,0-7-129,0-6-191,0 0-128,0 0 31,6 0 33,1 0 192,-1 6 128,-6 7 64,0-6-32,0 6-64,0 0 32,0 6 64,0 7 96,0 1 128,0-1-96,0 6 64,0-6 0,0 0 385,0 1 31,0-8-415,0 1-33,0-7-32,0 0-64,0 0 0,0 0 0,0 0 128,0-13 0,7-1-192,0-5-128,-7 6-384,6-7 127,1 14-31,-1-8 96,1 8 160,-7 6 64,0 0-97,0 0-31,0 6 224,0 8 0,0 5 128,0 1 32,0-1 129,0-5 159,0 5 33,0-6-225,0-6 32,0-1-64,0-6-128,0 0-64,0 0 32,0 0 161,0-13 127,6 0-320,-6 0-32,7-7-544,-1 1-1,1 6 129,0 0-65,-7 6-31,6 1 223,-6 6 161,0 0-64,7 0-64,-7 6 256,0 7 160,0 0 288,0 0-31,0 0 223,0 1-31,0-8-32,0-6-65,0 0-64,0 0-95,0 0 31,0 0 65,0-6-289,0-1-160,0-6-160,0 6 31,6 1-95,1-1-128,-7 7 128,0-6 64,6 6-33,-6 0-63,0 0 128,0 0-256,0 0-481,0 0-1826,0 0-4291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26:53.909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0 176 769,'0'0'1986,"0"0"-129,0 0 1,0 0-128,0 0-97,0 0-255,0 0-257,6 0-385,1 0-63,-7 0-96,6 0-65,-6 0 193,6 0-353,-6 0 32,6 0 65,-6 0-129,0 0-160,7 0 97,-7 0-65,6 0 0,-6 0 0,6 0 0,-6 0-32,7 0-31,-1 0-97,0 0 64,-6 0-64,6 0 128,1 0 32,-1 0 64,-6 0-32,6 0-63,-6 0-33,6 0-32,-6 0 0,0 0 0,7 0-96,-1 0 96,0 0-32,1 0-32,-7-7 0,12 7-32,-6 0 32,1 0-32,-1-6 0,0 6 0,0 0 0,1 0 0,-1 0 0,-6 0 0,6 0 0,1-6 0,-1 6 0,0 0-32,0 0 0,1 0 32,-1-7 0,-6 7 0,12 0-64,-12 0 64,13-6-32,-7 6-32,1-6-32,-1 6 32,0 0-32,0 0 32,1-6 0,-7 6 32,6 0 0,-6 0 0,6 0-32,-6 0-1,6 0 1,1 0 64,-1 0 0,-6 0 0,6 0 0,1 0 0,-1 0 0,-6 0 0,6-7 0,-6 7 0,6 0 0,1 0 0,-7 0 0,6 0 0,-6 0-32,0 0 32,6 0 0,-6 0 0,6 0 0,-6 0 0,7-6 0,-7 6 0,6 0 0,-6 0 0,0 0 0,6 0 0,-6 0 0,7 0 0,-7 0 0,6 0 0,0 0 32,0-6-32,-6 6 32,7 0-32,-1-6 0,0 6 0,-6 0-32,6 0 32,-6 0 0,7 0 0,-1 0 0,0 0 0,1 0 32,-7 0-32,6-7 0,0 7 0,-6 0 32,6 0-32,1 0 0,-7 0 0,0-6 32,6 6-32,-6 0 0,0 0 33,0 0-33,6 0 0,-6 0 0,6-6 0,1 6 0,-1 0 0,0 0 0,1 0 0,-7 0 0,6 0 0,-6 0 0,6 0 0,-6-6 0,0 6 0,6 0 0,-6 0 0,7 0 0,-7 0 0,6 0 0,-6-7 0,6 7-33,0 0 33,-6 0 0,0 0 0,7 0 0,-7 0 0,0 0-32,0 0 64,6 0-64,-6 0 64,0 0-32,6 0 0,-6-6 0,7 6-32,-1 0 32,-6 0 0,6-6 0,-6 6 0,6 0 0,-6 0 0,7-7 0,-1 7 0,-6 0 0,6-6 0,-6 6-32,6 0 32,1-6-32,-7 6 0,0 0 0,0 0 32,6 0 0,-6 0-32,0 0 64,0 0-64,0-6 32,6 6 0,-6 0 0,0 0 0,0 0 0,0 0 0,7 0 0,-7 0 0,0 0 0,0 0-32,0 0 32,0 0-32,0 0 32,6-7 0,-6 7 0,0 0 0,6 0 0,-6 0 0,6-6 0,-6 6 32,0 0-32,7 0-32,-7 0 32,0 0-32,0 0 32,6 0-32,-6-6 32,0 6 0,0 0 0,6 0 32,-6 0-32,0 0 0,0 0 32,0 0-32,0 0 0,0-6 0,0 6 0,6 0 0,-6 0-32,0 0 32,0-7 0,7 7 0,-7 0 0,0 0 32,0 0-32,0-6 32,0 6-32,6 0 0,-6 0-32,0 0 32,0 0-32,0 0 32,0 0 0,0 0 0,0 0-32,0 0 32,0 0 0,0 0 0,0 0 0,0 0 0,0 0-64,0 0 32,0 0 64,0 0-32,0 0 0,0 0 0,0 0 0,0 0 32,0 0-32,0 0 0,0 0 0,0 0 0,0 0 0,0 0 0,0 0 32,0 0 0,0 0-32,0 0 0,0 0-32,0 0 0,0 0 32,0 0 0,0 0 0,-6 0 0,6 0 0,0 0 32,-7 0-32,7 6 0,0-6 32,0 0-32,0 0 64,-6 0 32,6 0 129,0 0 31,0 0-32,-6 7 64,6-7 1,-6 0-33,6 6-160,-7-6-64,1 6-32,0-6 0,6 6 64,-6-6-64,6 0 0,-7 0 0,7 7 0,0-7 0,0 0 0,0 0 0,0 0 0,-6 0 0,6 6 0,0-6 0,-6 0 0,6 0 0,-7 6 0,7-6 0,-6 6 0,0 1 0,6-1 0,-6-6 0,-1 6 0,7-6 0,-6 7 0,6-7 0,-6 6 0,6-6 0,0 0 0,-6 6 32,-1-6-32,1 0 0,0 6-32,-1 1 32,-5-7 0,-1 6 0,1 0-64,-1 0 0,1 1 0,-1-1 0,1-6-64,-1 6 0,7 0-33,-7-6 129,7 7 0,0-1 32,-7-6-32,7 6 32,0-6 0,-1 7 0,7-7 0,-6 0 0,6 6-32,0-6-32,-6 0 32,6 0-32,0 0 0,0 0 32,0 0-160,0 6-193,6-6 193,0 0 128,1 0 64,5 0 32,-6 0 0,13 0 96,-6-6 1,6 6-65,-7-6-32,7-1-32,-6 1 32,5 6-32,1-6 0,-6-1 32,6 7-32,-7-6 0,-6 6-32,7-6 32,-7 6 0,0 0 0,1 0-32,-7 0 32,6 0 0,-6 0 0,6 0 0,-6 0 0,0 0 0,7-6 0,-7 6-129,6 0 33,-6 0 64,6 0 0,-6 0-64,0 0 64,6 0 32,-6 0 0,0 0-32,0 0 64,7 0-32,-7 0 0,0 0-32,0 0 32,0 0-32,0 0 0,0 0 32,0 0 0,0 0 64,0 0 64,0 0-64,0 0-64,0 0 64,0 0-64,0 0 0,0 0 0,0 0-32,0 0-32,0 0 64,0 0-32,0 0 32,0 0 32,0 0 0,0 0 0,0 6 64,0-6-96,0 0 65,0 0-65,0 0 0,0 6 64,0-6 32,0 6 0,0-6 32,-7 7-32,7-7 0,0 6 32,0 0-128,0-6 64,0 7-32,0-1 32,0 0 0,0-6 97,-6 6-33,6-6 32,0 7 0,0-7-64,0 6-32,0 0 0,0 0-32,0 1 96,-6-7-64,6 6 0,0 0 33,0 1-65,0-1 0,0 0 352,0 0-224,0 1-64,0-1-64,0 0 64,0 0 32,0 1-31,0-1-33,0 0 64,0 1 32,0-1 0,0 0 32,0 0 0,0 1 1,0-1-65,0-6-96,0 6 32,0 0-32,0 1-32,0-1 32,0 0-32,0 7 0,0-7 64,0 7 128,0-7-128,0 0 96,0 0-32,0 1-31,0-7-33,0 6 0,0 0-32,0 0 0,-6 1-32,6 5 0,0-5 32,0 5 32,0-6 0,0-6 64,0 7-96,0-7 96,0 0-32,0 0 128,0 0 129,0 0 31,0 0-128,0 0-95,0 0-97,0 0-32,0 0-32,0-7-64,0 1 64,0-6-64,0 5 31,0-5-95,0 5 64,0-5-96,0 6 32,0-7 32,0 1-64,0 5 0,0-5-1,0 6 33,0-1-96,0 1 96,0 0-32,0 6 128,0-7 32,0 7 0,0 0 0,0 0 0,0-6 32,0 6-32,0 0 0,0-6 0,0 0 0,0 6 0,0-7-32,0 7 32,0-6 0,0 6 32,0-6-32,0 6 0,0 0-64,0-6 32,0 6-96,0 0 96,-7 0-64,7 0-1,0 0 33,0 0 32,-6 0 0,6 0 32,0 0-64,-6 0-64,-1 0 96,-5 6 0,6-6-32,-1 6 32,1 0-32,-6 1 32,5-7 32,-5 6-64,5 0 32,1-6-96,0 6 96,-7 1 0,13-7 32,-6 6 0,-6-6 0,12 0 0,-7 0 0,1 0 32,6 0 0,-6 0-32,-1 0 0,1 0 0,0 6 0,6-6 0,-6 0 0,-1 0 0,1 0 0,0 0 0,0 0 0,-1 0 32,1 0-32,0 0 0,-1 0 0,7 0 32,-6 0-32,0 0 0,0 0 0,-1 0 32,-5 0-32,6 0 0,-1 0 0,-5 0 0,-1 0 0,1 0 32,-1 0-32,-6 0 0,7 0 0,5 0 0,-5 0 0,6 0 32,-7 0-32,7 0 32,0 0 128,-1 0 0,-5 0-64,5 0-64,1 0 0,0 0-32,-7 0 0,7 0 0,6 0 0,-6 0 0,0-6 0,-1 6 0,1 0 0,0 0 0,-1 0-32,1 0 32,0 0 0,0 0-32,-1 0 32,1 0 0,6 0 0,-6 0-32,6 0 32,0 0 0,-6 0 0,6 0 32,0 0-32,-7 0-32,1 0 32,0 0 0,6-6-64,-7 6-32,1 0 0,6 0 32,0 0 32,-6 0 32,6 0 0,0 0 0,0 0 0,0 0 0,0 0 0,0 0 0,0 0-32,0 0 32,0 0 0,0 0 0,0 0 0,0 0 0,0 0 32,0 0-32,0 0 0,0 0-64,0 0 64,6 6 0,0 0 0,1 1 64,-1-1 32,0 0 0,1 0 128,5 1 33,-6-1-97,7 0 0,-1 0-64,-5-6 32,5 7 0,-5-1 0,5-6-64,-6 6-32,1 0 32,-1 1-64,0-1 32,0-6-32,7 6 0,-7 1 33,1-7-1,-1 6-32,0-6 32,0 0 0,1 6 0,-1-6 0,6 0 32,-5 0-32,-1 6 0,7-6-32,-7 0 64,6 0-32,1 0 0,-7 0 0,7 0 32,-1 0-32,-5 0 0,5 0-32,1 0 0,-1-6 0,1 6 0,-7 0 0,7 0 0,-7 0 0,0 0 0,0 0 0,1 0 0,-1 0 0,0 0 0,0 0 0,1 0 0,-1-6 32,0 6 0,7 0-32,-7-6 0,0 6 0,1 0 0,-1 0 0,0 0-32,0 0 32,-6 0-32,7 0 0,-1 0 32,-6 0 0,6 0 0,-6 0 0,7 0 0,-7 0 32,6 0-32,-6 0 0,0 0 32,0 0-32,6 0 0,-6 0 0,6 0 0,1 0-32,-7 0 32,6 0 0,-6 0 0,6 0-32,-6-7 32,6 7 0,-6 0 0,7 0 0,-7 0 0,0 0 0,0 0-32,0 0 32,0 0 0,0 0 0,0 0 0,0 0 0,0 0-64,-7 7 32,1-7 0,0 6 32,0 0-32,-7 0 32,7 1 0,-7-1 0,7 6-32,-7-5 64,1-7-32,-1 6 0,7 0 0,-6-6 0,5 7 0,1-7 0,-7 6 32,7-6-32,0 6 0,-7-6 0,7 0 0,-6 0 0,5 0 0,-5 6 0,5-6 0,1 0 32,0 0-32,0 0 0,-1 0 0,1 0 0,-6 0 0,5 7 32,1-7-32,-7 0 0,7 0 0,0 0 0,-7 0 0,7 0 0,-6 0 0,5 0-32,-5 0 32,5 0-32,1 0 32,0 0 0,0 0 0,-1 0 0,1 0 0,0 6 0,0-6-32,-7 0 32,7 0 0,-1 0-32,7 0 32,0 0 0,-6 0-32,6 0 0,-6 0-32,6 0 32,-6 0 32,-1 0 0,7 0-32,-6 0 32,6 0 0,0 0 0,0 0 0,-6 0 0,6 0 0,0 0 0,-6 6 0,6-6 0,-7 0-32,7 0 32,-6 0 0,6 0 0,0 0 0,-6 0 0,-1 0 0,7 0-193,-6 0 161,6 0 0,-6 0 32,6 0 0,-6 6-32,6-6 32,0 0-32,-7 0 32,7 0 0,0 0-128,-6 0 128,6 0-32,0 0 32,0 0 0,0 0 0,0 0 0,0 0 0,0 0 0,0 0 0,0 0 0,0 0-32,0 0 32,0 0-64,0 0 0,0 7 0,6-7 64,1 6 96,-1-6 64,0 6 128,7 1-31,-1-1 63,1-6-96,-1 6 64,1-6-63,6 0-97,-7 0-96,-5 6 128,5-6-128,-6 0 0,1 7 0,-1-7-32,6 6 32,-5 0-32,-7-6 32,6 6 0,0-6 0,1 7 0,-1-7-32,0 6 96,7-6-64,-7 0 0,0 0 0,7 0 0,-1 0 33,-5 0-65,5 0 32,-6 0-32,1 0-32,5 0 32,-6 0 0,7 6 0,0-6 0,-7 7-33,6-7 33,-5 0 33,-1 6-33,6-6 0,-5 0 0,-7 0 32,6 0-32,-6 0 32,0 0-32,6 0 0,1 0 0,-7 0 0,6 0 0,0 0 32,-6 0-32,6 0 0,-6 0 32,7 0-32,-1 0 32,0 0-32,-6 0-32,6 0 32,1 0 0,-1 0 0,0 0 0,-6 0 0,7 0 0,-1 0 0,-6 0 32,6 0-32,0 0 32,1 0-32,-1 0 0,-6 0 0,6 0 0,0 0 0,1 0 0,-7 0 0,6 0 0,0 0 0,-6 0 0,7 0 0,-7 0 0,0 0 32,0 0-32,0 0 0,6 0 0,-6 0 0,0 0-32,0 0 32,6 0 0,-6 0 0,0 0 0,0 0 0,0 0 0,0 0-32,6 0 0,-6 0-64,0 0-1,0 0 33,0 0 64,7 0 0,-7 0 0,0 0 0,0 0 32,0 0-32,0 0 0,0 0 0,0 0 0,0 0-32,0 6 32,0-6 0,0 0 0,0 0 0,0 0 32,0 0 0,0 0 33,0 6-1,0-6-32,-7 0 0,7 0 0,-6 0 0,6 7 0,-6-7 64,0 0-32,-1 0 0,1 0 0,0 6-64,6-6 32,-7 0 0,1 6-32,0-6 32,0 0 0,-1 6-32,1-6 0,0 0 0,6 7 0,-6-7 0,-1 0 0,1 0 0,0 6 0,-1-6 32,7 0 0,-6 0-32,0 0 0,0 0 0,-1 0 32,7 0-32,-12 6 0,6-6 0,-7 0 0,7 6 0,-7-6 0,7 0 0,0 0 0,-1 7 0,-5-7 0,6 0 0,-7 0 0,7 0 0,-7 6 32,7-6-32,0 0 0,-1 0 0,7 0 0,-6 0 0,0 0 0,0 0 0,-1 0 0,1 0 0,0 0 0,-7 0 0,7 0 0,0 0 0,-7 0 0,7 0 0,-7 0 0,7 0 0,0 0 0,-1 0-32,1 0 32,0 0 0,-7 0 0,7 0-32,0 0 32,-7 0 0,7 0 0,0 0 0,-1 0 0,1 0 0,6 0 0,-6 0 0,6 0 32,0 0-32,-6 0 0,6 0 32,0 0-32,-7 0 0,7 0 0,0-6 0,-6 6 0,6 0 0,-6 0 0,6 0 0,0 0 0,0 0-32,0 0 0,0 0 32,0 0 0,0 0-32,0 0 32,0 0 32,0 0-32,0 0 0,0 0 0,-6 0 0,6 0 0,-7 0 0,1 0 0,6 0 0,0 0 0,0 0-32,-6 0 32,6 0 0,0 0 0,0 0-32,0 0 0,0 0-32,0 0 32,0 0-64,0 6-32,0-6 128,6 6 0,0 1 0,-6-7 32,13 6 32,-7 0 64,7 0 64,-7-6-32,6 7 33,1-1-129,0 0 32,-1 0 32,1-6-32,-1 7 32,1-1-64,-1-6-32,1 6 32,-7-6-64,7 7 32,-7-1-32,6-6 0,-5 6 32,-1-6-32,0 6 0,1-6-32,-1 7 32,0-7 0,0 0 32,1 0 0,-1 0-32,0 0 0,0 6 0,1-6 0,-1 0 32,0 0-32,7 0 0,-7 0 0,0 0 32,7 0 0,-7 0-32,7 0 0,-7 0 0,0 0 0,1 0-32,-1 0 32,0 0 32,0 0-32,-6 6 0,0-6 0,7 0 0,-7 0 32,0 0-32,0 0 32,0 0-32,6 0-32,-6 0 32,6 0 0,-6 0 0,6 0 0,-6 0 0,7 0 32,-7 0-32,6 0 0,0 0 0,-6 0 0,7 0 0,-7 0 0,0 0 0,6 0 32,-6 0-64,0 0 32,0 0 0,6 0 0,-6 0 32,0 0-32,0 0 0,6 0 0,1 0 0,-7 6 0,6-6 0,0 0 0,0 0 0,1 7 32,-1-7-32,0 0 0,-6 0 0,0 0 0,0 0 0,0 0 0,7 0 0,-7 0 0,0 0 0,0 0 0,0 0 0,0 0 0,0 0 0,0 0 0,0 0 0,0 0 0,0 0 0,0 0 32,0 0-32,0 0 0,0 0 0,0 0 0,0 0-32,0 0 32,6 0 0,-6 6 0,0-6 0,0 0 0,0 0 32,0 0-32,0 0 0,0 0 0,0 0 0,0 0 33,0 0-1,0 0 64,0 6 0,0-6 64,0 0-32,0 7-32,-6-7 0,-1 6 0,1-6 0,6 6 0,-13-6 1,7 6-1,0-6-64,-7 7 32,7-7-32,0 6 0,0-6-32,-1 6 32,1-6-32,0 6 0,-7-6 32,7 7 0,0-7 0,-1 0-32,1 6 32,-6-6 32,5 0-32,1 0 0,0 0 0,-1 0 0,1 6 0,0-6 32,-7 0-32,7 0-32,0 0 32,0 0 32,-1 7-32,1-7 0,0 0-32,-1 0 32,-5 0 0,6 0-32,-7 0 65,7 0-65,-7 0 0,7 0 0,-7 0 32,7 0-32,6 0 0,-6 0 0,0 0 0,6 0 32,-7 0-32,7 0 0,-6 0 0,6 0 0,-6 0 0,0 0 0,6 0 0,-7 0 0,1 0 0,0 0 0,-1 0-32,1-7 32,0 7 0,0 0 32,-1-6-64,7 6 32,-6 0 0,6-6 0,-6 6 32,6 0-64,-6 0 32,-1 0 0,7 0 0,-6-7 0,-7 7 0,13 0 0,-6-6 0,0 6 0,0 0 0,6 0-32,-7-6 32,7 6-33,0 0 33,-6 0 0,6-6 0,-6 6 0,6 0-32,0 0 0,0 0 32,0 0-32,0 0 32,0 0 0,0 0 0,0 0 0,0 0 0,0 0 32,0 0-32,-6 0 0,6-7 0,0 7 0,-7 0 0,7 0 0,0-6 0,-6 6 0,6 0 0,0 0 0,0 0 0,0 0 32,0 0-64,0 0 0,0 0 32,0 0-64,0 0-32,0 0-32,0 0 32,0 0 64,0 0-32,0 0-737,0 0-1185,0-6-1569,0 6-2114,0 0-9482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1:28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1180 753 10282,'0'0'5733,"0"0"-3491,0 0-704,0 0-193,0 0-1345,0 0-609,7-13-1793,-1 7-4997</inkml:trace>
  <inkml:trace contextRef="#ctx0" brushRef="#br0" timeOffset="199.53">1306 753 12492,'0'0'5189,"0"0"-1826,0 0-1057,0 0-1665,0 0-481,0 0-160,6 0-224,0-13-417,1 7-2114,-1 0-2433,0 6-2404,1-6 770</inkml:trace>
  <inkml:trace contextRef="#ctx0" brushRef="#br0" timeOffset="965.567">1318 653 4036,'0'0'8968,"0"0"-4483,0 0-1186,0 0-1570,-43 18-1376,36-18-193,7 0-160,-6-6-993,0 6-1794,6-6-1409,-7 6-224,7 0-1281</inkml:trace>
  <inkml:trace contextRef="#ctx0" brushRef="#br0" timeOffset="2666.591">1143 671 12172,'0'0'4131,"0"0"-2785,0 0-97,0 0-512,0 0-737,0 0-1218,25-6-3618,-19 0-5478</inkml:trace>
  <inkml:trace contextRef="#ctx0" brushRef="#br0" timeOffset="2828.52">1224 747 8872,'0'0'4581,"0"0"-1346,0 0-1826,0 0-1089,0 0-320,0 0-1153,0 12-4068,0-18-1921</inkml:trace>
  <inkml:trace contextRef="#ctx0" brushRef="#br0" timeOffset="3014.013">1155 822 2594,'0'0'3011,"0"0"-993,0 0-1057,0 0-961,0 0-8584</inkml:trace>
  <inkml:trace contextRef="#ctx0" brushRef="#br0" timeOffset="3201.012">1143 897 17200,'0'0'2755,"0"0"-1730,0 0-1025,0 0-96,-13-37-3428,7 30-4195</inkml:trace>
  <inkml:trace contextRef="#ctx0" brushRef="#br0" timeOffset="8445.459">1174 577 3716,'0'0'2978,"0"0"-159,0 0-609,0 0-1217,0 0-993,0 0-3972,6-6-4356</inkml:trace>
  <inkml:trace contextRef="#ctx0" brushRef="#br0" timeOffset="8585.331">1174 577 2691,'38'7'1921,"-38"-7"321,0 0 353,0 0-1346,0 0-1249,0 0 0,6 18-2146,-6-24-4388</inkml:trace>
  <inkml:trace contextRef="#ctx0" brushRef="#br0" timeOffset="8735.731">1256 602 5157,'0'0'2146,"0"0"-545,0 0-319,0 0-386,0 0-415,0 0-481,12 0-1377,-5-6-5190</inkml:trace>
  <inkml:trace contextRef="#ctx0" brushRef="#br0" timeOffset="8850.536">1256 602 4997,'25'13'1121,"-25"-13"-288,0 0-833,0 0-1634,0 0-3683</inkml:trace>
  <inkml:trace contextRef="#ctx0" brushRef="#br0" timeOffset="8965.843">1262 590 4164,'0'0'0,"0"0"-3684</inkml:trace>
  <inkml:trace contextRef="#ctx0" brushRef="#br0" timeOffset="9099.198">1262 590 5061,'-19'-19'0,"19"19"0,0 0-3812</inkml:trace>
  <inkml:trace contextRef="#ctx0" brushRef="#br0" timeOffset="9232.553">1199 565 2562,'0'0'9065,"0"0"-6118,0 0-833,0 0-897,0 0-1217,0 0-1986,-19-32-2626,19 26-5093</inkml:trace>
  <inkml:trace contextRef="#ctx0" brushRef="#br0" timeOffset="9364.904">1124 540 4676,'0'0'2851,"0"0"-2851,0 0-4676</inkml:trace>
  <inkml:trace contextRef="#ctx0" brushRef="#br0" timeOffset="12730.856">408 358 3844,'0'0'1793,"0"0"-608,0 0 865,0 0-320,0 0-833,0 0-545,7 0-352,-1 0-865,-6-6-2722,6-1-1089</inkml:trace>
  <inkml:trace contextRef="#ctx0" brushRef="#br0" timeOffset="12896.797">490 320 1890,'0'0'4324,"0"0"-2530,0 0 928,0 0-320,0 0-736,0 0-897,-13 19-769,13-32-160,7 1-2627,-7 6-2818</inkml:trace>
  <inkml:trace contextRef="#ctx0" brushRef="#br0" timeOffset="13049.704">521 270 3940,'0'0'2947,"0"0"-129,0 0 97,0 0-1506,0 0-1409,0 0-1313,7-25-577,-7 25-2786</inkml:trace>
  <inkml:trace contextRef="#ctx0" brushRef="#br0" timeOffset="13248.733">540 207 0,'0'-6'0,"6"6"0,-6 0 128,0 0 641,0 0 608,0 0-576,0 0 160,0 0 64,0 6 448,0 1 193,0-1-609,7 0-1057,-7-6-545,0 0-2882,0 0-1858</inkml:trace>
  <inkml:trace contextRef="#ctx0" brushRef="#br0" timeOffset="-354.443">885 791 13901,'0'0'4901,"0"0"-3300,0 0-352,0 0-288,0 0-897,0 0-64,13-7-1121,-7-5-1633,0 12-2275,-6 0-2947</inkml:trace>
  <inkml:trace contextRef="#ctx0" brushRef="#br0" timeOffset="-182.485">1030 797 10666,'0'0'4484,"0"0"-2946,0 0-545,0 0-673,0 0-320,0 0-2819,6-6-2850</inkml:trace>
  <inkml:trace contextRef="#ctx0" brushRef="#br0" timeOffset="1766.697">823 659 12043,'0'0'4260,"0"0"-1089,0 0-96,0 0-1505,0 0-1026,0 0-416,-13 6-128,13-12-736,0 0-1538,0-1-4036,0 1-6502</inkml:trace>
  <inkml:trace contextRef="#ctx0" brushRef="#br0" timeOffset="3379.487">936 872 10986,'0'0'2787,"0"0"897,0 0-642,0 0-1856,0 0-1186,0 0-1057,-26-25-2851,26 13-4644</inkml:trace>
  <inkml:trace contextRef="#ctx0" brushRef="#br0" timeOffset="3566.985">873 791 13100,'0'0'3812,"0"0"-1858,0 0 32,0 0-1282,0 0-415,0 0-289,-19 0-2146,19-13-5478</inkml:trace>
  <inkml:trace contextRef="#ctx0" brushRef="#br0" timeOffset="-3265.186">38 740 4869,'0'0'11242,"0"0"-7430,0 0-1410,0 0-704,0 0-1122,0 0-576,0-6-416,0 6-1666,0 0-2915,0 0-6790</inkml:trace>
  <inkml:trace contextRef="#ctx0" brushRef="#br0" timeOffset="-3070.667">38 740 10025,'38'-12'4645,"-38"12"-1602,0 0-769,0 0-1441,0 0-833,0 0-737,6 0-2882,-6 0-3460</inkml:trace>
  <inkml:trace contextRef="#ctx0" brushRef="#br0" timeOffset="-2533.739">302 715 11659,'0'0'5509,"0"0"-2306,0 0-1313,0 0-1185,0 0-705,0 0-609,12 0-2242,-12-6-4740,7 6-4324</inkml:trace>
  <inkml:trace contextRef="#ctx0" brushRef="#br0" timeOffset="-2351.254">396 703 11050,'0'0'5990,"0"0"-2435,0 0-1441,0 0-1377,0 0-513,0 0-224,6 0-672,-6 0-1698,0 0-2371,0-6-1985</inkml:trace>
  <inkml:trace contextRef="#ctx0" brushRef="#br0" timeOffset="-2170.774">396 703 128,'63'-6'11691,"-63"6"-6598,0 0-1922,0 0-1185,0 0-897,0 0-673,0 0-416,0 0-256,0-7-1922,0 7-3331,0 0-5446</inkml:trace>
  <inkml:trace contextRef="#ctx0" brushRef="#br0" timeOffset="-1594.239">364 759 9193,'0'0'4260,"0"0"-449,0 0-1440,0 0-1539,0 0-479,0 0-353,0 0-32,-18 0-929,18 0-3203,0 0-7687</inkml:trace>
  <inkml:trace contextRef="#ctx0" brushRef="#br0" timeOffset="-1082.881">383 860 7399,'0'0'3075,"0"0"-1826,0 0-1249,0 0-1441,0 0-4741</inkml:trace>
  <inkml:trace contextRef="#ctx0" brushRef="#br0" timeOffset="-918.443">471 872 9001,'0'0'3939,"0"0"-992,0 0-1057,0 0-961,0 0-929,0 0-1249,19-12-2883,-13 5-609</inkml:trace>
  <inkml:trace contextRef="#ctx0" brushRef="#br0" timeOffset="1931.636">754 653 10762,'-13'6'2979,"0"0"-1474,7-6 321,6 0-1409,0 0-417,0 0-2018,0 0-5125</inkml:trace>
  <inkml:trace contextRef="#ctx0" brushRef="#br0" timeOffset="2118.633">697 690 6278,'0'0'5958,"0"0"-1891,0 0-799,0 0-1058,0 0-1794,0 0-416,0-6-865,6 0-1665,1-1-6150</inkml:trace>
  <inkml:trace contextRef="#ctx0" brushRef="#br0" timeOffset="-1981.27">565 715 7687,'0'0'6663,"0"0"-3717,0 0-1344,0 0-225,0 0-1024,0 0-353,7 0-1858,-7 0-3235,0 0-4901</inkml:trace>
  <inkml:trace contextRef="#ctx0" brushRef="#br0" timeOffset="-1802.795">565 715 5990,'32'13'8231,"-32"-13"-4995,0 0-1571,0 0-544,0 0-961,0 0-160,-7 6-640,7-12-2691,0 6-3140</inkml:trace>
  <inkml:trace contextRef="#ctx0" brushRef="#br0" timeOffset="-714.902">666 841 7719,'0'0'4741,"0"0"-962,0 0-1152,0 0-1090,0 0-1152,0 0-385,6-19-1410,-6 6-1665,0 7-3170,6 0-1699</inkml:trace>
  <inkml:trace contextRef="#ctx0" brushRef="#br0" timeOffset="-564">728 797 6406,'0'0'4260,"0"0"-1377,0 0 672,0 0-1761,0 0-1378,0 0-416,0 0-128,0-6-1858,0 6-4228</inkml:trace>
  <inkml:trace contextRef="#ctx0" brushRef="#br0" timeOffset="1394.206">584 772 7239,'0'0'4292,"0"0"-1922,0 0-576,0 0-769,0 0-1025,0 0-96,0 6-1538,0-6-2209,0-6-4549</inkml:trace>
  <inkml:trace contextRef="#ctx0" brushRef="#br0" timeOffset="1583.711">584 772 10858,'32'-13'3267,"-32"13"577,0 0-1089,0 0-2051,0 0-640,0 0-64,-7 0-961,14-12-1409,-1-1-4420</inkml:trace>
  <inkml:trace contextRef="#ctx0" brushRef="#br0" timeOffset="3746.964">716 803 11979,'0'0'3876,"0"0"-1826,0 0 64,0 0-1153,-44 13-961,38-20-769,-1 1-1409,7-6-705,-6 5-2754</inkml:trace>
  <inkml:trace contextRef="#ctx0" brushRef="#br0" timeOffset="3932.958">503 784 11339,'0'0'3555,"0"0"-1537,0 0-545,0 0-320,0 0-832,0 0-321,0 0-513,-51 0-1761,51-6-3171,-6 0-4388</inkml:trace>
  <inkml:trace contextRef="#ctx0" brushRef="#br0" timeOffset="-1421.782">151 791 11435,'0'0'2851,"0"0"-1474,0 0 192,0 0-1441,0 0-128,0 0-2050,-12 6-2306,12-6-4452</inkml:trace>
  <inkml:trace contextRef="#ctx0" brushRef="#br0" timeOffset="-1232.78">151 791 10986,'57'31'3716,"-57"-31"-1186,0 0-960,0 0-1122,0 0-416,37 13-32,-18-13-1601,-19 0-3364,6-7-5317</inkml:trace>
  <inkml:trace contextRef="#ctx0" brushRef="#br0" timeOffset="4116.948">283 809 6502,'0'0'5670,"0"0"-3364,0 0-1121,0 0-32,0 0-993,-44 19-160,38-19-1633,6-6-1827,0-7-3907</inkml:trace>
  <inkml:trace contextRef="#ctx0" brushRef="#br0" timeOffset="4316.98">132 828 8552,'0'0'5669,"0"0"-3202,0 0-417,0 0-353,0 0-992,0 0-705,-31-12-737,31 5-2754,0-5-3492</inkml:trace>
  <inkml:trace contextRef="#ctx0" brushRef="#br0" timeOffset="4515.508">88 684 10954,'0'0'3652,"0"0"-1250,0 0-896,0 0-546,0 0-511,0 0-385,0 6-64,0-18-2114,0 5-4773,0 1-4099</inkml:trace>
  <inkml:trace contextRef="#ctx0" brushRef="#br0" timeOffset="4865.438">302 584 8328,'0'0'4740,"0"0"-1408,0 0-994,0 0-865,0 0-608,0 0-705,12 0-160,-12-7-1281,7 1-2114,-1 0-4965</inkml:trace>
  <inkml:trace contextRef="#ctx0" brushRef="#br0" timeOffset="5044.915">415 577 8328,'0'0'4132,"0"0"-1057,0 0 704,0 0-832,0 0-1313,0 0-1026,-13 25-512,13-25-96,6-12-833,1-1-832,-1 1-2787,0 6-3364</inkml:trace>
  <inkml:trace contextRef="#ctx0" brushRef="#br0" timeOffset="5217.876">484 596 7303,'0'0'3844,"0"0"127,0 0-223,0 0-1794,0 0-1442,0 0-512,6 0-96,-6-6-1345,6 0-1858,-6-1-4645</inkml:trace>
  <inkml:trace contextRef="#ctx0" brushRef="#br0" timeOffset="-2900.214">170 734 2819,'0'0'11883,"0"0"-7335,0 0-2017,0 0-1058,0 0-1057,0 0-416,0 0-544,0 0-2243,0 0-4836</inkml:trace>
  <inkml:trace contextRef="#ctx0" brushRef="#br0" timeOffset="-2702.186">170 734 10634,'31'-12'5349,"-31"12"-2754,0 0-834,0 0-1152,0 0-609,0 0-1730,0 0-3907,0 0-5606</inkml:trace>
  <inkml:trace contextRef="#ctx0" brushRef="#br0" timeOffset="4682.452">145 678 8584,'0'0'4100,"0"0"-737,0 0-256,0 0-1569,0 0-1442,0 0-96,-6-7-1217,18-11-193,-6 5-3330,7 7-3652</inkml:trace>
  <inkml:trace contextRef="#ctx0" brushRef="#br0" timeOffset="5413.897">239 703 5605,'-50'19'2595,"37"-13"-1058,1 0 1282,12-6 1025,0 0-1827,0 0-2017,0 0 64,12 0-64,1 0-96,-1-12-768,-5-1-2532,-1 1-3875</inkml:trace>
  <inkml:trace contextRef="#ctx0" brushRef="#br0" timeOffset="5599.39">358 646 11723,'0'0'3684,"0"0"-2147,0 0 257,0 0-385,0 0-1185,0 0-224,25 7-640,-18-26-353,-1 13-4516,-6-7-7720</inkml:trace>
  <inkml:trace contextRef="#ctx0" brushRef="#br0" timeOffset="5779.373">427 646 11851,'0'0'3876,"0"0"-1634,0 0 192,0 0-800,0 0-1282,0 0-288,-31 19-64,31-25-1441,0 0-4421,0-1-3523</inkml:trace>
  <inkml:trace contextRef="#ctx0" brushRef="#br0" timeOffset="5967.369">289 646 10890,'0'0'3524,"0"0"-738,0 0-255,0 0-1474,0 0-961,0 0-96,0 32-641,6-32-3331,-6-13-2786</inkml:trace>
  <inkml:trace contextRef="#ctx0" brushRef="#br0" timeOffset="6147.85">509 577 10570,'0'0'6534,"0"0"-5445,0 0-160,0 0 993,0 0-1410,0 0-512,25-18-1025,-25 11-2914,6-5-3909</inkml:trace>
  <inkml:trace contextRef="#ctx0" brushRef="#br0" timeOffset="6319.305">609 559 8200,'0'0'4484,"0"0"-1409,0 0 576,0 0-1152,0 0-1378,0 0-769,-19 18-352,19-18-128,0-12-2498,0 6-4870</inkml:trace>
  <inkml:trace contextRef="#ctx0" brushRef="#br0" timeOffset="6501.79">622 646 10570,'0'0'2883,"0"0"768,0 0-320,0 0-1473,0 0-1377,0 0-481,0 7-577,0-20-2466,6 7-4996,-6 0-1987</inkml:trace>
  <inkml:trace contextRef="#ctx0" brushRef="#br0" timeOffset="6666.727">641 703 6630,'0'12'1121,"0"-12"1218,6 0-1,-6-6-1570,0-6-768,6 5-2786,-6 1-2531</inkml:trace>
  <inkml:trace contextRef="#ctx0" brushRef="#br0" timeOffset="6778.023">622 646 4228,'56'32'1954,"-56"-32"512,0 0-1569,0 0-897,0 0-1858,0 0-2914</inkml:trace>
  <inkml:trace contextRef="#ctx0" brushRef="#br0" timeOffset="6908.871">703 634 8904,'0'0'1858,"0"0"416,0 0 1122,0 0-1795,0 0-1601,0 0-32,0-6-865,7-7-3043,-7 7-2754</inkml:trace>
  <inkml:trace contextRef="#ctx0" brushRef="#br0" timeOffset="7047.74">703 634 7399,'19'-38'2594,"-19"38"-928,0 0 1185,0 0-1058,0 0-1793,0 0-672,0-12-2435,0 5-705,0 1-1217,0 6 2307</inkml:trace>
  <inkml:trace contextRef="#ctx0" brushRef="#br0" timeOffset="7181.095">722 596 288,'0'0'2371,"0"0"-1282,0 0-1057,0 0 961,0 0 480,0 0-736,6-12-641,-6 5 512,0 7 257,0 0-513,0 0-352,0-6-320,0 6-1410,0 0-3330</inkml:trace>
  <inkml:trace contextRef="#ctx0" brushRef="#br0" timeOffset="7476.38">860 521 10025,'0'0'2435,"0"0"-33,0 0 609,0 0-289,0 0-1344,0 0-770,-6 12-512,6-12-96,0 0-928,0-6-2500,0 0-4323</inkml:trace>
  <inkml:trace contextRef="#ctx0" brushRef="#br0" timeOffset="7661.876">860 577 8712,'-6'13'3139,"6"-13"-192,0 6 544,0-6-960,0 0-1666,0 0-577,0 0-288,0-6-192,0 0-3108,0-1-6309</inkml:trace>
  <inkml:trace contextRef="#ctx0" brushRef="#br0" timeOffset="2315.658">929 671 11050,'0'0'5990,"0"0"-4452,0 0-289,0 0 160,0 0-1057,0 0-352,44-37-1889,-37 31-3621,-1 6-8327</inkml:trace>
  <inkml:trace contextRef="#ctx0" brushRef="#br0" timeOffset="2495.636">1036 653 12396,'0'0'4612,"0"0"-3139,0 0-672,0 0 288,0 0-1089,0 0-448,-6 0-2563,6 0-4516</inkml:trace>
  <inkml:trace contextRef="#ctx0" brushRef="#br0" timeOffset="7818.793">910 615 8008,'0'0'3010,"0"0"-543,0 0-225,0 0-1826,0 0-416,0 0-736,32-38-4581,-26 32-4325</inkml:trace>
  <inkml:trace contextRef="#ctx0" brushRef="#br0" timeOffset="7985.236">980 559 4740,'0'0'3492,"0"0"608,0 0 256,0 0-2178,0 0-2178,0 0-288,0 0-2755,0-26-1666,0 20-5989</inkml:trace>
  <inkml:trace contextRef="#ctx0" brushRef="#br0" timeOffset="8168.222">1011 521 4228,'0'0'1217,"0"0"321,0 0 1504,0 0-1024,0 0-448,0 0-1570,6 6-384,-6-12-3716,6 0-1281</inkml:trace>
  <inkml:trace contextRef="#ctx0" brushRef="#br0" timeOffset="8299.07">1011 521 6278,'56'6'865,"-56"-6"96,0 0 1633,0 0-1088,0 0-289,0 0-128,0 13-321,7-13-768,-7 0-288,0-7-3876,6 1-6630</inkml:trace>
  <inkml:trace contextRef="#ctx0" brushRef="#br0" timeOffset="9482.216">1061 515 5445,'0'0'1858,"0"0"-1858,0-13-609,0 7-2882</inkml:trace>
  <inkml:trace contextRef="#ctx0" brushRef="#br0" timeOffset="9613.566">1036 483 1569,'0'0'1186,"0"0"191,0 0 288,0 0-1665,0 0-1569,0 0-257</inkml:trace>
  <inkml:trace contextRef="#ctx0" brushRef="#br0" timeOffset="9744.913">1036 483 416,'0'-31'2178,"0"31"-1793,0 0 1985,0 0-1153,0 0-896,0 0-321,-13 31-3139</inkml:trace>
  <inkml:trace contextRef="#ctx0" brushRef="#br0" timeOffset="9866.739">1011 464 6630,'0'0'3139,"0"0"-128,0 0-641,0 0-1441,0 0-929,0 0-2754,-31-25-1827,31 19-1248</inkml:trace>
  <inkml:trace contextRef="#ctx0" brushRef="#br0" timeOffset="10017.14">910 433 6854,'0'0'6375,"0"0"-1891,0 0-1505,0 0-1666,0 0-993,0 0-160,-25 6-160,25-12-1089,0-6-2338,0 5-2467,0 7-1152</inkml:trace>
  <inkml:trace contextRef="#ctx0" brushRef="#br0" timeOffset="10197.62">910 433 9609,'-31'-6'4068,"31"6"-353,0 0-640,0 0-1441,0 0-865,0 0-769,-38 25-32,38-31-1986,0-1-3556,0-5-5989</inkml:trace>
  <inkml:trace contextRef="#ctx0" brushRef="#br0" timeOffset="7365.586">772 515 4612,'0'0'2307,"0"0"-1923,0 0 961,0 0 225,0 0-1378,0 0-192,13-13-2434,-7 7-5094</inkml:trace>
  <inkml:trace contextRef="#ctx0" brushRef="#br0" timeOffset="10385.62">791 452 7559,'0'0'3459,"0"0"769,-44 31-1409,38-31-1602,0 0-800,-1 0-417,7 0-385,-6-12-2658,6 5-704,0 1 416,0 0-32,0 6-1026</inkml:trace>
  <inkml:trace contextRef="#ctx0" brushRef="#br0" timeOffset="10517.469">697 464 2338,'0'0'2435,"0"0"-321,0 0 96,0 0-1057,0 0-32,0 0 224,-38 32 160,32-32-287,0 0-1218,6 0-1922,0-6-2370</inkml:trace>
  <inkml:trace contextRef="#ctx0" brushRef="#br0" timeOffset="10845.842">609 483 8840,'0'0'3780,"0"0"-609,0 0-673,0 0-1409,0 0-1089,0 0-897,-37-12-1120,37-1-1507,0 1-255,0 12 896,0 0 2018,0 0 737,0 0-417,-7 0 545,7 6 257,0 0 1793,-6 0 512,6 1-1089,-6-1-159,-7-6 127,7 6-32,0-6-992,-1 0-33,-5 0-224,12 0-160,-6 0-672,-1 0-1763,7-6-1088,0 0-64,-6 6 191</inkml:trace>
  <inkml:trace contextRef="#ctx0" brushRef="#br0" timeOffset="10950.12">490 477 128,'0'0'417,"0"0"896,0 0 512,0 0-864,0 0-736,0 0 511,-6 6-736,6-6-384,0 0-2339</inkml:trace>
  <inkml:trace contextRef="#ctx0" brushRef="#br0" timeOffset="11092.498">490 477 5605,'-19'0'2883,"19"0"-641,0 0 449,0 0-417,0 0-865,0 0-992,-37 19-321,37-19-96,0 0-769,0 0-3940,0-6-4099</inkml:trace>
  <inkml:trace contextRef="#ctx0" brushRef="#br0" timeOffset="11265.459">402 521 6342,'0'0'2018,"0"0"704,0 0-223,0 0-1346,0 0-737,0 0-416,-38 31-1025,38-31-1473,0 0-5093</inkml:trace>
  <inkml:trace contextRef="#ctx0" brushRef="#br0" timeOffset="11419.368">270 640 2114,'0'0'3043,"0"0"-2338,-44 31 1216,38-24-191,0-7-609,6 0-576,-6 0-545,6 0-673,0-7-4388</inkml:trace>
  <inkml:trace contextRef="#ctx0" brushRef="#br0" timeOffset="11597.843">164 709 737,'0'0'3683,"0"0"-2754,0 0 0,0 0-929,0 0-1473</inkml:trace>
  <inkml:trace contextRef="#ctx0" brushRef="#br0" timeOffset="11779.326">57 709 4837,'0'0'608,"0"0"353,0 0 480,0 0 770,0 0-130,0 0-575,-13-6-321,13 12-160,0-6 256,0 6-768,0-6-449,0 0-64,0 0-1249,0-6-1410,0 0-960,0 0-4325</inkml:trace>
  <inkml:trace contextRef="#ctx0" brushRef="#br0" timeOffset="11966.824">57 709 5029,'-13'-31'2498,"13"31"609,0 0-480,0 0-1058,0 0-1569,0 0-609,7 0 33,-1-13-1666,0 7-6823</inkml:trace>
  <inkml:trace contextRef="#ctx0" brushRef="#br0" timeOffset="12112.209">170 615 6566,'0'0'3011,"0"0"-641,0 0-224,0 0-1313,0 0-833,0 0-1185,38-50-1089,-32 44-2306,-6 6 127</inkml:trace>
  <inkml:trace contextRef="#ctx0" brushRef="#br0" timeOffset="12267.123">233 559 4452,'0'0'1634,"0"0"320,0 0 832,0 0-672,0 0-128,0 0-737,0 6-1249,0-12-544,0 6-3620,0-7-3620</inkml:trace>
  <inkml:trace contextRef="#ctx0" brushRef="#br0" timeOffset="12417.523">233 559 2883,'31'-19'2818,"-31"19"-1248,0 0 832,0 0 161,0 0-225,0 0-545,6 0-1024,-6-7-769,7-5-1569,-7 6-2179,6-7-3331</inkml:trace>
  <inkml:trace contextRef="#ctx0" brushRef="#br0" timeOffset="12615.55">333 452 2434,'0'0'3908,"0"0"-1506,0 0-160,0 0-32,0 0-480,0 0-801,6-6-897,-6-7-32,7 1-1569,-1 5-1218,-6 1-2850</inkml:trace>
  <inkml:trace contextRef="#ctx0" brushRef="#br0" timeOffset="13469.821">490 383 961,'0'0'4612,"0"0"-1889,0 0 192,0 0-1410,0 0-1345,0 0-160,-31 25 0,31-25-160,0 0 128,0 0-128,0 0 32,0 0-2243,0 0-4867</inkml:trace>
  <inkml:trace contextRef="#ctx0" brushRef="#br0" timeOffset="13631.251">408 527 6983,'0'0'1761,"0"0"-319,0 0 832,0 0-705,0 0-1569,0 0-1057,0-19-993,13 7-704,-7 6-1346,1-1 32</inkml:trace>
  <inkml:trace contextRef="#ctx0" brushRef="#br0" timeOffset="13828.273">590 339 3748,'0'0'5797,"0"0"-3299,-31 38-95,25-32-289,-1-6-993,7 0-256,0 0-225,0 0-640,0-6-384,0-7-1730,0-6-993,7 7-1153,-1-1-2531</inkml:trace>
  <inkml:trace contextRef="#ctx0" brushRef="#br0" timeOffset="14029.31">590 251 8776,'0'0'3043,"0"0"32,0 0 192,-12 38-1345,12-38-961,0 0-769,0 0-128,0 0-64,0-13-256,6-6-993,7 1-2307,-7 11-2049,0-5-4484</inkml:trace>
  <inkml:trace contextRef="#ctx0" brushRef="#br0" timeOffset="14216.808">710 157 10218,'0'0'2882,"0"0"450,0 0-962,-19 38-1217,19-38-673,0 0-320,0 0-160,0 0-928,0-13-1347,0 7-3650,6 0-3428</inkml:trace>
  <inkml:trace contextRef="#ctx0" brushRef="#br0" timeOffset="14397.288">703 232 6214,'-12'25'1922,"-1"-12"512,7 6 1378,0-13-545,6 0-1506,0 1-768,0-7-512,0 0-417,0 0-64,0-13-1377,0 1-1762,6 5-3588,-6 1-1312</inkml:trace>
  <inkml:trace contextRef="#ctx0" brushRef="#br0" timeOffset="14547.187">728 333 7687,'0'0'2467,"0"0"511,0 0 450,-25 37-1314,25-37-673,0 0-864,0 0-577,0-12-353,0-1-3811,0 1-2562,7 5-1474</inkml:trace>
  <inkml:trace contextRef="#ctx0" brushRef="#br0" timeOffset="14714.63">728 383 3716,'0'12'768,"0"-12"1186,0 0 2018,0 0-1378,0-12-2594,0 6-1569,-6-1-2627</inkml:trace>
  <inkml:trace contextRef="#ctx0" brushRef="#br0" timeOffset="14987.358">659 364 3011,'-18'13'2370,"11"-1"-160,1-12 0,6 0-1569,0 0-641,0-6-833,6 0 96,1-7-832,-1 1-1186,0 12 1794,-6 0 961,0 0 225,0 0 479,0 12 1058,0 1 1505,0-1-1377,-6 1 96,6-7-1314,-6-6-672,6 0-192,0-6-2018,0-1-32,0-5-2178,0 6 832,0 6 3588,0 0 481,0 0 928,0 12-1089,-7-6 641,1 7 1314,0-7 127,6 1-1217,0-7-1185,0-7-4612,6-5 1024</inkml:trace>
  <inkml:trace contextRef="#ctx0" brushRef="#br0" timeOffset="15230.503">697 314 8904,'0'0'3940,"0"0"-737,0 0-576,0 0-2627,0 0-193,0 0-575,-12-38-289,12 32 448,6 0-608,0 6-352,0 0 383,1 0-159,-7 0 640,0 0 193,6 0 256,-6-7-673,0 7-1345,6-6-2339</inkml:trace>
  <inkml:trace contextRef="#ctx0" brushRef="#br0" timeOffset="15416.497">741 251 2723,'0'0'5733,"0"0"-3683,0 0 1057,0 0-385,0 0-864,0 0-1570,-13 38-288,13-51-192,7 1 96,-1-1-1633,7 1-2660,-1 5 1347,-12 1-1859,0 6 1634</inkml:trace>
  <inkml:trace contextRef="#ctx0" brushRef="#br0" timeOffset="15629.565">741 251 352,'44'-19'2210,"-44"19"577,0 0-225,0 0-1024,0 0-97,0 0 257,6 38 64,-6-32-257,0 1-352,0-7-672,0 0-481,7 0-641,-7 0-2754,6 0-97,-6 0-255,6 0 2145,-6 6 1218,0 0 384,6 0 96,-6 1 897,7-7-993,-1 0 32,6 0-96,-5 0-416,-1 0-674,-6-7-1696</inkml:trace>
  <inkml:trace contextRef="#ctx0" brushRef="#br0" timeOffset="15949.918">885 301 4965,'0'0'3491,"0"0"-288,0 0-833,0 0-1537,0 0-641,0 0 64,0 0-256,38 19 0,-32-31-1473,7-1-2819,-1 7-2018,-5 6 3267,-7 0 3043,0 12 2595,0 7-577,-7 0 704,1-6 930,0-1-1,6-12-2178,0 6-1473,6-6 0,7 0-608,-1-12-609,1 6-161,-1-1-31,-5 7 1089,-1 0 31,0 7 289,-6 5 897,0 1 128,0-1 833,0-6-641,6-6-1217,-6 0-480,13 0-2659,-7-6 865,-6 0-5382</inkml:trace>
  <inkml:trace contextRef="#ctx0" brushRef="#br0" timeOffset="16062.719">1080 395 5029,'0'0'3907,"0"44"-383,0-25-129,0-6-1826,0-7-992,6-6-577,7-13-1057,-7 1-737,7-1-4516</inkml:trace>
  <inkml:trace contextRef="#ctx0" brushRef="#br0" timeOffset="16249.714">1187 490 8648,'0'0'2819,"0"43"-833,0-36 800,0-7-832,6 0-1922,0 0 192,0-7 65,-6-5-289,7 6-257,-7-1 193,6 7-160,-6 0-64,0 7-801,0-1 288,0 0-192,0-6-1313,6 0-6438</inkml:trace>
  <inkml:trace contextRef="#ctx0" brushRef="#br0" timeOffset="16445.736">1268 590 6470,'0'0'4388,"0"0"-1665,0 0 800,0 0-3138,0 0-161,0 0 352,19 25-416,-19-25-160,0-6-480,6-1-577,-6 7-833,0-6-1153,0 6-2882</inkml:trace>
  <inkml:trace contextRef="#ctx0" brushRef="#br0" timeOffset="16580.594">1318 653 12011,'-6'12'1730,"6"-12"-897,-6 0-449,6 0-384,-6 0-640,6-6-2019,0 6-3138</inkml:trace>
  <inkml:trace contextRef="#ctx0" brushRef="#br0" timeOffset="16766.589">1055 747 8136,'0'0'4292,"-38"19"-32,26-13-737,5-6-1377,1 0-1826,6-6-320,0-20-2178,0 14-1697,6-7-5510</inkml:trace>
  <inkml:trace contextRef="#ctx0" brushRef="#br0" timeOffset="16947.069">986 740 14286,'0'0'3203,"0"0"-833,0 0-352,0 0-1250,0 0-768,0 0-2466,-19-31-3908,19 25-4164</inkml:trace>
  <inkml:trace contextRef="#ctx0" brushRef="#br0" timeOffset="17117.522">967 722 10698,'0'0'2723,"0"0"768,0 0-1217,0 0-1825,0 0-449,0 0-2211,19-25-1952,-13 12-610,0 7-832</inkml:trace>
  <inkml:trace contextRef="#ctx0" brushRef="#br0" timeOffset="17268.925">1143 690 10154,'0'0'2626,"0"0"-1024,0 0 255,0 0-928,0 0-929,0 0-833,-13-19-1056,13 13-3973</inkml:trace>
  <inkml:trace contextRef="#ctx0" brushRef="#br0" timeOffset="17481.49">1187 609 9321,'0'0'2146,"0"0"961,-25 37 865,18-30-1346,7-7-1665,0 0-705,0 0-256,0-7-192,0-5-1986,0 6-2883,0-7-3043</inkml:trace>
  <inkml:trace contextRef="#ctx0" brushRef="#br0" timeOffset="17645.928">1256 690 13485,'0'0'2690,"0"0"161,0 0-673,0 0-1057,0 0-961,0 0-160,0 19-288,6-31-1890,-6 5-3972,0 1-2754</inkml:trace>
  <inkml:trace contextRef="#ctx0" brushRef="#br0" timeOffset="17816.882">1369 709 11979,'0'0'3716,"0"0"-2947,0 0-769,0 0-1218,0 0-2689,0 0-2659</inkml:trace>
  <inkml:trace contextRef="#ctx0" brushRef="#br0" timeOffset="395.551">1444 734 5413,'0'0'7816,"0"0"-4037,0 0-800,0 0-353,0 0-1505,0 0-992,0 0-129,0-6-481,6 0-1825,-6-1-5317,0 1-5830</inkml:trace>
  <inkml:trace contextRef="#ctx0" brushRef="#br0" timeOffset="567.509">1444 734 15343,'-13'-37'4388,"13"37"-961,0 0-1473,0 0-1346,0 0-608,0 0 0,-18-13-1409,18 7-1282,0-1-4323,0 7-4677</inkml:trace>
  <inkml:trace contextRef="#ctx0" brushRef="#br0" timeOffset="779.072">1438 671 9673,'0'0'2819,"0"0"-161,0 0 257,0 0-1025,0 0-1314,0 0-447,-7 7-129,1-7-993,6 0-4068,0-7-4132</inkml:trace>
  <inkml:trace contextRef="#ctx0" brushRef="#br0" timeOffset="18000.871">1425 671 4676,'0'0'5830,"0"0"-4261,0 0 1186,0 0-289,0 0-1248,0 0-834,0 26-384,0-39-993,0 7-3011,6-1-2786</inkml:trace>
  <inkml:trace contextRef="#ctx0" brushRef="#br0" timeOffset="18131.218">1507 678 5381,'0'0'4869,"0"0"-2787,0 0 1153,0 0-897,0 0-2338,0 0-448,0 0-3909,0-7-1696</inkml:trace>
  <inkml:trace contextRef="#ctx0" brushRef="#br0" timeOffset="18335.762">1507 678 4356,'12'37'3459,"-12"-37"1506,0 0-705,-31 44-929,25-31-1857,6-13-898,0 0-576,0 0 0,0 0-865,0-19-768,0 13-2723,6-7-3235</inkml:trace>
  <inkml:trace contextRef="#ctx0" brushRef="#br0" timeOffset="18513.234">1513 665 10025,'0'0'3716,"0"0"-801,0 0-673,0 0-1313,0 0-801,0 0 0,-25 19-128,25-19-2114,0-6-5253</inkml:trace>
  <inkml:trace contextRef="#ctx0" brushRef="#br0" timeOffset="18695.72">1438 653 13645,'0'0'1890,"0"0"-897,0 0 640,0 0-1633,0 0-1473,0 0-2883,-32-19-6086</inkml:trace>
  <inkml:trace contextRef="#ctx0" brushRef="#br0" timeOffset="18881.213">1337 571 12684,'0'0'2883,"0"0"-1986,0 0 1056,0 0-479,0 0-1122,0 0-96,-37 6-256,37-24-1665,0 11-2659,0-5-3203</inkml:trace>
  <inkml:trace contextRef="#ctx0" brushRef="#br0" timeOffset="19079.741">1281 515 4773,'0'0'7334,"0"0"-4515,0 0 480,0 0 0,0 0-1537,0 0-897,-38 18-705,32-24-160,0-6-1057,-1-1-2114,7 7-3683,0-7-2852</inkml:trace>
  <inkml:trace contextRef="#ctx0" brushRef="#br0" timeOffset="19266.237">1224 477 10858,'0'0'3652,"0"0"-1090,0 0-192,0 0-1537,0 0-673,0 0-160,-31 0-512,31-6-2819,0-7-3236,0 7-2817</inkml:trace>
  <inkml:trace contextRef="#ctx0" brushRef="#br0" timeOffset="19445.714">1174 414 4452,'0'0'5285,"0"0"-2146,0 0-128,0 0-1377,0 0-962,0 0-255,-31 13-417,24-19-737,7-1-3395,0 1-2050</inkml:trace>
  <inkml:trace contextRef="#ctx0" brushRef="#br0" timeOffset="19661.789">1124 345 9001,'0'0'3715,"0"0"-128,0 0-384,0 0-1217,0 0-736,0 0-322,-31 19-479,24-25-449,1-7-993,0 1-993,-1-1-1089,7 1-1121,0 5-2242,0 7-481</inkml:trace>
  <inkml:trace contextRef="#ctx0" brushRef="#br0" timeOffset="19832.743">1055 314 6150,'0'0'3523,"0"0"-608,0 0 352,0 0-833,0 0-448,0 0-512,-25 19-994,18-19-352,7 0-128,-6-13-769,6 1-2370,0 5-3331,0 1 737</inkml:trace>
  <inkml:trace contextRef="#ctx0" brushRef="#br0" timeOffset="20015.731">1055 314 5509,'-44'-44'3652,"44"44"-930,0 0 738,0 0-930,0 0-1249,0 0-929,-19 6-255,13-6-97,6-6-897,0 0-4773,0-1-3618</inkml:trace>
  <inkml:trace contextRef="#ctx0" brushRef="#br0" timeOffset="20201.223">948 214 5797,'0'0'5574,"0"0"-3044,0 0 1154,0 0-2051,0 0-864,0 0-769,-19-7-320,19-5-1090,0 5-2946,0 1-2562</inkml:trace>
  <inkml:trace contextRef="#ctx0" brushRef="#br0" timeOffset="20397.746">910 157 2562,'0'0'5189,"0"0"-2050,0 0 801,0 0-256,0 0-2083,0 0-1088,-31 19-193,31-19 96,-6-6-416,6-7-1729,-6 1-1314,6 5-2691,0 7-4227</inkml:trace>
  <inkml:trace contextRef="#ctx0" brushRef="#br0" timeOffset="20582.737">910 157 4068,'-31'-25'6086,"31"25"-3108,0 0 482,0 0-514,0 0-1312,0 0-961,-25 13-385,25-13-288,0-13-320,0 0-2659,0 1-2562,0 6-641</inkml:trace>
  <inkml:trace contextRef="#ctx0" brushRef="#br0" timeOffset="20801.318">816 145 7879,'0'0'1474,"0"0"31,0 0 1538,0 0-384,0 0-1026,0 0-928,-37 12-705,30-18-352,1-7-1506,6 7-1217,0 0-3876</inkml:trace>
  <inkml:trace contextRef="#ctx0" brushRef="#br0" timeOffset="20999.346">710 107 4548,'0'0'4388,"0"0"-2081,0 0-289,0 0-161,0 0-768,0 0-384,-7 19-545,7-19-160,0 0-64,0-13-2082,0 1-3619</inkml:trace>
  <inkml:trace contextRef="#ctx0" brushRef="#br0" timeOffset="21199.377">741 32 1922,'0'0'8168,"0"0"-6407,0 0 770,0 0 127,0 0-1697,0 0-705,-19 31-256,19-31-96,0-6-1730,0-1-3138,0 1-3909</inkml:trace>
  <inkml:trace contextRef="#ctx0" brushRef="#br0" timeOffset="21401.415">741 32 4837,'-50'-7'5317,"50"7"-3139,0 0 865,0 0-353,0 0-1217,0 0-800,-25 19-673,18-31-833,7-1-1857,0 7-2211,0 0-5637</inkml:trace>
  <inkml:trace contextRef="#ctx0" brushRef="#br0" timeOffset="21597.437">616 0 480,'0'0'9545,"0"0"-7495,0 0 225,0 0 127,-7 38-1313,7-38-609,0 0-352,-6 0-128,6 0-480,0 0-1506,0 0-4356</inkml:trace>
  <inkml:trace contextRef="#ctx0" brushRef="#br0" timeOffset="21813.511">641 57 8552,'0'19'2787,"0"-13"160,0 0 256,0 0-1794,0-6-672,-7 0-417,7 0-160,0 0-160,0 0-96,0 0-1570,-6 0-3106,6 0-4325</inkml:trace>
  <inkml:trace contextRef="#ctx0" brushRef="#br0" timeOffset="22017.052">628 132 8264,'0'0'3075,"0"0"416,-25 38-256,12-20-1313,7-5-1153,-6-7-449,5 1-192,7-7-128,0 0-384,0-7-2179,0 1-3843,0 0-1121</inkml:trace>
  <inkml:trace contextRef="#ctx0" brushRef="#br0" timeOffset="22210.566">565 195 9353,'0'0'2274,"0"0"0,-31 31 64,25-18-1505,-1-7-32,1 0-353,0-6-416,6 0-32,0 0-1153,0 0-1922,0 0-3875</inkml:trace>
  <inkml:trace contextRef="#ctx0" brushRef="#br0" timeOffset="22430.15">446 182 5894,'0'0'3459,"0"0"-1633,0 0 320,0 0 96,0 0-961,-19 44-416,13-38-417,0 1-320,-1-1-128,1-6-1249,0 0-2114,6 0-1410</inkml:trace>
  <inkml:trace contextRef="#ctx0" brushRef="#br0" timeOffset="22600.604">371 295 3395,'0'0'2114,"0"0"-1281,0 0 2050,-32 50-897,20-37-801,6-1-256,-1-5-513,1-7-416,6 0-1954,0 0-5989</inkml:trace>
  <inkml:trace contextRef="#ctx0" brushRef="#br0" timeOffset="22797.127">283 408 6566,'0'0'2563,"0"0"-257,0 0-609,0 0-1600,0 0-97,0 0-1090,-19 13-2273,19-13 577,0 0 2273,0 0 257,0 0-577,0 6-1153</inkml:trace>
  <inkml:trace contextRef="#ctx0" brushRef="#br0" timeOffset="22983.623">283 408 1249,'-44'38'4420,"44"-38"-2242,0 0 641,-25 44-769,19-38 416,6 0-928,-7-6-1250,7 0-288,0 0-576,-6 0-2435,6 0-4004</inkml:trace>
  <inkml:trace contextRef="#ctx0" brushRef="#br0" timeOffset="23183.153">145 540 1185,'0'0'2402,"0"0"-1985,0 0 576,0 0 192,0 0-673,0 0-512,-38 37 0,38-37-2754</inkml:trace>
  <inkml:trace contextRef="#ctx0" brushRef="#br0" timeOffset="23380.678">76 596 4837,'0'0'4868,"0"0"-4163,-13 44 1569,7-38-32,0 1-1089,6-7-736,0 0-321,-7 0-96,7 0-1282,-6 0-2401,6 0-2179</inkml:trace>
  <inkml:trace contextRef="#ctx0" brushRef="#br0" timeOffset="23579.708">26 665 5637,'0'0'1762,"0"0"0,0 0 256,0 0-1218,0 0-479,0 0-97,0 6-224,0-6-160,0 0-257,0 0-2209,0-6-3396</inkml:trace>
  <inkml:trace contextRef="#ctx0" brushRef="#br0" timeOffset="23766.203">26 665 6438,'-19'19'2787,"19"-19"-994,0 0-447,0 0-481,0 0-257,0 0-608,-7 31-224,14-31-1986,-7 0-2242</inkml:trace>
  <inkml:trace contextRef="#ctx0" brushRef="#br0" timeOffset="23962.224">51 734 5445,'0'0'769,"0"0"1153,0 0 384,0 0-929,0 0-448,0 0-160,12 38 160,-12-32 96,0-6-1025,-6 0-417,6 0-2273,0 0-2499</inkml:trace>
  <inkml:trace contextRef="#ctx0" brushRef="#br0" timeOffset="24178.298">57 828 5349,'0'0'2082,"0"0"577,0 0-161,0 0-672,0 0-609,0 0-352,6 0-641,-6 0-224,0 0-1249,7 0-193,-1-6-1152,-6 0-1826,0 6-193</inkml:trace>
  <inkml:trace contextRef="#ctx0" brushRef="#br0" timeOffset="24344.24">126 809 4612,'6'7'1442,"-6"-7"-97,0 0 993,0 0-1057,7 0-640,-7 0-385,12 0-192,-6 0-64,1-7-864,-1 1-3717</inkml:trace>
  <inkml:trace contextRef="#ctx0" brushRef="#br0" timeOffset="24532.24">339 766 5285,'0'0'2979,"0"0"-2146,0 0 992,0 0-31,0 0-993,0 0-545,7 6-192,-1-6-64,0 0-641,-6 0-1825,6-6-2883</inkml:trace>
  <inkml:trace contextRef="#ctx0" brushRef="#br0" timeOffset="24712.218">402 784 3844,'0'0'6214,"0"0"-4741,0 0-1185,0 0 193,0 0-481,0 0-96,19 7-1538,-19-7-3267</inkml:trace>
  <inkml:trace contextRef="#ctx0" brushRef="#br0" timeOffset="24898.213">559 803 9705,'0'0'4805,"0"0"-3972,0 0-577,0 0 224,0 0-480,0 0-2818,13-12-2435</inkml:trace>
  <inkml:trace contextRef="#ctx0" brushRef="#br0" timeOffset="25109.274">716 753 13164,'0'0'1186,"0"0"-1154,0 0 1857,0 0-383,0 0-1442,0 0-64,12 19-160,-12-19-833,7 0-2723,-7 0-3394</inkml:trace>
  <inkml:trace contextRef="#ctx0" brushRef="#br0" timeOffset="25282.234">779 803 9065,'0'0'2498,"0"0"-1633,0 0 1537,0 0-256,0 0-1794,0 0-352,0 6 0,0-6-1185,0 0-4100,0-6-3971</inkml:trace>
  <inkml:trace contextRef="#ctx0" brushRef="#br0" timeOffset="25477.253">791 709 11627,'0'0'2723,"0"0"-2339,0 0 32,0 0 449,0 0-769,0 0-96,-12 19-64,12-19-1537,0 0-1026,0 0-864</inkml:trace>
  <inkml:trace contextRef="#ctx0" brushRef="#br0" timeOffset="25678.288">791 766 7944,'0'12'1569,"0"-6"-576,0 1 897,0-7-545,0 0-833,0 0-512,0 0-1761,0-7-1410</inkml:trace>
  <inkml:trace contextRef="#ctx0" brushRef="#br0" timeOffset="25882.33">867 809 3972,'0'0'5637,"0"0"-3587,0 0-64,0 0-353,0 0-1633,0 0-96,6 7-384,-6-7-801,0 0-897,0-7-2243</inkml:trace>
  <inkml:trace contextRef="#ctx0" brushRef="#br0" timeOffset="26076.346">961 747 8456,'0'0'6630,"0"0"-4772,0 0-449,0 0 1,0 0-1314,0 0-96,12 6-192,1-12-994,-13 6-3234,6-7-5093</inkml:trace>
  <inkml:trace contextRef="#ctx0" brushRef="#br0" timeOffset="26264.346">1143 753 5926,'0'0'7046,"0"0"-3843,0 0-1281,0 0-256,0 0-1186,0 0-480,0 25-128,0-25-1506,0 0-1152,0-6-3652</inkml:trace>
  <inkml:trace contextRef="#ctx0" brushRef="#br0" timeOffset="26526.543">1124 634 4132,'0'0'4036,"0"0"-1346,0 0 193,0 0-769,0 0-1569,0 0-545,-6 25-129,6-25-2401,0-6-4709</inkml:trace>
  <inkml:trace contextRef="#ctx0" brushRef="#br0" timeOffset="26728.08">1124 634 11339,'-25'31'3075,"25"-31"-1314,0 0 97,0 0-801,0 0-609,0 0-319,-6 13-129,6-13-609,0 0-2530,0 0-2658</inkml:trace>
  <inkml:trace contextRef="#ctx0" brushRef="#br0" timeOffset="26932.122">1111 784 6086,'0'0'2915,"0"0"-866,0 0 162,0 0-1090,0 0-321,0 0 385,-6 7-512,6-7-673,0 0-1121,0 0-2082,0 0-1890</inkml:trace>
  <inkml:trace contextRef="#ctx0" brushRef="#br0" timeOffset="27126.138">1168 822 6887,'0'0'4420,"0"0"-2466,0 0 896,0 0-1088,0 0-1506,0 0-160,12 6-96,1-12-160,-1-7-3235,-5 7-1250,-7 6-2305</inkml:trace>
  <inkml:trace contextRef="#ctx0" brushRef="#br0" timeOffset="27317.647">1300 822 5221,'0'0'4516,"0"0"-2914,0 0 127,0 0 962,0 0-1154,0 0-864,0 13-545,0-13-128,0-7-929,0 7-3075,0-6-4420</inkml:trace>
  <inkml:trace contextRef="#ctx0" brushRef="#br0" timeOffset="27516.175">1300 822 11979,'37'-31'3396,"-37"31"-1795,0 0-63,0 0-1090,0 0-448,0 0-352,25-7-769,-18-5-3332,-7 6-4964</inkml:trace>
  <inkml:trace contextRef="#ctx0" brushRef="#br0" timeOffset="27682.117">1450 753 7559,'0'0'3780,"0"0"-1090,0 0-544,0 0-2146,0 0-2050,0 0-32,7-13-1953,-1 7-3973</inkml:trace>
  <inkml:trace contextRef="#ctx0" brushRef="#br0" timeOffset="27832.015">1450 753 4068,'38'-19'3940,"-38"19"-898,0 0-63,0 0-1153,0 0-1826,0 0-352,-31 13-3076,31-13-5380</inkml:trace>
  <inkml:trace contextRef="#ctx0" brushRef="#br0" timeOffset="28026.032">1143 954 10186,'0'0'1761,"0"0"-512,0 0 1987,0 0-1251,0 0-1985,0 0-608,-25-7-1891,25 1-3810</inkml:trace>
  <inkml:trace contextRef="#ctx0" brushRef="#br0" timeOffset="28282.213">929 929 7527,'0'0'2915,"0"0"-929,0 0 672,0 0-1184,0 0-1282,0 0-192,-25 6-897,19-6-1858,6-6-4227</inkml:trace>
  <inkml:trace contextRef="#ctx0" brushRef="#br0" timeOffset="28476.228">804 904 4901,'0'0'8263,"0"0"-5892,0 0 159,0 0-896,0 0-1410,-44 25-224,38-25-128,-1 0-1089,7 0-1602,0-7-3491</inkml:trace>
  <inkml:trace contextRef="#ctx0" brushRef="#br0" timeOffset="28694.308">716 878 10666,'0'0'2979,"0"0"-321,0 0 417,0 0-1633,0 0-1122,0 0-224,-19 26-32,13-20-64,6-6-160,0 0-1313,-6 0-1282,6 0-2434,0 0-3972</inkml:trace>
  <inkml:trace contextRef="#ctx0" brushRef="#br0" timeOffset="28882.308">584 922 6951,'0'0'1729,"0"0"161,0 0 96,0 0-1057,0 0-929,0 0-385,-19 19-2433</inkml:trace>
  <inkml:trace contextRef="#ctx0" brushRef="#br0" timeOffset="29092.367">459 916 11531,'0'0'2851,"0"0"-545,0 0-448,0 0-1378,0 0-384,0 0-96,-25 13-96,25-20-1986,-7 1-3491,7 6-2563</inkml:trace>
  <inkml:trace contextRef="#ctx0" brushRef="#br0" timeOffset="29278.362">371 904 4740,'0'0'6567,"0"0"-4389,0 0 672,0 0-1024,0 0-1025,0 0-160,-25 12-353,25-12-288,-7 0-577,7-6-2562,-6 0-4580</inkml:trace>
  <inkml:trace contextRef="#ctx0" brushRef="#br0" timeOffset="29495.941">295 853 10730,'0'0'2370,"0"0"33,0 0 127,0 0-1537,0 0-673,0 0-160,-43 25-160,36-25-288,1-6-2242,6 0-1922,0 0-1890</inkml:trace>
  <inkml:trace contextRef="#ctx0" brushRef="#br0" timeOffset="29675.919">295 853 1153,'-56'-12'6887,"56"12"-4837,0 0 288,0 0 769,0 0-1890,0 0-705,-25 31-95,25-31-385,0 0-32,0 0-1217,0 0-1762,0-6-96,6 0-3459</inkml:trace>
  <inkml:trace contextRef="#ctx0" brushRef="#br0" timeOffset="29916.559">396 784 7815,'0'0'3267,"0"0"-320,0 0 993,0 0-1314,0 0-992,0 0-865,-32 25-577,26-18-96,6-7-96,-6 6 0,6-6-384,0 0-1154,0 0-1377,6 0-2113,0 0 1568,1 0-2689</inkml:trace>
  <inkml:trace contextRef="#ctx0" brushRef="#br0" timeOffset="30096.037">408 841 6278,'0'0'2466,"0"0"-640,0 0 448,0 0-416,0 0-865,0 0-192,-6 6 160,6-6-385,0 0-384,0 0-192,-6-6-1217,6 6-3107,0-6-3331</inkml:trace>
  <inkml:trace contextRef="#ctx0" brushRef="#br0" timeOffset="30259.972">277 835 4100,'0'0'1762,"0"0"-609,0 0 768,0 0-1921,0 0-2370</inkml:trace>
  <inkml:trace contextRef="#ctx0" brushRef="#br0" timeOffset="30478.553">132 809 4837,'0'0'4067,"0"0"-1792,0 0-33,-50 13-833,38-13-864,5 0-545,-5 0-385,12-6-1473,-7 6-1825,7-7-4261</inkml:trace>
  <inkml:trace contextRef="#ctx0" brushRef="#br0" timeOffset="30846.031">51 678 3299,'0'0'6630,"0"0"-4067,0 0-834,0 0-1024,0 0-705,0 0-833,12-7-2049,-12 1-2980</inkml:trace>
  <inkml:trace contextRef="#ctx0" brushRef="#br0" timeOffset="31078.148">346 458 5157,'0'0'3683,"0"0"-1537,0 0-32,0 0-256,0 0-897,0 0-416,0 25-353,0-25-192,-7 0-513,7 0-3394,-6-6-6343</inkml:trace>
  <inkml:trace contextRef="#ctx0" brushRef="#br0" timeOffset="31282.692">346 458 9385,'0'44'2242,"0"-44"577,0 0 63,0 0-2177,0 0-609,0 0-96,12-38-993,-6 32-4484,-6-6-3780</inkml:trace>
  <inkml:trace contextRef="#ctx0" brushRef="#br0" timeOffset="31492.249">446 383 9001,'0'0'3235,"0"0"192,0 0-512,0 0-994,0 0-703,0 0-898,0 0-288,0 0-32,0 0-449,0-6-1024,0-1-2018,0 1-3268,0 6-1120</inkml:trace>
  <inkml:trace contextRef="#ctx0" brushRef="#br0" timeOffset="31664.207">446 383 4837,'19'12'3363,"-19"-12"-705,0 0 898,-31 44-610,18-37-1857,7 5-704,-1-6-129,1-6-64,6 0-192,0 0-608,0 0-3236,0-6-1825</inkml:trace>
  <inkml:trace contextRef="#ctx0" brushRef="#br0" timeOffset="31844.185">396 452 4805,'0'0'5797,"0"0"-3235,0 0 129,0 0-737,0 0-1410,0 0-480,-6 6-64,6-12-1921,0 0-2788</inkml:trace>
  <inkml:trace contextRef="#ctx0" brushRef="#br0" timeOffset="32032.186">346 552 2819,'0'0'4356,"0"0"-2018,0 0-480,-44 38-545,37-38-929,7 0-384,0 0-32,0 0-416,0 0-257,0 0-1665,0 0-5509</inkml:trace>
  <inkml:trace contextRef="#ctx0" brushRef="#br0" timeOffset="32196.121">283 621 8168,'0'0'2498,"0"0"-384,0 0 128,0 0-1729,0 0-513,0 0-2306,0 0-2691</inkml:trace>
  <inkml:trace contextRef="#ctx0" brushRef="#br0" timeOffset="32346.02">471 552 288,'0'0'8905,"0"0"-8073,0 0-832,0 0-2274</inkml:trace>
  <inkml:trace contextRef="#ctx0" brushRef="#br0" timeOffset="32525.999">603 508 5862,'0'0'1409,"0"0"705,0 0 993,0 0-321,0 0-1120,0 0-1346,0 32-320,0-32-1249,0 0-3459</inkml:trace>
  <inkml:trace contextRef="#ctx0" brushRef="#br0" timeOffset="32697.956">597 646 7015,'0'0'3203,"0"0"-1762,0 0 705,0 0-1025,0 0-1121,0 0-2626,0-18-1827</inkml:trace>
  <inkml:trace contextRef="#ctx0" brushRef="#br0" timeOffset="32864.398">641 584 5093,'0'0'1794,"0"0"416,0 0-64,0 0-1153,0 0-993,0 0-321,-7-7-479,7 1-1571,0 0-2754</inkml:trace>
  <inkml:trace contextRef="#ctx0" brushRef="#br0" timeOffset="33082.479">760 458 9129,'0'0'3075,"0"0"-1058,0 0 994,0 0-384,0 0-1090,0 0-992,6 19-449,-6-19-96,6-13-545,-6-5-768,7 11-3139,-7-5-2819</inkml:trace>
  <inkml:trace contextRef="#ctx0" brushRef="#br0" timeOffset="33275.993">873 308 12075,'0'0'2403,"0"0"-129,0 0 192,0 0-1441,0 0-833,0 0-192,-13 6 0,13-6-512,0 0-1954,0 0-2755,0 0-3716</inkml:trace>
  <inkml:trace contextRef="#ctx0" brushRef="#br0" timeOffset="33464.494">798 408 7879,'0'0'2082,"0"0"96,0 0 1602,0 0-1570,0 0-1313,0 0-705,-13 13-192,13-26-160,0 7-3107,0-7-5702</inkml:trace>
  <inkml:trace contextRef="#ctx0" brushRef="#br0" timeOffset="33682.073">829 345 9513,'0'0'2210,"0"0"-352,0 0 416,0 0-1217,0 0-1057,0 0 0,0-6-1762,0 0-832,0 6-705,0 0-1634</inkml:trace>
  <inkml:trace contextRef="#ctx0" brushRef="#br0" timeOffset="33846.01">829 345 865,'-13'7'2114,"13"-7"-545,0 0 1282,0 0-128,0 0-1058,0 0 225,-25 6 320,25-6-833,0 0-1377,0 0-1025,0-6-3747,0-1-2755</inkml:trace>
  <inkml:trace contextRef="#ctx0" brushRef="#br0" timeOffset="34025.988">766 345 5701,'0'0'1570,"0"0"-481,0 0-160,0 0-929,0 0-32,0 0-32,-6 0-128,12 0-1,0 0-447,-6 0-3204</inkml:trace>
  <inkml:trace contextRef="#ctx0" brushRef="#br0" timeOffset="34228.526">841 540 6214,'0'0'1697,"0"0"962,0 0 288,0 0-353,0 0-1024,0 0-1090,7 12-480,-7-24-1665,6-1-4069</inkml:trace>
  <inkml:trace contextRef="#ctx0" brushRef="#br0" timeOffset="34432.068">879 559 6342,'0'0'4901,"0"0"-2755,0 0 544,0 0-608,0 0-1922,0 0-160,-12 18-1089,12-24-1345,0 0-577,6-7-6982</inkml:trace>
  <inkml:trace contextRef="#ctx0" brushRef="#br0" timeOffset="34610.041">892 571 11787,'0'0'2018,"0"0"-865,0 0 1025,0 0-1345,0 0-705,0 0-128,6 31-320,0-37-2371,-6 0-2305</inkml:trace>
  <inkml:trace contextRef="#ctx0" brushRef="#br0" timeOffset="34814.084">948 414 1313,'0'0'8072,"0"0"-7271,0 0-97,0 0 1442,0 0-961,0 0-896,-6 25-289,6-25-64,0 0-865,0 0-3780</inkml:trace>
  <inkml:trace contextRef="#ctx0" brushRef="#br0" timeOffset="35016.121">948 477 9449,'-6'13'4228,"0"-7"-2819,6 0-416,-7 0 224,7-6-1089,0 7-128,0-7-1697,0 0-2307,0 0-4772</inkml:trace>
  <inkml:trace contextRef="#ctx0" brushRef="#br0" timeOffset="35196.1">904 634 10025,'0'0'2403,"0"0"-642,0 0 1026,0 0-1794,-12 37-865,5-30-128,7-7-384,-6 6-1602,6-6-2498,-6 0-3492</inkml:trace>
  <inkml:trace contextRef="#ctx0" brushRef="#br0" timeOffset="35398.137">841 766 9993,'0'0'2755,"0"0"-353,0 0 129,0 0-802,0 0-255,0 0 223,-6 12-1184,6-12-513,0 0 0,0 0-1121,0-6-2371,0 0-6725</inkml:trace>
  <inkml:trace contextRef="#ctx0" brushRef="#br0" timeOffset="35564.078">841 766 8904,'57'12'5478,"-57"-12"-5286,0 0-192,0 0-1313,0 0-321,0 0-1601</inkml:trace>
  <inkml:trace contextRef="#ctx0" brushRef="#br0" timeOffset="35796.697">1149 577 5189,'0'0'11371,"0"0"-10058,0 0-608,0 0 1409,0 0-1410,0 0-704,-6 13-32,6-13-384,0 0-1442,0 0-1633,0-6-6375</inkml:trace>
  <inkml:trace contextRef="#ctx0" brushRef="#br0" timeOffset="35976.174">1118 634 13261,'-13'12'1185,"13"-12"-1057,0 0-128,0 0 160,-6 0-160,6 0-2434,0-6-5926</inkml:trace>
  <inkml:trace contextRef="#ctx0" brushRef="#br0" timeOffset="36148.132">1023 609 11723,'0'0'2018,"0"0"-2018,0 0-1121,0 0 352,0 0-2434,0 0-608</inkml:trace>
  <inkml:trace contextRef="#ctx0" brushRef="#br0" timeOffset="36312.068">1023 609 3619,'26'-19'1698,"-26"19"-128,0 0 544,0 0-481,0 0-608,0 0-320,-7 25-705,7-25-321,0-6-864,0-1 320,-6 1-416,6 6 705,0 0 576,0 0 0,0 0-1794,0 0-3107</inkml:trace>
  <inkml:trace contextRef="#ctx0" brushRef="#br0" timeOffset="36628.409">829 339 11211,'0'0'1473,"0"0"-640,0 0 640,0 0-864,0 0-609,0 0-2755,-13-13-4227</inkml:trace>
  <inkml:trace contextRef="#ctx0" brushRef="#br0" timeOffset="36829.945">785 245 11115,'0'0'1857,"0"0"-1600,0 0 1216,0 0-64,0 0-928,0 0-97,-6 6-384,6-12-576,0 6-5478</inkml:trace>
  <inkml:trace contextRef="#ctx0" brushRef="#br0" timeOffset="37025.966">785 245 2370,'25'0'7239,"-25"0"-5445,0 0 352,0 0 1025,0 0-1153,0 0-673,6 12-993,-6-12-352,0-6-864,0 6-1154,0-12-5542</inkml:trace>
  <inkml:trace contextRef="#ctx0" brushRef="#br0" timeOffset="37228.004">898 257 9097,'0'0'2818,"0"0"-704,0 0 1089,0 0-897,0 0-1249,0 0-1057,0 0-448,0-12-1986,0 6-3236,0-1-3714</inkml:trace>
  <inkml:trace contextRef="#ctx0" brushRef="#br0" timeOffset="37392.441">898 257 8392,'6'-6'2178,"-6"6"-32,0 0 1473,0 0-1953,-44 0-1057,38-12-609,6 5-161,-6-5-2049,6-1-2594,0 7-4517</inkml:trace>
  <inkml:trace contextRef="#ctx0" brushRef="#br0" timeOffset="37610.019">829 195 8040,'0'0'2562,"0"0"0,0 0 770,0 0-1058,0 0-833,0 0-864,-6 0-513,6 0-64,0 0-513,-7 0-1248,7-7-3204,0 1-1377</inkml:trace>
  <inkml:trace contextRef="#ctx0" brushRef="#br0" timeOffset="37802.531">829 195 7335,'-19'0'3075,"19"0"-1794,0 0 2050,0 0-320,0 0-1826,0 0-672,-12 0-513,12-7-929,-7 1-3011,7 0-3779</inkml:trace>
  <inkml:trace contextRef="#ctx0" brushRef="#br0" timeOffset="38030.136">766 113 8360,'0'0'1986,"0"0"-417,0 0 2051,0 0-1122,0 0-993,0 0-544,0 6-416,0-6-289,0 0-256,0 0-160,-6 0-1506,6-6-2113,0 6-1282,0-6-1729</inkml:trace>
  <inkml:trace contextRef="#ctx0" brushRef="#br0" timeOffset="38210.617">766 113 7591,'32'-31'2659,"-32"31"-1026,0 0 449,0 0-608,0 0-930,0 0-544,0 6-929,-7-12-1569,7 6-3716</inkml:trace>
  <inkml:trace contextRef="#ctx0" brushRef="#br0" timeOffset="38376.057">779 88 4356,'0'0'2531,"0"0"-1218,0 0 1409,0 0 33,0 0-737,0 0-1858,-7 6-160,1-6-1730,6 0-1056,0 0-7496</inkml:trace>
  <inkml:trace contextRef="#ctx0" brushRef="#br0" timeOffset="38564.057">672 176 5349,'0'0'3844,"0"0"-1506,0 0 801,0 0-673,0 0-1697,0 0-769,-25 6-1089,19-6-3043,6 0-5285</inkml:trace>
  <inkml:trace contextRef="#ctx0" brushRef="#br0" timeOffset="38782.136">534 182 4228,'0'0'2691,"0"0"-1859,0 0 1442,0 0 1,0 0-1122,0 0-1153,-13 6-577,13-6-864,0-6-2691</inkml:trace>
  <inkml:trace contextRef="#ctx0" brushRef="#br0" timeOffset="38976.152">528 119 6822,'0'0'3428,"0"0"-1795,0 0-191,0 0-481,0 0-449,0 0-384,0 0-128,6 0-1185,-6 0-1858,0 0-2274</inkml:trace>
  <inkml:trace contextRef="#ctx0" brushRef="#br0" timeOffset="39178.19">590 63 545,'0'0'6181,"0"0"-3746,0 0-642,0 0-383,0 0-289,0 0-256,0 38 63,-6-32-191,0 0-481,0-6-256,6 0-1153,0 0-2402,0 0-4837</inkml:trace>
  <inkml:trace contextRef="#ctx0" brushRef="#br0" timeOffset="39366.19">528 182 6022,'0'0'2082,"0"0"832,0 0 289,0 0-1153,0 0-1281,-32 38-641,26-26-128,0-5-672,-7-1-2884,13-6-1985</inkml:trace>
  <inkml:trace contextRef="#ctx0" brushRef="#br0" timeOffset="39560.206">477 283 3299,'0'0'6214,"0"0"-3555,0 0-33,0 0-128,0 0-992,0 0-1026,0 0-416,-6 0-64,6 0-480,0 0-2179,-6 0-4996</inkml:trace>
  <inkml:trace contextRef="#ctx0" brushRef="#br0" timeOffset="39732.163">434 345 6470,'-13'7'2210,"13"-7"-1217,-6 0 737,6 0-1122,0 0-608,0 0-896,0 0-2820,0 0 65</inkml:trace>
  <inkml:trace contextRef="#ctx0" brushRef="#br0" timeOffset="39944.227">352 395 3716,'0'0'4772,"0"0"-2978,0 0 512,0 0 224,0 0-960,0 0-1026,-19 26-384,13-20-160,0-6-800,6 0-2563,0 0-1730</inkml:trace>
  <inkml:trace contextRef="#ctx0" brushRef="#br0" timeOffset="40130.221">352 395 5701,'-6'0'2050,"6"0"-1793,0 0-257,0 0 544,0 0-544,0 0-2947,18-31-2626</inkml:trace>
  <inkml:trace contextRef="#ctx0" brushRef="#br0" timeOffset="40332.259">465 251 3587,'0'0'1410,"0"0"-65,0 0 1057,0 0-800,0 0-930,0 0-672,0-25-320,0 19-2114,0 0-3364</inkml:trace>
  <inkml:trace contextRef="#ctx0" brushRef="#br0" timeOffset="40498.2">490 157 2851,'0'0'3363,"0"0"-1569,0 0-1602,0 0-192,0 0-2050,0 0-897</inkml:trace>
  <inkml:trace contextRef="#ctx0" brushRef="#br0" timeOffset="40732.323">490 157 3427,'25'-12'1217,"-25"12"801,0 0 769,0 0-801,0 0-257,0 0 65,-6 12-481,6-12-1120,0 0-193,0-6-1506,0 0-1152,0 6-1827,0-7-3330</inkml:trace>
  <inkml:trace contextRef="#ctx0" brushRef="#br0" timeOffset="40931.854">477 126 6342,'0'0'2530,"0"0"-800,0 0 128,0 0-481,0 0-800,0 0-513,-18 12-64,18-12-1570,0 0-896,0 0-2915</inkml:trace>
  <inkml:trace contextRef="#ctx0" brushRef="#br0" timeOffset="41112.334">477 126 4676,'-31'44'1954,"31"-44"705,0 0-321,0 0-1121,-19 37-544,19-30 31,-6-1-351,6-6-353,0 0-2082,0 0-3556</inkml:trace>
  <inkml:trace contextRef="#ctx0" brushRef="#br0" timeOffset="41330.414">390 345 6118,'0'0'2082,"0"0"-769,0 0 64,0 0-800,0 0-161,0 0 97,-26 19-385,26-19-128,-6 0-737,6 0-1761,0 0-2851</inkml:trace>
  <inkml:trace contextRef="#ctx0" brushRef="#br0" timeOffset="41510.392">390 345 3427,'-26'25'2018,"26"-25"-737,0 0 1826,0 0-480,0 0-289,0 0-1281,0 13-865,-6-13-192,6 0-2594,-6 0-4805</inkml:trace>
  <inkml:trace contextRef="#ctx0" brushRef="#br0" timeOffset="41727.971">427 283 8872,'0'0'3011,"0"0"-1762,0 0-31,0 0-322,0 0-287,0 0-609,0-13-64,0 13-801,0 0-288,0 0-128,0 0-1954,0 0-1986</inkml:trace>
  <inkml:trace contextRef="#ctx0" brushRef="#br0" timeOffset="41930.51">427 283 3940,'-19'25'2050,"19"-25"-257,0 0 546,0 0-450,0 0-447,0 0-481,-6 6-385,6-6 33,-6 0-609,6 0-993,0 0-3555</inkml:trace>
  <inkml:trace contextRef="#ctx0" brushRef="#br0" timeOffset="42080.408">402 339 3716,'0'0'3267,"0"0"-2018,0 0 448,0 0-1697,0 0-3267,0 0-640</inkml:trace>
  <inkml:trace contextRef="#ctx0" brushRef="#br0" timeOffset="42350.126">220 571 961,'0'0'993,"0"0"352,0 0 1282,0 0-193,0 0-704,0 0-673,-6 13-577,6-13-224,0-7-256,0 7-96,0 0-1858,0-6-2850</inkml:trace>
  <inkml:trace contextRef="#ctx0" brushRef="#br0" timeOffset="42546.147">220 571 5637,'-12'38'2210,"12"-38"-800,0 0 383,0 0-768,0 0-224,0 0-801,0 0-737,-7 0-2466,7 0-3555</inkml:trace>
  <inkml:trace contextRef="#ctx0" brushRef="#br0" timeOffset="42762.222">283 496 5830,'0'0'2017,"0"0"161,0 0-544,0 0-97,0 0 1,0 0-801,-6 0-545,6 0 0,-7 0-192,7 0-128,0 0-1986,0 0-2434,0-6-4517</inkml:trace>
  <inkml:trace contextRef="#ctx0" brushRef="#br0" timeOffset="42983.309">283 496 1345,'-13'-19'2883,"13"19"-1378,0 0 481,0 0-448,0 0-737,-18 38-385,11-26-288,1-6-128,0 7-448,-1-13-1923,7 0-2593</inkml:trace>
  <inkml:trace contextRef="#ctx0" brushRef="#br0" timeOffset="43146.242">157 640 4132,'0'0'2210,"0"0"-96,0 0 64,0 0-897,0 0-1249,0 0-32,7-19-544,-7 19-2211</inkml:trace>
  <inkml:trace contextRef="#ctx0" brushRef="#br0" timeOffset="43326.221">157 640 4901,'51'38'1537,"-51"-38"705,0 0-576,0 0-1122,0 0-384,0 0-160,25 12-64,-25-12 32,6-6-2018,-6 6-3843</inkml:trace>
  <inkml:trace contextRef="#ctx0" brushRef="#br0" timeOffset="43498.179">289 722 5029,'0'0'1825,"0"0"193,0 0 257,0 0-386,0 0-768,0 0-608,0 6-481,0-6-32,0 0-577,0 0-1761,0 0-3331</inkml:trace>
  <inkml:trace contextRef="#ctx0" brushRef="#br0" timeOffset="43678.157">346 766 6054,'0'0'3683,"0"0"-2850,0 0 1281,0 0 609,0 0-1122,0 0-736,-7 6-865,7-12-288,0-1-1858,0 1-2915,0 6-3715</inkml:trace>
  <inkml:trace contextRef="#ctx0" brushRef="#br0" timeOffset="43880.194">289 734 0,'-12'0'5221,"5"0"-3812,7 0 1538,0 0-417,0 0-1120,0 0-609,0 0-321,0 0-32,0 0-351,0 0-97,0 0-257,0 0-1697,0 0-544,0-6-3396</inkml:trace>
  <inkml:trace contextRef="#ctx0" brushRef="#br0" timeOffset="44076.216">233 734 7847,'0'0'2307,"0"0"-129,0 0 897,0 0-1282,0 0-1216,0 0-513,0 0-64,0 0-929,0 0-3043,-7 0-3491</inkml:trace>
  <inkml:trace contextRef="#ctx0" brushRef="#br0" timeOffset="44264.216">233 734 7271,'-25'19'1601,"25"-19"353,0 0 449,0 0-770,0 0-800,0 0-833,-7 13-641,14-26-1441,-7 7-2594,6-1-2979</inkml:trace>
  <inkml:trace contextRef="#ctx0" brushRef="#br0" timeOffset="44496.333">377 728 9001,'0'0'2017,"0"0"-351,0 0 1761,0 0-992,0 0-1026,0 0-160,0 19-640,0-19-321,0 0-288,0-7 0,0-5-481,6-1-1184,1 1-1218,-1 6-736,0-1 224,0 7-1186,1 0 673</inkml:trace>
  <inkml:trace contextRef="#ctx0" brushRef="#br0" timeOffset="44660.269">471 678 2498,'0'0'2435,"0"0"-193,0 0 480,0 0-480,0 0 33,0 0-97,0 6-481,0-6-480,0 0-896,0 0-289,0 6-32,0-6-64,0 0-1314,0 0-2241,0-6-2403</inkml:trace>
  <inkml:trace contextRef="#ctx0" brushRef="#br0" timeOffset="44832.226">471 678 9353,'44'-32'2082,"-44"32"-577,0 0 449,0 0-1249,0 0-705,0 0-1121,6-6-609,-6 6-928,0-6-3268</inkml:trace>
  <inkml:trace contextRef="#ctx0" brushRef="#br0" timeOffset="45028.248">540 602 5733,'0'0'2082,"0"0"-640,0 0 1024,0 0-288,0 0-288,0 0-385,-12 26-416,12-26-352,0 0-705,0 0-32,0 0-1505,0 0-1634,0 0-2467</inkml:trace>
  <inkml:trace contextRef="#ctx0" brushRef="#br0" timeOffset="45230.285">528 715 7591,'0'0'3171,"0"0"-1537,0 0 704,0 0-576,0 0-1218,0 0-384,0 0-160,0 7-64,0-7-1762,-7 0-2273,7 0-4934</inkml:trace>
  <inkml:trace contextRef="#ctx0" brushRef="#br0" timeOffset="45410.264">528 715 5477,'-7'13'1858,"7"-13"480,0 0 96,0 0-255,0 0-322,0 0-608,0 6-352,0-6-608,0 0-289,0 0-64,0 0-1442,0 0-2818,0-6-3459</inkml:trace>
  <inkml:trace contextRef="#ctx0" brushRef="#br0" timeOffset="45612.301">666 571 11979,'0'0'2114,"0"0"-2050,0 0 577,0 0 128,0 0-769,0 0-2082,6-31-1666,-6 31-3459</inkml:trace>
  <inkml:trace contextRef="#ctx0" brushRef="#br0" timeOffset="45792.28">691 540 4484,'0'0'2947,"0"0"-1538,0 0 769,0 0 33,0 0 127,0 0-961,-6 12-1377,6-12-96,0 0-577,0-6-800,0 0-65,0-1-3266</inkml:trace>
  <inkml:trace contextRef="#ctx0" brushRef="#br0" timeOffset="45985.293">691 540 7239,'0'25'1217,"0"-25"224,0 0 481,0 0-993,0 0-705,0 0 65,0 6-97,0-6-192,6-6-673,0 0-928,1-7-3236</inkml:trace>
  <inkml:trace contextRef="#ctx0" brushRef="#br0" timeOffset="46130.178">772 533 7111,'0'0'1057,"0"0"-737,0 0 1025,0 0-288,0 0-832,0 0-225,7 0-289,-7 0-1761,0 0-1986</inkml:trace>
  <inkml:trace contextRef="#ctx0" brushRef="#br0" timeOffset="46310.157">772 533 4644,'38'26'1570,"-38"-26"352,0 0 864,0 0-832,0 0-96,0 0-609,0 12-897,0-12-352,0 0-800,0 0-1859,0 0-1537,0 0-2818</inkml:trace>
  <inkml:trace contextRef="#ctx0" brushRef="#br0" timeOffset="46512.194">810 602 4004,'0'0'865,"0"0"31,0 0 386,0 0-33,0 0 64,0 0-640,-6 0-673,6-6-929,0 6-1602,0-6-1440</inkml:trace>
  <inkml:trace contextRef="#ctx0" brushRef="#br0" timeOffset="46730.274">810 602 3395,'-31'19'2274,"31"-19"-960,0 0 415,0 0 577,0 0-384,0 0-512,-7 7-802,7-7-608,0 0-2434,0-7-961,0 7-2467</inkml:trace>
  <inkml:trace contextRef="#ctx0" brushRef="#br0" timeOffset="46926.295">747 659 4548,'0'0'2050,"0"0"-640,0 0 1248,0 0-416,0 0-320,0 0-192,-37 38-385,30-38-640,7 0-705,-6 0-193,6 0-1408,-6 0-2659,6 0-3876</inkml:trace>
  <inkml:trace contextRef="#ctx0" brushRef="#br0" timeOffset="47098.253">653 759 8168,'0'0'2402,"0"0"-384,0 0 1057,0 0-1378,0 0-1248,0 0-449,-25 7-481,25-7-2369,0 0-2339</inkml:trace>
  <inkml:trace contextRef="#ctx0" brushRef="#br0" timeOffset="47292.269">572 841 7687,'0'0'2531,"0"0"-610,0 0 802,0 0-321,0 0-928,0 0-898,0 6-544,0-6-32,0 0-480,0 0-1314,0-6-2978,-7 6-2371</inkml:trace>
  <inkml:trace contextRef="#ctx0" brushRef="#br0" timeOffset="47480.268">572 841 6406,'6'-6'2274,"-6"6"353,0 0-97,0 0-352,0 0-929,0 0-448,-6 12-577,6-12-192,0 0-32,0 0-480,0 0-1442,0 0-2050,0-6-2946</inkml:trace>
  <inkml:trace contextRef="#ctx0" brushRef="#br0" timeOffset="47660.247">616 841 1057,'0'0'6919,"0"0"-4549,0 0-352,0 0 256,0 0-1249,0 0-833,6 6-192,-6-12-448,0 6-1955,0-6-3010</inkml:trace>
  <inkml:trace contextRef="#ctx0" brushRef="#br0" timeOffset="47832.204">616 841 5509,'31'6'1121,"-31"-6"833,0 0 673,0 0-930,0 0-608,0 0-352,-6 19-577,-1-19-160,7 0-641,0 0-1889,0 0-5285</inkml:trace>
  <inkml:trace contextRef="#ctx0" brushRef="#br0" timeOffset="48028.226">559 878 8808,'0'0'1602,"0"0"-609,0 0 704,0 0-383,0 0-1122,0 0-192,-6-6-2018,6 6-1121,0-6-3043</inkml:trace>
  <inkml:trace contextRef="#ctx0" brushRef="#br0" timeOffset="48214.722">559 878 7623,'-31'7'2370,"31"-7"-224,0 0 801,0 0-929,0 0-961,0 0-865,-13 6-192,13-12-512,0-1-1698,-6 1-1986,6 0-4068</inkml:trace>
  <inkml:trace contextRef="#ctx0" brushRef="#br0" timeOffset="48410.242">496 828 6246,'0'0'3395,"0"0"-1345,0 0 320,0 0-288,0 0-1057,0 0-544,-12 0-481,12 0-64,0 0-1025,0 0-1666,0 0-1441,0 0-2082</inkml:trace>
  <inkml:trace contextRef="#ctx0" brushRef="#br0" timeOffset="48576.183">496 828 6278,'7'7'1954,"-7"-7"-929,0 0 833,0 0-97,0 0-832,0 0-673,12 6-256,-6-6-160,-6 0-1954,7-6-3331</inkml:trace>
  <inkml:trace contextRef="#ctx0" brushRef="#br0" timeOffset="48778.221">716 841 6566,'0'0'6278,"0"0"-5061,0 0 321,0 0 576,0 0-1506,0 0-608,6 6-96,0-12-865,-6 6-2434,7-6-3171</inkml:trace>
  <inkml:trace contextRef="#ctx0" brushRef="#br0" timeOffset="48980.258">798 847 9929,'0'0'2979,"0"0"-1153,0 0 576,0 0-576,0 0-993,0 0-385,0 25-192,0-25-256,-7 6-192,7-6-801,0 0-800,0 0-3492,0 0-3332</inkml:trace>
  <inkml:trace contextRef="#ctx0" brushRef="#br0" timeOffset="49176.279">798 847 9161,'0'50'2306,"0"-50"-737,0 0 1506,0 0-1025,0 0-865,0 0-864,0 0-321,0 0-32,0 0-1250,0-6-607,0 0-3557</inkml:trace>
  <inkml:trace contextRef="#ctx0" brushRef="#br0" timeOffset="49366.285">841 835 8808,'0'0'2819,"0"0"-1410,0 0 705,0 0-512,0 0-1154,0 0-352,0 0-96,0 0-64,7 0-2562,-7 0-1570,6-7-1217</inkml:trace>
  <inkml:trace contextRef="#ctx0" brushRef="#br0" timeOffset="49580.354">929 828 8936,'0'0'2243,"0"0"-1315,0 0 1923,0 0-288,0 0-1506,0 0-64,-6 38-353,6-38-256,0 0-384,0 0-96,0 0-1633,0 0-3716,0-6-2275</inkml:trace>
  <inkml:trace contextRef="#ctx0" brushRef="#br0" timeOffset="49759.831">929 828 8264,'57'44'2370,"-57"-44"-1665,0 0 1953,0 0 257,0 0-1858,0 0-641,0 6-416,0-12-416,0 0-3716,0-7-3523</inkml:trace>
  <inkml:trace contextRef="#ctx0" brushRef="#br0" timeOffset="49952.845">1030 809 1730,'0'0'10313,"0"0"-9256,0 0-384,0 0 256,0 0-929,0 0-64,-7 0-2851,7-6-2402</inkml:trace>
  <inkml:trace contextRef="#ctx0" brushRef="#br0" timeOffset="50128.311">980 778 9161,'0'0'3075,"0"0"-2275,0 0 1058,0 0 352,0 0-1281,0 0-929,-26 6-1185,20-18-1377,6 12-2019,0-6-1633</inkml:trace>
  <inkml:trace contextRef="#ctx0" brushRef="#br0" timeOffset="50330.348">904 759 2114,'0'0'5573,"0"0"-3907,0 0-129,0 0 577,0 0-192,0 0-577,-6 7-960,0-7-385,6 0-2979,-7 0-2722</inkml:trace>
  <inkml:trace contextRef="#ctx0" brushRef="#br0" timeOffset="50532.385">904 759 8936,'-44'-6'2691,"44"6"-1314,0 0-224,0 0-32,0 0-288,0 0-480,0 0-353,0-6-97,0 6-2977,0-7-2916</inkml:trace>
  <inkml:trace contextRef="#ctx0" brushRef="#br0" timeOffset="50749.964">885 722 8104,'0'0'2978,"0"0"-928,0 0 865,0 0-705,0 0-736,0 0-770,0 6-511,0-6-193,0 0 0,0-6-1346,0-1-1953,0 7-2114,0 0 64,0 0 160</inkml:trace>
  <inkml:trace contextRef="#ctx0" brushRef="#br0" timeOffset="50943.981">885 722 6438,'32'0'3011,"-32"0"-1698,0 0 1057,0 0 385,0 0-1474,0 0-960,0 25-289,0-25-32,6 0-257,-6 0-2850,6 0-2594,-6 0-737</inkml:trace>
  <inkml:trace contextRef="#ctx0" brushRef="#br0" timeOffset="51126.466">1017 822 7815,'0'0'1954,"0"0"-576,0 0 543,0 0-287,0 0-1186,0 0-448,0 0-961,0 0-2017,6 0-4005</inkml:trace>
  <inkml:trace contextRef="#ctx0" brushRef="#br0" timeOffset="51298.423">1017 822 8136,'50'13'2690,"-50"-13"-2498,0 0-160,0 0 161,0 0-97,0 0-96,-6 6-2755,6-6 385,0 0-1153</inkml:trace>
  <inkml:trace contextRef="#ctx0" brushRef="#br0" timeOffset="51492.439">1080 878 7591,'0'0'3459,"0"0"-2530,0 0 833,0 0 832,0 0-1633,0 0-672,-6 7-289,6-20-1282,0 1-1536,0 5-2211</inkml:trace>
  <inkml:trace contextRef="#ctx0" brushRef="#br0" timeOffset="51719.546">1099 828 1057,'0'0'10858,"0"0"-8552,0 0 65,0 0-417,0 0-1666,0 0-288,-6-19-929,6 7 160,0-1-1537,0 1-2402,0 6-2019</inkml:trace>
  <inkml:trace contextRef="#ctx0" brushRef="#br0" timeOffset="51898.519">1067 659 2530,'0'0'161,"0"0"1504,0 0 705,0 0-320,0 0-736,0 0-354,0 12 674,0-12-705,0 0-929,0 0-1826,0 0-2017,0-6-3781</inkml:trace>
  <inkml:trace contextRef="#ctx0" brushRef="#br0" timeOffset="52092.034">1067 659 10250,'13'50'1857,"-13"-50"-415,0 0 864,0 0-1537,0 0-769,0 0-353,0 13-1120,0-13-897,0 0-2179</inkml:trace>
  <inkml:trace contextRef="#ctx0" brushRef="#br0" timeOffset="52296.076">1130 778 8360,'0'0'2979,"0"0"-2435,0 0 1442,0 0 1121,0 0-801,0 0-896,6 13-1186,-6-13-224,0 0-32,7 0-1698,-1-7-1825,-6 7-3108,6 0-2145</inkml:trace>
  <inkml:trace contextRef="#ctx0" brushRef="#br0" timeOffset="52443.97">1205 822 1313,'0'0'6278,"0"0"-3972,0 0-576,0 0-673,0 0-480,0 0-161,0 6-416,7-6-2274,-7 0-2499,0-6-1537</inkml:trace>
  <inkml:trace contextRef="#ctx0" brushRef="#br0" timeOffset="52614.926">1205 822 4228,'44'6'2466,"-44"-6"-1857,0 0-609,0 0-64,0 0-2659</inkml:trace>
  <inkml:trace contextRef="#ctx0" brushRef="#br0" timeOffset="52797.911">1281 816 8296,'0'0'3779,"0"0"-1472,0 0-1154,0 0-929,0 0-224,0 0-1986,-6 6-2338,6-12-4805</inkml:trace>
  <inkml:trace contextRef="#ctx0" brushRef="#br0" timeOffset="53013.986">1281 816 6150,'31'-38'6406,"-31"38"-2979,0 0-993,0 0-960,0 0-930,0 0-544,-6-6-192,0-7-1473,6 1-1410,0 5-3363,0 1-1954</inkml:trace>
  <inkml:trace contextRef="#ctx0" brushRef="#br0" timeOffset="53216.025">1331 697 1954,'0'0'9257,"0"0"-7560,0 0 1474,0 0 64,0 0-1889,0 0-930,-25 12-416,19-12-801,-1-6-1857,7 0-3172,0 6-2626</inkml:trace>
  <inkml:trace contextRef="#ctx0" brushRef="#br0" timeOffset="53395.502">1249 740 1922,'0'0'8584,"0"0"-7079,0 0 97,0 0 544,0 0-865,0 0-416,-6 13-577,6-13-192,0 0-96,0 0-1313,0-6-4773</inkml:trace>
  <inkml:trace contextRef="#ctx0" brushRef="#br0" timeOffset="53646.167">1381 615 7399,'0'0'3587,"0"0"-1280,0 0 1408,0 0-896,0 0-1314,0 0-896,0 31-417,0-31 32,-6 0-224,6-6-1473,0 0-3652,0 0-3363</inkml:trace>
  <inkml:trace contextRef="#ctx0" brushRef="#br0" timeOffset="53881.794">1381 615 1537,'6'38'2371,"-6"-38"-994,0 0 577,0 0-32,0 0-801,0 0-641,0 12-416,0-12-64,0 0-480,0 0-1282,0 0-1857</inkml:trace>
  <inkml:trace contextRef="#ctx0" brushRef="#br0" timeOffset="54084.835">1444 759 4100,'0'0'6310,"0"0"-3267,0 0-449,0 0-1985,0 0-609,0 0-3203,0 0-2467</inkml:trace>
  <inkml:trace contextRef="#ctx0" brushRef="#br0" timeOffset="54247.266">1444 759 8552,'0'-12'2659,"0"12"-129,0 0 161,0 0-1795,0 0-896,0 0-1473,-6 6-2595,6-12-2242</inkml:trace>
  <inkml:trace contextRef="#ctx0" brushRef="#br0" timeOffset="54496.931">1130 653 7303,'0'0'1858,"0"0"-801,0 0 544,0 0-31,0 0-577,0 0-545,-12 0-448,12 0-96,0 0-2210,-7 0-5734</inkml:trace>
  <inkml:trace contextRef="#ctx0" brushRef="#br0" timeOffset="54716.013">1061 621 7623,'0'0'4228,"0"0"-640,0 0-193,0 0-1505,0 0-1314,0 0-480,-6-6-96,6 0-64,0 6-865,0-13-1505,0 1-2274,0 12-1154</inkml:trace>
  <inkml:trace contextRef="#ctx0" brushRef="#br0" timeOffset="54917.55">1099 546 8936,'0'0'3236,"0"0"-546,0 0 545,0 0-1089,0 0-1057,0 0-512,-13 13-289,13-13-288,0 0-64,0 0-192,0 0-705,0 0-929,0-13-1633,7 7-2915</inkml:trace>
  <inkml:trace contextRef="#ctx0" brushRef="#br0" timeOffset="55113.572">1174 477 10666,'0'0'2466,"0"0"-512,0 0 1185,0 0-1185,0 0-1217,0 0-289,0 6-160,0-6-63,0 0-225,-6 0-160,6 0-1474,-6 0-2242,6 0-1569,0-6-1537</inkml:trace>
  <inkml:trace contextRef="#ctx0" brushRef="#br0" timeOffset="55300.067">1174 477 6470,'-38'50'1858,"38"-50"320,0 0 1121,0 0 256,0 0-1377,0 0-320,-25 25-993,19-25-481,0 0-223,6 0-161,-6 0-929,6-6-1538,0 0-2465,0-1-3076</inkml:trace>
  <inkml:trace contextRef="#ctx0" brushRef="#br0" timeOffset="55495.586">1049 527 10025,'0'0'1474,"0"0"191,0 0 2499,0 0-1377,0 0-833,0 0-1025,-32 19-641,26-19-288,0 0-352,-7-13-1506,7 7-2178,6 0-1345,-6 6-1794</inkml:trace>
  <inkml:trace contextRef="#ctx0" brushRef="#br0" timeOffset="55663.532">904 490 6182,'0'0'2979,"0"0"-1314,0 0 1378,0 0-673,0 0-1633,0 0 96,-37 12-833,30-12-417,7 0-2529,-6-6-4165</inkml:trace>
  <inkml:trace contextRef="#ctx0" brushRef="#br0" timeOffset="55901.166">685 408 10378,'0'0'2306,"0"0"-256,0 0 640,0 0-1408,0 0-1026,0 0-192,-32 19-64,32-19-929,0 0-1922,0 0-448,0 0-2114</inkml:trace>
  <inkml:trace contextRef="#ctx0" brushRef="#br0" timeOffset="56079.139">628 433 5285,'-6'13'2691,"0"-7"-1058,6 0 385,-7-6 224,7 6-704,-6-6-898,6 0-320,-6 0-223,6 0-97,0-12-1346,0 12-2369,0-6-2531</inkml:trace>
  <inkml:trace contextRef="#ctx0" brushRef="#br0" timeOffset="56283.182">616 389 5509,'0'0'3427,"0"0"-800,0 0-225,0 0-288,0 0-833,0 0-512,0 0-449,-7 0-255,7 0-65,-6-6-1826,6 6-2723,0-6-5124</inkml:trace>
  <inkml:trace contextRef="#ctx0" brushRef="#br0" timeOffset="56512.289">609 264 1505,'0'0'8040,"0"0"-5189,0 0-449,0 0-768,0 0-609,0 0-417,0-19-416,0 13-128,0 6-64,0 0-1185,0-7-1890,0 7-512,0 0-3139</inkml:trace>
  <inkml:trace contextRef="#ctx0" brushRef="#br0" timeOffset="56720.345">666 214 4452,'0'0'3652,"0"0"-545,0 0-417,0 0-159,0 0-1058,0 0-1025,0 0-448,0 0-64,0 0-1665,0 0-1538,0 0 192,0 0-1730,0 0-608</inkml:trace>
  <inkml:trace contextRef="#ctx0" brushRef="#br0" timeOffset="56897.816">666 214 3908,'12'50'2018,"-12"-50"256,0 0-224,0 0-353,0 0-415,0 0-161,-6 12 32,6-12-256,0 0-545,0 0-352,-6 0-1249,6 0-1538,0 0-4356</inkml:trace>
  <inkml:trace contextRef="#ctx0" brushRef="#br0" timeOffset="57100.856">597 364 6438,'0'0'2787,"0"0"-481,0 0 961,0 0-1057,0 0-1922,0 0-288,0 0-384,-19 6-1089,19-6-2563,-6 0-4548</inkml:trace>
  <inkml:trace contextRef="#ctx0" brushRef="#br0" timeOffset="57295.373">528 421 8840,'0'0'1730,"0"0"-353,0 0 1602,0 0-1441,0 0-962,0 0-576,-19 6-96,19-12-2402,0 6-2435,0-7-4164</inkml:trace>
  <inkml:trace contextRef="#ctx0" brushRef="#br0" timeOffset="57497.411">528 421 5349,'-32'-19'2819,"32"19"256,0 0 288,0 0-1281,0 0-1538,0 0-255,-6 0-161,6-7-128,6-5-897,1 6-1569,-1-1-2531,0 1-1505</inkml:trace>
  <inkml:trace contextRef="#ctx0" brushRef="#br0" timeOffset="57663.351">559 352 5862,'0'0'1281,"0"0"480,0 0 1282,0 0-544,0 0-545,0 0-737,-13 18-801,13-18-256,0 0-160,-6 0-160,6 0-1634,0 0-6309</inkml:trace>
  <inkml:trace contextRef="#ctx0" brushRef="#br0" timeOffset="57864.888">546 433 7271,'0'0'3363,"0"0"-1761,0 0 1440,0 0-735,0 0-1667,0 0-640,-6 6 0,6-12-1281,0 0-2370,0 0-962,0 6-2337</inkml:trace>
  <inkml:trace contextRef="#ctx0" brushRef="#br0" timeOffset="58083.469">546 433 5445,'-25'44'993,"25"-44"-769,0 0 513,0 0 64,0 0-545,0 0-256,-12 6-1569,6-6-1186,6 0-1377</inkml:trace>
  <inkml:trace contextRef="#ctx0" brushRef="#br0" timeOffset="58301.55">383 621 4997,'0'0'4260,"0"0"-1794,0 0 32,0 0-384,0 0-1441,0 0-513,0 0-160,-25-12-1089,19 5-2594,6 7-2531</inkml:trace>
  <inkml:trace contextRef="#ctx0" brushRef="#br0" timeOffset="58498.07">321 533 5477,'0'0'2499,"0"0"-1442,0 0-257,0 0-159,0 0-289,0 0-320,-7 7-32,1-7-1793,6 0-2788</inkml:trace>
  <inkml:trace contextRef="#ctx0" brushRef="#br0" timeOffset="58714.147">295 508 7111,'0'0'3587,"0"0"-1537,0 0 256,0 0-1313,0 0-769,0 0-224,-12 7-1185,12-7-2178,0 0-4580</inkml:trace>
  <inkml:trace contextRef="#ctx0" brushRef="#br0" timeOffset="58899.138">295 508 7079,'-31'38'3491,"31"-38"-1089,0 0 161,0 0-1666,0 0-673,0 0-224,-19 6-32,13 1-897,0-7-2210,6 0-4548</inkml:trace>
  <inkml:trace contextRef="#ctx0" brushRef="#br0" timeOffset="59111.706">101 640 1794,'0'0'1954,"0"0"-1474,0 0 641,0 0-32,0 0-769,0 0-320,0 0-160,0 0-1698</inkml:trace>
  <inkml:trace contextRef="#ctx0" brushRef="#br0" timeOffset="59335.8">120 634 352,'0'0'5990,"0"0"-3972,0 0-609,0 0-352,0 0-576,0 0-481,0 12-737,0-18-1025,0 0-3971</inkml:trace>
  <inkml:trace contextRef="#ctx0" brushRef="#br0" timeOffset="59483.693">189 590 5701,'0'0'2563,"0"0"-321,0 0-1121,0 0-1121,0 0-641,0 0-4323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8:33.875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367 7 1698,'-6'0'2050,"6"0"224,0-6 64,0 6-128,0 0-576,0 0-1,0 0-320,0 0-224,0 0-192,0 0-192,0 0-161,0 0 225,0 0 160,0 0-288,0 0-353,0 13 128,0 0 65,6-7-193,-6 7-64,7-6-192,-7-1-32,0-6 0,0 7 0,0-7 0,0 0 0,0 0-96,0-7-128,0 1-224,0-1-417,0 1 160,0-1-64,0 1-96,0-1 1,6 1 223,-6 6 353,0-7 64,0 7 95,0 0 97,0 0 32,0 0 129,0 0 127,0 0-32,0 7 385,0-1 31,0-6-127,0 0 31,7 7-31,-7-7 63,0 0-191,0 0-129,0 0-128,0 6-128,0-6 0,0 7 0,0-7 0,0 0 0,0 0 0,0 0 0,0 0 0,0 6 0,0-6-32,0 0 0,6 7 32,-6-7 0,0 0 0,0 6 32,7-6-32,-7 0 0,0 0-64,0 0 64,0 0-64,0 0-64,0 0 32,0 0-65,0 0-127,6 0 0,-6 0 192,0 0 96,0 7 0,7-7 0,-7 0 0,0 0-32,0 0 64,7 0-64,-7 0 32,0 0 0,6 0-32,-6 0 32,0 0 0,0 0 0,7 0 0,-7 0-32,0 0 32,0 0 0,6 0 0,-6 0 0,0 0 32,7 0-32,-7 0-32,6 0 32,-6 0 0,7 0 0,-7 0 32,0 0-32,6 0 0,-6 0 0,0 0 0,0 0 0,0 0 0,0 0 0,7 0 0,-7 0 32,0 0-32,0 0 0,0 0-32,0 0 32,0 0 32,0 0-32,7 0 0,-7 0 0,0 0 0,0 0 0,0 0 0,0 0 32,0 0 64,0 0 32,0 0-32,0 6-64,0-6-32,6 0 64,-6 0-64,0 0 32,0 7-32,7-7 0,-7 0 0,0 0 32,0 0 0,6 0 32,-6 0-64,0 7 32,7-7-32,-7 0 0,6 0 0,-6 0-32,0 0 64,7 0-32,-7 0 0,6 0 0,-6 6 0,7-6 0,-7 0 0,6 0 0,-6 0 0,0 0 0,7 0 0,-7 0 0,0 0 0,0 0 0,0 0 32,7 0-32,-7 0 0,0 0 0,0 0 0,0 0 0,0 0 32,0 0-32,6 0-32,-6 0 32,0 0 0,0 0 0,0 0 0,7 0 0,-7 0 0,0 0 0,0 0 0,0 0 0,0 0 0,0 0 0,0 0-32,0 0 32,0 0 0,6 0 0,-6 0-32,0 0 32,0 0 0,0 0 0,0 0 32,0 0-32,7 0-32,-7 0 32,0 0 0,0 0 0,0 0 32,6 0-32,-6 0 0,0 0-32,0 0 32,0 0 0,7 0 0,-7 0 0,0 7 0,0-7 0,6 0 0,-6 0-32,0 0 32,0 0-32,0 0 32,0 0 0,7 0 0,-7 0 0,0 0 0,0 0 32,7 0 0,-7 0-64,0 0 32,0 0-32,0 0 32,0 0 0,0 0 0,0 0-32,0 0 64,0 0-32,0 0 0,0 0 0,0 0 0,0 0 0,0 0 32,0 0 0,0 0 64,0 0 33,0 0-65,0 0 0,0 0-64,0 0 32,0-7-32,0 7 64,-7-6-32,0-1 32,7 7 0,-6-7 32,6 7-64,-7 0-32,1-6-32,6 6 32,-7 0 64,7 0-64,-6 0-32,6 0 32,-7-7 32,7 7 0,-6 0-32,6 0 0,-7 0 0,7 0-32,-7 0-32,7 0-32,-6 0 64,6 0-64,-7 0-160,7 0-193,-6 0 257,6 0 96,-7 0 64,7 0 32,-6 0 0,6 0 0,-7 0 0,1 0 64,6 0-32,-7 0 64,7 0-64,-6 0-32,6 0 0,-7 0 0,7 0-32,-7 0 32,7 0-96,0 0-32,-6 0 96,6 0 32,-7 0 0,7 0 0,-6 0 32,6 0-32,-7 0 0,7 0-32,0 0 32,-6 0 0,6 0 0,0 0-32,0 0 0,0 0 32,0 0 0,-7 0 0,7 0-32,0 0-32,0 0-32,0 0-1,-6 0 33,6 0 32,0 0 32,0 0-32,0 0 64,-7 0-64,7 0 32,0 0 0,0 0-32,0 0 32,0 0 0,0 7 32,0-7-32,-7 0 32,7 0-32,0 0-32,0 0 0,0 0-128,0 0 32,0 0-96,0 0 128,7 0 32,0 6-64,-1-6-1,1 0 33,-1 0 32,-6 0 0,7 7-32,-7-7 0,6 0 0,-6 0 32,0 0 32,7 0-64,-7 0 64,6 7 0,-6-7 32,0 0-64,7 0 64,-7 0 0,0 0 0,7 0 0,-7 0 0,0 0 32,0 0 0,6 0 160,-6 0 0,0 0-32,0 0-32,0 0-128,0 0-32,0 0 0,0 0 32,0 0 0,0 0 0,0 0 0,0 0 32,0 0 0,0 0 0,0 0 32,0 0 65,0 0 383,0 0-64,0 0-255,-6 0 63,6 0-96,-14 0 64,8 0-64,-1 0-128,1 0-32,-1 0 32,1 0 32,6-7-64,-7 7 0,1 0 0,6 0 0,-7 0 33,7 0-33,-7 0-33,7 0 33,0 0 0,0-7 0,-6 7 0,6 0 0,0 0 0,0 0 0,0 0-96,0 0 96,-7 0 0,7 0 0,0-6 0,0 6 0,-6 0 0,6 0 0,0 0 0,0 0 0,-7 0 0,7 0 0,0 0 0,0 0 0,-6-7 0,6 7 32,-7 0-32,7 0 0,0 0 0,-6 0 0,6 0 0,0 0 0,0 0 0,-7 0 0,7 0 0,-7 0 0,7 0 64,-6 0-64,6 0 0,0 0 0,-7-6 0,7 6 0,0 0-64,-6 0 32,6 0 0,0 0-32,0 0-32,0 0 64,0 0 32,-7 0 32,7 0-32,0 0 0,-6 0 0,6 0 0,-7 0 0,7 0-32,0 0 32,0 0 32,-6 0-32,6 0 0,0 0-32,-7 0 32,7 0 0,0 0 0,0 0 0,-7 0 0,7 0 32,0 0-32,-6 0 0,6 0 0,0 0 0,-7 0 0,7 0 0,0 0-32,-6 0 64,6 0-32,0 0 0,0 0 32,-7 0-32,7 0 0,-6 0 0,6 0 0,-7 0 0,7 0 0,-6 0 32,6 0-32,0-7 0,0 7 32,0 0-32,-7 0 0,7 0 0,-7 0 0,7 0 0,0 0 0,-6 0 0,6 0 0,0 0 0,-7 0 0,7 0 0,0 0 0,-6 0 0,6 0 0,0 0 0,-7 0 0,7 0 0,0 0-32,-6 0 32,6 0 0,0 0 0,-7 0 0,7 0 0,0 0 0,0 0 0,-6 0 0,6 0 0,-7 0 32,7 0-32,-6 0 32,6 0-32,-7 0 32,7 0-32,0 0 0,-7 0 0,7 0 0,-6 0 32,6 0-32,-7 0 32,1 0 65,6 0-97,0 0 32,-7 0 0,7 0 0,0 0-32,-6 0 0,6 0 0,0 0 0,-7 0 0,1 0 32,6-6-32,0 6 32,-7 0-32,7 0 0,-7 0 0,7 0 32,0 0-32,0 0 0,-6 0-32,6 0 32,-7 0 0,7 0-32,0 0 32,-6 0 32,6 0-32,0 0 0,-7 0 0,7 0 0,-6 0-32,6 0 32,-7 0 0,7 0 0,-6 0 32,6 0-32,0 0 0,-7 0 0,7 0 0,0 0 32,0 0-32,-7 0 0,7 0-32,-6 0 32,6 0 32,-7 0-32,7 0 0,0 0 0,0 0 0,0 0 0,-6 0 0,6 0 0,0 0-32,-7 0 32,7 0 0,0 0 0,-6 0-32,6 0 32,0 0 0,0 0 0,0 0 32,0 0-32,-7 0 0,7 0 0,0 0 0,0 0 0,0 0 0,0 0-32,0 0-32,0 0-129,0 0 1,0 6 160,7-6 32,-1 0 0,-6 0 0,7 0 0,-1 0 32,-6 0-32,7 7 0,-1-7 0,1 0 0,-7 0 0,7 0 0,-7 0 0,6 6 0,1-6 0,-1 0 0,-6 0 0,7 0 0,-1 0 0,-6 0 0,7 0 0,-1 0 0,-6 0 0,7 0 0,-7 0 0,7 0 0,-7 0 0,6 0 0,-6 0 32,7 0-32,-1 0 0,-6 0 0,7 0 0,-7 0 0,6 0 0,-6 0 0,0 0 0,7 0 0,-7 0 0,6 0 0,-6 0 0,7 0 0,-7 0-32,7 0 32,-7 0 0,6 0 0,-6 0 0,7 0 0,-7 0-32,0 0 0,0 0 0,0 0 0,6 0 32,-6 0 0,0 0 0,0 0 0,7 0 0,-7 0-32,0 0 64,0 0-32,6 0 0,-6 0 0,0 0 0,7 0 0,-7 0 0,0 0 0,6 0 0,-6 0 0,7 7-32,-7-7 64,6 0-32,-6 0 0,0 0 0,7 0 0,-7 0 0,7 0 0,-7 0 0,6 0 0,-6 0 0,0 0-32,7 6 32,-7-6 0,0 0 0,6 0 0,-6 0 0,7 0 0,-1 0 0,-6 0 0,0 0 0,7 0 0,-7 0 0,0 0 0,0 0 0,0 0 0,0 0 0,6 0 0,-6 0 32,7 0-32,-7 0 0,7 0 0,-7 0 0,6 0 0,-6 0 0,0 0 0,0 0 0,0 0 0,0 0 0,7 0 0,-7 0 0,0 0 0,6 0 0,-6 0 0,7 0-32,-7 0 32,6 0 32,-6 0-32,0 0 0,0 0 0,7 0 0,-7 0 0,0 0 0,6 0 0,1 0 0,0 0 0,-7 0 0,6 0 0,-6 0 0,7 0 0,-7 7 0,6-7 0,-6 0 0,7 0-32,-7 0 32,6 0 0,1 0 32,-1 0-32,1 7 0,-7-7 0,7 0 0,-7 0 0,0 0 0,6 0-32,-6 0-673,0 0-544,7 0-1153,-7 0-1250,0 0-1889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8:37.191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20 7 1217,'-6'0'1313,"6"0"-160,0 0 545,-7 0-385,7 0-256,0-7-192,-6 7 480,6 0-159,0 0-194,0 0 162,0 0 223,0 0-256,0 0-416,0 0-289,0 0-224,0 0-96,0 0 0,6 0 449,-6 0-161,7 7-31,-1-7 159,1 6-160,-7-6-159,6 0-65,1 7 0,-7-7-32,7 0 0,-1 0-64,-6 0 64,7 0-64,-1 0 32,1 0 0,-7 0 96,0 0-31,6 0-1,-6 0-64,7 0 0,-7 0-64,7 0 32,-1 0-32,-6 0 0,0 0 0,0 0 32,0 0-32,7 0 0,-7 0 32,0 0 32,0 0-64,6 0 0,-6 0 0,0 0-32,7 0 32,-7 0-32,0 0 32,0 0 0,6 0 0,-6 0 0,0 0 0,7 0 0,-7 0 0,0 0 0,0 0 0,0 0 0,0 0 0,0 0 0,6 0 0,-6 0 0,7 0 0,-7 0 0,7 0 0,-1 0 0,-6 0 0,7 0 0,-1 0 0,-6 0 32,7 0-32,-7 0 0,6 0 0,-6 0 0,7 0 0,0-7 32,-1 7-32,-6 0 0,7 0 0,-1 0 0,-6 0-32,13 0 32,-6 0 0,-1 0 0,1 0 0,0 0 0,-7-6 0,6 6 0,-6 0-32,0 0 32,7 0 0,-7 0 0,0 0-32,6 0 0,-6 0-96,7 0 32,-7 0 0,6 0 63,-6 0 33,0 0 0,0 0-64,7 0 64,-7 0-32,0 0 32,0 0 0,7 0 0,-1 0 0,-6 0 0,7 0 0,-7 0 0,0 0 0,0 0 0,6 0-32,-6 0 32,7 0 0,-7 0 0,0 0 0,6 0 0,-6 6 0,7-6 0,-7 0 0,0 0 0,0 0 0,0 0 0,6 0 0,-6 0 0,0 0 0,0 0 0,7 7 0,-7-7 0,0 0 32,0 0-32,0 0 0,0 0 0,0 0 0,0 0-32,7 0 64,-7 0-32,0 0 0,0 0 0,6 6 0,-6-6 0,0 0 0,0 0 0,0 0 0,0 0 0,0 0 0,0 0 0,0 0 0,0 0 0,7 0 0,-7 0 0,0 0 0,0 0 0,0 0 0,0 0 0,0 0 0,0 0 0,0 0 0,0 0 0,0 0-128,0 7-64,0-7 128,0 0-32,0 0 96,0 0 64,-7 0 0,1 0 64,-1 0 32,0 0-64,1 0 65,6 0-97,-7 0 0,1 0-64,-1 0 0,7 0 0,-6 0 0,-1 0-32,7 0 0,-6 0 0,6 0 32,0 0-96,-7 0 96,7 0-97,0 0 65,0 0 32,0 0-32,0 0-64,0 0 64,0 0-128,0 0 64,0 0 32,0 0 64,7 0 0,-1 0 0,1 0 64,-1 0-64,1 0 32,-1 0-32,-6 0 0,7 0 32,-1 0 0,1 0-32,-7 0 32,7 0-32,-1 0 32,1 0 0,-7 0-32,6 6 0,-6-6 64,0 0 32,7 0-64,-7 0 0,6 0-32,-6 0 96,7 0 33,-7 0-33,7 0 32,-7 0-32,0 0-64,6 0 32,-6 0-64,0 0 0,0 0 32,0 0-32,0 0 0,0 0 0,7 0 32,-7 0 0,0 0 96,0 0-64,0 0 0,0 0 32,0 0 33,0 0 31,0 0-32,0 0 64,0 0 64,0 0 225,0 0-33,0 0-64,0 0-319,-7 0-33,1 0 0,-1 0-32,0 0 0,1 0 0,-1 0 0,1 0 0,6 0 0,-7 0 32,1 0-32,-1 0 0,0 0 0,1 0 0,6 0 0,-7 0 0,7 0-32,0 0 0,0 0-65,0 0-159,0 0 96,0 0 96,-6 0 32,6 0 32,0 0-128,0 0 96,0 0-128,0 0-65,0 0-31,0 0 96,0 0 64,0 0 96,0 0 0,0 0-64,0 0 64,0 0 0,0 0 64,0 0-64,0 0 0,0 0 0,0 0 0,0 0 0,6 0 0,-6 0 0,0 0 0,0 0 0,0 0 0,0 0-865,0 0-448,0 0-1025,0 0-897,0 0-1153,0 0-2083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8:41.369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 0 929,'0'0'1954,"0"0"-321,0 0-159,0 0-770,0 0-223,0 0-65,0 0-128,-7 0 193,7 0 224,0 0 191,0 0-95,0 0-32,0 0-96,0 0 159,0 0-31,0 0 0,0 0-353,7 0-95,-7 7-193,6-7 0,-6 0-32,7 7 288,-7-7-63,7 0 31,-7 6 0,6-6-95,-6 0-1,7 0-96,-7 0-96,6 0 32,1 0-31,-1 0-1,-6 7 64,7-7-32,-7 0 32,6 0 32,-6 0 32,0 0-95,7 0-33,-7 0 96,7 0-128,-7 0-64,0 0 32,0 0 0,0 0-32,0 0 0,6 0 0,-6 0 64,7 0-64,-7 0 0,6 0 0,-6 0 0,0 6 0,7-6 32,-7 0-32,0 0 64,0 0-64,6 0 32,-6 0-32,0 0 0,0 0 32,0 0-32,0 0 32,7 0 32,-7 7 32,0-7-32,0 0-32,0 0 65,0 0-97,7 0 0,-7 0 32,0 6 0,0-6 0,0 0 0,6 0 32,-6 7 0,0-7-32,0 0 0,7 0 32,-7 6 0,0-6-64,6 0 64,-6 0-32,0 0-32,7 7 32,-7-7-32,6 0 32,-6 0 32,7 7 256,-7-7-159,6 0-97,-6 0 0,0 0 0,7 0-32,-7 6 32,0-6-32,7 0 0,-7 0-32,0 0 64,6 0-64,-6 0 0,0 0 0,0 0 0,0 0 32,7 0-32,-7 0 0,6 0 32,-6 0-32,0 7 0,0-7 0,7 0 0,-7 0 0,0 0 32,0 0-32,0 0 0,6 0 0,-6 0 0,0 0 0,0 0 0,0 0 32,0 0-32,0 6 0,0-6 0,0 0 0,0 0 0,7 0 0,-7 0 32,0 0 32,0 7-32,6-7 0,-6 0 0,0 0-32,0 0 0,7 0 32,-7 0 0,0 6 64,0-6-96,0 0 32,7 0-32,-7 0 33,0 0-33,6 0 32,-6 0-32,0 0 32,0 7-32,0-7 0,7 0 0,-7 0 96,6 0-32,-6 0-32,0 0 0,7 0 32,-7 0-64,0 0 0,0 0 32,0 0-32,0 0 0,0 0 0,0 0 0,0 7 0,6-7 0,-6 0 0,0 0 0,0 0 0,0 0 0,0 0 0,7 0 0,-7 0 0,0 0 0,0 0 32,0 0-32,6 6-32,-6-6 32,0 0 64,0 0 0,7 0-32,-7 0 32,7 7-64,-7-7 0,0 0 0,0 0 32,0 0 0,6 0-32,-6 0 0,0 0 0,0 6 0,7-6 0,-7 0 32,0 0 32,0 0 0,6 0 0,-6 7-32,0-7-32,7 0 32,-7 0-32,0 0 0,0 0 32,6 0-32,-6 0 0,0 6 32,0-6-32,7 0 33,-7 0-1,0 0 0,0 0-32,0 0 64,6 0 0,-6 7-32,7-7 0,-7 0 32,7 0-32,-7 0-32,6 0 32,-6 6-32,0-6-32,0 0 32,7 0 32,-7 0-32,0 0 0,6 0 0,-6 0 0,0 7 0,7-7 0,-7 0 0,0 0 0,0 0 0,0 0 0,6 0 0,-6 0 0,0 0 0,7 7 0,-7-7 32,6 0-64,1 6 64,-7-6-32,7 0 0,-1 0 0,-6 7 0,0-7 0,7 0 0,-7 0 0,6 6 0,-6-6 0,7 0 0,-7 0 0,6 7-32,-6-7 32,0 0 0,0 0 0,7 0 0,-7 6 0,0-6 32,7 0-32,-7 0 0,6 0 0,-6 7 0,0-7 0,7 0 0,-7 0 0,6 7 0,-6-7 32,0 0-32,0 0-32,0 0 32,7 0 32,-7 0-32,0 0 0,0 0 0,6 6 0,-6-6 64,0 0-64,7 0 0,-7 0 0,0 7 0,6-7 0,-6 0 0,0 0 32,0 0 64,7 6-96,-7-6 64,0 0-64,0 0 64,0 0 0,0 0-32,0 0-32,7 0 32,-7 0-32,0 0 32,0 0-32,6 0 32,-6 0 0,0 0-32,0 7 0,7-7 32,-7 0-32,0 0 0,0 0 33,0 0-1,6 0-32,-6 0 0,0 0 0,0 0 0,0 0 0,0 0 0,0 0 32,0 0-32,7 0 0,-7 0 32,0 0-32,0 0 0,0 0 32,0 0-32,0 0 0,0 0 0,0 0 32,0 0-32,0 0-32,0 0 32,0 0 0,6 0 0,-6 0 0,0 0 0,0 0 32,0 6-32,0-6 0,0 0 0,0 0 0,0 0 0,0 0 0,0 0 0,0 0 0,0 0 0,0 0 32,0 0-32,7 0 0,-7 0-32,0 0 32,0 0 0,0 7 0,0-7 32,0 0-32,0 0 0,0 0 32,6 0-64,-6 0 32,0 0 0,0 0 0,0 0 32,0 0-32,0 0 0,0 0 32,0 0-64,0 0 32,0 0 0,0 0 0,0 0-32,0 0 32,0 0 0,0 0 0,0 0 32,7 0-32,-7 0-32,0 0 32,0 7 0,7-7 0,-7 0 0,0 0 0,6 0 0,-6 0 0,0 0 0,0 0 0,0 0 0,0 0 0,7 0 0,-7 0 0,0 0 0,0 0 0,0 0-32,6 0 32,-6 0 0,0 0 0,0 0 0,0 0-32,0 6 32,0-6-96,7 0 64,-7 0 32,0 0-33,0 0 33,6 0-64,-6 0 32,0 0-32,0 0 32,0 0-256,0 0-128,0 0-385,0 0-865,7 0-1280,-7 0-2051,0 0-3107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8:46.075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118 1 705,'0'0'3331,"0"0"-1025,-6 0-320,6 0-128,0 0-801,0 0-225,0 0-415,-7 0-321,7 0 0,0 0-32,0 6 384,0-6 385,-7 0 96,7 7-32,-6-7-192,6 6-65,-7 1-31,1-1-225,-1 1 1,1-1-225,6-6-160,0 7 32,-7 0-32,1-1 0,-1 1 64,1-1 128,-1 1 64,0-1 33,7 7-129,-6-6-64,-1-1-64,7 1-32,-6 6 32,6-6-32,0-1 128,0 1 64,0-7-96,-7 6-64,7-6-32,0 0 0,0 0 0,0 0 96,0 0 64,0 0 33,0 0 63,0-6-160,0-1-96,0 1-96,0-7 32,0-1 32,7 1 0,-1 0-64,-6 7 64,7-7-64,-1 6 64,1 1-225,0-1 1,-7 0 32,6 1 128,-6-1 32,7 7 64,-7-6 0,0 6 32,6 0-32,-6-7-32,7 7 32,-7-6 0,6 6 0,-6-7 0,7 7-64,-1 0 0,-6 0-33,7 0 33,-1 0 32,-6 0 32,7 0 32,-7 0-32,0 0 32,0 0 0,0 0 33,7 0-33,-7 0-32,0 0-32,0 0-33,6 0 1,-6 0 64,7 0 0,-7 0 0,0 0 0,0 0 32,6 0-32,-6 0 0,7 0 0,-7 0 0,0 0 0,6 7 0,-6-7 0,0 6 129,7 1 31,-7 6 0,0 0-32,0 0-64,0 0-64,0 7 0,0-1 96,0 1 96,0 0-128,0-1 32,0 1-96,0-7 33,-7 7-1,7-7 32,-6 0-32,-1 7 0,1-1-32,-7-6 32,6 7-32,0 0 0,1-7 0,-1 0 0,1-6-32,6-1 32,-7 1 0,7-7 0,0 0 0,0 0 0,0 0 0,-6 0 128,6-13-96,0-1 0,0-5-32,0-1-32,0-6 32,0 0-64,6 0-96,7 6-161,-6 0 65,-1 7-64,1 7-129,-7-1 257,7 7 32,-1 13-160,-6 0-33,0 13 289,7 1 64,-7-1 32,0 7-32,0-1 32,0 1-32,0 0 481,0 0-161,0-7-192,-7 7-32,1-14-64,6 1-32,0-7 0,0-6-32,0-7 32,0 0-64,0 0-32,0 0 96,0-14 96,6-5 32,1-7-128,-1-1-32,7-5-128,0-8 96,1 8 64,-1-1 0,0 7 0,0 6 0,-7 0 0,8 7 0,-14 0 0,6 13 0,-6 0-96,7 0 32,-7 0-64,0 7 128,0 6 0,0 13 192,0-6 0,-7 6 97,1 7 95,-1-14-64,0 1 65,1 0-193,6-14 0,-7-6-32,7 0-96,0 0 128,0 0 641,0-13-384,0-7-449,0-6 0,0 0-33,0-7-31,0 0-64,0 1 0,7-8-64,-7 14 64,0-7 32,0 14 96,0 6 0,0 6-64,0 7 64,0 0 0,0 0-32,0 0-385,0 0-31,0 7 256,0-1 160,0 1 32,0-1 0,0 1 0,0-1 256,0 1 32,0-1 32,0 1-31,-7 0-129,7 6-64,0-7-64,-6-6 32,6 0-32,0 7 32,0-7 0,0 0 32,0 0-64,0-7-32,0-6-224,-7 0 64,7 0-32,0 0 32,0 0 0,-6 0-97,6-1-287,-7-5-161,7 12 257,0 1-97,0-1 161,0 7 384,0 0 64,0 0 32,0 0 0,0 0-32,0 0-32,0 0-32,0 0-64,0 0 32,0 0 0,0 0 32,0 7 64,0-1 32,0-6 32,0 7-32,0-1-64,0 1 32,0-7 1,0 0-1,0 0 32,0 0 96,0 0 64,0 0-224,-6 0-32,-1-7 0,0 1-96,7 6-32,0-7-224,-6 7 127,6-6-127,0 6 32,0 0 96,0 0-1,0-7 129,0 7 96,0-6 0,0 6 32,0-7-32,0 1 32,0 6 0,0-7-32,0 0 32,0 1 0,0 6 0,0-7-32,0 7 32,-7 0 0,7 0 0,0 0 1,0-6-1,0 6-32,0 0 0,0 0-161,0 0 161,0 0 32,0 0-32,0 0 32,7-7 33,-7 7-1,0 0-64,0 0 0,6-6 0,-6 6 0,0 0 0,7 0 0,-7 0 32,7 0 96,-7 0 0,0 0 192,0-7-64,6 7 33,-6 0-161,0 0-32,0 0-64,0 0-32,7-6 0,-7 6 0,6 0 32,-6 0 32,7 0 32,-1 0-32,-6 0 96,7 6-64,-1 1 33,1-7-1,0 6 0,-7 1 192,6-1 64,1 1-95,-7-1 31,6 1 0,-6 0-31,7 6 63,-7 0 0,0-7-63,0 7-65,0-6 0,0 6-64,0-6 32,0-1-32,0 1 65,0-7-33,6 6-64,-6 1-64,0-1 0,0 1-32,0-1 96,0 1-96,7 0 64,-7-1-64,0 1 32,0-1-64,0 1 64,0-1 33,0 1 31,0-1 128,0 1-192,0 0 64,0-1-32,0 1-32,0-7-64,0 6 32,6 1-32,-6-7 32,0 6 32,0 1-64,0-1 64,0 1-64,0-1 0,7 1 0,-7 6 32,0-6-32,7 6 0,-7 0 33,0-7-33,6 8 96,-6-8-32,7 1-64,-7-1 0,6 1 32,-6-1-32,7 1 0,-7-1 0,0 1 32,6-7-32,-6 7 0,7-1 32,-7 1-32,6-1-32,1 1 32,-7-1 0,6-6 32,-6 7-64,0-1 64,7 1-32,0-7 0,-7 6 32,6 1-32,-6-7 32,7 7-32,-1-1 64,1 7-32,-7 0 0,6 0 801,7 1-225,-6 5-544,0-6-64,-1 0 161,1 1-161,-1-8 32,1 7-32,-1 0 32,7 0-32,-6 0 128,6 1-128,-6-1 64,-1 0-64,1-7 544,-1 7-480,-6-6-32,7 0-32,-1-1 32,1 1-32,0 6 0,-1-7 0,1 7 32,-1 1-32,1-1 32,-1 0 65,-6 0-97,7 0 32,-1 0-32,-6-6-32,0-1-97,0-6-127,0 0-448,0 0-674,0 0-512,0 0-896,0 0-2916,0 0-7398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8:50.658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269 236 2755,'0'0'2434,"0"-7"-224,0 1 96,0-1-704,0 7-802,0-6-31,0 6 352,0 0-32,0-7-512,0 7-193,0 0-96,0 0 33,0 0-65,0-6 128,0 6-31,7-7 159,-7 1-63,0-1 159,0 1-159,0-1-97,0 0-128,0 1-160,0 6-64,6-7 0,-6 1 0,7 6 0,-7-7-32,0 1 32,7-1 0,-7 1 32,6-1 0,-6 1 0,7-1-32,-7 0 0,6 1 0,-6-1 32,0 7-32,7 0 0,-7-6 0,0 6 0,6-7 0,-6 7 0,7-6 0,-7 6 0,6-7 32,-6 1 0,0 6 32,7-7 97,-7 7 31,0 0-128,0 0-64,7 0-32,-7 0-32,6 0 64,-6-7 0,7 7 0,-7 0 32,0 0 0,6 0-32,-6 0 32,0 0-32,0 0 0,0 0-32,0 0 0,0 0 32,0 0 0,0 0 0,0 0 0,7 0 0,-7 0 32,0 0 0,0 0-32,0 0 0,6 0 0,-6-6 32,0 6 0,0 0 96,0 0-64,7-7-32,-7 7-32,0 0 32,6-6-32,-6 6 0,0 0 32,0 0 64,0 0-32,0 0 32,7-7-64,-7 7 97,0 0-97,0 0-32,0 0 0,7 0-32,-7 0 32,6 0 0,-6 0 0,7 0 0,-7 0 0,0 0 32,0 0 0,6 0 0,-6 0 32,0 0-32,0 0 0,0 0-32,7 0 0,-7 0 0,0 0 0,0 0-32,0 0 32,0 0 64,6 0-32,-6 0-32,0 0 64,0 0 128,0 0-128,0 0-32,0 0 0,7 0 0,-7 0 0,0 0-32,6 0 32,-6 0-32,7 0 32,-7 0-32,0 0 32,0 0 64,0 0 33,0 0 127,0 0-32,7 7-160,-7-7 0,0 0 32,6 6-32,-6-6-32,0 0 32,7 7 32,-1-1 193,1-6-1,-1 7 96,1 0 33,-7-1-33,6-6-160,1 7-64,0-1-31,-7 1-33,6-1 0,-6 1-64,7-1 96,-1-6-64,-6 7 32,0 6 32,7-6 0,-7-1-64,6 1-32,-6 6 0,7-7 0,-1 14 1,1-7-1,-7 0-32,7 0 32,-1 0-32,-6-6 0,7-1 0,-1 8 0,1-8 0,-7 1 0,0-1 0,6 1 32,-6-1-32,0 1 0,0-1 32,0 8-32,0-8 0,0 7 0,0 0 32,0 0-32,0 0 0,0 1 0,0-1 0,0 0 0,0 0 0,0-7-96,0 1 64,0 0 32,0-1-32,0 1 32,0 6 0,0-7 0,0 7 0,0-6-129,0-1-95,0 8 160,0-8-32,0 1-32,0 6 96,7-7-64,-1 7 0,1-6-64,0 6-1,-7 0 97,6-6 0,1 6 64,-7 0-32,6-7 32,1 1 0,-7 0 0,6-1 0,-6 1 0,0-7-32,0 0 32,0 6 0,0-6-64,0 0-96,-6 0 32,-1 0-32,-6 0-129,0-6-31,-7-1 64,1-6 64,-1-7 32,0 1-65,1 6 97,-1-7 64,0 0 32,1 1-224,-1 6-353,0-1 33,1 1 384,6 7 63,-1-1 97,8 1 32,-1-1 32,1 7-32,6-6 0,0 6 0,0 0-32,0 0 0,0 6-96,0 7 32,0-6 96,0 12 0,0-5 32,0-1 32,6-7 32,-6 7-32,0 0 33,7-6-33,-7 6 0,0-6 32,0-1-32,0-6-32,0 0 0,0 0 0,6 7-32,-6-7 0,7 6 0,6 1 32,0 6 64,0-7 0,0 1 0,1 6 0,-1-6-32,0-1-32,0 1 64,7-1 65,-1 1-1,1-1-128,0 1 32,6 6 0,0 0 0,-6 0-64,-1 0 0,-6 0 0,7 7 0,-13 0 0,6-7 96,-7 7-64,1-7 0,-1 0 128,1 0 0,0 0-63,-1-7-33,-6 1 0,0 6-32,0-13 0,0 0 32,0 7 160,0-7 321,-6 0-97,-1 0-256,-6 0-64,0 0-64,0 0-32,-7 0 32,7-7-64,0 1 129,0-1-33,0-6-96,6 0 0,-6 0-64,6 0 32,-6-7-1,7 0-63,-7 7 32,6-6 0,-6 5 64,0 1-96,0 0 96,0-6 32,-7 6-32,7-1-64,-7 8 0,14-7 64,-14 6 0,13-6-32,-12 7 64,12-8-64,-6 8 32,6-7 0,-6 6 0,7 1-32,-1-7 32,1 6-160,6 1-128,0 6 224,-7-7-1,7 7-31,-6-7-64,-1 7 0,0-6 64,1-1-32,-1 7-32,1-6 32,-1 6-1,1-7 97,-7 7-64,-1 0-32,1-6 32,0-1 0,7 7 96,-7-6 0,6-1-32,0 7 32,1-7 0,-7 7-160,6-6 96,7 6 64,-6-7 0,-1 7 0,-6-6 0,6 6 0,1-7 0,6 7 0,-7 0 0,7 0 0,0 0 0,0 0 0,-6 0 32,6 0-32,0 0 32,0 0-32,0 0 0,0 0 0,0 0 0,0 0 0,0 0 32,-7 0-32,7 0-32,-6 0 32,6 7 64,-7-7-64,7 0 64,0 0-64,-6 0 0,6 0 0,0 0 32,0 0-32,-7 0-32,7 6 32,0-6 0,-7 0 0,7 0 0,-6 7 0,6-7 0,0 0 0,-7 0 0,7 0 0,-6 0 32,6 0-32,0 0 0,0 0 0,0 0 0,-7 0 0,7 0-32,0 0-32,0 0 0,-6 0 64,6 0-32,0 0-32,0 0-32,0 0 0,0 0 64,0 0 32,0 0 0,0 0 32,0 0 32,0 0 0,0 0 0,0 0 32,0 0-32,0 0-64,0 0-64,0 0 64,0 0 32,0 6-32,-7-6 0,7 0 32,0 7 32,-6-7-32,6 0 32,0 7-32,-7-7-32,7 0-32,0 6 32,-7-6-32,7 7 32,-6-1 0,-1-6 0,7 7 32,-6-1 0,6-6 0,0 7 0,-7-7 64,7 0-64,0 6 32,0-6-32,0 0 0,-6 7-32,6-7 0,0 7 0,0-1 0,0 1 0,0-7 64,0 6 1,0 1-1,0-7 0,0 6 64,0-6 0,0 7 160,0-7-64,0 6-63,0 1-65,0-1-32,0 1-32,0 0 0,0-1 32,0 1-64,0-7 64,0 6-32,0-6-32,0 7 96,0-1-96,0 1 0,0-1 32,0-6 32,0 7 96,0 0-64,0-1-32,0-6-32,-7 7-32,7-7 0,0 6 0,0-6 0,0 7 0,0-1 0,0-6 0,-6 7 0,6-7 0,0 0 0,0 0-64,0 6-128,0-6-320,0 0-449,0 0-577,0 0-1505,0 0-3331,0 0-5124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9:13.940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92 190 7495,'0'0'2723,"0"0"-1122,0 0-159,7-46-353,6 20-417,6 0 33,1 0-385,0 6-192,-1 0 129,-6 7-65,1 7-128,-8-1-32,1 7-32,-1 0 0,-6 0 0,0 0 0,0 13 0,0 0 224,0 14 0,-6-8 0,-7 8 65,6-1 159,-6 0-320,0 0-32,0 0-64,0-6-32,6 6 0,0-6 0,-6-7-32,13 0-320,-6-6-128,6-7 191,0 0-255,0 0 127,0 0 417,0-7 96,0-13-96,0 1 0,6-7 0,7-7-32,1 0 0,5-6 32,-6 6 0,7 7 0,-7 6 0,-6 14 0,-1-1-64,-6 7-128,0 0-1569,0 13 1056,0 0 224,-13 7 289,0 6 160,0 0 32,0 7 64,-7-7 192,7 0-31,-7 1-161,7-8-32,0 1 0,7-13-32,-1-1 0,7-6 0,-7 0 64,7 0 96,-6-6 160,6-8-224,-7-5-96,7-1 0,0-6-64,0 0-192,0 6 192,0 0 64,0 14 0,0-7 0,0 6 0,0 7 0,0 0 0,0 0 0,0 7-64,0 6 64,0 0 64,0 7 192,0-1 1,0 1 255,-6 0 321,-7-7-161,6 0-287,7 0-129,-6 0-96,-1-6 0,7-1-128,0 1-32,-7-1 0,7-6 64,-6 0 33,6 0-1,0 0 96,0 0-128,0 0-64,0-6-160,0-1-257,6-6-287,-6 0-161,7 0 0,0-7 0,-1 14 481,-6-1 384,0 0 32,0 7 32,0 0 32,0 14-32,0-8-64,0 14 224,0-7-192,-6 7 96,6-1 513,-7-6-225,7 7 161,-7 0-193,7-7-256,0-7 1,0 1-65,0-1-64,0-6 0,0 0 0,0 0 384,0-13 0,0 0-384,14-7-160,-8 1-64,7 6-481,-6 0 513,-1 13 32,1 0 128,-1 0-128,-6 0 32,7 6 128,-7 7 0,0 0 128,0 0 224,0 1 1,-7 5 191,1-12-160,-1 6 97,7-7-129,-6-6-32,6 0-31,0 0-33,0 0 0,0-6 193,0-1-449,0-12-193,13-1-223,-7 0-257,1 1 1,6 6 95,-6-7 353,6 7-481,-13 6 33,0 1 255,0 6 353,0 0 64,0 0 128,0 6-128,-7 1-128,7 13 128,-6-7 64,6 6 129,0-6 159,-7 7 160,7-7 161,-6 7 32,-1-14-129,7 7-95,-7-6-193,1-7-192,6 0 32,-7 0 64,1-7-192,-1 1-224,-6-1-32,7-6-193,-8 0-383,1 7 159,7-8-128,-1 8-256,7-1 192,0 1 257,0-1 448,0 7 32,7-6 64,-1 6 64,-6 0 0,0 0 0,7 0 32,-7 0 320,0 6 417,0 1-161,0-1-255,0 1-129,0-1-64,0-6 192,0 7 161,0-7 159,0 7-63,0-1-193,0-6-127,0 7-97,-7-1-160,7-6 0,0 7-32,-6-7 0,6 0 32,0 0-32,0 0 0,0 0 64,0 0-64,0 0-64,0 0 64,0 0-64,0 6 32,0-6 32,0 7 0,0-7 0,0 6 0,0-6 0,0 0 0,0 0-64,0 0 64,6 0 0,1 0 32,-1-6 32,1-1-32,6 1 64,-6-1-32,6-6-64,0-7 0,7 1 0,-7 6 0,6-7 0,1 0 0,-7 7 0,0 0 32,0 0-32,-6 0 0,6 0 0,-6 0 0,6 0 0,-7 0 0,1 0 32,-1-1-32,1 8 0,-1-7 0,8 0 0,-8 0 0,1 6 0,-1 0 32,1-6-32,-1 7-32,1-1 32,-7-6 32,6 13-32,-6-6 0,0-1 0,7 0 0,-1-6 0,-6 7 0,7 6 0,-7-7 0,0 7-32,7 0 32,-7 0 0,0 0 32,0 0-32,0 0 0,0 0 0,0 0-32,0 0-32,0 7 64,-7 6 64,-6 7 32,6-1 0,-6-6-32,7 14-32,-7-8 0,0 7-32,-1 1 32,1-1-32,0 7 0,-6-7-32,5 0 32,8-6-32,-1-7-32,1-7 64,6 1-32,-7-1 32,7-6 0,0 0 0,0 0 64,0 0-32,0 0 32,0-6-64,7-1-64,-1-6 64,7 0-32,1-7 32,5 7 0,-6-6 32,0 6-32,1 6 0,-1-6 0,-7 6 32,7-6-32,0 0 0,0-6 0,-6 5 32,6 1-32,0-6 0,0 6 0,-6-1 0,-1 8 0,1-1 0,-7 1 0,7 6 0,-7 0-32,0 0 0,0 0 32,0 0-64,0 0 0,0 6 32,-7 1 32,0 13 64,1-7-32,-7 13 0,0-6-32,0-1 32,-1 1-32,1-1 0,7-5 0,-1-1 0,1 0 0,-1-7 0,7 7 32,-6-6-32,6 0 0,0-7 0,0 0 64,0 0-32,0 0 33,0 0 223,0 0-64,0-7-224,0 0 0,6-6-192,7-6-64,0-1 159,7-6 65,0 0 32,-7 13 0,0-1 0,-7 8-32,1-1 64,-7 7-64,0 0 0,0 0-32,0 7 32,0 13 32,-13-7 96,6 13 0,-6-7 1,7 1 159,-7 0-128,6-1 96,0-5-64,1-1 97,6-7-129,0-6 0,0 0-96,0 0 0,0 0 32,0 0 128,0 0-128,6-13-64,14-7-64,-7-6-192,7 0-32,6 0-225,-13 6 225,0 1 96,0 5 64,-6 14 128,-7-6-65,0 6-31,0 0-192,0 13 0,0 0 288,-7 13 0,-6-6 192,7 0-32,-7 6-64,6-7 128,1 1 65,-1-7-65,0 0 64,7-6-64,-6-1-63,6 1-33,0-7-96,0 0-32,0 0-32,0 0 32,6 0 32,1-13 64,6 0-96,0-7-160,0 7-417,0-7 257,1 1 256,-1 6 32,0 6 32,-7 0 0,1 1-64,-7 6 32,0 0-96,0 6-65,0 8 193,0-1 0,-7 6 64,1 1 97,-1-7 31,1 7-96,-1-7 128,1 6 96,-1-5-95,0-8-33,7 1-64,0-1-64,0-6-64,0 0 0,0 0 32,0-13 96,7 0-32,6 0-96,0-7-128,0 1-320,0-1 31,7 0 193,-7 14 0,-6-7 128,6 13 64,-7 0-32,-6 0-65,7 0 1,-7 6-64,0 7 192,0 0 0,0 7 128,-13 6 129,6-6 159,1 0-224,-1-1 0,7-6 257,-6 0-97,6-6-128,0-7-96,0 0-96,0 0-32,0 0 0,0 0 97,0-7-65,6-6-32,7 0-65,0-6-383,1-1 32,5 7 63,-6 0 1,0 0 160,-6 6 128,0 1 32,-1 6 0,-6 0-64,0 0-65,0 13 161,0 0 32,0 6 65,-13 1-33,6 0-32,1-7 128,-1 6 32,1-5 96,-1-1 129,7 0-161,-6-7-64,6 1-96,0-1 0,0-6-64,0 0-32,0 0-32,0 0 32,0 0-64,0-6-64,13-7-96,-7-7-128,14 7-225,-7-7 193,0 7-1,0 0 353,-6 7 32,-1-1 0,-6 7-32,7 0 0,-7 0-64,0 7 32,0 6 64,-7 6 32,1-6 64,-1 7 64,1-7 0,-1 0 161,1-6-33,6-1 192,0 1-223,0-7-65,-7 0-96,7 0 96,0 0 32,0 0-95,0 0-97,0 0-32,0 0 0,13-13 0,-6 0-97,12-7 65,-5 0-512,-8 7 352,7 7 192,-6-1-64,-7 7 32,0 0-32,6 0 0,-6 0 31,7 0-63,-7 7 64,0 6 32,0 7 32,0-7 225,-7 6-33,1-6 96,-1 0-32,7 1 1,-6-8-33,6 1 0,0-7-192,0 0-64,0 0 32,0 0 0,0 0 64,0-7-32,13-6-64,-7 0-32,7 0-192,1 0 32,-1 0 160,-7 0-32,7 6 32,-6 7-32,-7 0 0,6 0-32,-6 0 0,0 0-33,0 0 1,0 0 64,0 13 64,0-6 160,0 6 65,0 0-33,-6 6 0,-1-5 0,1-1-64,6 0-64,0-7-64,0-6 0,0 0 0,0 0 0,0 0 0,0 0 161,0-6 63,6-1-128,7-6-64,-6 0-32,6 6-64,-6-6-64,-1 7-64,1-1-33,-1 1 97,-6 6 64,0 0 0,7 0 32,-7 0 0,0 0 32,0 0 0,0 0 0,0 6 0,0 1 64,0 6 32,0 0 0,-7 0-32,7-6 32,-6-1-64,6 1 32,0-7 129,0 0-129,0 0-64,0 0 64,0 0 64,0-7-96,6 1-32,-6-7-64,7 6-160,-1-6-161,8 6 65,-8 1 0,1-1 256,-1 7 32,-6 0-64,0 0-1,0 0 97,0 0 0,0 0 32,0 0 97,0 0-1,0 7 96,0-1 64,0 1-32,0-1 33,0 1 31,0 0-160,0-7-32,0 0-32,0 6-96,0-6 32,0 0 0,7 0-32,-7 0 129,6 0-1,-6 0-128,7 0 32,-7 0 0,6 0-32,-6 0 64,7 0-32,-7 0 0,0 0-32,0 0 0,7 0 32,-7 0-32,0 0 0,0 0 32,0 0 128,0-6 705,0 6 224,0 0-160,0-7 256,0 7 64,0 0 96,0 0 129,0 0-1218,0 0-256,0 0 0,0 0 0,-7 7 0,7-7 0,0 0 0,0 0 0,0 0 0,0 0 0,0 0 0,0 0 0,0 0 0,0 0 0,0 6 0,0-6 0,0 0 0,0 0 0,0 7 0,0-7 0,0 0 0,0 0 0,0 0 0,0 0 0,0 0 0,0 0 0,0 0-64,0 0-288,0-7-289,0 7 225,0-6 63,0-1-63,-7-6-1,7 0 65,-6 0-64,-1 0-33,1 6-223,-1-6 255,1 6 289,6 1 0,0-1-64,0 7 32,0-6 32,0-1-1,0 7 1,0-6-96,0-1-256,0 7-97,0-6 33,0-1-97,0 0-128,6 7 129,-6-6 415,0 6 161,0 0 32,0 0-32,0-7-288,0 7-96,0 0 63,0 0-159,7-6-385,-7 6 480,0 0 449,0 0 0,0-7 32,0 7 32,0 0-64,0-6 0,0 6-128,0-7-512,0 1-97,0 6 257,0 0 191,0 0 289,0-7 96,0 7 161,0 0-33,0 0-224,0 0 32,6 0 64,-6 0 64,0 0 32,0 7-64,0-7 1,7 0 63,-7 0 64,0 6-32,6 1-32,1-7 129,0 6-161,-1 1-64,-6-1 0,7 1 32,-1-1 64,-6-6 33,7 7 191,-1 0 32,1-1-127,-7-6-33,6 7 160,-6-1 1,0-6-129,7 7-160,-7-1 64,7-6-159,-7 7-1,0-7 32,0 6 96,6-6 32,-6 7 32,0 0-31,7-7 31,-7 6 0,0-6-128,6 7-64,-6-7 0,0 0-32,0 6 32,0-6-32,7 7-32,-7-7 0,6 6 0,-6-6 32,7 7 0,-7-7 32,6 6 1,-6-6-1,7 0-64,-7 0 64,7 7-32,-7-7-32,6 6 32,-6-6-32,7 7 0,-1-7 0,-6 7 0,7-7 0,-1 6-32,-6-6 32,7 7 32,-7-7-32,6 6 0,-6-6 0,7 0 32,-7 7-32,7-7 0,-7 0 0,6 6 0,1-6 0,-1 7 0,1-7 0,-1 6 0,1-6 32,-1 0-64,1 0 64,-7 0-64,7 7 32,-7-7 0,0 0 0,0 0-32,0 0 0,0 0-32,0 0-64,0 0 63,0 0-31,0 0 32,0 0 32,0 0-64,0 0-96,0 0-64,0 0 96,0 0 31,0 0 65,0 0 32,0 0-32,0 0 32,0-7-96,0 7 64,0 0 32,6 0 32,-6 0-64,7 0 32,-7 0 32,6 0 0,-6 0 0,0 0 0,7 0 0,-7 0 32,0 0-32,0 0 0,0 0 0,0 0-32,0 0 32,0 0 0,6 0 0,-6 0 0,0 0 0,0 0 0,0 0 160,0 0-32,0 0 129,0 0 287,0 0 97,0 0 95,0 0-159,0 0-161,-6 0-31,6 0-1,0 0-160,-7 0-96,7 0-64,0 0 32,0 0 33,0 0-33,-6 0 64,6 0-128,0 0-32,0 0 0,0 0-769,-7 0-993,7 0-1152,-6 0-898,6 0-5989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9:17.570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7 2274,'0'0'1538,"0"0"-65,0 0-512,0 0-545,0 0-127,0 0 95,0 0-128,0-7 289,0 7 191,0 0 193,0 0-320,0 0 31,0 0-63,0 0-129,0 0-95,0 0-65,0 0 160,0 0 65,0 0-1,0 0-95,0 0 31,0 0-63,0 0-161,0 0 160,0 0-31,0 0-1,0 0-96,0 0 96,0 0 65,7 0-1,-7 0 65,7 0-193,-1 0-128,1 0-96,-1 0 0,1 0 96,-1 0-64,1 0 33,-7 0-33,7 0-96,-1 0 32,-6 0 32,7 0-64,-1 0 0,-6 0 32,7 0 0,-1 0-32,-6 0 0,7 0 0,-7 0 0,6 0 0,-6 0 0,7 0 0,-7 0 0,7 0 32,-7 0 0,0 0-32,0 0 32,0 0 64,6 0 0,-6 0-32,0 0-32,0 0 64,7 0 64,-7 0 129,0 7 31,0-7 0,6 0-63,-6 0-65,0 6-128,0-6 0,0 0 0,7 7-32,-7-7 32,0 0-32,0 7-32,0-7 32,0 6-32,0-6 0,0 0 0,0 0 0,0 0 0,0 0 0,0 0 0,0 0 0,0 0-32,0 0 64,0 0 0,0 0-32,0 0 64,0 7 32,0-7-64,0 0-32,0 0 0,0 0 0,0 0-32,0 0-32,0 0-128,0 0-32,-7 0 64,7 0-161,0 0 65,0 0 160,0 0 96,0 0 0,0 0 0,-6 0 0,6 0 32,0 0-32,-7 6 0,1-6 0,6 0 0,-7 0-128,0 7-224,1-7-97,-1 0 193,7 0-32,-6 7 31,6-7 129,0 0-480,0 0-674,0 0-2369,0 0-2243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9:26.342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1075 990 2114,'0'0'4548,"0"0"-1889,0 0-801,0 0-257,0 0-832,0 0-513,-7-7 64,7 7 353,0 0-96,0 0-65,0 0 129,0 0 63,0 0 33,0 0-192,0 0 31,0 0-352,0 0-192,0 0 0,0 0 96,0 0 1,0 0-1,0 7 96,7-7 32,-7 7 0,0-7-31,6 6 127,1 1 0,-1-1-160,1-6-31,-1 7-65,-6-1-96,7 1 32,0-7-32,-1 0 32,1 0 0,-7 6-32,6-6 32,-6 0-32,7 0 0,-7 0 0,6 0 0,-6 7 32,0-7-32,7 0 32,-7 0-32,0 0 32,6 0 64,-6 6-96,7-6 64,-7 0-64,7 0 32,-7 0-32,6 7 64,-6-7 0,7 0 0,-7 0-32,0 0-32,0 7 32,6-7 0,-6 0 32,0 0-64,7 0 0,-7 6 32,0-6 0,0 0 1,6 0-33,-6 7 0,0-7 64,7 0-32,-7 6 64,0-6 0,0 0 0,6 7-32,-6-7 0,0 0-64,7 6 32,-7-6-32,7 0 0,-7 7 0,0-7 32,0 0-32,0 0 32,6 0 0,-6 6-32,0-6 0,0 0 0,7 0 0,-7 0 0,0 7 32,0-7-32,6 7 32,-6-7 0,0 0-32,7 6 0,-7-6 0,6 7 32,-6-7-32,7 6 32,-7-6 0,6 0-32,1 7 96,-7-7-64,6 6 65,-6-6-33,7 7 0,-7-1 0,7-6-32,-7 7 0,6-7-32,-6 0 0,0 0 0,0 7 0,7-7 32,-7 6-32,6-6 0,-6 7 0,7-1 32,-7-6-32,6 7 0,-6-7 32,0 0-32,7 6 0,-7-6 0,0 0 0,0 0 0,0 0 0,6 7 0,-6-7 0,0 0 0,7 0 0,-7 6 32,0-6-32,7 0 0,-7 7 0,0-7 32,6 7-32,-6-7 0,0 0 0,7 6 32,-7-6-32,6 0 0,-6 7 0,0-7 0,7 0 64,-7 0-64,0 6 0,6-6-64,-6 0 128,7 0-64,-7 0 0,0 0 0,6 7 0,-6-7 0,0 0 0,0 0 0,0 6 0,7-6 0,-7 0 0,0 0 0,7 0 0,-7 0 0,0 0 0,0 0 0,0 7 0,6-7-64,-6 0 64,0 6 0,7-6 0,-7 7 0,6-7 0,-6 7 64,0-7-128,7 0 64,-7 6 0,6-6 0,-6 0 0,0 7 0,0-7 0,0 0-32,0 0 32,0 0 0,0 0 0,0 0 96,0 0-96,0 0 32,0 0-32,0 0 0,0 0 0,0 0 0,-6-7 0,6 1 32,-7 6-32,1-7 0,6 0 0,-7 1-32,7-1 32,-6 1 0,-1-1 0,7 7 0,-7-6 0,7-1 0,-6 1 0,-1-1 0,7 0 0,-6 1 0,-1-1 0,7 7 0,-6-6 0,6-1 32,-7 7-32,7 0 0,0-6 32,-6 6 32,6-7-64,-7 7 32,7-6-32,0 6 64,-7-7-64,7 0 32,-6 7-32,6-6 96,0-1-64,-7 1 32,1 6 65,6-7-1,-7 1-96,1-1 0,-1 1 96,7 6 0,-6-7 32,6 7 64,-7-7-31,7 7-97,-7-6 32,7 6-64,-6 0 32,6-7-96,0 7 32,-7 0 32,7-6-32,-6 6 64,6 0 96,0-7-128,-7 7 0,7-6-32,0 6-32,-6 0 0,6-7 32,-7 7-32,7 0 0,0 0 0,-6-6 33,6 6-1,0 0 0,-7-7 0,7 7 0,-6 0 0,6 0 64,0 0-32,0-7 0,-7 7 0,7 0 0,0 0-32,0 0 32,-7-6-64,7 6 0,-6 0 32,6 0-32,0 0 32,-7-7 0,7 7-32,-6 0 64,6-6 0,-7 6 0,1 0 32,6 0-31,0 0-33,-7 0 0,7-7 32,0 7-32,-6 0 0,6 0 0,0 0-32,-7 0 0,7-6 32,-7 6-32,7 0 0,0 0 32,-6 0 0,6 0 0,0-7-32,-7 7 0,7 0 64,-6-6-64,6 6 32,-7 0-32,7 0 64,0-7-64,-6 7 64,6 0-64,0 0 0,-7-6 0,7 6 32,0 0 0,0 0 0,-6-7 32,6 7 96,0 0-64,-7-7-31,7 7-1,0 0-32,-7 0-32,7-6 0,0 6 64,0 0-64,-6 0 32,6 0 32,0-7 32,0 7-32,-7 0-32,7 0 32,0 0-32,0-6 0,-6 6 0,6 0 0,0 0-32,-7 0 32,7-7 0,0 7 32,0 0 32,-6 0-64,6-6 32,0 6 0,0 0 1,-7 0-33,7 0 32,0 0-32,-6-7 32,6 7-32,-7 0 0,7 0 32,-7-6-32,7 6 96,0 0-96,-6-7-32,-1 7 32,7 0 0,-6-7 0,6 7 0,0 0 0,-7 0-32,7-6 32,0 6-32,-6 0 96,6 0-64,0 0 0,-7-7 32,7 7-32,-6 0 0,-1-6 1,7 6-1,-6-7-32,6 7 0,-7 0 64,7-6-64,-7 6 0,7 0 96,-6-7-64,6 7 32,0 0 32,-7 0 32,7-6-64,-6 6-32,6 0 0,-7 0-32,7-7 32,-6 7 0,6 0-32,-7 0 32,7-7 32,0 7-64,-6 0 32,-1 0 32,7-6-64,0 6 64,-7 0-32,7 0 0,-6-7 1,6 7-33,0 0 0,-7 0 0,7-6 32,-6 6-32,6 0 0,-7-7 0,1 7 0,6 0 0,-7 0 32,7-6-32,0 6 64,-6 0-64,6-7 64,0 7-32,-7-6 0,0 6-32,7 0 0,0-7 0,-6 7 32,-1-7 0,7 7-32,-6 0 32,6-6-32,0 6 0,-7-7 0,7 7 32,-6-6 0,6 6-32,-7-7 32,1 7-32,6-6 0,-7-1 0,0 7 64,7-6-64,0 6 0,-6-7 0,6 7 0,-7-7 0,7 7 0,-6-6 0,-1-1 0,1 1 0,6 6 0,-7-7 0,7 7 0,0-6 0,-6 6 0,6-7 0,-7 7 0,7-6 0,-7 6 0,7 0 0,0-7 0,-6 7 0,6-7 0,0 7 0,-7-6 0,7 6 0,0 0 0,-6-7 0,6 7 0,0-6 0,-7 6 0,7 0 0,0-7 0,-6 7 0,6-6 0,-7 6 0,7-7 0,-6 1 0,6 6 0,-7-7 0,7 7 0,0 0 0,-6-6 0,6 6 0,0-7 0,0 7 0,-7 0 0,7-7 0,0 7 0,0-6 0,-7 6 0,7-7 0,0 7 0,-6-6 0,6 6 0,0-7 0,0 7 0,0-6 0,-7 6 0,7 0 0,0-7 0,0 7 0,0-6 0,-6 6 0,6-7 0,0 7 0,-7-7 0,7 7 0,-6-6 0,6 6 0,0-7 0,-7 7 0,7-6 0,0 6 0,-6-7 0,6 1 0,-7 6 0,0-7 0,7 1 0,0 6 0,-6-7 0,6 7 0,0-7 0,-7 7 0,7-6 0,0 6 0,-6-7 0,6 7 0,-7-6 0,7 6 0,0-7 0,0 7 0,0 0 0,-6-6 0,6 6 0,0-7 0,0 1 0,-7-1 0,7 7 0,-6-7 0,6 1 0,-7-1 0,7 7 0,0-6 0,0-1 0,-7 1 0,7 6 0,0-7 0,0 1 0,-6 6 0,6-7 0,0 0 0,-7 1 0,1-1 0,6 7 0,-7-6 0,7-1 0,-6 1 0,6-1 0,0 7 0,0-6 0,-7 6 0,7-7 0,0 7 0,-6-7 0,6 1 0,0 6 0,0-7 0,-7 1 0,7 6 0,0-7 0,-7 7 0,7-6 0,0 6 0,0 0 0,0-7 0,0 7 0,-6 0 0,6-6 0,0 6 0,0-7 0,0 7 0,0-6 0,0 6 0,0-7 0,0 0 0,-7 7 0,7 0 0,0-6 0,0 6 0,0 0 0,0-7 0,0 7 0,0-6 0,0 6 0,0-7 0,-6 7 0,6-6 0,0-1-64,0 1-64,-7-1 32,7 0 96,0 1 0,0-1 0,-6 1-32,6 6 32,0-7 0,-7 7 0,7-6 0,0 6 0,0-7 0,-6 7 0,6-6 0,0 6-32,0-7 32,-7 7 0,7-7 0,-7 7-96,7-6 96,0-1 32,-6 7-32,6-6 0,0 6 0,-7 0 0,7-7 0,0 7-32,0 0 32,0 0 0,0-6 0,0 6 0,0 0-32,-6 0 32,6-7 0,0 7 0,0 0 0,0 0 0,0-6-32,0 6 32,0 0 0,0-7-33,-7 7 33,7 0 0,0 0 0,0 0-32,0 0 32,0 0 32,0-7-32,0 7 0,0 0 0,0 0 0,-6 0 0,6 0 0,0-6 33,0 6-33,0 0-33,-7-7 33,7 7 0,0-6 0,-6 6 0,-1-7 0,7 1 0,0 6 0,-6 0 0,6 0 0,0 0 33,0-7-33,0 7 0,0 0 0,0 0 0,0 0 0,-7-6 0,7 6 0,-7-7 0,7 7-33,0 0 33,-6-7 0,-1 7 0,7-6-32,-6 6 32,6 0-32,-7 0 0,7 0 0,-6-7-32,-1 7 32,1 0-32,-1 0 32,0 0 0,1 0 0,-1 0 0,1 0-32,-1 0 64,1 0-32,-1 0 32,1 0-64,-1 0 32,0 0 32,1 0-64,-1 0-64,7 0-96,-6 7 31,-1-1 1,1 1 32,-7-7 0,6 7 160,0-1-64,1 1 64,-1-7 0,1 6 0,-1 1 0,1-7 0,-1 6 0,1-6 0,-7 7 0,6-7-32,0 6-32,-6 1 32,7-7-64,-1 7 64,1-1 32,-1-6-65,1 7 33,-1-1 0,0 1-96,1-1 64,-1 7 32,7-6 32,-6 6 0,-1-6 0,1-1 0,-1 1 0,7-1 0,-6-6 0,6 7 0,0-1 0,-7 1-32,7 0 32,0 6-32,0 0 32,0-7 0,0 7-32,0 1 32,0-1 0,0 0 0,0-7-32,0 7 32,0-6 0,7-1 0,-7 1 0,6 0 0,-6-1 0,0-6 32,7 7-32,-7-1 0,0-6 0,6 7 0,-6-1 0,0-6 32,0 0-32,0 7 0,0-7 0,0 0-32,7 0 32,-7 0 0,0 0-64,6 0 64,1 0 0,6 0 0,-6 0-32,6 0 0,-7-7-128,7 1-192,0-1 255,1-6-63,-8 7 32,7-8 96,-6 1 0,-1 7 0,1-7 32,-1 0 0,1 0 0,-7-7-64,6 7-32,-6 6-32,0-6 32,0 7 32,0 6 64,-6-7 0,-1 0 0,1 7 0,-1-6-64,7 6 0,-6 0 31,6 0 1,0 0-32,-7 6-32,1 1 64,-7 6 32,6-6 32,0 6 32,1 0-32,-7 0 0,6 0 0,1 0-32,-1 0 0,1-13 0,6 7 32,-7-7 1,7 0-1,-7 0 64,7 0-64,0 6 0,-6-6-32,6 0 0,0 0-64,0 7-64,0 6 95,0 0 33,0-6 0,0 6 0,0 0-32,0 0 32,0 0-288,0 7-641,0-1 32,0 1-352,0 0-352,0-1 672,0 1 480,0 0 449,6-1 0,-6-5 32,7 5 385,-7-12 159,7-1 33,-1 7-129,-6-6-95,7 0-97,-1-1-64,1 1-32,6 6-127,-7-7 31,1 7 0,6 0-32,-6-6 160,-1 0-96,-6-1-64,7 1 96,-7-1-96,0-6 129,0 0-65,0 0 64,0 0 0,0 7-32,0-7-96,0 6 0,0-6-32,0 7-32,0-1 0,0 1 0,0 0 32,0-1 0,0 1-32,0-1 32,0 1 0,0-1-32,0 1 33,0-1-33,6 1 0,-6-7 0,7 7 0,-1-1 0,1 1 0,6-1 0,0-6 0,0 7 0,0-1 0,0-6 0,-6 7 32,0-7-32,-1 6 32,1-6-32,-7 0 0,6 0 32,-6 0-32,0 0 0,7 0 0,-7 0 0,6 0 32,-6 0-32,13 7 0,-6-7 0,6 0 0,-6 7 0,6-7 0,-7 0 0,-6 6 32,7-6-32,-1 0 0,1 0 0,6 0 0,-6 7 0,6-7 32,0 0-32,-7 0 0,7 0 0,-6 6 0,6-6 0,-6 0 32,-1 0 0,-6 0 32,7 7 32,-7-7 0,0 0-64,6 0 64,-6 0 64,0 0-64,7 0-32,-1 6 0,1-6-64,0 0 33,-7 0-33,6 0 0,1 0-33,-1 0-447,-6 0-1186,0 0-1665,0 0-3683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9:30.076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394 86 0,'0'-14'1794,"6"8"-481,-6 6-384,0-7 256,0 7-64,0 0-384,0 0-257,0 0-224,0-6-224,0-1 0,0 1-32,0-1 32,0 0 33,-6 1 223,6-1 673,-7 7-193,7-6-127,0 6-385,0 0-96,-6 0 129,6 0 95,0 0 193,0 0 287,0 0 97,0 0 192,0-7-448,-7 7-192,7 0 287,0 0 97,-7 0-288,7 0-97,0 0 1,0 0-97,-6 0-128,6 0-31,-7 0 31,7 0-64,-6 0-64,6 0-128,-7 0-32,7 0 32,-6 7-32,6-7 64,-7 0 65,1 6 159,6-6-64,-7 0 0,7 0-32,0 0-31,0 0-65,-6 0-32,6 7-32,0-7 0,0 0 32,-7 0-64,7 0 64,0 6 32,-7-6-64,7 0 0,0 7 0,-6-7-32,6 0 32,0 0 0,0 7 32,-7-7-64,7 0 64,0 6-64,0-6 0,0 0 96,-6 0-64,6 7 32,0-7-64,-7 6 0,7-6-32,0 0 96,0 7-64,-6-7 0,6 0 0,0 6 0,0-6 65,-7 0-33,7 7 96,0-7-96,-6 7 0,6-7-32,0 6 32,-7-6-32,7 7 0,0-7 0,0 0 0,-7 6 0,7-6-32,0 7 32,0-7 0,-6 0 0,6 6 32,0-6-32,0 7 0,-7-7 0,7 0 0,0 6 0,0-6 0,-6 7 0,6-7-32,0 7 64,-7-1-32,7-6 0,-6 7 0,6-7 0,0 6 0,-7 1 0,7-7 0,0 6 0,0 1 0,-6-7 0,6 6 0,0-6 0,-7 7 0,7 0 0,0-7 0,-7 6 0,7 1 0,-6-1 0,6 1 0,0-7 0,-7 6 0,7 1 0,0-7 0,0 6 0,0-6-32,-6 7 64,6-7-32,0 7 0,0-1 0,-7-6 0,7 7 0,0-7 0,0 6 0,0-6 0,-6 7 0,6-7 0,0 6 0,0 1 0,-7-1 0,7-6 0,0 7 0,0 0 0,-6-1 0,6-6 0,0 7 0,0-7 0,0 0 0,0 0 0,0 6 0,0 1 0,0-7-32,0 6 32,0 1 0,0 0 0,0-1 0,0 1 32,0-7-32,0 6 0,0 1 32,0-7-32,0 0 32,0 6-32,0-6 0,0 7 64,0-7-64,0 6 0,6 1 0,-6 0 0,7-7 0,-7 6 96,6 1-32,1-7 0,-7 6-64,6-6 32,-6 7 0,0-7 32,0 0-64,0 0 32,0 0-32,0 0 32,7 0-32,-7 0 32,6 0-64,1-7 32,-7 1-160,7-1 0,-1 1-32,1-8-128,-1 1-385,1 7-192,-1-7-64,-6 0 256,0 6 577,0-6 128,0 0-32,0-7 32,-6 7 32,-1 0-32,1 0 0,6 6 0,0 1 0,0 6 0,-7 0 0,7 0 96,0 0 97,0 0 95,0 0 32,0-7 0,0 7-127,0 0-1,-6 0 0,6 0-160,0 0 32,-7 0 96,7 0-96,0 0-64,-7 7-64,1-1 64,6-6 0,0 7 0,-7-7 32,7 0-32,0 6 0,-6-6 0,6 0 0,0 0 0,0 0 32,0 7 0,-7-7 0,7 0 32,0 0-32,-6 0 0,6 0 1,0 0-33,0 0 0,0 0 0,0 0-33,-7 0 1,7 6 32,0-6 32,0 7-32,-6-7 0,6 0 0,0 0 0,0 0 0,0 0 0,0 0 33,0 0-1,0 0 96,-7 6 0,7-6-32,0 0-96,0 0-32,0 7 32,-6-7-32,6 7 0,0-1 32,0-6 32,0 7-32,0-7 0,0 0 32,-7 0-32,7 0 64,0 0-32,0 0-32,0 6 0,0-6-32,0 0 32,0 7 0,-7-7 0,7 6 32,0-6-32,0 0 0,0 7 0,-6-7 0,6 7 0,0-7 64,-7 0-64,7 6 32,0-6-32,-6 7 0,6-7 0,0 0 0,0 0 0,0 6 0,-7-6 0,7 0 0,0 7 0,0-7 0,0 6-32,0-6 32,-6 7 0,6-7 0,0 6 0,0-6 32,-7 7-32,7-7 0,0 7 0,0-7 0,-6 6 0,6-6 0,0 7 0,0-7 0,0 6 0,-7-6 32,7 7-32,0-1 0,0-6-32,0 0 64,-7 7-64,7-7 32,0 6 0,0-6 64,0 7-64,-6-7 0,6 7 32,-7-1-32,7-6 0,0 7 0,0-7-32,0 0 32,0 6-32,-6-6 32,6 7 0,0-7 0,0 6 32,0-6-32,-7 7 0,7-7 0,0 6 0,0 1 0,0-7 0,-6 7 0,6-1 32,0-6-32,0 7 0,0-7 32,-7 6-32,7 1 0,0-1 0,0-6 0,0 7 0,-6 0-32,6-1 32,0 1 32,0-1-32,0 1 0,0-1 0,0 1 0,0-1 0,0 1 0,0 0 0,0-1 0,0 1 0,0-7 0,0 6-32,0 1 32,0 6 0,0-7-64,0 1-128,0 6-128,0-6-65,0 6-63,0 0-33,0 0 161,0 0 0,0 0-1,0-6 161,0 6-512,0 0 95,0 0-31,0-6-33,6 6-512,1-7-192,-1 1-65,1 0 65,-7-7-1890,6 0-3427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9:33.025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 0 0,'0'0'320,"0"0"417,0 0-128,0 0-1,0 0-223,0 0-193,0 0-192,-7 0 32,7 0 256,0 0 289,0 0 415,0 0-319,0 0-96,0 0 63,0 0-223,0 0-225,0 0-32,0 0-32,0 0 321,0 0 287,0 7 1,0-7-32,0 0 95,0 0-95,0 0 32,0 0-353,0 0-160,0 0 193,0 0-65,0 0 32,0 0-159,7 6 31,-7-6 64,0 0 385,7 0 64,-7 0-161,0 0-224,6 0 33,-6 0-129,7 0-64,-7 7-31,0-7-97,0 0-32,6 0 0,-6 0 0,7 0 128,-7 0 32,6 0-32,-6 0-31,7 0-33,-7 0-32,0 0-64,0 0-32,6 0 32,-6 0-32,0 0 32,0 0 0,0 0-32,7 0 64,-7 0-64,0 0 64,0 0 0,7 0-32,-7 0 0,0 0-32,0 0 0,6 0 64,-6 0-32,0 0 64,0 0-96,7 0 96,-7 0 0,0 6-63,0-6 31,0 0 0,0 0-32,6 0 0,-6 0 0,7 0 0,-7 0 32,6 0 64,1 0-32,-7 0-32,0 0 0,6 0 0,-6 0-32,0 0 32,7 0-32,-7 0-32,0 0 32,7 0 32,-7 0-32,6 0 33,-6 0-65,7 0 32,-7 0 0,0 0-32,0 0 0,6 0 0,-6 7 0,7-7 0,-7 0 0,6 0 64,-6 0 0,0 0-32,7 0 0,-7 0 0,0 0-32,6 0 32,-6 0 0,0 0 0,0 0-32,7 0 32,-7 0 0,0 0-32,7 0 0,-7 0 64,6 0-64,-6 0 32,0 0-32,0 0 32,0 0 0,7 0 0,-7 0 32,0 0-64,6 0 0,-6 0 32,7 0-32,-7 0 32,0 0 0,6 0-32,-6 0 32,0 0-32,0 0 32,7 0-32,-7 0 32,6 0-32,-6 0 0,7 0-32,-7 0 64,7 0-32,-7 0 0,0 0 32,6 0-32,-6 0 0,0 0 0,0 0 0,7 0 0,-7 0 0,0 0 32,6 0-32,-6 0 32,0 0-32,7 0 0,-7 0 32,0 0-32,0 0 0,0 0 0,0 0 0,0 0 0,6 0 33,-6 0-1,0 0 32,0 0 0,0 0-32,7 0 0,-7 0 0,6 0-32,-6 0 64,7 0-64,-7 0 32,0 0 0,7 0-32,-7 0 32,6 0-32,-6 0 96,7 0-96,-7 0 0,6 0 32,-6 0-32,7 0 0,-7 0 32,6 0-32,-6 0 32,7 0-32,-1 0 32,-6 0-32,7 0 32,-7 0-32,0 0 0,7 0 0,-7 0 0,0 0 0,6 0 0,-6 0 0,0 0 0,7 0 0,-7 0 0,0 0 32,0 0-32,6 0 0,-6 0 0,0 7 0,7-7 0,-7 0 0,6 0 0,-6 0 0,7 0 0,-7 0 0,6 0 32,-6 0 0,0 6-32,7-6 0,-7 0 0,7 0 32,-7 0-32,6 0 0,-6 0 0,0 0 32,7 0-32,-7 0 0,6 7 0,1-7 128,-1 0-31,1 0-1,-1 0-32,1 0 0,0 0-64,-7 0 32,6 0-32,1 0 0,-7 0 32,6 0-32,1 0 0,-1 0 0,1 0 0,-1 0 0,1 0 0,0 0 0,-1 0 32,1 0-32,6 0-32,-7 0 32,7 0 0,-6 0 0,6 0 32,0 0-32,0 0 0,0 0 0,1 0-32,-1 0-32,0-7-609,6 7-544,1-6-1153,-13-1-2018,6 0-4229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46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8264,'0'0'4196,"0"0"-449,0 0-1569,0 0-1473,0 0-673,0 0-32,0 0-2210,0 7-7303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9:35.206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1 448,'0'0'1506,"0"0"-289,0 0-448,0 0 31,0 0 386,0 0 191,0 0 64,0 0-256,0 0-512,0 0-160,0 0 63,0 0 33,0 0-289,0 0-96,0 0-192,7 0 160,-7 0 385,0 0-65,6 0 193,1 6 64,-7-6-129,6 0-95,-6 7-161,7-7 97,0 0-161,-1 6 32,1-6-288,-1 0-32,1 7 97,-1-7-97,1 0 128,-7 0-64,6 6-64,-6-6 32,0 0 32,7 0-64,-7 7 64,7-7 0,-7 0-64,6 6 64,1-6 0,-7 0 65,6 0 191,-6 0-64,0 0-160,0 7-32,7-7 33,-7 0-97,0 0 32,0 0-64,0 0 32,6 0 0,-6 0 32,0 0 0,0 0 0,0 0 0,0 0-64,7 0 64,-7 0-32,0 7 0,0-7-32,0 0 0,6 0 32,-6 0-32,7 0 0,-7 0 32,0 6 64,7-6 0,-7 0-32,6 0 97,-6 0-129,7 0 64,-1 7-64,1-7 0,-1 0-32,-6 6 0,7-6 32,-1 0-32,1 7 32,-1-7-32,-6 0 64,7 0-64,-7 0 32,7 6-32,-1-6 64,-6 0-32,7 0-32,-7 0 96,6 0-32,1 0-32,-1 0 32,-6 7-32,7-7 0,-1 0 0,1 0 0,-7 6-32,7-6 0,-1 0 32,1 7-32,-1-7 32,1 6-32,-1-6 0,1 0 0,-1 7 0,1-7 32,0 0-32,-7 7 0,6-7 0,-6 0 32,7 0-32,-7 0 0,0 0 0,6 0 0,-6 0 0,0 6 0,7-6 0,-7 0 0,6 0 0,-6 7 32,7-7-32,-7 0 0,6 0 0,-6 0 0,0 0 32,0 0 1,7 0-33,-7 6 0,0-6 0,7 0 0,-1 0 0,-6 0 0,7 0 32,-7 0-32,6 0 32,-6 7 0,7-7-32,-7 0 32,6 0-32,1 0 0,-7 0 0,6 6 32,1-6-32,-7 0 32,7 0 0,-7 7-32,6-7 32,-6 0-32,7 0 32,-7 0 0,6 0 0,-6 6 0,7-6 32,-7 0 0,6 7-64,-6-7 32,7 7-32,-1-1 0,-6-6 32,7 7 0,0-7-32,-7 6 64,6-6 0,-6 0 0,0 0-64,0 7 32,0-7 32,0 0-64,7 0 0,-7 0 0,0 0 0,6 6 32,-6-6-32,0 7 0,0-7 0,0 0 0,0 0 0,7 0 32,-7 0-32,0 0 0,0 0 0,0 0 0,0 6 0,6-6 0,-6 0 0,0 0 0,0 0 0,0 0 0,0 0 0,7 0 0,-7 7 0,6-7 0,-6 0 0,7 0 0,-7 7 0,6-7 0,-6 0 32,7 0-32,0 0 0,-7 0 0,0 0 0,6 6 0,-6-6 0,0 0 0,7 0-32,-7 0-416,0 0-1025,0 0-2691,0 0-4324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6:00:12.33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33 119 2659,'0'0'3843,"0"0"-704,0 0-1217,0 0-417,0 0 1,0 0-225,-6 0-544,6 0-33,0 0 33,0 0 64,0 0-193,0-7 33,0 7 32,0-7-385,0 1-192,0-1-96,0 1 0,0 6-128,6-7 64,1 7-32,-1 0 0,1 0 32,0 0 64,-1 7 0,-6-1 0,7 7 0,-7-6 32,0 0 192,0-1 32,0 1 32,0-1 1,0 1-33,-7-7 0,1 0-96,-1 0-32,0 0-32,1 0-31,-7 0-33,6-7 0,1 1-32,-1 6 0,7-7-32,-6 7 32,6-6-129,0 6 33,0-7-32,0 0-64,0 1 64,6-1 64,1 1 0,6 6-32,-7 0 64,1 0-32,6 0 64,-6 0-32,-1 0 32,1 6 0,-1 1 0,-6-1 32,7 1 0,-7 0 64,0-1 32,0 1 32,0-1-64,-7-6 128,1 7-96,-1-7 1,1 0 31,-1 0-64,-6 0-32,6 0 96,1-7-64,6 1 32,-7 6-32,7-7 0,0 7-96,0 0-96,0-6 0,0 6-96,0-7 96,7 0-128,-1 1 64,1 6 96,-1-7-1,1 7 33,0 0 0,-1 0 0,1 0 0,-7 0-32,0 0 32,0 7 0,0-1 32,0 1 128,0 0-32,0-1 33,0 1 31,-7-7 0,1 6 0,6-6 0,-7 0 64,0 0-96,7 0-31,-6 0-33,6 0-64,0 0 0,0 0 32,-7 0-32,7 0-128,0-6-65,0 6 1,0-7 64,0 7 0,0-6-96,7-1 64,-7 0-65,6 1 97,1-1 64,0 1 32,-7 6 0,0 0 32,6 0-96,-6 0 64,0 0-64,0 0 96,0 0 96,0 0 0,0 6 64,0-6 32,0 7 1,-6-1-33,-1-6-96,0 7 0,1 0-64,-1-7 0,7 0 32,-6 6-32,-1-6 32,7 0-32,0 0 0,-6 0 0,6 0 64,0 0-64,0 0 32,0 0 32,0 0 32,0 0-96,-7 0 64,7 0-32,0 0 0,0 0 32,0-6-32,0 6-32,0-7 0,0 7-32,0 0-32,0 0 32,0-7 32,0 1-32,0 6 64,0-7-32,0 1 0,0 6 0,0-7 0,7 7 0,-7 0 0,0-6 0,0 6 32,6 0 64,-6-7-96,7 7 32,-7-6-32,6 6 0,-6-7 0,0 7 64,0 0-64,0-7 33,0 7-1,7 0 0,-7 0 0,0 0 0,0-6 0,0 6-32,0 0 0,0 0 32,0 0-32,6-7 0,-6 7 32,0 0 0,0 0 0,0-6 0,0 6-32,0 0 32,0 0-32,0-7 0,7 7 0,-7 0 0,0 0 0,0 0 0,0 0 32,0 0-32,0 0 0,0 0 32,0 0 0,0 0 64,0 0-32,0 0 32,0 0-32,0 0-64,0 0 32,0 0 32,0 0 0,0 0 32,0 0-31,0 0-65,0 0 0,0 0 0,0 0 0,0 0 0,0 0 0,0 0 64,0 7 96,0-1 96,0 1-32,0-7 32,0 6-95,0 1-97,0-7 0,0 7-32,0-7 32,0 6 0,0-6 64,0 7-128,0-7 32,0 6-32,0 1 0,0-7 0,0 0 0,0 6 0,0 1 0,0-7 0,0 6 0,0-6 0,7 7 0,-7-7 0,0 0 32,0 7-32,0-7 0,0 0 0,0 6 0,6 1 0,-6-7 0,0 6 0,0-6 32,0 7-32,0-7 0,0 0 0,0 0 0,0 0 32,0 0 0,0 0 32,0 0-32,0 0 0,0 0 32,0 0 64,0 0 33,0 0 63,0-7-32,0 7-64,0-6 32,-6-1 0,6 1-31,-7-1-1,7-6-64,-7 0-64,1 6 0,6-6 0,0 13-32,0-6 0,0 6-32,0 0 32,0-7-32,0 7 31,0 0 1,0-7 32,0 7 0,0-6 32,0 6-32,0-7 0,0 7 0,0 0 0,0 0 0,0 0 0,0 0 0,0 0 0,0 0-32,0 0-64,0 0 32,0 0 32,0 0-32,0 0 64,0 0 0,0 0 0,0 0-32,0 0 32,0 0 0,0 0 0,0 0 0,6 0 0,-6 0-64,0-6 64,0 6-64,0 0 32,0 0 0,0 0 32,0 0 0,0 0 0,0 0 0,0 0 0,0 0 0,0 0 32,0 0-32,0-7 0,0 7 0,0 0 0,7 0 0,-7 0 0,0 0 0,0 0 0,0 0 0,0 0 32,0 0-32,0-6 0,0 6 0,0-7-32,0 7-128,0-6 64,0 6 64,0 0 0,0 0 0,0 0 32,0 0 0,0 0 0,0 0 0,0 0 0,0 0 32,0 0-32,0 0 32,0 0 0,0 0-32,0 0 0,0 0-32,0 0-64,0 0 64,0 0-32,0 0 64,0 0 0,0 6 0,0-6 0,0 7 0,0-1 32,7 1-32,-1-1 0,-6 1 0,7-1 32,-7 1-32,0 0 0,0-7 32,6 0-32,-6 6 0,0-6 0,0 0 32,0 0-32,0 7 64,0-7 0,0 0-32,0 0 0,0 0-32,0 6 0,0-6 0,0 7 0,0-7 0,0 0 0,0 6 0,0-6 32,0 7 0,0-7-32,0 6 64,0-6-64,0 0 0,0 0 0,0 7 0,0-7 0,0 7 64,0-7 0,7 0-32,-7 6-32,0-6 0,0 0 0,0 0 32,0 0-32,0 7 128,0-7-32,0 0 0,0 0-63,0 0-33,0 0 32,0 6-32,0-6 0,0 0 0,0 0 0,0 0 32,0 0 64,0 0-32,0 0 0,0 0-64,0 0 32,0 0 0,0 7-32,-7-7 0,7 0 0,0 0 32,-6 0 0,6 0 0,0 0 32,-7 0-64,1 0 0,-1 0 0,7 0 0,0 0 0,-7 0 0,7 0 0,0 0 0,0 0 0,-6 0 0,6-7 0,0 7 0,-7-6 0,7 6 0,-6 0 0,6 0 0,0 0 0,0 0 0,-7-7-64,7 7-32,0 0-32,0 0 64,0 0 32,0 0 32,0 0-32,0-6 32,0 6 0,0 0-32,0-7 0,0 7 0,0-7-1,0 7-31,0-6 0,0 6 0,0-7 64,0 7-32,0 0 0,0-6 0,0 6 32,7 0-32,-7-7 0,0 7 32,6 0-128,1 0 32,-1 0 64,1 0 0,0 7 0,-1-7 32,-6 6 0,7-6 0,-7 7-32,0-1 0,0 1 32,0 0 0,0-1 0,0 1 0,0-7 0,0 6-32,0 1 0,0-7 32,0 6 0,-7-6 32,1 7-32,6-7 0,-7 0 64,0 0-64,1 0 32,-1 0 0,1 0 32,-1 0 0,7-7-64,-6 7 0,6-6 0,-7 6 0,7-7 32,0 1-32,0 6 0,0-7-32,0 1-32,0-1 32,0 7-64,7-7 64,-1 1 0,1-1 32,-1 1-32,1 6 32,-1 0-32,1 0-96,0 0 96,-7 0 0,6 0-1,1 0 33,-7 6-32,6 1 0,-6-1 32,0 1 0,0 0 0,0-1 0,0 1 32,0-1-32,0 1 32,0-7-32,-6 6 33,6-6-1,-7 7 32,1-7-32,-1 0 32,0 0-32,1 0 0,-1 0 32,1 0-64,-1-7 32,7 7 0,-6 0-32,6-6 0,-7 6 0,7-7 32,0 7 0,0-6-32,0 6 64,0-7-64,0 7 0,0-6 0,0-1-64,0 7 32,0-7 0,7 7 32,-7 0-64,6 0 0,1 0-32,-7 0 96,6 0-32,-6 0 32,0 0-32,7 0 32,-7 0 32,0 0-32,0 0 0,0 7 0,0-7 0,0 0-641,0 0-1025,0 0-928,0 0-2435,0 0-5060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6:00:16.9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53 7 3972,'0'0'4484,"0"0"-801,0 0-928,0 0-545,0 0-736,0 0-417,0 0-385,0 0-63,0 0-193,0 0-128,0 0-63,0 0 351,0 7 193,-7-1 0,7-6-33,-7 7-223,7-1-129,0 1-128,-6 0-63,6-1-1,0-6 0,-7 7 0,7-1-96,-6-6 32,6 7-96,-7-7 0,7 7-32,0-7 0,0 6 0,0-6 0,-6 7 32,6-7 1,0 0-33,0 6-33,0-6 33,0 7 0,-7-7 0,7 6 33,0 1-33,0-7 0,0 7-33,0-1 33,0-6 0,0 7 0,0-7 33,0 6-33,0-6-33,0 7 33,0 0 0,7-1-32,-7-6 32,6 0 0,-6 7 0,7-7 0,-7 0 0,0 0-32,0 0 32,6 0-32,-6 0 32,7 0 0,-7 0 0,6 0 0,-6 0 0,7 0 0,-7 0 0,7 0 0,-7-7 0,0 7 0,0 0 32,6-6 0,-6-1 0,0-6-32,0 6 33,0 1-33,0 6 0,0-7 0,0 7 32,0-7-32,0 7 0,7 0 0,-7-6-32,0 6 32,0 0 32,0-7-32,0 7 32,0-6 0,0-1 0,0 7-32,0-6 0,0-1 0,0 7 0,0-7 0,0 7 0,0-6 0,0 6 0,0-7 0,-7 7 0,7-6 0,0 6 0,0 0 0,0 0 0,0-7 0,0 7 0,0 0 0,0 0 0,0-7-32,0 7 32,0 0 0,0-6 32,0-1-32,0 7 0,0-6 0,0 6 32,0 0-32,-6 0 0,6 0 0,0 0 0,0 0 0,0 0 0,0 0 64,0 0 64,0 0 32,0 0-128,0 0-32,0 0 0,0 0-32,0 0 32,0 0-64,0 0 32,0 0-32,0 6 32,0 1 0,0 6 32,-7 0 0,7-6 0,0 6 0,-7-6 0,7-1 0,-6 1 0,6-1-64,0 1-96,-7-1 96,7-6-97,-6 7 161,6 0-96,0-7 32,0 6 32,-7-6 32,7 0-64,0 0 64,0 7-96,0-7 64,0 0-32,0 6-32,0-6-32,0 0 0,0 0-33,0 0 1,0 0-96,7 0 96,-7 0 64,6 0 64,1 0 0,-7 0 32,6-6 0,-6-1 0,7 7 0,-7-6 0,7 6-32,-7 0 32,0 0-32,0 0-32,0 0 32,0 0 32,0 0 0,0 0 0,0 0 32,0 0 0,0 0 0,0 0 32,0 0-32,0 0 0,0 0-32,0 0 32,0 0-32,0 0 0,0 0-32,0 0-32,0 0-32,0 0 64,0 0 32,0 0-32,0 0 32,0 0-32,0 0-32,0 0 64,0 0 0,0 0 0,0 0 0,0 0 0,0 0 0,0 0 0,0 0 0,0 0 32,0 0-32,0 0 0,0 0 0,0 0 0,0 0 0,0 0 32,0 0-32,0 0 32,0-7-32,0 7 32,6-13 0,-6 13 0,0-7 0,0 1-32,0 6 0,0 0 0,0 0-32,0 0 32,0 0-32,0 0 32,0 0-64,0 0 0,0 0 32,0 0-65,0 0 65,7 0 32,-7 0 0,0 0 0,0 0 0,0 6 32,0-6-32,0 7 0,0-1 32,0 1-32,6 0 0,-6-1 0,0 1 0,0-7 0,7 6 0,-7-6 0,0 0 0,0 7 97,0-7 127,0 0 32,0 0-64,0 0-96,0 7-96,-7-7 0,7 0-32,0 6 32,0-6-32,0 0 32,0 7 0,-6-7 32,6 0-32,0 0 32,0 0 32,0 0 32,-7 0 1,7 0-33,0 0 0,0 0-32,0 0 0,0 0-32,-6 0 0,6 0 0,0 0 32,-7 0 0,7 0 0,0 0-32,-7 0 32,7 0-32,0 0 0,-6-7 0,6 7 0,0 0 0,0-6 32,0 6-32,0 0 0,0 0-32,0-7 32,0 7 0,0 0-32,0-7 0,0 7 32,0-6 0,0 6-32,0-7 0,0 7-32,6 0 32,-6-6 0,7 6 0,-7-7 32,0 7 0,7 0 32,-7-7-32,0 7 32,0 0-32,0-6 32,0-1-32,0 7 0,0 0 0,0-6-32,0 6 0,0 0 0,6 0 32,-6 0-65,0 0 33,0 0 0,0 0 32,0 0 0,0-7 32,0 7-32,0 0 32,0 0-32,0 0-32,0 0 32,0 0-64,0 0 32,0 0-32,7 0 64,-7 0 0,0 0 0,0 0-64,0 0-64,0 0 128,0 0 0,0 0 0,0 7 32,0-7-32,6 0 0,-6 6 0,0-6 0,0 0 0,0 7 0,0-7 64,0 0 32,0 6 96,0-6-95,0 7-33,0-7-32,0 7 0,0-1 0,0-6-32,0 0-32,0 7 32,0-7 0,0 0 0,0 0 0,0 0 0,0 0 0,0 6 32,0-6 0,0 0 0,0 7-32,0-7 0,0 0 0,0 0 0,0 0 32,-6 7-32,6-7 0,0 0 0,0 6 0,0-6 0,0 0 0,0 0 0,0 0 0,0 0 0,-7 0-64,7 0 32,0 0 0,0 0 0,0 0-64,0 0-33,0 0 65,0 0 32,0 0 32,0 0-32,0 0-96,0 0 64,0 0 32,0 0 0,0 0-32,0 0 64,7-6 0,-1-1-32,1 0 32,-7 7 0,6-6 0,-6 6 0,0 0 32,0 0-32,0-7 32,0 7-32,0-6 0,0-1 32,0 7-32,0-7 0,0 1 0,0-1 32,0 1-32,0-1 32,0 7-32,0-6 32,0 6 32,0 0 32,0-7-64,0 7-32,0 0 32,0 0-64,0 0 32,-6 0-32,6 0 32,0-7 0,0 7 32,0 0-32,0 0 32,-7-6-32,7 6 0,0-7 0,0 7 0,0 0 0,0 0 0,0 0 0,0 0-64,0 0 64,0 0 0,0 0 0,0 0 0,0 0 32,0 0-32,0 0 32,0 0-32,0-6 0,0 6 0,0 0 32,-6 0 0,6 0 0,0 0 65,0-7-33,0 7-32,0-7 0,0 7-32,-7 0 0,7 0 32,0-6 32,0 6 64,0 0 64,-6 0-32,6-7-64,0 7 97,0 0-161,-7-6 32,7 6-64,0 0 32,0 0 0,0 0 0,0 0 32,0 0 0,0 0 0,0 0 0,0 0 0,0-7 0,0 7 64,0 0-32,0 0 64,0 0-63,0 0-33,0 0-32,0 0 0,0 0-32,0 0 0,0 0-32,0 0 32,0 0-64,0 0 32,0 0-225,0-6-351,0 6-353,0 0-384,0 0-417,0 0-1153,0 0-2242,0 0-3459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6:00:19.32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59 7 3299,'0'-7'2370,"0"7"65,0 0 191,0 0-63,0 0-1,0 0-448,0 0-480,0 0-513,0 0-353,0 0-287,-7 0 191,1 7 161,-1 6-96,1-6-96,-7-1-97,6 7-224,1-6-127,6 0-65,-7-1-64,7 1-64,0-1 0,0 7 0,0-6 0,0 6 32,0-6 0,0 6 0,0-7-32,7-6 0,-7 7 0,0-7 0,0 0-32,0 0 32,0 0 0,0 0 0,6 0-32,1 0 0,-1 0 32,1 0 0,-1 0 32,1 0-64,-1 0 32,1 0-32,0 0 32,-1 0 0,-6 0 0,7-7 0,-7 7 0,0-6 32,6-1-64,-6 7 64,0-6-32,0-1 0,0 0 32,0 1-32,0-1 32,0 1-32,0-1 0,0 1 0,0-7 0,0 6 32,0 0-32,0 1 0,0-1 0,0 7 0,0-6 0,0 6 0,-6 0 0,6 0 0,0 0 32,0 0-32,0-7 0,0 7 0,-7-6 0,7 6 0,0-7 0,0 7 0,-6 0 0,6 0 0,0 0 0,0-7 0,0 7 0,0 0 0,0 0 0,0 0 0,0 0 32,0 0 0,0 0-32,0 0 0,0 0 64,0 0-64,0 7-32,0 0-32,-7-1 32,7 1 32,0 6 0,0 0 0,-7-6 0,7 6 0,-6-7 0,6 1 32,-7-1-32,7-6 0,0 0 0,0 0 0,0 7 64,0-7-32,-6 0-32,6 0 0,0 0 0,-7 0 0,7 0-64,0 0 32,0 0-32,0 0-96,0-7-65,0 1 1,0-1 128,0 1 64,0-1 32,0-6-96,0 13 96,7-7-96,-7 1 64,6 6-32,-6 0 0,7 0 32,-7 0-32,6 0-32,-6 0 64,0 6 0,7 1 32,-7 0 32,0-1 32,0 1 0,0-1 64,-7 1 0,1-1-32,-1 1-32,1-1-32,6-6-32,0 0 32,0 0 0,0 0 64,0 0 0,0 0-32,0 0-64,0 0 0,0 0-32,0 0 32,0 0-32,0 0-32,0 0 0,0 0-64,0 0 32,0 7 96,0-7-96,0 0 96,0 0 0,0 7 0,0-7 0,0 0 32,0 6-32,0-6 64,6 7-32,-6-7 0,0 0 32,0 0-64,0 0 32,0 0 64,0 0 32,0 0-32,7 0-64,-7 0 1,6 0 31,1 0-64,-7 0-97,7 0-95,-7 0-128,6 6-481,-6-6-32,0 0-704,0 0-2403,0 0-5028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6:02:24.57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66 1 32,'0'0'1730,"0"0"-513,0 0-288,0 0-417,0 0-352,0 0-160,0 0-416,0 0-481,0 0-32,0 0 257,0 0 672,0 0 352,0 0 481,0 0 320,0 0 32,0 0-32,0 0-96,0 0-128,0 0-160,0 0-161,0 0 97,0 0-65,0 0-127,0 0 96,0 0 319,0 0 129,0 0 32,0 0-160,0 0-192,0 0-128,0 0-129,0 0-64,0 0-159,0 0-65,0 0-160,0 0-32,0 0 0,-32 0 64,32 0-128,-33 32 128,33-32 0,0 0-64,0 0-64,0 0-32,0 0 64,0 33 32,0-33 0,0 0 0,0 0-32,0 32 32,0-32 64,0 33-64,33-33 0,-33 33-32,32-33 32,-32 0 0,0 32 0,0-32 0,33 33 0,-33-33 0,0 0-32,33 32 32,-33-32 0,0 0 0,0 0 0,0 0-32,0 0 32,0 33 0,0-33 32,0 0-32,0 0-32,0 0 32,0 0 0,0 32 0,0-32 0,0 0 0,0 33 0,0-33-32,0 0 32,-33 0 0,33 33 32,0-33 0,0 0-32,-33 32 64,33-32 32,0 33-96,-32-33 64,32 0-64,0 0 0,0 0 32,-33 0-32,33 0-32,0 0-96,0 0-449,0 0-1056,0 0-2755,0 0-4549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6:02:25.5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164 1 2787,'0'0'2146,"0"0"-801,0 0-128,0 0-512,0 0-33,0 0 257,0 0-256,-65 98-65,65-98-63,0 32 32,0-32-193,0 33 128,0-33-127,0 32 191,0-32 97,0 0-129,0 33 33,0-33-97,0 0-63,0 32-161,0-32-192,0 0 0,32 33 0,-32-33-32,0 0 0,0 0 0,0 0 0,0 32-32,0-32-32,0 33 32,0-1 0,0-32 0,0 33 32,0-1-32,0 1 0,0-33 32,0 0 0,0 0 129,0 0 447,0 0 33,0 0-257,-32 0-192,32 32-192,-33-32 32,0 0-32,33 0 0,-32 0-64,32 0-993,0 33-1057,0-33-2626,0 0-3908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6:02:26.63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99 1 3267,'0'0'2787,"0"0"-97,0 0-416,0 0-896,0 0-193,0 0 128,0 0-608,-65 65-161,65-32-31,0-1 159,0 1-31,0-1-353,0 1-64,0-1 1,0 1-161,0-33-32,0 33-32,32-1 64,-32 1-64,33-1-96,-33-32-128,32 33 31,-32-33 1,0 0 160,0 32 0,0-32 0,0 0 32,0 33-32,0-33 32,0 33 0,0-1 32,0 1-32,0-33 32,0 32 32,0-32 64,0 0 0,-32 33 33,32-33 31,0 0-64,-33 0 32,33 0-32,0 32-128,-32-32-32,32 0-160,-33 33-545,33-33-320,0 0-2018,0 0-2562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2:48.196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94 6822,'0'0'2082,"0"0"-512,0 0 63,0 0 1,0 0-577,0 0-96,0 0 192,7-7-96,-1 7-352,0 0-33,-6 0-63,6 0-321,1 0-192,5-6-32,-6 6 0,7 0-64,-1 0 0,1 0-224,0 0-320,-1 0-65,1 0 65,-1 0 223,-6 0-63,7 0 32,-7 0 127,1 0 65,-1 0-32,6 0-64,-12 0-65,7 0-159,-1 0 128,-6 0 31,6 0 97,-6 0-32,0 0 128,0 0 32,0 0 96,0 0 32,0 0 64,0 0 192,0 0-160,0 0 193,0 0-193,0 0 32,0 0-96,0 0-64,0 0 0,0 0-96,0 0-96,0 0 95,0 0 97,0 0-32,0 0 32,6 0 0,-6 0-32,0 0 32,0 0-64,0 0 32,7 0 0,-7 0-192,6 0-64,-6 0 32,6 0 31,-6 0-447,0 0 415,6 0-191,-6 0 416,7 0-160,-7 0 160,0 0 32,0 6 0,6-6 0,-6 0 0,6 0 32,1 0-32,-1 0 0,0 0 0,0 0 0,1 0-32,-1 0-128,0 0-129,-6 7 65,6-7 32,1 0-64,-7 0 96,0 0 64,6 0 31,-6 0 33,0 0 32,0 0 0,0 0 0,0 0 0,6 0 0,-6 0 0,0 0 0,0 0 0,7 0 0,-7 0 0,6 0 0,-6 0 32,0 0-32,6 0-32,-6 0-64,6-7-96,-6 7-288,7-6-97,-7 6-192,6-6 161,0 0 127,0 0 289,-6 6 160,7-7 32,-7 7 0,0-6 0,6 0 0,-6 6-32,6-6-96,-6-1-160,6 7-289,1-6-928,-7 6 672,6-6 224,-6 6 193,6 0-96,1 0 287,-7-6 225,6 6 32,0 0 32,0 0-32,1-6 257,-1 6-289,0-7 0,-6 7 32,6 0-32,-6 0 256,0 0 160,0 0 513,0 0-480,0 0 191,0 0-351,0 0-289,0 0-1410,0 0-2754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2:48.197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0 176 769,'0'0'1986,"0"0"-129,0 0 1,0 0-128,0 0-97,0 0-255,0 0-257,6 0-385,1 0-63,-7 0-96,6 0-65,-6 0 193,6 0-353,-6 0 32,6 0 65,-6 0-129,0 0-160,7 0 97,-7 0-65,6 0 0,-6 0 0,6 0 0,-6 0-32,7 0-31,-1 0-97,0 0 64,-6 0-64,6 0 128,1 0 32,-1 0 64,-6 0-32,6 0-63,-6 0-33,6 0-32,-6 0 0,0 0 0,7 0-96,-1 0 96,0 0-32,1 0-32,-7-7 0,12 7-32,-6 0 32,1 0-32,-1-6 0,0 6 0,0 0 0,1 0 0,-1 0 0,-6 0 0,6 0 0,1-6 0,-1 6 0,0 0-32,0 0 0,1 0 32,-1-6 0,-6 6 0,12 0-64,-12 0 64,13-7-32,-7 7-32,1-6-32,-1 6 32,0 0-32,0 0 32,1-6 0,-7 6 32,6 0 0,-6 0 0,6 0-32,-6 0-1,6 0 1,1 0 64,-1 0 0,-6 0 0,6 0 0,1 0 0,-1 0 0,-6 0 0,6-6 0,-6 6 0,6 0 0,1 0 0,-7 0 0,6 0 0,-6 0-32,0 0 32,6 0 0,-6 0 0,6 0 0,-6 0 0,7-7 0,-7 7 0,6 0 0,-6 0 0,0 0 0,6 0 0,-6 0 0,7 0 0,-7 0 0,6 0 0,0 0 32,0-6-32,-6 6 32,7 0-32,-1-6 0,0 6 0,-6 0-32,6 0 32,-6 0 0,7 0 0,-1 0 0,0 0 0,1 0 32,-7 0-32,6-7 0,0 7 0,-6 0 32,6 0-32,1 0 0,-7 0 0,0-6 32,6 6-32,-6 0 0,0 0 33,0 0-33,6 0 0,-6 0 0,6-6 0,1 6 0,-1 0 0,0 0 0,1 0 0,-7 0 0,6 0 0,-6 0 0,6 0 0,-6-6 0,0 6 0,6 0 0,-6 0 0,7 0 0,-7 0 0,6 0 0,-6-7 0,6 7-33,0 0 33,-6 0 0,0 0 0,7 0 0,-7 0 0,0 0-32,0 0 64,6 0-64,-6 0 64,0 0-32,6 0 0,-6-6 0,7 6-32,-1 0 32,-6 0 0,6-6 0,-6 6 0,6 0 0,-6 0 0,7-7 0,-1 7 0,-6 0 0,6-6 0,-6 6-32,6 0 32,1-6-32,-7 6 0,0 0 0,0 0 32,6 0 0,-6 0-32,0 0 64,0 0-64,0-6 32,6 6 0,-6 0 0,0 0 0,0 0 0,0 0 0,7 0 0,-7 0 0,0 0 0,0 0-32,0 0 32,0 0-32,0 0 32,6-7 0,-6 7 0,0 0 0,6 0 0,-6 0 0,6-6 0,-6 6 32,0 0-32,7 0-32,-7 0 32,0 0-32,0 0 32,6 0-32,-6-6 32,0 6 0,0 0 0,6 0 32,-6 0-32,0 0 0,0 0 32,0 0-32,0 0 0,0-6 0,0 6 0,6 0 0,-6 0-32,0 0 32,0-7 0,7 7 0,-7 0 0,0 0 32,0 0-32,0-6 32,0 6-32,6 0 0,-6 0-32,0 0 32,0 0-32,0 0 32,0 0 0,0 0 0,0 0-32,0 0 32,0 0 0,0 0 0,0 0 0,0 0 0,0 0-64,0 0 32,0 0 64,0 0-32,0 0 0,0 0 0,0 0 0,0 0 32,0 0-32,0 0 0,0 0 0,0 0 0,0 0 0,0 0 0,0 0 32,0 0 0,0 0-32,0 0 0,0 0-32,0 0 0,0 0 32,0 0 0,0 0 0,-6 0 0,6 0 0,0 0 32,-7 0-32,7 6 0,0-6 32,0 0-32,0 0 64,-6 0 32,6 0 129,0 0 31,0 0-32,-6 7 64,6-7 1,-6 0-33,6 6-160,-7-6-64,1 6-32,0-6 0,6 6 64,-6-6-64,6 0 0,-7 0 0,7 7 0,0-7 0,0 0 0,0 0 0,0 0 0,-6 0 0,6 6 0,0-6 0,-6 0 0,6 0 0,-7 6 0,7-6 0,-6 6 0,0 1 0,6-1 0,-6-6 0,-1 6 0,7-6 0,-6 7 0,6-7 0,-6 6 0,6-6 0,0 0 0,-6 6 32,-1-6-32,1 0 0,0 6-32,-1 1 32,-5-7 0,-1 6 0,1 0-64,-1 1 0,1-1 0,-1 0 0,1-6-64,-1 6 0,7 1-33,-7-7 129,7 6 0,0 0 32,-7-6-32,7 6 32,0-6 0,-1 7 0,7-7 0,-6 0 0,6 6-32,0-6-32,-6 0 32,6 0-32,0 0 0,0 0 32,0 0-160,0 6-193,6-6 193,0 0 128,1 0 64,5 0 32,-6 0 0,13 0 96,-6-6 1,6 6-65,-7-6-32,7-1-32,-6 1 32,5 6-32,1-6 0,-6 0 32,6 6-32,-7-7 0,-6 7-32,7-6 32,-7 6 0,0 0 0,1 0-32,-7 0 32,6 0 0,-6 0 0,6 0 0,-6 0 0,0 0 0,7-6 0,-7 6-129,6 0 33,-6 0 64,6 0 0,-6 0-64,0 0 64,6 0 32,-6 0 0,0 0-32,0 0 64,7 0-32,-7 0 0,0 0-32,0 0 32,0 0-32,0 0 0,0 0 32,0 0 0,0 0 64,0 0 64,0 0-64,0 0-64,0 0 64,0 0-64,0 0 0,0 0 0,0 0-32,0 0-32,0 0 64,0 0-32,0 0 32,0 0 32,0 0 0,0 0 0,0 6 64,0-6-96,0 0 65,0 0-65,0 0 0,0 6 64,0-6 32,0 7 0,0-7 32,-7 6-32,7-6 0,0 6 32,0 0-128,0-6 64,0 7-32,0-1 32,0 0 0,0-6 97,-6 7-33,6-7 32,0 6 0,0-6-64,0 6-32,0 0 0,0 1-32,0-1 96,-6-6-64,6 6 0,0 1 33,0-1-65,0 0 0,0 0 352,0 1-224,0-1-64,0 0-64,0 0 64,0 1 32,0-1-31,0 0-33,0 1 64,0-1 32,0 0 0,0 0 32,0 1 0,0-1 1,0 0-65,0-6-96,0 7 32,0-1-32,0 0-32,0 0 32,0 1-32,0 5 0,0-6 64,0 7 128,0-7-128,0 1 96,0-1-32,0 0-31,0-6-33,0 6 0,0 1-32,0-1 0,-6 0-32,6 7 0,0-7 32,0 7 32,0-7 0,0-6 64,0 6-96,0-6 96,0 0-32,0 0 128,0 0 129,0 0 31,0 0-128,0 0-95,0 0-97,0 0-32,0 0-32,0-6-64,0 0 64,0-7-64,0 7 31,0-7-95,0 7 64,0-7-96,0 7 32,0-6 32,0-1-64,0 7 0,0-7-1,0 7 33,0 0-96,0-1 96,0 1-32,0 6 128,0-6 32,0 6 0,0 0 0,0 0 0,0-6 32,0 6-32,0 0 0,0-7 0,0 1 0,0 6 0,0-6-32,0 6 32,0-7 0,0 7 32,0-6-32,0 6 0,0 0-64,0-6 32,0 6-96,0 0 96,-7 0-64,7 0-1,0 0 33,0 0 32,-6 0 0,6 0 32,0 0-64,-6 0-64,-1 0 96,-5 6 0,6-6-32,-1 6 32,1 1-32,-6-1 32,5-6 32,-5 6-64,5 1 32,1-7-96,0 6 96,-7 0 0,13-6 32,-6 6 0,-6-6 0,12 0 0,-7 0 0,1 0 32,6 0 0,-6 0-32,-1 0 0,1 0 0,0 7 0,6-7 0,-6 0 0,-1 0 0,1 0 0,0 0 0,0 0 0,-1 0 32,1 0-32,0 0 0,-1 0 0,7 0 32,-6 0-32,0 0 0,0 0 0,-1 0 32,-5 0-32,6 0 0,-1 0 0,-5 0 0,-1 0 0,1 0 32,-1 0-32,-6 0 0,7 0 0,5 0 0,-5 0 0,6 0 32,-7 0-32,7 0 32,0 0 128,-1 0 0,-5 0-64,5 0-64,1 0 0,0 0-32,-7 0 0,7 0 0,6 0 0,-6 0 0,0-7 0,-1 7 0,1 0 0,0 0 0,-1 0-32,1 0 32,0 0 0,0 0-32,-1 0 32,1 0 0,6 0 0,-6 0-32,6 0 32,0 0 0,-6 0 0,6 0 32,0 0-32,-7 0-32,1 0 32,0 0 0,6-6-64,-7 6-32,1 0 0,6 0 32,0 0 32,-6 0 32,6 0 0,0 0 0,0 0 0,0 0 0,0 0 0,0 0 0,0 0-32,0 0 32,0 0 0,0 0 0,0 0 0,0 0 0,0 0 32,0 0-32,0 0 0,0 0-64,0 0 64,6 6 0,0 1 0,1-1 64,-1 0 32,0 0 0,1 1 128,5-1 33,-6 0-97,7 1 0,-1-1-64,-5-6 32,5 6 0,-5 0 0,5-6-64,-6 7-32,1-1 32,-1 0-64,0 1 32,0-7-32,7 6 0,-7 0 33,1-6-1,-1 6-32,0-6 32,0 0 0,1 7 0,-1-7 0,6 0 32,-5 0-32,-1 6 0,7-6-32,-7 0 64,6 0-32,1 0 0,-7 0 0,7 0 32,-1 0-32,-5 0 0,5 0-32,1 0 0,-1-6 0,1 6 0,-7 0 0,7 0 0,-7 0 0,0 0 0,0 0 0,1 0 0,-1 0 0,0 0 0,0 0 0,1 0 0,-1-7 32,0 7 0,7 0-32,-7-6 0,0 6 0,1 0 0,-1 0 0,0 0-32,0 0 32,-6 0-32,7 0 0,-1 0 32,-6 0 0,6 0 0,-6 0 0,7 0 0,-7 0 32,6 0-32,-6 0 0,0 0 32,0 0-32,6 0 0,-6 0 0,6 0 0,1 0-32,-7 0 32,6 0 0,-6 0 0,6 0-32,-6-6 32,6 6 0,-6 0 0,7 0 0,-7 0 0,0 0 0,0 0-32,0 0 32,0 0 0,0 0 0,0 0 0,0 0 0,0 0-64,-7 6 32,1-6 0,0 6 32,0 1-32,-7-1 32,7 0 0,-7 0 0,7 7-32,-7-7 64,1-6-32,-1 7 0,7-1 0,-6-6 0,5 6 0,1-6 0,-7 6 32,7-6-32,0 7 0,-7-7 0,7 0 0,-6 0 0,5 0 0,-5 6 0,5-6 0,1 0 32,0 0-32,0 0 0,-1 0 0,1 0 0,-6 0 0,5 6 32,1-6-32,-7 0 0,7 0 0,0 0 0,-7 0 0,7 0 0,-6 0 0,5 0-32,-5 0 32,5 0-32,1 0 32,0 0 0,0 0 0,-1 0 0,1 0 0,0 6 0,0-6-32,-7 0 32,7 0 0,-1 0-32,7 0 32,0 0 0,-6 0-32,6 0 0,-6 0-32,6 0 32,-6 0 32,-1 0 0,7 0-32,-6 0 32,6 0 0,0 0 0,0 0 0,-6 0 0,6 0 0,0 0 0,-6 7 0,6-7 0,-7 0-32,7 0 32,-6 0 0,6 0 0,0 0 0,-6 0 0,-1 0 0,7 0-193,-6 0 161,6 0 0,-6 0 32,6 0 0,-6 6-32,6-6 32,0 0-32,-7 0 32,7 0 0,0 0-128,-6 0 128,6 0-32,0 0 32,0 0 0,0 0 0,0 0 0,0 0 0,0 0 0,0 0 0,0 0 0,0 0-32,0 0 32,0 0-64,0 0 0,0 6 0,6-6 64,1 7 96,-1-7 64,0 6 128,7 0-31,-1 0 63,1-6-96,-1 7 64,1-7-63,6 0-97,-7 0-96,-5 6 128,5-6-128,-6 0 0,1 6 0,-1-6-32,6 7 32,-5-1-32,-7-6 32,6 6 0,0-6 0,1 6 0,-1-6-32,0 7 96,7-7-64,-7 0 0,0 0 0,7 0 0,-1 0 33,-5 0-65,5 0 32,-6 0-32,1 0-32,5 0 32,-6 0 0,7 6 0,0-6 0,-7 6-33,6-6 33,-5 0 33,-1 6-33,6-6 0,-5 0 0,-7 0 32,6 0-32,-6 0 32,0 0-32,6 0 0,1 0 0,-7 0 0,6 0 0,0 0 32,-6 0-32,6 0 0,-6 0 32,7 0-32,-1 0 32,0 0-32,-6 0-32,6 0 32,1 0 0,-1 0 0,0 0 0,-6 0 0,7 0 0,-1 0 0,-6 0 32,6 0-32,0 0 32,1 0-32,-1 0 0,-6 0 0,6 0 0,0 0 0,1 0 0,-7 0 0,6 0 0,0 0 0,-6 0 0,7 0 0,-7 0 0,0 0 32,0 0-32,0 0 0,6 0 0,-6 0 0,0 0-32,0 0 32,6 0 0,-6 0 0,0 0 0,0 0 0,0 0 0,0 0-32,6 0 0,-6 0-64,0 0-1,0 0 33,0 0 64,7 0 0,-7 0 0,0 0 0,0 0 32,0 0-32,0 0 0,0 0 0,0 0 0,0 0-32,0 7 32,0-7 0,0 0 0,0 0 0,0 0 32,0 0 0,0 0 33,0 6-1,0-6-32,-7 0 0,7 0 0,-6 0 0,6 6 0,-6-6 64,0 0-32,-1 0 0,1 0 0,0 7-64,6-7 32,-7 0 0,1 6-32,0-6 32,0 0 0,-1 6-32,1-6 0,0 0 0,6 6 0,-6-6 0,-1 0 0,1 0 0,0 7 0,-1-7 32,7 0 0,-6 0-32,0 0 0,0 0 0,-1 0 32,7 0-32,-12 6 0,6-6 0,-7 0 0,7 6 0,-7-6 0,7 0 0,0 0 0,-1 7 0,-5-7 0,6 0 0,-7 0 0,7 0 0,-7 6 32,7-6-32,0 0 0,-1 0 0,7 0 0,-6 0 0,0 0 0,0 0 0,-1 0 0,1 0 0,0 0 0,-7 0 0,7 0 0,0 0 0,-7 0 0,7 0 0,-7 0 0,7 0 0,0 0 0,-1 0-32,1 0 32,0 0 0,-7 0 0,7 0-32,0 0 32,-7 0 0,7 0 0,0 0 0,-1 0 0,1 0 0,6 0 0,-6 0 0,6 0 32,0 0-32,-6 0 0,6 0 32,0 0-32,-7 0 0,7 0 0,0-6 0,-6 6 0,6 0 0,-6 0 0,6 0 0,0 0 0,0 0-32,0 0 0,0 0 32,0 0 0,0 0-32,0 0 32,0 0 32,0 0-32,0 0 0,0 0 0,-6 0 0,6 0 0,-7 0 0,1 0 0,6 0 0,0 0 0,0 0-32,-6 0 32,6 0 0,0 0 0,0 0-32,0 0 0,0 0-32,0 0 32,0 0-64,0 6-32,0-6 128,6 6 0,0 0 0,-6-6 32,13 7 32,-7-1 64,7 0 64,-7-6-32,6 6 33,1 1-129,0-1 32,-1 0 32,1-6-32,-1 7 32,1-1-64,-1-6-32,1 6 32,-7-6-64,7 6 32,-7 1-32,6-7 0,-5 6 32,-1-6-32,0 6 0,1-6-32,-1 7 32,0-7 0,0 0 32,1 0 0,-1 0-32,0 0 0,0 6 0,1-6 0,-1 0 32,0 0-32,7 0 0,-7 0 0,0 0 32,7 0 0,-7 0-32,7 0 0,-7 0 0,0 0 0,1 0-32,-1 0 32,0 0 32,0 0-32,-6 6 0,0-6 0,7 0 0,-7 0 32,0 0-32,0 0 32,0 0-32,6 0-32,-6 0 32,6 0 0,-6 0 0,6 0 0,-6 0 0,7 0 32,-7 0-32,6 0 0,0 0 0,-6 0 0,7 0 0,-7 0 0,0 0 0,6 0 32,-6 0-64,0 0 32,0 0 0,6 0 0,-6 0 32,0 0-32,0 0 0,6 0 0,1 0 0,-7 6 0,6-6 0,0 0 0,0 0 0,1 7 32,-1-7-32,0 0 0,-6 0 0,0 0 0,0 0 0,0 0 0,7 0 0,-7 0 0,0 0 0,0 0 0,0 0 0,0 0 0,0 0 0,0 0 0,0 0 0,0 0 0,0 0 0,0 0 32,0 0-32,0 0 0,0 0 0,0 0 0,0 0-32,0 0 32,6 0 0,-6 6 0,0-6 0,0 0 0,0 0 32,0 0-32,0 0 0,0 0 0,0 0 0,0 0 33,0 0-1,0 0 64,0 6 0,0-6 64,0 0-32,0 6-32,-6-6 0,-1 7 0,1-7 0,6 6 0,-13-6 1,7 6-1,0-6-64,-7 7 32,7-7-32,0 6 0,0-6-32,-1 6 32,1-6-32,0 6 0,-7-6 32,7 7 0,0-7 0,-1 0-32,1 6 32,-6-6 32,5 0-32,1 0 0,0 0 0,-1 0 0,1 6 0,0-6 32,-7 0-32,7 0-32,0 0 32,0 0 32,-1 7-32,1-7 0,0 0-32,-1 0 32,-5 0 0,6 0-32,-7 0 65,7 0-65,-7 0 0,7 0 0,-7 0 32,7 0-32,6 0 0,-6 0 0,0 0 0,6 0 32,-7 0-32,7 0 0,-6 0 0,6 0 0,-6 0 0,0 0 0,6 0 0,-7 0 0,1 0 0,0 0 0,-1 0-32,1-7 32,0 7 0,0 0 32,-1-6-64,7 6 32,-6 0 0,6-6 0,-6 6 32,6 0-64,-6 0 32,-1 0 0,7 0 0,-6-7 0,-7 7 0,13 0 0,-6-6 0,0 6 0,0 0 0,6 0-32,-7-6 32,7 6-33,0 0 33,-6 0 0,6-6 0,-6 6 0,6 0-32,0 0 0,0 0 32,0 0-32,0 0 32,0 0 0,0 0 0,0 0 0,0 0 0,0 0 32,0 0-32,-6 0 0,6-7 0,0 7 0,-7 0 0,7 0 0,0-6 0,-6 6 0,6 0 0,0 0 0,0 0 0,0 0 32,0 0-64,0 0 0,0 0 32,0 0-64,0 0-32,0 0-32,0 0 32,0 0 64,0 0-32,0 0-737,0 0-1185,0-6-1569,0 6-2114,0 0-9482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2:48.198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19 271 769,'0'0'512,"0"0"513,0 0-32,0 0 64,0 0-96,0 0-32,0 0 224,0 0-160,0 0 320,0 0-256,0 0-128,0 0-192,0 0-161,0 0-95,0 0-1,0 0-127,0 0-97,0 0 32,0 0 128,0 0 97,0 0 31,0 0 33,0 0-161,0 0-95,0 0-129,0 0-64,0 0-96,0 0 32,0 0-64,0 0 0,0 0 0,0 0 32,0 0-32,0 0 0,0 0 0,0 0 0,0 0-96,0 0 96,0 0 0,0 0 32,0 0 0,0 0 0,0 0-32,0 0 0,0 0-32,0 0 32,0 0 0,0 0 0,0 0 0,0 0 0,0 0-32,0 0 0,0 0 0,0 0 32,0 0-64,0-7 64,0 7 64,0 0-64,0 0 0,0 0 0,0 0 0,0 0-64,0 0 32,0 0 0,0 0-32,0 0 0,0 0-32,0 0 32,0 0 0,6-6 32,-6 6-33,0 0 33,0 0 32,0 0-32,0 0 32,0 0 0,0 0 0,0 0 0,0 0 32,0 0-32,0 0 32,0 0-32,0 0 0,0 0 32,0 0-32,6-6 33,-6 6-33,0 0-33,0 0 33,0 0 0,0 0 0,0 0-32,0 0-32,0 0 0,0 0-32,0 0-256,0 0 288,0 0 64,0 0 0,0 0 64,0 0 32,0 0-64,0 0 96,0 0-32,0 0-64,0 0-32,0 0 0,0 0 0,0 0 0,0 0 64,0-6 0,0 6 32,0 0-96,0 0 33,0 0-33,0 0 0,0 0 0,0 0 0,0 0 0,0 0 0,0 0 32,0 0-32,0 0 0,0-7 0,0 7 0,0-6 0,0 6 0,0 0 0,0-6 0,0 6 32,0 0-32,0 0 0,0 0 0,0 0 64,0 0-32,0-7-32,0 7 0,0 0 32,0 0 0,0 0 128,0-6-32,0 6-128,0 0 0,0 0 96,0 0 64,0-6-32,0 6 33,0 0-33,0 0 96,0 0-224,0-6 0,0 6 0,0 0 32,0-7-32,0 7 0,0 0 64,0 0 0,0-6-32,0 6-32,0 0 32,0 0 0,0 0 32,0-6-64,0 6 0,0 0 0,0-7 64,0 7-32,0 0 64,0-6-64,0 6 64,0-6-64,0 6 33,0 0-1,0-6-64,0 6 32,0 0 32,0 0 0,0 0 32,0 0 64,0 0-64,0-7 96,0 7-128,0 0-32,0-6-32,0 6 0,0 0 0,0-6 0,0 6 64,0 0-64,0 0 97,0-7 95,0 7-128,0 0 64,0 0-64,0 0 64,0-6-128,0 6 32,0 0-32,0 0 0,0-6 0,0 6 64,0 0 0,0-6 0,0 6 0,0 0 0,0 0 0,0 0-32,0 0-32,0-7 0,0 7 33,0 0-1,0-6 32,0 6-64,0 0 64,0 0-32,0-6 32,0 6-32,0 0 0,0 0 0,0 0 32,0 0-32,0 0 128,0 0-96,0 0 160,0 0-63,0 0 159,0 0-128,0-6-64,0 6-128,0 0 0,0 0 0,0 0 32,0 0-32,0 0 0,0-7 32,0 7 0,0 0-32,0 0 0,0 0 0,0 0 0,0 0 64,0 0-64,0 0 32,0 0 64,0-6-96,0 6 32,0-6-32,0 6 32,0 0 0,0 0-32,0 0 65,0 0-1,0 0-32,0 0 32,0 0 0,0 0 0,0 0 0,0-7 64,0 7 0,0 0 0,0 0-96,0-6-32,0 6 0,0 0 0,0 0 64,0 0 64,0 0-31,0 0-1,0 0-64,0 0-32,0 0 0,0 0 32,0-6-32,0 6 32,0 0-32,0 0 32,0 0-32,0 0 96,0-6-64,0 6 0,0 0-32,0 0 0,0 0 0,0 0 32,0-7-32,0 7 0,0 0 0,0 0 0,0 0 64,0-6-64,0 6 32,0 0-32,0 0 32,0-6-32,0 6 0,0 0 0,0 0 0,0-7 0,0 7 32,0 0-32,0 0 0,0-6 0,0 6 0,0 0 32,0 0-32,0 0 0,0-6 0,0 6 0,0 0 32,0 0-32,0 0-32,0 0 32,0-6 0,0 6 0,0 0 0,0 0 0,0 0 0,0 0 0,0 0 0,0 0 32,0 0-32,0 0 32,0 0-32,0 6 32,0 0-32,0 0 0,0 7 0,-6-7 32,6 7 0,0-1-32,0 1 0,0 0 0,0-7 64,0 0-64,0 7-32,0-7 32,0 0 0,0 0 0,0-6 0,0 7 32,0-1-32,0 0 0,0-6 32,0 7-32,0-7 0,0 0 0,0 6 32,0-6-32,0 6 0,0 0 0,0-6 0,0 7 0,0-7 0,0 6 0,0-6 0,0 0 0,0 6 0,0-6 0,0 0 0,0 7 0,0-7 0,0 6 0,0-6 32,0 6-32,0-6 0,0 6 0,0-6 0,0 7-32,0-7 32,0 6 0,0-6 0,0 6-32,0-6 64,0 0 0,0 7-32,0-7 0,0 0 0,0 0 0,0 0 0,0 0 0,0 6-32,0-6 32,0 0 0,0 6 0,0-6 0,0 0 0,0 6-64,0-6 64,0 7 0,0-7 0,0 0-32,0 6 64,0-6-64,0 0 64,0 0-64,0 0 64,0 6-32,0-6 0,0 0 0,0 0 0,0 0 0,0 7 0,0-7-32,0 6 32,0-6 0,0 0 0,0 6 0,0-6 0,0 0 0,0 0 32,0 0-32,0 0 32,0 0-32,-6 6 0,6-6 0,0 7-32,0-7 32,0 0 0,0 6 0,0-6 0,0 0 0,0 0 0,0 0 0,0 0 0,0 0 0,0 0 0,0 0-32,0 0-96,0 0 32,0 0 64,0 0 32,0 0 0,0 0 0,0 0 0,0 0 0,0 0-160,-6-6-289,6 6-127,-7 0-225,7 0-288,-6 0-1762,6 0-2241,0 0-5542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47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7847,'0'0'2723,"0"0"-2211,0 0 866,0 0-930,0 0-448,0 0-2915,-12 19-6566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2:48.199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19 2242,'0'0'1313,"0"0"193,0 0-161,0 0-160,0 0-32,0 0-96,0 0-192,0 0-384,0 0-129,0 0-224,0 0-64,0 0 449,0 0 223,0 0 545,0 0-320,0 0 321,0 0-386,0 0 33,6 0-256,-6 0 256,6 0-225,-6 0 161,7 0-544,-7 0-129,6 0 32,-6 0-160,6 0 32,1 0 0,-1 6 0,0-6 0,0 7-64,1-1 0,-1-6 1,0 6-1,7-6 32,-1 0 32,-6 0 0,1 0-32,-1 0-32,0 0 32,0 0 0,1 0-64,-1 0 0,0 0 0,-6 0 0,7 0 0,-1 0 0,0 0 0,0 0 0,1 0 0,-1 0 0,0 0 0,0 0 0,1 0 0,-1 0 0,6 0 0,-5 0 0,-1 0 64,0 0 0,1-6 32,5 6-96,-6-6 96,1 6-32,-1 0-64,0-7 0,7 7 0,-7 0 0,6 0 0,-5 0 0,5-6 0,-6 6 0,1 0 32,-1 0-32,0-6 0,1 6 0,-7 0 0,6 0 0,-6-6 0,6 6-32,0 0 32,-6 0 32,7 0-32,-7 0-32,6-7 32,0 7 0,0 0 0,1 0 0,-1 0 0,-6 0-64,6 0 64,-6 0 0,6 0-96,-6 0 96,0 0-32,0 0 32,0 0 0,0 0-32,0 0 32,7 0-32,-7 0 64,0 0-32,0 0 0,0 0 0,6 0 0,-6 0 0,0 0 0,0 0 0,6 0 0,-6 0-32,0 0 32,0 0 32,0 0-32,0 0-32,0 0 32,0 0-64,0 0 32,0 0 0,0 0 32,0 0-64,0 0 64,0 0-32,0 0 0,0 0 0,0 0 32,0 0 64,0 0-64,0 0 32,0 0-32,6 0 0,-6 0 0,0 0-32,0 0 32,0 0 0,0 0-32,0 0 32,0 0 0,0 0 0,7 0 0,-7 0 0,0 0 0,0 0 32,0 0-32,0 0 32,0 0-32,6 0 0,-6 0 0,0 0-32,0 0 0,0 0 0,0 0 32,6 0 0,-6 0 0,0 0 0,0 0 32,0 0-32,0 0 0,0 0 128,0 0-128,0 0 32,0 0-32,0 0-32,0 0 32,0 0-64,0 0 32,0 0 32,0 0 0,0 0-32,0 0 32,0 0 32,0 0 0,0 0 64,0 0 64,0 0-32,0 0-32,0 0-64,0 0-32,0 0 0,0 0 0,0 7 0,-6-7 0,6 0 0,0 0 0,0 0 64,-6 6 1,6-6-1,-7 6 96,1 0-96,0-6-64,0 7 32,-1-1 0,1-6-32,0 6 32,0-6 0,-1 6-32,1-6 64,0 0-64,-7 7 0,7-1 0,-6-6 32,5 6-32,1-6 0,0 0 0,-1 7 0,7-7 0,-6 0 0,6 0 0,-6 6 0,0-6 32,-1 0-32,1 0 0,6 6 0,-6-6 0,-7 0-32,7 6 32,6-6 0,-6 7 0,0-7 0,-1 0 0,1 6 32,6-6-32,-6 0 0,-7 6 0,7-6 0,0 6 0,-1-6 0,1 7 0,0-7 0,0 0 0,-1 6 32,1-6 0,0 0-32,0 0 0,-1 0 32,1 0-32,0 0 32,0 0-32,-1 0 0,1 0-32,6 0 64,-6 0-32,6 0 0,-7 0 160,7 0-96,0 0 0,-6 0-64,0 0 32,0 0-32,-1 6-32,1-6 32,0 0 0,0 0-32,-1 0 32,7 0 32,-6 0 0,6 0-32,0 0 0,0 0 0,0 0 0,-6 0 0,6 0 0,0 0 33,0 0-33,0 0 0,-6 0 0,6 0 0,-7 0 0,7 0-33,-6 0 33,6 0-32,-6 0 32,6 0 0,0 0 32,0 0-32,0 0 0,0 0 33,0 0-33,0 0 96,0 0 32,0 0-128,0 0-32,0 0 32,0 0 0,0 0-32,0 0 0,0 0 32,0 0 0,0 0 32,0 7-32,6-7 128,0 6 0,1-6 0,-1 6 32,0 0 64,7 1 1,-7-1-1,6 0-96,1-6 32,-1 7 0,1-1 32,0-6-63,-7 6-1,6 0-96,1-6 32,-7 7 0,7-7 0,-7 0 0,0 0 0,0 6-64,1-6 32,-1 0 0,7 0-32,-7 0 32,6 0-32,-5 0 0,-1 0 32,0 0-32,0 0 0,1 0 0,-1 0 32,0 0-32,0 0 0,1 0 0,5 0 32,-6 0-32,7 0 0,0 0 0,-7 0-32,0 0 32,0 0 32,1 0-32,-1 0 0,0 0 0,0 0 0,1 0-32,-1 0 32,-6 0-32,6 0-32,0 0 0,-6 0 0,7 0-32,-7 0 32,0 0 64,0 0 0,0 0 32,0 0-32,0 0 0,0 0 32,0 0-32,0 0 0,0 0 0,6 0-32,-6 0 32,0 0 0,0 0 0,0 0 0,0 0 0,0 0 32,0 0-32,0 0 0,0 0 0,0 0 0,0 0-32,0 0 32,0 0 0,0 0 0,0 0 0,0 0 0,0 0 0,0 0 0,0 0 0,0 0-32,0 0 0,0 0-64,0 0 0,0 0-1,0 0 97,0 0 0,0 0 0,0 0 0,0 0-32,0 0 32,6 0 32,-6 0-32,0 0 0,0 0 0,0 0-32,0 0 64,0 0-32,0 0 0,0 0-64,0 0 32,6 0 32,-6 0 0,0 0 0,0 0 32,7 0-32,-7 0 0,0 0 32,0 0-32,0 0 0,0 0-32,0 0-32,0 0 64,0 0-32,0 0 64,0 0-32,0 0 32,0 0 0,0 0 0,0 0-32,0 0 0,0 0 0,0 0 0,0 0 0,0 0 32,0 0-32,0 0 0,0 0 33,0 0 63,0 0 64,0 0 32,0 0 0,0 0-96,0 0 32,0 0-96,0 0-32,-7 0 32,7 0 32,-6 0-64,0 0 32,6 6-32,-6-6 0,-1 6 33,1-6-33,6 7 0,-6-1 0,6 0 0,-6-6 0,-1 7 0,1-1 0,0 0 0,-7 0 32,7 1-32,0-7 0,0 6 0,-7-6 32,7 0 0,-1 6 0,1-6 0,-6 0 0,5 7-32,1-7 96,0 6-64,-7-6 0,7 6 0,0-6 0,-7 0-32,7 0 96,0 0-96,0 0 0,-1 0 0,1 0 32,6 0 0,-6 0 0,-1 0-32,1 0 32,0 0-32,6 0 32,-6 0-32,-1 0 0,7 0 0,-6 0 0,6 0 0,-6 0 0,0 0 0,-1 0 0,1 0 0,6 0 0,-6 0 0,0 0 0,-1 0 32,7 0-32,-6 0 0,-7 0 0,13 0 0,-6-6-32,0 6 0,0 0 32,-1 0-32,1 0 0,0 0 32,0 0-32,-1 0 0,7 0 32,0 0-64,-6-6 64,6 6 0,0 0 0,0 0 0,0 0 0,-6 0 0,6 0-32,0 0 32,-6 0 0,6-7-32,0 7 32,0 0-32,0 0 32,0 0 0,0 0-32,0 0-64,0 0 0,0 0-65,0 0 33,0 0 96,0 0 32,0 0 0,0 0 32,6 7-32,0-1 0,0-6 32,7 6-32,-1 7 64,1-7 1,-1 0 31,1-6 32,-7 6-64,1 1 32,-1-7 32,0 6-128,0-6 32,1 0 0,-1 6 32,6-6 32,-5 7-64,5-7 32,1 0-32,-7 0 32,0 0-32,7 6 0,-7-6 33,7 0-33,-7 0-32,0 0 32,0 0 0,1 0-32,-1 0 0,0 0 32,0 0-32,1 0 32,-7 0-32,6 0 0,0 0 0,0 0 32,-6 0-32,7 0 32,-7 0-32,6 0 0,0 0 0,1 0 32,-1 0-32,-6 0 0,6 0 0,0 0 0,-6 0 0,7 0 0,-1 0 0,-6 0 0,6 0 0,0 0 0,1 0-32,-7 0 32,0 0 64,6 0-64,-6 0-32,0 0 32,0 0 0,0 0 0,0 0 32,6 0-32,-6 0 0,0 0 0,0 0-32,0 0 32,0 0 0,6 0 32,-6 0-32,0 0-32,0 0 32,0 0 0,7 0 0,-7 0 32,0 0-32,6 0 0,-6 0-32,0 0 64,0 0-64,0 0 64,0 0-32,0 0 0,0 0 0,0 0 0,0 0 0,0 0 0,0 0-32,0 0 0,0 0 32,0 0 0,6 0 32,-6 0-32,0 0 0,0 0 0,0 0-32,0 0 32,0 0 32,0 0-32,0 0 0,0 0-96,0 0 64,0 0 32,0 0-32,0 0 0,0 0 64,0 0-32,0 0 32,0 0-32,0 0 64,0 0-64,0 0 32,0 0-32,0 0 0,0 0-32,0 0 32,0 0 0,0 0 0,0 0 0,0 0 0,0 0 0,0 6 64,0-6-64,0 0 32,-6 6-32,6-6 0,-6 0 0,-1 7 0,7-1 0,-6 0 32,0-6-32,6 7 0,-6-1 0,6 0 0,-7 0 32,1-6-32,0 7 32,0-1 0,-1 0-32,1 0 0,0 1 0,0-1 0,-1 0 0,-5 1 0,5-7 0,-5 6 32,-1 0-32,7-6 64,-6 6-64,-1-6 32,7 0 0,0 0 0,-1 0 0,1 0 0,0 0-32,-7 0 32,7 0-32,-7-6-32,7 6 32,0 0 0,0 0 32,-1 0-32,7 0 0,-6 0 0,6 0 0,-6 0 0,6 0 0,-6-6 0,6 6 0,-7 0 0,1 0 0,0 0 0,0 0 0,-1-6 0,1 6 0,0 0-32,-1 0 32,7-7 0,-6 7 32,0 0-32,6-6 0,-6 6-32,6-6 32,-7 6 0,7 0 0,-6 0 0,6 0 0,0-7 0,-6 7 0,6 0 0,-6-6 0,6 6 0,0 0-32,0 0 32,-7 0 0,7 0 0,0-6 0,0 6 0,-6 0 0,6-6 0,0 6 0,0 0 0,0 0 0,0 0 0,0 0 0,0 0-32,0 0 32,0 0-32,0 0 32,0 0-64,0 0 0,0 0-32,0 0-32,0 6 128,6 0 0,1 0 32,5 1 0,1-1 64,-1 0 32,7 1 0,-6 5 0,-1-6 96,7 1-127,-7-1-33,-5 0 64,5 0-32,-6 1 0,1-7 0,5 0-32,-5 6-32,-1-6 32,-6 0-32,6 0 0,0 0 0,-6 6-32,7-6 32,-1 7-32,0-7 32,0 6 0,1-6 0,-1 6 96,0-6-63,0 6 63,1-6 224,-1 0-288,0 7-64,0-7 32,1 0 0,-7 6-32,6-6 0,0 0 32,1 0-32,-7 6 0,6-6 0,-6 0 0,6 0 0,0 0 0,1 0 0,-7 0 0,6 0 32,0 0-32,-6 0 32,6 0-32,1 0 0,-7 0 32,6 0-32,-6 0-32,0 0 32,6 0 0,-6 0 0,0 0-64,6 0 64,-6 0 0,0 0 0,0 0-32,0 0-32,0 0 64,0 0-64,0 0 0,0 0 64,0 0 64,0 0-64,0 0 0,7 0 0,-7 0-64,0 0 64,0 0 0,0 0-32,0 0 32,0 0 0,0 0 0,0 0 0,0 0-32,0 0 0,0 0 32,0 0-64,0 0 64,0 0 0,0 0 32,0 0 0,0 0-32,0 0 0,0 0-32,0 0 32,0 0 0,0 0-64,0 0 64,0 0-96,0 0 64,0 0 0,0 0 32,6 0 0,-6 0 32,0 0-32,0 0 32,0 0 0,0 0-32,0 0 32,0 0-32,0 0 0,0 0 0,0 0-32,0 0 32,0 0-64,0 0 64,0 0 32,0 0-32,0 0 0,0 0 32,0 0 0,0 0-32,0 0 32,0 0-32,0 0-32,0 0-32,0 0 64,0 0 32,0 0-32,0 0 0,0 0 32,0 0 0,0 0-32,0 7 0,0-1 32,0 0 0,0 0 32,0 1-32,0-1 0,0-6-32,0 6 0,0 0 64,0-6-64,0 7 0,0-7 32,0 6 0,0 0-32,0 1 64,-6-1-32,6 6-32,0-5 128,-7-1-96,7 0-32,0 1 32,0-7-32,-6 6 0,6 0 32,0 0-32,-6-6 32,6 7 0,0-1-32,0-6 32,0 6-32,0-6 0,0 0 32,0 6-32,0-6 65,0 0-65,-6 0 32,6 0 0,0 0 0,0 0-64,0 7 32,0-7 0,0 0 0,0 0 32,0 0-32,0 0-32,0 6 0,0-6 32,0 0 0,0 0 32,0 0 0,0 0-32,0 0 0,0 0 0,0 0 0,0 0-32,0 0 0,0 0 32,0 6 0,0-6-32,0 0 32,0 7 0,0-1 64,0-6-64,0 6 0,-7 0 0,7 1 32,-6-1-32,6-6 32,0 6-32,0-6 0,0 0 32,-6 0 64,6 0-32,-6 0 0,-1 0-64,1 0 0,0 0 0,-7 0 0,7-6-32,0 6-32,-1-6 0,-5-1 32,6 1 0,-1 6-32,1-6 64,0 0-64,-7 6 32,7-7-33,6 7 33,-6-6-32,0 0 0,-1 6 0,1-7 64,0 1 0,-7 0 0,7 6 0,-7-6 0,7-1 0,0 1 0,0 6 0,-1-6 0,1 6-32,0-6 32,0-1 0,6 7 0,-7-6-32,1 6 32,0-6 32,0 6-32,6 0 0,-7-7 0,7 7 0,-6-6 0,6 6 0,-6 0 0,6-6 0,0 6-32,-7 0 0,7 0 32,0-6 32,0 6-32,0 0 0,-6 0-32,6-7 32,0 7 0,-6-6-32,6 6 32,0-6-64,0 6 64,0 0-32,0 0 32,0 0 0,0 0-32,0 0 0,-6 0 32,6 0 0,0-7 32,0 7-32,0-6-32,0 6 32,0 0 0,-7 0 0,7 0 0,0 0 0,0 0 0,0 0 0,0 0 0,0 0 0,0 0 0,0 0 0,0 0 0,0 0-64,0 0 32,0 0 32,0 0 0,0 0 32,0 0-32,0 0 0,0 0-32,0 0 32,0 0-160,0 0 0,7 0-1,-1 0 161,0 6 0,0 1 0,1-7 32,-1 6-32,0 0 33,1 1-1,5 5 96,-6-6 64,7 7-32,-1 0-32,-5-7-64,-1 0 0,6 0-32,-5 1-32,-1-1 32,0-6-32,-6 6 32,7-6-32,-1 6 32,0-6 32,-6 7 0,6-1-31,1-6-1,-7 6 64,6-6 32,-6 7-96,0-7 32,6 0-64,-6 6 32,6-6-32,-6 6 32,7 0 0,-1 1 32,-6-1-64,6-6 0,-6 6 0,6-6 0,-6 6 0,7 1 0,-7-7 0,6 6 0,-6 0 0,6-6 0,-6 0 0,0 7 0,6-7 0,-6 0 0,0 6 0,0-6 0,0 0 0,0 0 0,0 0 0,0 0-416,0 0-641,0-6-1282,0-1-2497,-6 7-5382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2:48.200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 0 1185,'0'0'1538,"0"0"-225,0 0 448,0 0-1088,0 0 160,0 0-96,0 0-161,0 0 129,0 0-33,0 0 33,0 0-192,0 0 63,0 0 193,0 0 64,0 0 256,0 0 160,0 0-320,0 0-577,0 0-160,0 0-160,0 0 0,0 0-32,0 0-64,0 0-224,0 0-224,0 0 191,0 0-63,0 0 288,0 0 96,0 0 0,0 0 0,0 0 32,0 0 64,0 0 96,0 0-128,0 0 192,0 0 353,0 0-193,0 0-127,0 0 127,0 0-96,0 0 1,0 0-33,0 0 96,0 0 1,0 0 63,0 0-32,0 0-63,0 0-161,0 0-64,0 0 32,0 0 0,0 0 1,0 0-129,0 0 0,0 0 32,0 0 32,0 0-96,0 0 32,0 0-32,0 0 0,0 0 0,0 0-96,0 0-193,0 0-223,0 0-225,0 0 289,0 0 31,0 0 33,0 0 96,0 0 192,0 0 32,0 0 64,0 0 0,0 0 32,0 0 64,0 0 416,0 0-95,0 0 255,0 0-63,0 0 63,0 0-351,0 0-1,0 0-256,0 0-32,0 0-32,0 0-32,0 0 32,0 0 0,0 0-32,0 0 32,0 0-160,-6 0-961,6 0-1602,0 0-4259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2:48.201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446 979 2114,'0'0'2370,"0"0"-768,0 0 159,0 0-223,0 0 63,0 0-223,0 0-546,6 0 258,-6 0-450,0 0 321,0 0-416,7 0-65,-7 0-416,0 0 32,0 0-96,6 0 0,-6 0 0,0 0 0,0 0-32,0 0 32,0 0 0,6 6 32,-6-6-32,0 0 32,0 0 32,0 0 0,0 0-32,0 0-32,0 0 64,0 0 129,0 7 287,0-7-192,0 0 257,0 0-97,0 6 1,0-6-97,0 6-160,0-6-32,0 7 129,0-1-33,0-6-64,0 6-32,0-6 32,0 6 65,0-6-33,0 7 0,0-7-64,0 6 0,0-6-128,0 0 96,0 6-128,7-6 33,-7 0 31,0 0-64,0 0 0,0 6 0,0-6 0,6 0 32,-6 7-32,0-7 0,6 6-32,-6 0 32,0-6 64,0 7-32,0-7-32,0 0 0,6 0 0,-6 6 0,0-6 32,0 6-32,0-6 32,0 6-32,0-6 0,0 7 32,0-7-32,0 0 32,0 0-32,0 0 32,0 0 32,0 0 64,0 0-32,0 0-32,0 0-64,0 0 32,0 0 32,-6-7-64,6 7 32,0 0-32,0-6 0,0 0-64,0 6 0,-6-6 64,6 6-32,0-7 0,0 7 32,0 0 32,0 0-32,0 0 0,0 0 0,0 0 64,0 0-32,0 0-32,0 0 32,0 0 32,0 0-64,0 0 0,0 0-32,0 0 0,-6 0 32,6 7 0,0-1 128,0 0 97,0 0-1,0 1-96,0-1 160,0-6-64,0 6-95,0 0 31,0 1 192,0 5-32,0-5-128,0-1-63,0-6-97,0 6 96,0 0-64,0 1-64,0-7 32,0 6-32,0 0 32,0 0-32,6 1 64,-6-1 0,0-6-32,0 0-32,0 6 64,0-6-64,0 0 32,0 0 0,0 7 0,0-7 32,0 0-32,0 6-32,0 0 32,0-6-32,0 6 0,0 1 0,0-1 32,0-6 0,0 6-32,0-6 0,6 6 32,-6-6-32,0 7 0,0-7 0,0 6 32,0-6 0,0 0-32,0 6 0,0-6 32,0 7-32,0-7 0,0 6 0,0-6 0,0 0 0,0 6 0,0-6 0,0 0 33,0 6 31,0-6-32,0 0-32,0 7 0,0-7 0,0 6 64,0 0-32,0 0 0,0-6 96,0 7-96,0-1 96,0-6-128,0 6 0,0-6 0,0 0 0,0 7 32,0-7 0,0 0-32,0 0-32,0 0 32,0 0 64,0 0-64,0 0 32,0 0-32,0 0 0,0 0 0,0 0 0,0 0 0,0 6 0,0-6 32,0 6-32,-6-6 0,6 6 32,0 1-32,0-7 32,0 0-64,0 0 32,0 0 0,0 6 0,0-6 32,0 0-32,0 6 0,0-6 0,0 6-32,0-6 32,0 7 32,0-7-32,0 0 32,0 0-32,0 0 0,0 0 0,0 0 32,0 6-32,0-6 32,0 0-32,0 6 32,0-6-32,0 0 0,0 0-32,0 0 64,0 7-32,0-7 0,0 0 0,0 0 0,0 0 0,0 6-32,0-6 64,0 0-32,0 6 0,0 0 0,0-6 0,0 7 0,0-7 32,0 0-32,0 0 0,0 6 0,0-6-32,0 0 32,0 0 0,0 0 32,0 0-32,0 0 32,0 0-32,0 0 32,0 6-32,0-6 64,0 0-64,0 0-32,0 0 32,0 0 32,0 0-32,0 0 0,0 7 33,0-7-33,0 0-33,0 0 33,0 0 0,0 0 0,0 6 0,0-6 0,0 6 0,0-6 0,0 0 0,0 6 33,0-6-33,0 0-33,0 0 33,0 0 0,0 0 0,0 0 65,0 0-65,0 0 0,0 0 32,0 0-32,0 0 0,0 0-32,0 7 32,0-7 0,0 0-32,0 0 32,0 6 0,0-6 0,0 0 0,0 0 0,-6 6 0,6-6 0,0 0 32,0 0-32,0 0 0,0 0 0,0 0 0,0 0 0,0 6 0,0-6 0,0 0 0,-7 0 0,7 0 0,0 0 0,0 0 0,0 0 0,0 0 0,-6 0-65,6 0 65,0 7 0,0-7-32,0 0 32,-6 0-64,6 0 64,0 0-32,0 0 32,0 0 0,0 0 0,-7 0 0,7 0 32,0 0-96,0 0 96,0 0-64,0 0 32,0 0 0,-6 6-32,6-6 32,0 0 0,0 0 0,0 0 0,0 0 0,0 0 0,-6 0 0,6 0-32,0 0 32,0 0 32,0 6-32,0-6 0,0 0-32,0 0 32,0 0 0,0 0 0,0 0 32,0 0-32,0 0 32,0 0-32,0 0 0,0 0 0,0 0 0,0 0 32,0 0 0,0 0 0,0 0 0,0 0-32,0 0 32,0 0 1,0 0-33,0 0 0,0 0-33,0 0 33,0 0 33,0 0-33,0 0 0,0 0 0,0 0 32,0 0 0,0 0-32,0 0 0,0 0 0,0 0 0,0 0 0,0 0 0,0 0 0,0 0 0,0 0 32,0 0-32,0 0 0,0 0 0,0 0 0,0 0 0,0 0 0,-6 0 0,6 0 0,0 0 32,0 0-32,0 0 0,0 0-32,0 0 32,0 0 0,0 0 0,0 0 0,0 0 32,-7 7-32,7-7 0,0 0-32,0 0 32,0 0 0,0 0 0,0 0 0,0 0-32,0 0 32,0 0 0,0 0 0,0 0 0,0 0 32,0 0-32,0 0 0,0 0 0,0 0 0,0 0-32,0 0 32,0 0 0,-6 0-32,6 0 32,0 0 32,0 0-32,0 0 0,0 0 0,0 0 0,0 6 0,0-6-32,0 0 0,0 6 32,0-6-33,-6 0 33,6 0 0,0 0 0,0 0 0,0 0 0,0 0 33,0 0-33,0 0 0,0 0 0,0 0 0,0 0-33,0 6 33,0-6 0,0 0 0,0 0 0,0 0 0,0 0 0,0 0 0,0 0 0,0 0 0,0 0 0,0 0 0,0 0 0,0 0 0,0 0 33,0 0-33,-6 0 32,6 0-32,0 0 0,0 0 0,0 0-32,0 0 32,0 7 0,0-7 0,0 0 0,0 0 0,-7 0 0,7 0 0,0 0 0,0 0 0,0 0 0,0 0 0,0 0 0,0 0 32,0 0-32,0 0 0,0 0 0,0 0-32,0 0-1,0 0 33,0 0-32,0 0 32,-6 0 0,6 0 0,0 0 0,0 0 0,0 0 0,0 6-32,0-6 32,0 0 0,-6 0-32,6 0 32,0 0 0,0 0 0,0 0 0,0 0 0,0 0 0,-7 6 0,7-6 0,0 0 0,0 0 0,0 0 0,0 0 32,0 0-32,0 0 0,0 0 0,0 0-32,0 0 32,0 0 0,0 0 0,0 0 0,0 0 0,0 0 0,0 0 0,0 0 0,0 0 0,0 0 64,0 0-64,0 0 32,-6 0-32,6 0-32,0 0 32,0 0 0,0 0-32,0 0 32,0 0 0,0 0 32,0 0-32,0 0 32,0 6-32,0-6 0,0 0 0,0 0 0,0 0 0,-6 0 0,6 0 0,0 0 0,0 0 0,0 0-32,0 0 32,0 0 0,0 0 0,0 0 0,0 0 0,0 0-32,0 0 32,0 0-32,0 0 32,0 0 0,-6 0 0,6 0 0,0 0 0,0 0 0,0 0 0,0 0 0,0 0 0,0 0 0,0 0-32,0 0 32,0 0 0,0 0 0,0 0 0,0 0-32,0 0 0,0 0-32,0 0 32,0 0 32,0 0 0,0 0 0,0 0 0,0 0 32,0 0-32,0 0 0,0 0-32,0 0 32,0 0 0,0 0 0,0 0-32,-7 0 0,7 0 32,0 0 0,0 7 0,0-7 0,0 0-32,-6 0 0,6 0 0,0 0 0,-6 0 32,6 6-32,0-6 32,0 0 0,0 0-64,0 0 64,0 0 0,0 0-32,0 0 64,0 0-64,0 0 32,0 0 0,0 0 0,0 0 0,0 0 0,0 0 0,0 0 0,0 0 0,0 0 0,0 0-32,0 0 32,0 0 0,0 0 0,0 0 0,0 0 32,0 0-64,0 0 0,0 0 32,0 0-32,0 0 32,0 0 0,0 0-64,0 0 64,0 0 0,0 0 32,0 0-32,0 0 32,0 0-32,0 0 0,0 0 0,0 0 0,0 0 32,0 0-32,0 0 0,0 0 0,0 0 0,0 0-32,0 0 32,0 0 0,0 0-32,0 0 32,0 0 0,0 0 32,-7 0-32,7 0 32,0 6-32,0-6 0,0 0 0,0 0 0,0 0 32,0 0 0,0 0-32,0 0-32,0 0 32,0 0 0,-6 0-32,6 0 32,0 0 0,0 0 32,0 0-32,0 0 0,0 0 0,0 0 0,0 0 32,0 0 0,0 0-32,0 0 0,0 0-32,0 0 0,0 0 32,0 0 0,0 0 0,0 0 0,0 0 32,0 0-32,0 0 32,0 0-64,0 0 32,0 0 0,0 0 0,0 0 0,0 0 0,0 0 0,0 0-32,0 0 0,0 0 32,0 7-32,0-7-32,0 0 32,0 0 32,0 0-32,0 0 32,0 0 0,0 0 32,0 0-32,0 0 0,0 0 0,0 0 0,0 0 0,0 0 0,0 0 0,0 0 0,0 6 0,0-6 0,0 0 0,0 0 0,0 0 32,0 0-32,0 0 0,0 0 32,0 0 0,0 0-32,0 0 0,0 0 0,0 0-32,0 0 0,0 0 32,0 0 0,0 0 0,0 0 0,0 0 32,0 0 0,0 0 0,0 0 0,0 0-32,0 0 0,0 0 0,0 0-64,0 0 64,0 0 0,0 0 0,0 0 0,0 0 32,0 0 32,0 0-32,0 0 32,0 0 0,0 0-32,0 0 0,0 0-32,0 0-32,0 0 32,0 0 0,0 0 0,0 0 0,0 0 0,0 0 32,0 0-32,0 0 0,0 0 0,0 0-32,0 0 32,0 0 0,0 0 0,0 0-64,0 0 64,0 0-32,0 0 32,0 0 0,0 0 0,0 6-96,0-6 96,0 0 0,0 0 96,0 0-96,0 0 64,0 0 0,0 0-32,0 0 96,0 0-32,0 0-32,0 0-64,0 0 0,0 0 0,0 0-32,0 0 32,0 0 32,0 0-32,0 0 32,0 0 33,0 0-33,0 0 0,0 0 0,0 0 0,0 0-32,0 0 0,0 0-32,0 0 32,0 0 0,0-6 0,0 6 0,0-6 0,0 6 32,0-7-32,0 1 0,0 0 0,0-1 0,0-5-32,0 6 32,0-1 0,0-5 0,0 6 0,6-7 0,-6 0 0,0 7 0,7-6 0,-7-1 0,0 1 0,6 5 0,-6-5 0,0 5 32,0-5-32,0 6 0,0-1 0,0 1 0,0 0 0,0 6 0,0-7 0,0 1 0,0 0 32,0-7-32,0 7 0,0 0-32,0-7 32,0 1 0,0 5 0,0-5 0,0 6-32,0-1 64,0-5-32,0 6 0,0-1 0,0 1 32,-6 0-32,-1-1 0,7 1 0,0-6 0,-6 5 0,6 1 0,0-6 0,0 5 0,-6 1 0,6-7 0,-6 7 0,6-6 0,-7-7 0,7 6 0,-6 1-32,6-1 32,-6 1 32,6-1-32,-6 7 0,6 0 32,0-1-32,0 1-32,0 0 32,-7-1 0,7 1 0,0 6 0,0-6 0,0 6 0,0-6 0,0 6 0,0-7-32,0 7 32,0 0 0,0-6-32,0 6 0,0 0 32,0 0-32,0 0-33,0 0 1,0 0-64,0 0-32,0 0 32,0 6 96,7 7 32,-7-1 0,6 1 0,-6 12 32,0-6 96,0 6-32,0-6 0,6 6-64,-6-6 0,6 6-32,1-6 0,-7-7 0,6 7 0,-6-13 0,0 7 0,0-7 0,0 0 32,0 1-32,0-1 64,0 0-64,0-6 0,0 6 0,0 1 0,0-1 0,0-6-32,0 0 32,0 6 0,0-6 0,0 0 0,0 0-32,0 0 32,0 0 0,6-6-32,-6 0 32,6-7 0,-6-6-32,7 1 32,-1-8-96,0 1-32,-6 0-128,7-6-32,-1 6-161,0 6-127,0-6 191,-6 12 97,0-5 0,0 5 192,0-6 32,-6 7 64,6-1 0,-6 7-64,6 0 64,-6-1-65,6 7 65,0-6-32,0 6 32,0-6 0,-7 6 0,7-13 0,0 7 0,0 0 0,0-7 0,0 7 32,-6-7-32,6 1 0,0 5 0,0 1 0,0 0 33,0 6-33,-6-6 96,6 6 96,0 0-96,0 0-96,0 6-64,0 0 0,0 0 64,6 7 64,-6 0-32,0-1 32,6 7 32,-6 6 64,0 0 64,0-6-31,0 6-65,0-6-64,0 0-32,0-1-32,7-5 0,-7 6 32,0-7-32,6 1 0,-6-1-32,0-5 64,6-1-32,-6-6 0,0 6 0,0-6 0,0 0 0,0 7 0,0-1 0,0 0 32,0-6-32,0 6 0,0 1 0,0-1 32,0 6-32,0-5 0,0-1 0,0-6 0,0 6 0,0 1 0,0-7 0,0 6 32,0 0-32,0-6 0,0 6 0,0 1 0,0-1 0,0-6 0,0 0 0,0 6 0,0-6 32,0 0-32,0 6 0,0 1 0,0-7 0,0 6 0,0 0 0,0 1 0,0-1 0,0 0 0,0-6 0,0 6 0,0-6 0,-6 7-32,6-1 32,0 0 0,0 0 0,0 1 32,0-1-32,-6-6 0,6 6 0,0 1 0,0-7 0,0 6 0,0-6-32,0 6 32,-7 0 32,7 1-32,0-1 0,0 0-32,-6 7 32,6-7 0,0 0 32,0-6-32,0 0-32,0 7 32,0-7 32,0 0-32,0 0 0,0 0-32,0 0 32,0 0 0,0 6 0,0-6 0,0 0 0,0 0 0,0 6 0,0-6-32,0 0 32,0 0 64,0 0-32,-6 0 32,6 0-32,0 0 32,0 0-64,0 0 0,0 0 0,0 0-32,0 0 32,-7 0 0,7 0-64,0 0 64,0 0 0,-6 0-96,6 0 32,0 0 32,-6 0-32,6 0 32,0-6 32,-6 6 32,6 0-32,0 0 0,0 0-32,0-6 32,-7 6-64,7 0 32,0-7 32,0 7-32,0 0 32,-6-6 0,6 0 0,0 6 0,-6-6 32,6-1-32,-6 1 0,6 6 0,-7-6 0,7 6 0,0-7 0,0 7 0,-6-6 0,6 0 0,0 0 0,0 6 0,0-7 32,-6 7 32,6-6 0,0 6 0,0-6 0,0 6-32,0-7 32,0 7-64,0 0 0,-7 0 0,7-6 32,0 6-32,0 0 64,0 0-32,0 0 64,0-6 0,0 6 0,0 0-64,0-6 65,0 6-1,0-7-64,0 7 32,0 0-64,0 0 0,0-6 0,0 6 0,0 0-32,0 0 32,0 0 0,0-6 0,0 6 0,0 0 0,0-6 32,0 6-32,0 0 0,0-7 0,0 7 0,0 0 32,0-6-32,0 6 0,0 0 0,0-6 0,0 6 0,0 0 0,0-7 0,-6 7 0,6 0 32,0-6-64,0 6 64,0 0-32,0-6 32,0 6-32,0 0 0,0-6 0,-6 6 0,6-7 0,0 7 0,0 0 0,0-6 0,0 6 0,0 0 32,0 0 0,-6-6-32,6 6 0,0-6 0,0 6 0,0-7 0,0 1 64,0 6-64,-7-6 32,7-1-32,0 7 0,0 0 64,0-6-64,0 6 32,0 0-32,0-6 64,0 6-32,0 0 0,0-6-32,0 6-32,0-7 32,0 7 0,0-6 0,0 6 0,0 0 64,0-6-64,0 6 32,0 0 0,0-6 0,-6 6-32,6 0 32,0-7-32,0 7 0,0 0 0,0 0 0,0-6 0,0 6 0,0-6 0,0 6 32,0-7-32,0 1 0,0 6 0,0-6 0,0 0 0,0 6 0,-6-7 0,6 7 0,0-6 0,0 6 32,0-6-32,0 6 0,-6-6 0,6 6 0,0-7 0,0 1 0,0 6 0,0 0 0,0-6 0,0-1 0,0 7 32,0-6-32,0 0 0,0 6 0,-7-6 0,7-1 0,0 7 0,0-6 0,0 6 0,0-6 0,0 6 32,0-6-32,-6-1 0,6 1 0,0 0 0,0 6 0,-6-7 0,6 7 32,0-6-64,0 6 32,0-6 0,0 0 0,-7 6 0,7-7 0,0 7 0,0-6 0,0 6 0,0-6 0,0 6 0,0-6 0,-6-1 0,6 1 0,0 6 0,0-6 0,0 6 0,0-7 0,0 7 0,0 0 0,0-6 0,0 6 0,0 0 0,0-6 0,-6 6 0,6-6 0,0 6 0,0-7 0,0 7 0,0 0 0,0-6 0,0 6 0,0 0 0,0-6 0,-6 6 0,6-6 0,0 6 0,0-7 0,0 7 0,0-6-32,0 6 64,0 0-32,0-6 0,0 6 0,0 0 0,0 0 0,0-7 0,-7 7 0,7-6 0,0 6 0,0-6 0,0 6 0,0-6 0,0 6 0,-6 0 32,6-7-32,0 7 0,0-6 0,0 6 0,-6-6 0,6-1 0,0 7 0,-6-6 0,6 6 0,0-6 0,-7 6 0,7 0 0,0 0-32,0-6 32,0 6 0,0-7 32,0 7-32,-6-6 0,6 6 0,0-6 0,0 0-32,0-1 32,-6 7 0,6-6 0,0 6 0,0 0 0,0-6-32,0 6 32,0 0 32,0 0-32,0 0 0,0-7 0,0 7-32,0 0 32,-7 0 0,7 0 0,0 0 0,0-6 0,0 6 0,0 0-32,0-6 32,0 6 0,0-6-32,0 6 32,0 0-32,0 0 32,0-7-32,0 1 32,0 0 0,0 0 0,0-1 0,0 1 0,0 0 0,-6-1 0,6 1 0,0 0-32,0 6 32,0-6 0,0 6 0,-6-7 0,6 7 0,0-6 32,0 0-32,-6 6 0,6-6-32,0-1 32,-7 7 0,7-6 0,0 6 0,0-6 32,-6-1-64,6 7 32,0 0 0,0-6-32,0 6 32,0-6 0,-6 0-32,6 6 32,0-7-128,0 1 96,0 6 0,-6-6 32,6 0-64,0 6 0,0 0 64,0-7-32,0 7 32,0-6 0,0 6 0,0-6-32,0-1 0,0 1 32,0 6-32,0-6 32,0 6-32,0 0 0,0 0 0,0-6 0,0 6 0,0-7 32,0 1 0,0 0 0,0 6-32,0-6 32,0-1-32,0 7 32,0-6 0,0 0 0,0 6-32,0-7 32,0 7 0,0-6 0,0 6 0,0-6 0,0 0 0,0 6-33,0-7 33,0 1 0,0 6 33,0-6-33,0 6 0,0-6 0,-7 6 0,7-7 0,0 7 0,0-6 0,0 6 32,0-6-64,0 6 32,0 0 0,-6-7 0,6 7 0,0 0 32,0-6-32,0 6-32,0-6 32,0 6 32,0 0-32,0-6 0,0-1-32,0 7 32,0-6 32,-6 6-32,6-6 0,0 6 0,0-6 32,0 6-32,0 0 0,0-7 0,0 7 32,0-6-32,-7 6 32,7 0 0,0-6 0,0 6 0,0 0 0,0-7-32,0 7 0,0-6-32,0 6 64,0 0-32,0-6 0,0 6 0,0-6 0,0-1 0,0 7 0,0-6 0,0 0 0,0-1 0,0 1 0,0 6 0,-6-6 0,6 6 0,0-6 0,0-1 32,0 7 0,0-6-32,0 6 0,0-6 0,0 6 0,0-6-32,-6 6 32,6-7 32,0 7-32,0-6 0,0 0 0,0 6 0,0-7 32,0 7-32,0-6 0,0 6 32,0-6-32,0 6 0,0-6 0,0 6 32,0-7 0,-6 7 32,6 0-64,0 0 0,0-6-64,0 6 128,0 0-64,0-6 0,0 6 0,0-6 0,0 6 0,-7-7 0,7 1 0,0 0 0,0 6 0,0-7 0,0 1 0,0 6 0,0-6 0,0 6 0,0 0 0,0-6 0,0 6 0,0-7 0,0 1 0,0 0 32,0 6 0,0-6-32,0 6 0,0-7 0,-6 1 32,6 6-32,0 0 32,0 0-32,0-6 64,0 6 32,0 0 0,0-7-64,0 7 0,0-6 0,-6 6-32,6-6 0,0 0 0,0 6 32,0-7-32,0 7 65,0 0-65,-6-6 32,6 6 0,0 0 0,0-6 0,0 6 32,0-6 32,0 6-64,0-7 0,-7 7-32,7-6 32,0 6-32,0-6 32,0 6-32,0-7 0,0 7 0,0-6 64,0 6-32,0-6-32,0 6 0,0-6 0,-6-1 0,6 7 0,0-6 32,0 0-32,0 6 0,0-6 0,0 6 0,0 0 0,0 0 32,0 0 32,0-7-32,0 7 64,0 0 0,0 0 0,0 0-31,0 0-33,0 0 0,0 0-64,0 0 64,0 0-64,0-6-417,-6 0-960,6 6-2050,0-7-9482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2:48.202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251 1117 512,'0'0'1410,"0"0"-417,0 0-128,0 0-1,0 0-159,0 0-545,0 0-96,0 0 64,0 0 705,0 0-96,0 0 448,0 0-512,0 0 256,0 0-737,0 0 64,0 0-192,0 0 96,0 0-32,0 0 129,0 0 95,0 0 385,-6 0 320,6 0 160,0 0-192,0 0-417,0 0-191,0 0-129,0 0-64,0 0 128,0 0 225,0 0-97,0 0-63,0 0 95,0 0-63,0 0 63,0 0 33,-6 0-97,6 0-128,0 0-63,0 0 31,0 0-96,0 0-32,0 0 0,0 0 33,-7-6-65,7 6 32,0-7-160,0 7 0,0 0-32,-6-6 32,6 6 0,0 0 0,0-6 32,-6 6-32,6 0 0,0-6 0,0 6 0,-6 0 0,6-7 0,0 7 0,0 0 64,-7-6-64,7 6 0,0 0 0,0 0 0,0-6 0,0 6 0,0 0 0,0 0 0,0 0 0,0-6 64,0 6-64,0 0 32,-6 0-32,6 0 0,0 0 0,0-7 0,0 7 0,0 0 0,0-6 32,0 6 0,0 0 32,-6-6-64,6 6 0,0-7 64,0 7-64,0-6 32,-6 6 32,6 0-32,0-6-32,0 0 32,-7 6-32,7-7 0,0 1 0,0 6 0,-6-6 0,6 0 0,0 6 0,0-7 0,0 7 32,0-6 0,0 6 97,0 0-65,0-6 192,0 6-160,0 0 64,-6-7-64,6 1-32,0 0-64,0 6 32,0-6-32,0-1 0,0 1 0,0 0 32,0 6-32,0-6 0,0 6 0,0 0 0,0 0 32,0 0-32,0-7 0,0 7-32,0 0 32,0-6 0,0 0 0,0 6 0,0-7 0,0 7 0,0-6 0,0 6 32,0-6-32,0 6-32,0-6 32,0 6 0,0 0 0,0-7 32,0 7-32,0-6 0,0 6 0,0-6 0,-6 6 32,6-6-32,0 6 32,0-7 33,0 7 31,0 0 32,0-6-64,0 6 32,0 0-64,0-6 0,0 6-32,0-7 0,0 7 64,0-6-64,-7 0 0,7 6 0,0-6 32,0 6 0,0-7 0,0 7 32,0 0-64,0-6 0,0 6 32,0-6-32,0 6 0,0-6 0,0 6-32,0-7 32,0 1 0,0 6 32,0-6 0,0 6-32,0-7 0,0 7 0,0 0 32,0 0 0,0 0 32,0-6-32,0 6 32,0-6-64,0 6 0,0-6 32,0 6-32,0-7 32,0 7-32,0-6 0,0 6 33,0-6-1,0 6 0,0 0 0,-6-6 0,6 6 0,0 0-32,0-7 32,0 7 0,0 0 96,0-6-32,0 6 128,0-6-160,0 6 0,0 0-32,0 0 32,0-7-64,0 7 32,0 0-32,0 0 64,0-6-64,0 6 32,0 0-32,0 0 0,0-6 0,0 6 129,0 0-33,0 0 32,0 0-32,0 0-64,0-6-32,0 6 64,0 0-64,0-7 0,0 7 0,0 0 0,0 0 0,0-6 32,0 6-32,0 0-32,0-6 32,0 6 0,0 0 0,0-6 0,0 6 0,0 0 32,0-7-32,-6 7 32,6 0 0,0-6-32,0 6 0,0-6 0,0 6 0,0-6 0,0 6 0,0 0 0,0-7 0,0 7 32,-7-6-32,7 6 0,0-6 0,0 6 0,0-7 0,0 7 0,0 0 32,-6 0-32,6-6 0,0 6 0,0-6 0,-6 6 32,6 0-32,0 0 0,0-6 0,0 6 0,0 0-32,0 0 32,0 0 0,0-7 0,0 7 0,0 0 0,0-6 0,0 6 0,0 0 0,-6 0 0,6-6 0,0 6 0,0 0 0,0 0 32,0 0-32,0 0-32,0-6 32,0 6-32,0 0 32,0-7 0,0 7 0,0 0 0,0 0 0,-7-6 0,7 6 32,0 0-32,0-6 0,0 6 0,0 0 0,-6-7 0,6 7-32,0 0 32,0-6 0,0 6 0,-6 0 0,6 0 0,0-6-32,0 6 32,0-6 0,0 6-32,0-7 32,0 1 0,0 6-64,0-6-32,-6 6 32,6 0 64,0-6 32,0 6-32,0 0 0,0-7 32,-7 7-64,7 0 32,0-6 0,0 6-32,0 0 32,0 0 0,0-6 0,0 6 0,0 0 0,0 0 32,0 0-32,0-7 0,0 7-32,0 0 32,0-6 0,0 6 0,0-6 0,0 6 0,0 0 0,0 0 0,0 0 0,0-6 0,0 6 0,0 0 0,0 0 0,0-7 0,0 7 0,0-6 0,0 6-32,0-6 32,0 6 0,0-6 0,0 6 0,0-7-32,0 7 0,0 0 32,-6 0 0,6-6 0,0 6 32,0 0-32,0-6 32,0 6-32,-6 0 0,6-7-32,0 7 32,0 0 32,0-6-32,0 6-32,0 0 32,0-6 0,0 6 0,-6 0 0,6-6 0,0 6 32,0 0-32,0 0 0,0 0-32,0-7 32,0 7 0,0 0 0,0 0-32,0-6 32,0 6 0,0 0 32,0 0-32,0-6 0,0 0-32,0 6 32,0-7-32,0 7 64,0 0-32,0-6 0,0 6 0,0-6 0,0 6 0,0 0 0,0 0 0,0-7 0,0 7 0,0 0 0,0 0 0,0-6 0,0 6 0,0-6-32,0 6 32,0 0-32,0-6 0,0 6 32,0 0 0,0 0 0,0 0 0,0 0 32,0 0 0,0-7-32,-7 7 0,7 0 0,0-6 0,0 6 0,0-6 0,0 6-32,0 0 32,0 0 0,0 0 32,0 0-32,0 0 0,0-6 0,0 6 0,-6-7-32,6 1 32,0 6 0,0-6 0,0 6 0,0 0 32,0 0-32,0 0 0,0 0 0,0-7 0,0 7 0,0 0 0,-6-6 32,6 6-32,0-6-32,0 6 32,0 0 0,0 0 0,0 0 0,0-6 0,0 6 0,0 0 0,0-7 0,0 7 0,0-6 0,0 0-32,0 6 32,0-6 0,0 6 0,0-7 0,0 7 32,0 0 0,0 0-32,0 0 0,0 0 0,-7-6 0,7 6 0,0 0 0,0 0 0,0-6 0,0 6-32,0-7 32,0 7 0,0-6 0,0 6 0,0 0-32,0-6 32,0 6 0,0 0 32,0 0-32,0-6 32,0 6-32,0-7 0,0 7 0,-6-6 0,6 6 0,0-6 0,0 6 0,0 0 0,0-6 0,0 6 0,0 0 0,0 0 0,0 0 0,0 0 0,0 0 0,0 0 0,0 0 0,0-7 0,0 7 0,0 0 0,0 0 0,0 0 0,0 0 32,0 0-32,0-6 0,0 6 0,0-6 0,-6-1-32,6 7 32,0 0 0,0 0 0,0 0 0,0 0 0,0 0 0,0 0 32,0-6-32,0 6 32,0 0-32,0 0 0,0 0 0,0 0-32,0 0 32,0 0 0,0-6 0,0 6 0,0 0 0,0 0 0,0-6 0,0 6 0,-6 0 0,6-7 0,0 7 0,0-6-64,0 6 64,0 0 0,-7 0 0,7 0 0,0 0 0,0 0 32,0 0-32,0 0-32,0 0 32,0 0 0,0 0 32,0 0-32,0 0 32,0 0-32,0 0 64,0 0-64,0 0 0,0 0 0,0-6 0,0 6 0,0 0 0,0 0 0,0 0 0,0 0 0,0 0 32,0 0-32,0 0 0,0 0-32,0 0 32,0 0 0,0 0 0,0 0 0,0 0 0,0 0 32,0 0 32,0-6 0,0 6-64,0 0 0,-6 0 0,6 0 0,0 0 0,0 0 0,0 0 0,0 0 0,0 0 0,0-7 0,0 7 0,0 0 0,0 0 0,-6 0 0,6 0 0,0 0 0,0-6 0,0 6 0,0 0-64,0-6 64,0 6 0,0 0 0,-6 0 0,6-7 0,0 7 0,0-6 0,0 6-32,0 0 0,0 0 32,0 0 0,0 0 0,0 0 32,0 0-32,0 0 0,0 0-32,0 0 32,0 0-32,0 0 32,0 0 0,0 0 0,0-6 0,0 6 0,0 0 0,0 0 0,0 0 0,0 0 64,0 0-32,0 0 32,0 0 0,0 0-64,0 0 32,0 0 0,0 0-32,0 0 0,0-6 0,0 6 0,0 0 0,0 0-32,0 0 32,0 0 0,0 0 0,0 0 0,0 0 32,0 0-32,0 0 64,0 0 0,0 0-32,0 0 32,0 0-32,0 0 32,0 0 0,0-7-31,0 7-33,0 0 64,0-6 0,0 6 0,0-6 32,0 6 0,0 0-64,0 0 64,0 0-96,0-6 0,0 6 0,0 0 0,0 0 0,0 0 0,0 0 0,0 0 64,0 0-32,0 0-32,0 0 0,0 0 32,0 0 0,0 0-32,0 0 32,0 0-32,0 0 64,0 0-64,0 0 32,0 0 0,0 0-32,0 0-32,0 0 32,0 0 32,0 0-32,0 0 0,0 0 0,0 0 32,0 0 0,0 0-32,0 0 32,0 0 32,0 0-32,0 0 1,0 0-33,0 0 0,0 0 0,0 0 0,0 0 0,0 0 0,0 0 0,0 0 32,0 0-32,0 0 0,0 0 0,0 0-193,0 0-1152,0 0-1570,0 0-2210,0 0-11466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2:48.203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0 252 5990,'0'0'3107,"0"0"-801,0 0-513,0 0 33,0 0-224,0 0-834,0-7-191,0 7-65,0 0 193,0 0 192,0 0-192,7-6-1,-7 6 33,6 0-417,0 0 33,-6-6-193,6 6-96,-6 0-64,7 0 32,-7-6-32,6 6 0,-6 0 32,6 0-32,-6 0 0,7-7 0,-7 7 0,0 0 0,6 0 0,-6 0 64,0-6-64,6 6 0,-6 0 0,6-6 0,1 6 0,-7 0 0,6 0 0,-6 0 0,0 0 0,6-7 0,-6 7 0,0 0 0,6 0-64,-6 0 64,7-6 0,-1 6 0,-6 0 0,6 0-32,1 0 32,-7-6-32,6 6 32,0 0 0,0-7 0,1 7 0,5 0 0,-6-6 0,1 6 0,-1-6 0,0 6 0,-6 0 0,7 0 0,-7 0-32,6 0 32,-6 0-96,0 0-64,0 0 96,6 0-33,-6 0 1,0 0 32,6 0 0,-6 0 32,7 0 32,-1 0-32,0 0 32,0 0 0,7 0 32,-7 0-32,1 0 0,5-6 32,-6 6 0,-6 0-32,7 0 0,-1 0 0,0 0 0,-6 0 0,6 0 0,1 0 0,-1 0 0,0 0 0,1 0 0,-7 0 0,12 0 0,-6-7 32,-6 7 0,7 0 0,-1 0 0,0-6 0,0 6 0,1 0 0,-1-6 33,0 6-33,1 0-32,-1-7 0,0 7 0,0 0 0,1 0 0,-1 0 32,0-6-32,7 6 0,-7 0 0,0 0 0,1 0 0,-1 0 0,-6 0 0,6 0 0,0 0 0,-6-6 0,7 6 32,-1 0-32,-6 0 0,6 0 0,0 0 0,-6 0 0,0 0 32,7 0-32,-7 0 0,0 0 0,6-6 0,-6 6 0,6 0 0,-6 0 0,7 0-32,-7 0 32,0 0 0,6 0 0,-6 0 0,0 0 0,0 0-32,6 0 32,-6 0-32,0 0 0,0 0 32,6 0 0,-6 0 0,0 0 0,7 0 0,-7 0 0,6 0-32,0 0-65,-6 0 33,0 0 64,6 0-32,-6 0 32,0 0 0,7 0 0,-7 0-64,6 0 0,-6 6 32,0-6 0,6 0 0,-6 0 32,0 0-96,7 0 64,-7 0 32,6 0 0,-6 0 0,0 0-64,0 0 32,0 0-64,0 0-64,0 0 32,0 0 63,0 0-31,6 0 96,-6 0 0,0 0 0,0 0 0,0 0 0,0 0 0,0 0 0,0 0 0,0 0-32,0 0 32,6 0 0,-6 0-32,0 0-64,0 0 96,0 0 0,0 0 0,7 0 0,-7 0 0,0 0 0,0 0-32,0 0 32,0 0 0,0 0-32,0 0 32,0 0-32,0 0-96,0 0-64,0 0 64,0 0 32,0 0 32,0 0 32,6 0 32,-6 0 0,0 0 0,0 0 0,0 0 0,0 0 0,0 0 0,6 0-32,-6 0-1,0 0-31,0 0 0,0 0 64,6 0-32,-6 6 32,0-6 0,0 0 0,0 0 0,0 0 0,0 0-32,0 0 0,0 0 32,0 0 0,0 0 0,7 6 0,-7-6-32,0 0 32,0 0 0,0 7 0,0-7 0,0 0-32,6 0-96,-6 0 32,0 0-32,0 6 96,0-6 32,0 0 0,0 0 32,0 0 32,0 0 0,0 0 128,0 0-96,0 0 0,0 0-64,0 0-32,0 0 0,0 0 0,0 0-32,0 0-32,0 6 32,0-6 0,0 0 32,0 7 0,0-7 0,0 0 0,0 0 32,0 0-32,0 0 0,0 0 32,0 0-32,0 0 32,0 0-32,0 0 32,0 0 0,0 0 0,0 0 65,0 0-1,0 0-32,0 0-32,0 0 32,0 0-32,0 0 32,0 0-32,0 0 0,0 0 64,0 0-32,0-7 0,-6 7-64,6 0 32,0-6-32,0 6 32,0 0-32,0 0 0,0-6-32,0 6 0,0 0 32,0 0 0,0 0-32,0-7 32,0 7 0,0 0 0,0 0 32,0 0 0,-7-6 0,7 6-32,0-6 0,-6 6 0,6-6 0,-6 6 0,6 0 32,0-7 0,-6 7 0,6-6-32,0 6 96,0 0-32,0 0-32,0 0 0,0-6 1,0 6-33,-7 0 0,7 0 0,0 0 32,0 0-32,0 0 0,0 0 0,0 0 0,0 0 32,0 0 0,0 0-32,0-7 0,0 7 0,0 0-32,0 0 0,0 0 0,0 0-1,0 0 33,0 0 0,0-6 0,0 6 0,0 0 0,0 0 0,0 0 0,0 0 0,0 0 0,0 0-32,0 0 32,0 0 65,0 0-65,0 0 32,0 0 0,0 0-32,0 0-32,0 0 0,0 0 32,0 0 0,0 0-65,0 0 33,0-6 0,0 6 32,-6 0 0,6 0-32,0 0 64,0 0-64,0 0 32,0-6 0,0 6 0,-6 0-32,6 0 32,0 0 32,0 0-32,0 0 0,0 0 0,0-7 0,-6 7 0,6 0 0,0-6-32,0 6 0,0 0 0,0 0 32,0 0 0,0 0 32,-7 0-64,7 0 32,0 0 0,0 0 0,0 0 0,-6-6 0,6 6 0,0 0 0,0 0 0,0 0 0,-6 0 0,6 0 32,0 0 64,-7 0-32,7 0-32,0-7-32,0 7 0,-6 0 0,6 0 33,0 0-33,0-6 0,0 6-33,-6 0 66,6 0-1,0 0 32,-6 0 32,6 0-64,0 0 0,0 0-32,0 0 0,-7 0 32,7 0-32,0-6 0,-6 6 0,6 0 32,0 0-32,0 0 128,-6 0 0,6 0-64,0 0-32,0 0 0,-6 0-32,6 0 0,0 0-32,0 0 32,0 0 0,0 0 32,-7 0 0,7 0 0,0 0 0,-6 0 32,6-7-64,0 7 32,-6 0-32,6 0 0,0 0 0,-7 0 32,7 0-32,-6 0 0,6-6 32,-6 6-32,6 0 0,-6 0 0,6 0 0,0 0 0,-7 0 32,7 0-32,-6 0 32,6-6-32,-6 6 0,6 0 33,-6 0-1,6 0 0,-7-6-32,7 6 32,0 0-32,-6-7 64,6 7-32,-6 0 0,6 0 0,-7 0 0,7 0 32,0 0-64,-6 0 64,6-6-32,0 6 32,0 0-64,-6 0 0,6 0 64,0 0 0,0 0-32,0 0 32,-6 0-64,6 0 0,0 0 0,0 0 0,0 0 0,0 0 64,0 0-32,-7 0 96,7 0-64,-6 0 1,6 0-65,0 0 0,-6 0 32,6 0 0,0 0-32,0 0 32,0 0 0,0 0-32,0 0 0,0 0-32,0 0-321,0 0-415,0 0-578,-6 0-832,6 0-1377,0 0-2531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2:48.204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508 257 801,'0'0'1473,"0"0"-416,0 0 160,0 0-288,0 0 0,0 0-256,0 0 95,0 0-415,0 0-97,0 0-96,0 0-64,0 0-32,0 0 0,7 0-64,-7 0 0,0 0 0,0 0 0,0 0 0,0-6 32,0 6-32,6 0 32,-6 0 65,0 0-65,0-7-32,0 7 0,0 0-97,6 0-223,-6 0-96,0 0 95,0 0-319,6 0 255,-6-6 257,0 6 128,0 0 0,0 0 0,0-6-128,0 6 32,0 0-64,0 0 160,0 0 0,0 0 128,0 0 128,0 0 65,0-6-321,0 6-32,0 0 32,0-7-32,0 7 0,7 0-32,-7 0 64,0 0 0,0 0 128,0 0 128,0 0 160,0 0-352,0 0 32,0 0-64,0 0-32,0 0-128,0 0 0,0-6-96,0 6 224,0 0 0,0 0 96,0 0-96,0-6 224,0 6-224,0 0 0,0-6-32,0 6-32,0 0 64,0 0-192,0 0-96,0 0-193,0 0 225,0 0 96,0 0 160,0 0 32,0 0 32,0 0 64,0 0 32,0 0 129,0-7-97,0 7-192,0-6-96,0 6 96,0 0 0,0 0 96,0 0 96,0 0 64,0 0 321,0 0-385,0 0-64,0-6 128,0 6-256,0 0 0,0 0-32,-7-6 32,7 6 385,0 0 63,0 0 193,0 0-321,0 0-128,0-7-32,0 7-96,0 0-32,0 0-32,0 0 0,0 0-32,0 0 32,0 0 0,0 0-128,0 0 128,0 0 0,0 0 128,0 0 129,0 0 479,0-6-223,0 6-129,-6 0-160,6 0-160,0 0 0,0-6-64,-6 6 32,6 0-32,0 0 0,0 0 32,0 0 33,0 0 319,0 0-160,0 0-32,0 0-192,0 0-96,0 0-96,0 0 160,0 0 32,0 0 0,0 6 0,0-6 0,0 6 0,0-6 0,0 7 0,0-7 0,0 0-64,0 0 64,6 0-32,-6 0-96,0 0-64,6 0 63,1 0 65,-7 0 32,0 6 32,6-6 0,-6 0 0,0 0 0,0 0-32,0 0 32,0 0 0,0 0-32,0 0-32,0 0-32,0 0 0,0 0 64,0 0 32,0 6 0,0-6 32,0 0-32,0 0 0,0 0 96,0 0-64,0 0 32,0 0-32,0 0 0,6 0 0,-6 0 32,0 0 33,0 0-65,7 0 0,-7 0-32,0 0 0,0 0 32,0 0 128,0 0 224,0 0 193,0 0-129,0 0-32,0 0-127,0 0-161,0 0-96,0 0-32,0 0 32,0 0 32,0 0 0,0 0 0,0 0 64,0 0 64,0 0 513,0 0-449,0 0-128,0 0-96,0 0 1,0-6-1,0 6 32,-7 0 0,1 0 32,6 0 0,0-6-32,-6 6 32,6 0-32,0 0 32,-7 0-96,7 0 32,-6 0 0,6-7-32,-6 7 32,6 0 0,-6 0 0,6-6 64,0 6-32,-7 0-32,7 0 65,0 0-33,0 0 0,0 0 32,0-6 128,0 6 32,-6 0 225,6 0-33,0 0-31,0 0-1,0 0-128,0 0-160,-6 0 97,6 0-1,0 0-96,-6-7 32,6 7 0,0 0 160,-7 0-223,7-6-65,-6 6 32,6 0-32,0 0 32,0 0 96,0 0 0,0 0-96,-6 0-32,6 0 0,0 0-32,0 0 0,0 0 0,0-6 0,-6 6 0,6 0 32,0 0 0,-7 0 0,1-6 0,6 6-32,-6 0 0,-1-7 0,7 7 0,0 0 0,0 0 0,-6 0 0,6 0 32,0 0-32,0 0 0,0 0 192,0 0-159,-6 0-1,6 0 0,0 0 32,0-6-64,0 6 32,-6 0 0,6 0-32,0 0 0,-7-6 0,7 6 0,-6 0 0,6 0 32,0 0-32,0 0 0,-6-6 0,6 6 0,-6 0 0,6 0 0,-7 0 0,1-7 0,0 7 0,0-6-32,-1 6 32,1-6 0,6 6 0,-6 0 0,6 0 0,0 0 0,0 0 0,-7 0 0,7 0 0,0 0 0,0 0 0,0-6 0,0 6 0,-6 0 0,6 0 0,-6 0 0,6 0 0,0 0 0,-6 0 0,6 0 0,0 0 0,0-7 0,0 7 0,0 0 32,-7 0-32,7 0 0,0 0-32,-6 0 32,6-6 32,-6 6-32,6 0-32,0 0 32,-6 0 0,6 0 32,0 0-32,0-6 0,0 6 0,-7 0 0,7 0 0,0 0 0,0 0 0,-6-7 0,6 7 0,0 0 0,0 0 0,0 0 0,-6 0 0,6 0 0,0-6 0,0 6 0,0 0 0,-6 0 0,6 0 0,0 0 32,0 0-32,0 0 0,0 0-32,-7 0 32,7 0 0,0 0 0,0 0 0,0 0 0,0 0 0,-6-6 0,6 6 0,-6 0 0,6 0 0,0 0 0,-7 0 0,7 0 0,0 0 0,0 0 0,0 0 0,0 0 0,0 0 0,-6 0 0,6 0 0,-6-6 0,0 6 0,6 0 0,-7 0 32,1 0-32,6 0 0,0-7-32,0 7 32,-6 0 0,6 0 0,0 0 0,-6 0 0,6 0 0,0 0 0,0 0 0,-7 0 0,7 0 0,-6 0 0,6 0 0,0 0 0,-6 0 0,6 0 0,0 0 0,-6 0 0,6 0 0,0 0 0,0 0 0,0 0 0,0 0 0,-7 0 0,7 0 32,0 0-32,0 0-32,-6 0 32,6 0-32,-6 0 32,6 0 0,-7 0 0,1 0 0,6 0 0,-6 0 0,0 0 32,6-6-32,-7 6 0,7 0 32,0 0-32,0 0 0,0 0 0,-6 0 0,6 0 0,0 0 0,0 0 0,0 0 32,0 0-32,0 0 0,0 0 0,0 0 0,0 0 32,0 0 0,0 0 32,-6 0 32,6 0-64,0-6-32,0 6 0,-6 0 0,6 0 0,0 0-32,0 0 32,0 0 0,-7 0 32,7-6-32,0 6 0,0 0 0,0 0 0,0 0 0,0 0 0,-6 0 0,6 0 0,0 0 0,0 0 0,0 0 0,0 0 0,-6 0 0,6 0 0,0 0 0,0-7 0,-6 7 0,6 0 0,0 0 0,0 0 0,0 0 0,0 0 32,0 0-32,0 0 0,0 0 0,0 0 0,0 0 0,-7 0 0,7 0 0,0 0 0,0 0 32,0 0-32,0 0 32,0 0-64,0 0 32,-6 0 0,6 0 0,0 0 0,0 0 0,0 0-32,0 0 32,0 0 0,0 0 0,0 0 0,0 0 0,-6 0 32,6 0-32,0 0 0,-7 0 0,7 0-32,-6 0 64,6 0-64,0 0 32,0 0 0,-6 0 0,6 0 0,0 0 0,0 0 0,0 0 0,-6 0 0,6 0 0,0 0 0,0 0 32,0 0-32,0 0 0,-7 0 0,7 0 0,0 0 0,0-6 0,-6 6 0,6 0 0,0 0 0,0 0 0,0 0 0,0 0 0,-6 0-32,6 0 32,0 0 0,-6 0 32,6 0-64,0 0 64,0 0-32,0 0 0,0 0-32,0 0 32,0 0 32,0 0-32,-7 0 0,7 0 0,0 0-32,0 0 64,0 0-64,-6 0 64,6 0-32,0 0 0,0 0 0,0 0-32,0 0 0,0 0 0,0 0 32,0 0 0,-6 0 0,6 0 0,0 0 0,0 0 0,0 0 0,0 0-64,0 0 0,0 0-32,0 0 0,0 6 96,0 1-96,0-1 96,0 0 0,0 0-32,0 7 32,0-7 0,0 0-32,6 1 32,-6 5 0,6-5 32,-6-1-32,0 0 0,7 0 0,-7 1 0,6-1 0,-6-6 0,0 6 0,0 0 0,0-6 0,0 7 32,0-1-32,0 6 0,0-5 0,0 5 0,6-5 0,-6-1 0,0 0-32,6 0 32,-6 1 0,0-1 0,0-6 0,0 6 0,0 0 0,0-6 32,0 7-32,0-1 0,0 0 32,0 0-32,0 1 0,-6-1 0,6-6 0,0 6-32,0 1 32,0-7 0,0 6 0,0-6-64,0 6 32,0-6 32,0 6 0,0-6-97,6 0-95,-6 0-64,7 0-64,-1 0-33,0 0 97,7-6 0,-1 0-32,-5 0-65,5-7-191,1 7 191,-7-1 97,0 1 192,7 0 0,-7 6 64,0-6-32,0 6 32,1-7 0,-1 7 0,-6 0-32,6-6 32,1 6 0,-1 0 0,0-6 0,0 6-512,7 0-33,-7 0 321,0 0 192,7 0 0,-7 0 32,-6 0 0,6 0 0,-6 0 0,7 0 0,-7 0 32,0 0-32,6 0 32,-6 0 0,13 0 0,-7-6-32,6 6 0,1 0 352,-7-7-288,0 7-32,1 0 64,-7-6-64,6 6 32,0-6 1,-6 6 31,6-6-96,1 6 0,-1-7 0,0 7 32,1 0 0,-1-6-32,0 6 32,0-6 0,-6 6 0,7 0-32,-1-7 0,-6 7 32,6 0-32,0 0 0,1 0-32,-7 0 32,6 0-64,-6 0 32,0 0 32,6 0-96,-6 0 96,0 0 0,0 0 0,0 0 0,0 0 0,0 0 32,6 0-32,-6 0 0,7 0-32,-7 0 32,6 0 0,-6 0 0,0 0 32,0 0-32,0 0-32,6 0 32,-6 0 0,0 0 0,7 0 0,-7 0 0,6 0 0,-6 0 0,6 0 0,-6 0 0,0 0 0,0 0 0,6 0 0,-6 0 0,0 0 0,7 0 0,-7 0 0,0 0 0,0 0-32,0 0 32,0 0 0,0 0 0,0 0 0,0 0 0,0 0 0,0 0 0,0 0 0,0 0 0,6 0-32,-6 0 32,0 0 0,0 0-33,6 0 33,-6 0-32,6 0 0,-6 0-32,0 0-96,7 0-32,-7 0 160,0 0 32,0 0 0,6 0 0,-6 0 0,0 7 0,0-7 0,0 0 0,0 0 0,0 0 32,0 0-32,6 0 0,-6 0-32,0 0 32,0 0 0,6 0 32,-6 0-32,0 0 0,0 6 0,0-6 0,0 0 32,0 0-32,0 0 32,0 0 0,0 0-32,0 0 0,0 0 0,0 6 0,0-6 0,0 0 0,0 0 0,0 0 0,0 0 32,0 0-32,0 0 64,0 0-64,0 0 32,7 0-32,-7 0-32,0 0 32,0 7 0,0-7 0,6 0 32,-6 0-32,0 6 0,0-6 0,0 0 0,0 0 0,0 0 32,0 0-32,0 0 0,0 0 64,0 0-32,0 0 96,0 0-31,0 6 31,0-6-32,0 0-32,0 0-64,0 0 32,0 0 32,0 6 0,0-6 0,0 0 64,0 0 32,0 0-64,0 0 33,0 0-97,0 7-32,0-7-961,0 0-1762,0 0-7687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2:48.205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6 1 1345,'0'0'1506,"0"0"-1122,0 0 353,0 0-193,0 0-512,-6 0-32,6 0-128,0 0-641,0 0 289,0 0-1442,0 0 961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2:48.206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309 760 673,'-19'0'2338,"19"0"-384,0 0-65,0 0-575,0 0-97,0 0-224,-6 0-545,6 0 97,0 0-225,0 0 96,0 0 65,0 0 63,0 0 353,0 0 160,0 0 64,-7 0-192,7 0-160,0 0-257,-6 0-159,6 0-161,0 0-128,-6 0-32,6 0-32,0 0 0,0 0 32,-7 0 32,7 0-32,0-6 0,-6 6 0,6 0 0,-6 0-32,6 0 0,-6-7 0,6 7 0,0 0 0,-7 0 0,7-6 32,-6 6-32,6 0 0,-6 0 0,6 0-64,0 0 64,-7 0 0,7 0 0,0-6-32,0 6 32,0 0 0,0 0-64,-6 0 64,6-6 0,0 6 0,0 0 32,-6 0-32,6 0 0,0 0 0,-6 0-32,6-7 32,-7 7-32,7 0 32,0 0-32,0-6 64,0 6-32,-6 0 32,6 0-32,0-6 0,-6 6 0,6 0-32,0 0 32,0-7-32,0 7 32,0 0 96,0 0-64,0-6 0,0 6-32,0 0 0,0-6 32,-7 6-32,7 0 0,0 0 0,0 0 0,0-6 0,0 6 32,0 0 32,0-7 64,0 7-31,0-6 31,0 6-32,0 0-64,0-6 0,-6 6-32,6 0 0,0 0 0,0 0 0,0-6 32,0 6-32,0 0 96,0 0-32,0 0 64,0-7-64,0 7-64,-6 0 32,6 0-32,0 0 0,0 0 0,0 0 0,0-6 0,0 6 0,0 0 0,0 0 0,0 0 0,0 0 0,0 0-32,0 0 32,0 0 0,0 0 0,0 0 0,0 0 0,0-6 0,0 6 0,0 0 0,0 0 0,0 0 0,0 0-32,0 0 32,0 0-64,0-7-32,0 7-32,0 0 32,0 0 64,0 0 32,0 0 0,0 0 0,0 0 0,0 0 0,0 0-32,0-6 32,0 6 0,0 0 32,0 0-32,0 0 32,-7-6-32,7 6-32,0-6 32,0 6 32,0 0-32,-6-7 0,6 7 0,0 0 0,-6-6 64,6 6-64,0 0 0,0-6 0,-6 6 0,6-7-32,0 7 32,0 0 32,0 0 64,0-6-32,0 6 0,0 0 32,-7-6-96,7 6 0,0 0-32,0-6 64,0 6-32,0 0 32,0 0 128,0 0 33,0 0-33,0-7-96,0 7-32,0-6-32,0 6-32,0 0 32,0-6 0,0 6 0,-6 0 0,6-6 32,0 6-32,0 0 0,0-7 0,0 7 0,0 0 0,0-6-32,0 6 32,0 0 0,0-6 32,0 6 0,0 0 64,0 0 32,0 0-32,0-7-96,0 1 0,0 6 0,-6-6 0,6 0 32,0 6-32,-7-7 0,7 7 0,0 0 0,0-6 32,0 6 32,0-6 0,0 6-64,0 0 0,0-6 0,0 6 0,0 0 32,0 0-32,0-7 32,0 7-32,0 0 0,0 0-32,0-6 32,0 6 0,0 0 32,0-6 32,-6 6-64,6-7 32,0 7 0,0-6-32,0 6 0,0-6 0,0 6 0,0-6 0,0 6 0,0 0 0,0-7 32,0 7-32,0 0 0,0-6 0,0 6 0,0-6 0,0 6 0,0 0 33,0-7-1,0 7-32,0-6 0,0 6 0,0-6 32,0 6-32,0 0 32,0-6-32,0 6 0,0-7 32,0 7-32,-6-6-32,6 6 32,0 0 32,0-6-32,0 6 0,0 0 0,0 0 0,0-6 0,0 6 0,0-7 0,0 7 0,0 0 0,-6-6 0,6 6 0,0-6 0,0 6-32,0-7 32,0 7 0,0 0 0,0 0 0,0 0 0,0 0 32,0-6-32,0 6 32,0 0-32,0 0 0,0-6 0,0 6-32,0-6 0,0 6 32,0-7 0,0 7 32,0 0 0,0 0-32,-7-6 0,7 6 0,0 0 0,0-6 0,0 6-32,0 0 32,0-6-32,0 6 32,0 0 32,0 0-32,0 0 32,0-7-32,0 7 0,0 0 0,0-6 0,-6 6 0,6-6 32,0 6-32,0-7 0,-6 7 0,6-6 0,0 6 0,0-6 0,0 6 0,0 0 0,0 0 0,0 0 0,0 0 0,0 0 0,0 0 0,0-6 0,0 6 0,0 0 0,-7-7 0,7 7 0,0 0 0,0-6-32,0 6 32,0 0 0,0 0 0,0-6 0,0 6 32,0 0-32,0 0 0,0-7 0,0 7 0,0 0-32,0 0 32,0-6 0,0 6 0,0 0 0,0 0 0,0 0 32,0 0-32,0 0 0,0-6 0,-6 6 0,6 0 0,0-6 0,0 6 32,0 0-32,0-7-32,0 7 32,0 0 0,0 0 0,0 0 0,0-6 32,0 6-32,-6 0 0,6 0 0,0-6 0,0 6 0,0-6 0,0 6-32,0 0 0,0 0 32,0 0 0,0 0 32,0 0-32,0 0 0,0 0 32,0 0-32,0-7-32,0 7 32,0 0 32,0 0-32,-6 0-32,6-6 32,0 6 0,0-6 0,0 6 0,0 0 0,0 0 32,0-7-32,0 7 0,0 0 0,-7 0 0,7 0 0,0-6 0,0 6 0,0 0 0,0 0 0,0 0 0,0-6-32,0 6 32,-6 0 0,6 0 0,0 0 32,0 0-32,0 0 0,0 0 32,0 0-32,0 0 0,0 0 0,0-6-32,0 6 0,0 0 32,0 0 0,0 0 0,0 0 0,-6 0 0,6 0 0,0-7 0,0 7-32,0 0 32,0-6 0,0 6 0,0 0-64,0 0 32,0 0 32,0-6 0,0 6 0,0 0 32,0 0-32,0 0 32,0 0-32,-7 0 0,7 0 0,0-6 0,0 6 0,0 0-32,0 0 0,0-7 32,0 7 32,0 0-32,0 0 0,0-6 32,0 6-32,0 0 0,0 0 0,0-6 32,0 6-32,0 0 0,0 0 0,0 0 32,0 0-32,0-7 0,0 7 0,-6 0 0,6-6 0,0 0 0,0 6 0,0 0 0,0-6 0,0 6 32,0 0 32,0 0 0,0 0-32,0 0 32,0 0-64,0-7 0,0 7-32,0 0 0,0 0 32,0 0 0,0 0 0,0 0 0,0-6 0,0 6 0,0 0 0,0 0 0,0 0 0,0 0 0,0 0 0,0-6 0,0 6 0,0 0-32,0 0 0,0 0 32,0 0 0,0 0 0,0 0 0,0 0 0,0 0 32,0 0-32,0 0 0,0 0 0,0 0 0,0-7 0,0 7 0,0 0 0,0-6-32,0 6 32,0 0 0,0 0 0,0-6 0,0 6-32,0 0 32,0 0 32,0 0-32,0 0 0,0 0 0,0 0 0,0 0 0,0 0-32,0 0 32,0 0 0,0 0 32,0 0 0,0 0 0,0 0 0,0 0 0,0-6-32,0 6 0,0 0-32,0 0 0,0 0 32,0 0-32,0 0 32,0 0 32,0 0-32,0 0 0,0 0 0,0 0 0,0 0 0,0 0 32,0 0-32,0 0 0,0-7 0,0 7-32,0 0-128,0 0 160,0 0 32,0 0-32,0 0 0,0 0 0,0 0 0,0 0 0,0 0 0,0 0 32,0 0-32,0 0 32,0 0-32,-6 0 0,6 0 0,0-6 0,0 6 0,0 0 0,0 0 0,0 0 0,0 0 0,0 0 32,0 0-32,0 0 0,0 0 0,0 0 0,0 0 0,0 0 0,0 0 0,0 0 32,0 0 0,0 0-32,0 0 0,-6 0-32,6-6 32,0 6-32,0 0 32,0 0-64,0 0 64,0 0 0,0 0 0,0 0 0,0 0 0,0 0 0,0 0 32,0 0-32,0 0 0,0 0 0,0 0-32,0 0 32,0 0 0,0 0 0,0 0 0,0-6 0,0 6-32,0 0 32,0 0-32,0 0 32,0 0 32,0 0-32,0 0 0,0 0-32,0 0 32,0 0-32,0 0 0,0 0 0,0 0 0,0 0 0,0 0 32,0 0-32,0 0-33,0 0 33,0 0-32,0 0-32,0 0 32,0 0 64,0 0 0,0 0 0,0 0-32,0 0 32,0 0 0,0 0-32,0 0-32,0 0-64,0 0 64,0 0-32,0 0 32,0 0 32,0 0 32,0 0-32,0 0 0,0 0 0,0 0-32,0 0 64,0 0 0,0 0 0,0 0 0,0 0 0,0 0 32,0 0-32,0 0 32,0 0 0,0 0 0,0 0-32,0 0 0,0 0-32,0 0 0,0 0 32,0 0 0,0 0 0,0 0 0,0 0 64,0 0-32,0 0-32,0 0 0,0 0 0,0 0-32,0 0 0,0 0 0,0 0 0,0 0 0,0 0-32,0 0-65,0 0 97,0 0 32,6 0 0,0 0 0,-6 0 0,6 0 0,-6 0 0,0 0 0,7 0 0,-7 0 0,0 0 0,6 0 0,-6 0 0,0 0 0,6 0 0,-6 0 0,0 6 0,0-6 32,7 0-32,-7 0 0,0 0 0,0 0 0,6 0 0,-6 0 0,0 0 0,0 0 0,0 0 0,6 6 0,-6-6 0,0 0 0,0 0 64,0 0-64,6 0 0,-6 0 0,0 0-64,0 0 128,0 0-31,7 0-33,-7 0 0,0 0 0,6 0 0,-6 0 0,0 0 0,6 0 0,-6 0 0,0 0 0,7 0 0,-7 0 0,0 0 0,6 0 32,-6 0-32,0 0 0,6 0 0,-6 0 0,0 0 0,0 0 0,6 0 0,-6 0-32,0 0 32,0 0 0,7 0 32,-7 0-32,0 0-32,6 0 32,-6 6 0,0-6 0,6 0-33,-6 0-31,0 7 64,0-7-32,7 0 32,-7 6 32,0-6-32,6 6 0,-6 0 0,0-6 257,6 7-65,-6-1-128,0 0 32,6-6-96,-6 7 0,0-1 32,0-6 32,0 6 0,7 0 32,-7-6-96,0 7 32,0-1 0,0 0-32,6 1 0,-6-1 32,0 0 64,0 0-32,6 1 193,-6-7 31,0 6-256,7 0 32,-7-6-32,0 6-32,6-6 0,-6 7 0,0-1 0,0 0 32,6 7 32,-6-7-64,7 7 0,-1-1 1378,0 1-1058,-6-7 224,6 0-191,-6 1-225,7-1 96,-7 0-192,6-6 64,-6 6-64,6 1-32,-6-1 0,0-6 32,0 6 0,7 1 0,-7-7-32,0 6 32,0 0 32,0 0 64,0-6-96,0 7-32,0-1 129,0 0-129,0 7 32,0-7-32,6 0 32,-6 1 0,0-7 0,0 0 0,0 6-32,0-6 32,0 0-32,0 0 0,0 0 32,0 0 0,0 0-32,0 6 32,0-6 0,0 0 64,0 0-96,0 6 0,0-6 0,0 0 0,0 7 0,0-1 0,0-6 32,0 6 192,0-6-128,0 6-64,0-6 0,0 0-32,0 7 0,0-7 0,0 6 32,0-6 0,0 6 0,0 1 1,0-1 63,0-6 32,0 6-32,0 0-64,0 1 64,0-1-32,0 0 32,0 1 64,0-7-32,0 6-96,0-6 64,0 6-96,0-6 0,0 6 0,0 1 0,0-1 0,0-6 0,0 6 0,0 0 33,0 1-1,0-1 32,0 0 32,0 1 32,0-1-64,0 0 0,0 0 32,0 1-96,0-1 32,0 0 0,0 0-32,0 1-32,0-1 32,0 0 0,0 1 0,0-1 32,0 0-32,0-6 0,0 6 32,0 1 0,-6-7-32,6 0 0,0 6 0,0 0 0,0 1-32,-7-1-32,7 0 0,0-6-224,-6 6-449,6 1-448,0-1-769,-6-6-833,6 0-4131,-7 0-6663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2:48.207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289 120 2691,'0'0'1729,"0"0"-544,0 0-256,0 0-224,0 0 0,0 0-193,0 0 801,0 0-512,0 0-128,0 0-353,0 0 64,0 0-256,0 6 161,0-6-65,0 0 288,0 0 129,0 0-96,0 6-1,0-6-224,0 0 225,0 0-129,0 7-160,0-7-127,0 0-1,0 0-96,0 0-32,0 0 0,0 0 32,0 0-32,0 0 0,0 0 32,0 0 0,0 0 32,0 0 32,0 0-64,0 0 64,0 0 64,0 0-32,7-7-32,-7 7-31,0 0-1,0-6-64,0 0 0,0 6 0,0-7 0,0 7-32,0 0 0,0 0-33,0 0 33,0 0 0,0 0 32,0 0 0,0 0 0,0 0 0,0 0 0,0-6-32,0 6 32,0 0 0,0 0 0,0 0-32,0 0 0,6-6-64,-6 6 32,0 0 32,0 0 32,0 0 32,0 0 96,0 0 32,0 0 1,0-6-129,0 6-32,0 0 0,0 0 0,0 0 0,0 0 0,0 0 0,0-7 0,0 7-32,0 0 0,0 0 32,0 0 0,0 0 0,-6 0 32,6-6 0,0 6 96,0 0 32,0 0-64,0 0 32,0 0-32,0 0-64,-7 0-32,7 0 0,0-6 0,0 6-32,0 0 32,0 0 0,0 0 0,0 0 0,0-7 0,0 7 32,0 0 0,0 0 0,0 0 193,-6 0-65,6 0-128,0 0 0,0 0-32,0 0 0,0 0 0,0 0-32,0-6 32,0 6 0,0 0 32,0 0 0,0 0 96,0 0 96,0 0-32,0 0-64,0 0-32,0 0-96,-6 0 33,6 0-33,0 0 0,0 0 0,0 0 0,0 0 0,0 0 64,0-6 32,0 6-96,0 0 32,0 0 32,-7 0-64,7 0 64,0 0-32,0 0 0,-6 0 0,6 0 0,0 0-32,-6-7 64,6 7-64,0 0 128,0 0-96,0 0 96,0 0-96,0 0 64,0 0-96,0 0 96,-6 0-96,6 0 65,0 0-33,0 0 32,0 0-64,0 0 32,-7-6-32,7 6 32,0 0-32,0 0 32,0 0 0,0 0 0,-6 0 32,6 0-32,0 0 32,0-6-64,0 6 0,0 0 64,-6 0 32,6 0-64,0 0 64,0 0-64,0 0 0,0 0-32,0 0 32,0 0-32,0 0 32,-7 0 0,7 0 0,0 0 32,-6 0-64,6 0 0,0 0 0,-6 0 0,6 0 0,0 0 0,-6 0 0,6 0 0,0-6 0,-7 6 0,7 0 0,0 0 0,-6 0 0,6 0 0,0 0 0,-6 0 32,6 0 1,-7 0-33,7 0 0,0 0 32,0 0-32,-6 0 32,6 0-32,0-7 0,0 7 0,0 0 0,0 0 32,0 0-64,0 0 32,0 0 0,-6 0 0,6 0 32,0 0-32,0 0 0,-6 0 0,6 0 0,0 0 0,0 0 0,-7-6 0,7 6 0,0 0 0,-6 0 0,6 0 0,0 0 0,0 0 0,0 0 32,-6 0-32,6 0 0,0 0 0,0 0-32,-7 0 0,7 0 0,0 0 32,0 0 32,-6 0 0,6 0-32,-6 0 0,6 0 0,0 0 32,-6 0 0,6 0-32,-7 0 32,7 0-32,-6 0 0,6 0 0,0 0 0,0 0 0,0 0-32,0 0 0,0 0 32,-6 0 0,6 0-32,0 0 32,0 0-32,0 0 32,0 0 0,-7 0 0,7 0 0,0 0 0,0 0-32,0 0 32,0 0 0,0 0-32,0 0 32,0 0 0,0 0 0,0-6 32,-6 6-64,6 0 32,0 0 0,0 0-65,0 0 65,-6 0-96,6 0 0,0 0 64,-6 0 0,6 0 0,0 0 0,0 0 32,0 0-32,0 0 32,0 0-32,-7 0 32,7 0 0,0 0 0,0 0-64,0 0-32,0 0-32,-6 0 64,6 0 32,0 0 32,0 0-32,0 0 32,0 0 0,0 0 0,-6 0 0,6 0 0,0 0-32,0 0-64,0 0-65,-6 0 97,6 0-32,0 0 96,-7 0-32,7 0 64,0 0-32,0 0 0,0 0 0,0 0 0,0 0-32,0 0 32,0 0 0,0 0 0,0 0 0,0 0 0,-6 0 0,6 0 0,0 0 0,0 0 0,0 0 0,0 0 0,0 0 0,0 0 0,0 0 0,0 0 0,0 0 0,0 0 0,0 0 0,0 0 0,0 0 0,0 0 0,0 0-32,0 0-32,0 0 0,0 0 32,-6 0 32,6 0-32,0 0 32,0 0 0,0 0-32,0 0 32,0 0-64,0 0-64,0 0 96,0 0-128,0 0 128,0 0-32,0 0 64,0 0 0,0 0 32,-7 0-32,7 0 0,0 0-32,0 0 0,0 0-65,-6 0-159,6 0 0,0 0 0,0 0 224,0 0 0,0 0 32,0 0 0,0 0 0,0 0 32,0 0-32,0 0 0,0 0 32,0 0 0,0 0 0,0 0 0,0 0-32,0 0-32,0 0 32,0 0 0,0 0 0,-6 0 0,6 0 0,0 0 0,0 0 0,0 0 0,0-7-32,0 7 32,0 0-32,0 0 0,0 0 0,0 0 32,0 0 0,0 0 32,0 0-32,0 0 32,-6 0-32,6 0-32,0 0 32,0 0 0,0 0 0,0 0-32,0 0 0,0 0 0,0 0 0,0 0 32,0 0 0,0 0 32,0 0-32,0 0 32,0 0 0,0 0-32,0 0-32,0 0 32,0 0-32,0 0 32,0 0 0,0 0 0,0 0 0,0 0 32,0 0 32,0 0-64,0 0 32,-7 0-32,7 0 0,0 0 0,0 0 0,0 0 0,0 0-32,0 0 32,0 0 0,0 0 0,0 0 32,0 0-32,0 0 0,0 0 64,0 0-32,0 0 0,0 0-32,0 0 0,0 0 0,0-6 0,0 6 0,0 0-64,0 0 64,0 0 32,0 0-32,0 0 0,0 0 0,0 0-32,0 0 32,0 0-32,0 0 0,0 0-32,0 0 64,0 0 0,0 0 0,0 0 64,0 0 0,0 0 0,0 0-64,0 0 32,0 0-32,0 0 32,0 0-32,0 0 0,0 0 0,0 0 0,0 0 0,0 0 0,0 0 128,0 0-96,0 0 0,0 0 0,0 0-32,0 0-32,0 0 0,0 0 64,0 0-32,0 0 32,0 0 0,0 0 0,0 0 0,0 0-32,0 0 32,0 0-32,0 0 32,0 0-32,0 0 0,0 0 0,0 0 0,0 0 32,0 0-32,0 0 0,0 0-32,0 0 32,0 0 0,0 0 0,0 0 0,0 0 0,0 0 32,0 0-32,0 0 0,0 0 0,0 0 0,0 0 0,0 0-32,0 0-32,0 0 64,0 0 0,0 0 32,0 0 0,0 0 32,0 0-32,0 0-32,0 0-32,0 0 32,0 0-64,0 0-32,0 0 0,0 0 64,0 0 32,0 0 0,0 0 32,0 0 128,0 0-32,0 0-32,0 0-64,0 0 33,0 0-65,0 0 0,0 0-33,0 0 33,0 0 0,0 0 33,0 0 63,0 0 64,0 0 160,0 0-128,0 0 64,0 0-127,0 0-65,0 0-64,0 0 0,0 0 0,0 0 0,0 0 0,0 0 64,0 0 224,0 0 64,0 0 65,0 0-97,0 0-192,0 0-128,0 0-32,0 0-480,0 0-706,0 0-896,0 0-2466,0 0-2146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2:48.208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0 961,'0'0'1153,"0"0"128,0 0-288,0 0-32,0 0-609,0 0 481,0 0-384,0 0 447,0 0-511,0 0 223,0 0 33,0 0 0,0 0-65,0 0-95,0 0-225,0 0-160,0 0 32,0 0 0,0 0-32,0 0 32,0 0 129,0 0-33,0 0 256,0 0-31,0 0 95,0 0-127,0 0-1,0 0-288,0 0-32,0 0 0,0 0 97,0 0-33,0 7 0,0-7-96,0 0 64,0 0-96,0 0 128,0 6 32,0-6 97,0 0 31,0 0-96,0 0-128,0 0-64,0 0 0,0 6-32,0-6 0,0 0 0,0 7 0,6-7 0,-6 0 0,0 6 32,0-6-32,0 0 0,0 0 64,0 6-32,0-6 97,0 0-33,0 0 0,0 0-64,0 0 32,7 0-128,-7 6 64,0-6 0,0 7-32,6-7 32,-6 0 0,0 6 0,0-6 32,6 0-32,-6 0 0,0 0 0,0 0 0,0 0 0,0 0 64,0 0-64,0 6 32,0-6-32,0 0 0,0 0 0,0 0 0,0 0 0,0 7 0,0-7 0,0 0 32,0 0-32,0 0 0,0 0 32,0 0-32,0 6 0,0-6 32,0 0 32,0 0-64,0 0 0,0 0 0,0 0 0,0 0-64,0 0-128,0 0-449,0 0-448,0 0-673,0 0-31,0 0-802,0 0-2209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48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9641,'0'0'3780,"0"0"-2019,0 0 161,0 0-288,0 0-1026,0 0-448,0 0-160,0 0-800,0-6-3012,0 6-4548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2:48.209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13 7 673,'0'0'544,"0"0"-448,0 0-96,0 0-96,0 0-64,0 0 160,0 0 320,-6-6 225,6 6 31,0 0 321,0 0 192,0 0 0,0 0-32,0 0-64,0 0-256,0 0-417,0 0-256,0 0 0,0 0-64,0 0 32,0 0 129,0 0 223,0 0 224,0 0 1,0 0-161,0 6-159,0-6-1,-7 0-64,7 0-128,0 0-32,0 0-32,0 6 129,0-6-33,0 0 96,0 0-96,0 7-32,0-7-32,0 0 32,0 0-32,0 6 0,0-6 32,0 0 161,0 0 63,0 6-160,0-6-32,0 0-32,0 0 32,0 6 1,0-6-129,0 0 64,0 7 64,0-7-32,0 0 96,7 0-64,-7 0-32,0 0-64,0 6 0,0-6-32,0 0 32,0 6 64,0-6-31,0 0-33,0 0-32,6 0 64,-6 7-64,0-7 32,0 0 0,0 0 64,0 6 32,0-6 32,0 0 96,0 0 1,0 0 63,0 6-96,0-6-128,6 0 0,-6 0 32,0 6 65,0-6-33,0 0 0,0 0 64,0 7-128,0-7 32,0 0 32,0 0 1,0 6 31,0-6 96,0 0-160,0 6 0,0-6-64,0 0 64,0 6 1,0-6-33,0 0-32,0 7 96,0-7-96,0 0 32,0 6 32,0-6 0,0 0-32,0 6-64,0-6-32,6 0 32,-6 7 97,0-7-65,0 6 64,0-6 32,0 6 0,0-6-128,0 0 64,0 6-32,0-6-32,0 0-32,0 7 64,0-7-32,0 0-32,7 6 0,-7-6-32,0 6 32,0-6 0,6 6 32,-6-6-32,0 0 0,0 0 0,0 0-32,0 7 32,0-7 0,0 0 0,6 0 32,-6 6-32,0-6 0,0 0 0,0 0 32,0 6-32,6-6 0,-6 0 0,0 0 32,0 7-32,0-7 0,0 0 0,0 6-32,0-6 64,0 0-32,0 6 32,0-6-32,7 0-32,-7 0 32,0 6 32,0-6-32,0 0 0,0 0-32,0 0 32,0 0 0,0 7 32,0-7-32,0 0-32,0 6 32,6-6 0,-6 0 32,0 6 0,0-6-32,0 0 0,0 0 0,0 6 97,0-6-65,0 0 64,0 0-64,6 7 0,-6-1-32,7-6 768,-7 6-607,0-6-161,6 7 32,-6-7 32,0 0-64,0 6 0,0-6 480,0 0-448,0 0 0,0 6 0,6-6-32,-6 0 0,0 6 0,0-6 32,0 0-32,0 7 0,0-7 32,6 6 1378,-6-6-1122,0 0-288,0 6 0,0-6 32,0 6 0,0 1 64,7-1 417,-7 0-481,0-6 32,0 7 192,0-7-96,0 0-160,0 0 0,6 0 32,-6 0-32,0 6 0,0-6 0,0 0 0,0 6 0,0-6 32,6 6 0,-6-6 0,0 7 96,0-7-96,0 0-32,7 6 0,-7-6-32,0 6 32,0 0 128,0-6-64,6 7-64,-6-7 161,0 6 63,0 0-192,6-6-32,-6 7 32,0-7 0,0 6 0,6-6 0,-6 6 64,0 0 32,0 1-64,7-7-32,-7 6 0,6 0 0,-6-6 0,0 7-32,0-1 0,6-6 0,-6 6 0,0-6 32,6 6 32,-6-6-32,0 0-32,0 7 32,0-7-32,0 6 33,0-6-33,0 6 32,0 0 32,0-6-32,0 7 0,0-1 32,0-6-64,0 6 32,7 1-32,-7-7 0,0 6 32,0-6 32,0 6-32,0-6 0,0 6 0,0 1-32,0-1 0,0 0 64,6 0-128,-6-6 128,0 7-64,0-7 0,0 6 0,0-6 0,0 6 32,0 1 0,0-7 0,0 6-32,0-6 0,6 6 0,-6 0 0,0-6-32,7 7 32,-7-1 0,0 0 0,0 0 0,0-6 0,0 7 64,0-7-64,0 6 32,0-6 0,0 6-32,0 1 0,6-1 0,-6 0 32,0-6-32,0 6 32,0 1-32,0-1 0,0 0 0,0 0 32,0-6-32,0 7 0,0-1 32,0 0-32,0 1 0,0-7 0,0 6 32,0 0-32,0-6 32,0 6-32,0-6 32,0 7-32,0-7 0,0 6 0,0 0 0,0-6 0,0 6 0,0-6 0,0 7-32,0-7 64,0 6-32,0-6 0,0 6 0,6 1 0,-6-1 32,0-6-32,0 6 0,0 0 0,0 1 0,0-7 0,0 6 0,6 0 0,-6 0 0,0 1 0,0-1 0,0 0 0,7 1 97,-7-7-97,0 6 32,0 0 0,6 0 32,-6 1 32,0-1-32,0 0 32,6 0-64,-6 1 0,0-1 32,7 0-64,-7 1 0,0-7 0,6 6 0,-6-6 0,0 6 64,0-6-64,6 6 32,-6 1-32,0-1-32,0 0 32,0 0 32,0 1-32,0-1 32,0 0-32,0-6 0,0 7 32,6-1-32,-6-6-32,0 6 32,0 0 0,0-6 0,0 7 32,0-1 0,0 0 0,0-6 32,0 6-64,0 1 32,0-1 0,0 0 32,0 7-64,0-7 32,0 0-32,0 1 0,0-1 32,7 0 0,-7 0-64,0-6 64,0 7-32,0-1 0,0-6-32,0 6 32,6 1 0,-6-1 97,0-6-97,0 6 0,0 0 0,0-6-32,6 7 32,-6-1 0,6 0 0,-6 0 64,0 1-32,0-1-32,0-6-32,0 6 32,0 1 32,0-1-32,0-6 0,7 6 0,-7 0 0,0-6 64,0 7-128,0-7 128,0 6-96,0 0 32,0-6 0,0 6 32,0 1-32,0-1 0,0 0-32,0 1 32,0-1 0,0 0 0,0 0 0,0 1 0,0-1 64,0 0-64,0-6-32,0 6 32,0-6 0,0 7 0,0-7 0,0 6-32,0 0 32,0 1 0,0-1 32,0 0-32,0 0 0,6-6 0,-6 7 0,0-1 32,0 0-64,6 0 64,-6 1-64,0-7 32,0 6 0,7 0 0,-7-6 0,0 7 0,0-7 0,6 6 0,-6-6 0,0 6 0,0-6 0,6 6 0,-6-6 0,0 0 0,0 7 0,6-7 0,-6 6 0,0-6 0,7 0 0,-7 6 0,0-6 0,0 0 0,0 6 32,0-6-32,6 7 0,-6-7 0,0 6 0,0-6 0,0 6 0,6-6 0,-6 7 0,0-7 0,0 6 0,0-6 32,0 6-32,6 0 0,-6 1 0,0-7 0,0 6 64,0 0-32,7-6-32,-7 6 32,0-6 0,0 7-32,0-7 0,0 0 0,6 0-32,-6 6 32,0-6 32,0 0-32,0 6 32,0-6 0,0 7-32,0-1 0,0-6 0,6 0 0,-6 6 0,0-6 0,0 0 0,0 6 0,0-6 0,0 7 64,0-7-64,7 6 0,-7 0 0,0-6 0,0 7 0,0-1 32,0-6-32,6 6 0,-6 0 32,0-6-32,0 7 0,6-7 0,-6 6 0,0-6 32,0 0-32,0 0 0,0 6 0,0-6 0,0 6 32,0-6-32,0 7 32,0-7-32,0 6 0,0-6 0,0 6 0,6 1 0,-6-7 0,0 6 0,0 0 0,0 0 0,0-6 0,0 7 0,0-1 0,0-6 0,0 6-32,7-6 64,-7 6-32,0 1 0,0-7 0,0 6 0,0 0 0,0 7 0,0-7 0,0 0-64,0 1-192,0-1-321,0 0-127,0 0-161,6 1 32,-6-1-256,0-6 32,0 6-192,6-6-1282,-6 0-4451,0 0-7144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2:48.210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0 1345,'0'0'1986,"0"0"-705,0 0-320,0 0-288,0 0-161,0 0 65,0 0 448,0 0 448,0 0-736,0 0-289,0 0-95,6 0-97,-6 0 224,0 0 33,0 0-33,0 0 33,0 0-1,0 0-127,0 0-97,0 0 32,0 7 193,0-7-1,0 0-320,0 0 65,0 0-1,0 0-32,0 6-64,0-6 0,0 0-128,0 6 97,7 1-1,-7-7 64,0 0 160,0 6-31,0-6-225,0 0 0,0 0 64,0 0 32,0 0-32,0 0 64,0 6 65,0-6 31,0 0-32,0 6-31,0-6-161,0 0-96,0 7 32,0-7-32,0 6 0,0-6 64,0 6-64,0-6 64,0 0 0,0 6 32,0-6 0,0 0 0,0 7 0,0-7-64,0 6-32,0-6 32,0 0-32,0 6 32,0-6-32,0 7 0,0-7 32,0 6-32,6-6 32,-6 6 32,0-6 0,6 0 33,-6 6 63,0-6-128,0 7 32,0-7-64,7 0 32,-7 0-32,0 0 32,0 0 0,0 6-32,0-6 0,0 6 128,0-6-32,0 6-32,6-6 96,-6 0-128,0 7 64,0-7 1,0 0-33,0 0 128,0 6-64,0-6 96,0 0-32,0 0-64,0 0-96,0 0 0,0 0 0,0 0 65,0 0-65,0 0 96,0 0 32,0 0-96,0 6 0,0-6 32,0 7-32,0-7-32,0 6 64,0 0-96,0-6 0,0 6 0,0-6 0,0 0-192,0 0-1313,0 0-3556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2:48.194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39 19 3587,'0'0'4100,"0"0"-1217,0 0-385,0 0-223,0 0-546,0 0-576,0 0-256,10-9-64,-10 9 32,0 0 32,0 0-1,0 0-127,0 0-64,0 0-33,0 0 33,0 0 0,0 0-193,0 9-31,0 1 63,0 0 1,0 9-97,0-10-192,0 11-31,0-11-33,0 1-64,0-1-32,0 1-32,0 0-32,0-1 0,0-9-32,0 10 0,0-10 0,0 0 0,0 9 0,0-9 32,0 0 0,0 10 0,0-10 32,0 0-32,0 10-32,0-10-32,-10 9 32,10-9-32,0 0 32,0 10 0,0-10 0,0 9 0,0-9 0,-10 10 0,10-10 32,0 10-32,-9-10 32,9 0-32,0 0 0,0 9-32,0-9 0,-10 0-32,10 0-64,0 10 64,0-10-160,0 0 128,0 0-32,0 9 31,0-9 65,0 0-64,0 0 32,0 0 32,0 0-32,0 0 0,0 0 32,0 0-32,0 0 32,0 0 32,0 0 0,0 0 32,0 0 0,0 0-32,0 0-32,0 0-128,0-9 0,0-1 160,0 1 0,0-1 0,10 0 0,-10 1-32,0-1-128,9 1-97,-9-1-31,0-9 0,10 9-65,-10 1 257,0-1-96,0-9 128,0 9 32,0 1-64,0-1-64,0 0-96,0 1-129,0-1 193,0 1 192,0 9 32,0-10-32,0 10-32,0-10 32,0 10 32,0-9-32,0 9-32,10 0 0,-10 0 32,0 0 64,0 0-32,0 0 32,0 0 0,0 0 32,0 0-96,0-10 0,0 10 0,0 0-64,0 0 64,0 0 0,0 0 96,0 0 32,0 0 33,0 0-33,0 0 0,0 0 0,0 0-64,0 0 0,0 0-32,0 0 96,0 0-64,0 0 64,0 0 33,0 10-33,0-1 64,9-9 0,-9 10 0,0 0 0,10-1 33,-10 1-65,9-1 64,-9 1-32,0 0-32,10-1 1,-10 1-65,10-1-32,-10-9 32,0 10 0,9 0-32,-9-10 64,0 9-32,10-9 0,-10 0-64,0 0 32,0 10-32,9-10-32,-9 9 0,10-9 32,-10 10-32,10 0 32,-10-10-32,0 9 64,0-9 65,9 10-97,-9-1 32,0-9-32,0 10 64,10-10-64,-10 0 32,0 10-32,0-10 0,0 9 32,0-9-64,0 0 32,0 0-32,0 0 0,0 0 32,0 10-32,0-10 64,0 9-64,0-9 32,0 10-32,0-10 64,0 0-64,0 0 64,0 10-64,0-10 64,0 0-32,0 0-32,-10 9 32,10-9 32,0 0-32,-9 0 1,9 10-33,0-10 0,-10 0 0,10 0 32,0 0-32,0 0 32,0 0 32,-10 0-32,10 0 32,0 0 0,-9 0-32,9 0 96,0 0-64,-10 0 0,10 0 0,-9 0-32,9 0-32,0 0 0,-10 0 0,10 0 0,-10 0 32,10 0-32,-9 0 32,9 0-64,0 0 64,-10 0-32,10 0 0,0 0 0,0 0 0,-9 0 0,9 0 0,0 0 32,0 0 0,-10 0 0,10 0 32,0 0-32,0 0-32,-10-10 0,10 10 0,0 0-32,0 0 0,0 0 0,0-9-32,0 9 32,0 0 32,-9-10 0,9 10-32,0 0 0,0-10 32,0 10-96,0 0 32,0-9 0,0 9 32,0-10-32,0 10 32,0-9 32,0 9 0,0-10 32,0 10-32,0-10-64,0 10-64,9 0 32,-9-9-1,0 9 1,10-10 96,-10 10-32,0 0 32,10 0 0,-10-9 0,0 9 32,0 0-32,0 0 32,0 0-32,0 0 0,0 0-32,0 0 32,0-10-64,0 10 32,0 0-32,0 0 32,9 0-64,-9-10 64,0 10 32,0 0-32,0 0 0,0-9 32,0 9-32,0 0-64,0 0 32,0 0-64,0 0 64,0 0 64,0 0-96,0 0-33,0 0-95,0 9 32,0-9 160,10 20 32,-10-11 64,0 1 0,0-1-64,0 1 64,0 0-64,0-10 32,0 9 0,0-9-32,0 0 32,0 0-32,0 10 0,0-10 0,0 0 0,0 0 0,0 0 32,0 0 0,0 0-32,0 0 0,0 0-32,0 0-64,0 0-32,0 0 32,0 0-32,9 0 128,-9-10 32,0 1 64,0-1 32,10-9-32,-10 9-32,0-9 0,0 9-64,0 1-32,0-1 32,0 1-64,0 9 32,0-10-32,0 10-32,0-10 64,0 10 0,0 0 0,0 0-128,0 0-128,0 0-1,0 0 97,0 0 128,0 0 64,0 0 64,0 10-64,0 0 0,0-1 32,0 1 0,10-1 0,-10 1 0,9 0 0,1-1-32,-10 1 32,0-1-32,0-9 0,9 0 0,-9 10 32,0-10-32,0 0 0,0 0 64,0 0 0,0 0 1,0 0-1,0 0-64,0 0 128,0 0-32,0 0 0,0 0-32,0 0-64,0 0-64,0 0 0,0 0-96,0 0-33,10 0 33,-10 0 128,0 0 32,10 0 32,-10 0 0,0 0-32,0 0 32,0 0-32,0 0 64,0 0-32,0 0 33,0 0-65,0 0-65,0 10 1,0-10-32,0 0 96,0 0 0,0 0 64,0 9 0,0-9-32,0 0 65,0 10-1,0-10-96,0 0 64,0 9 32,0-9-32,0 0 64,-10 0-64,0 10-32,1-10 0,-1 0-32,1 0 0,9 10-32,-10-10 32,0 0 32,10 0 0,-9 0 32,9 0 64,-10 0-96,10 0 0,-9-10-32,9 10-96,0-10 64,0 1 0,0-1-32,0 1 32,0-1-32,0 0 0,0 10 32,0-9-32,9 9-64,1 0 0,-10 0 96,9 0-96,1 0 31,-10 0 97,10 0-32,-10 0-32,9 0-64,1 0 128,-10 9 0,0 1 0,0-10 32,0 10 64,0-10 0,0 9-64,0-9 65,0 10-33,0-10 32,-10 9-32,10-9-32,-9 0 32,9 0 64,-10 0-32,10 0 0,-10 0 0,10 0-32,-9 0-32,9 0-32,0 0 0,0 0-32,0-9-160,0-1-32,0 1 160,0 9 64,0-10 0,0 10-32,9 0 0,-9 0-64,10 0-96,0 0 127,-10 0-63,9 0 96,1 0 32,-10 0-32,0 0 0,0 0-128,0 0 160,0 0 0,0 10 96,0-10 0,0 9 0,0 1-64,0-1 32,-10-9-31,10 0 31,0 0 32,-9 0 64,9 0 96,-10 0-32,0 0-96,10-9-128,-9-1 0,9 1-160,0-1 64,0-9 0,0 9-32,0 1-32,0-1 0,9-9 64,1 9 31,-10 10 1,0-9 64,0-1 32,0 10 0,0-10 1,0 10-1,0-9 32,0 9 0,0 0-64,0-10 0,0 10-32,0 0 0,0-9 0,0 9 0,0 0 0,0-10 32,0 10 32,0 0-32,0 0 0,0 0 32,0 0-32,0 0-32,0 0 32,0 0 0,0 0 32,-10 0 0,10-10 0,0 10-32,0 0 0,0-9 0,0 9-64,0 0 0,-9-10 31,9 10 33,0 0 33,0-9-33,0 9 32,-10-10 0,10 10-32,0 0 0,0 0 0,0 0 0,0-10-32,0 10 32,0 0 0,0 0 0,0 0 32,0 0-32,0 0 0,0 0-32,-9 0 0,9 0-65,0 0-31,0 0-32,0 0 64,0 10 32,0 0-32,0-1 96,9 1 32,-9 9 64,0-9-64,0 9 64,0-10-32,0 11-32,0-11-32,0 10 64,0-9-32,0-10 0,0 10-32,0-10 64,0 0-32,0 0 0,0 9-32,0-9 0,0 0 33,0 0-33,0 10-33,0-10 33,0 9 0,0-9 33,0 10-66,0-10 66,0 0-33,0 10 0,0-10 0,0 0 0,0 9 0,0-9 32,0 10-32,0-10 0,0 9 0,0-9 64,0 0 0,0 0 0,0 0-64,0 10 32,0-10-32,0 0 0,0 10 0,0-10 0,0 9 0,0-9 0,0 10-32,0-10 64,0 9-32,0-9 32,0 0 0,0 10 0,0-10 32,0 0 32,0 0-32,0 0 0,0 0-32,0 0-32,0 9 32,0-9 0,0 0 32,0 10-32,0-10 0,0 10-32,0-10 0,0 9 0,0-9 0,10 0 0,-10 0 0,0 0-32,9 0 32,-9 10-32,10-10 32,-10 0 0,10 0 0,-10 0 0,0 0 0,9 0 64,1 0 0,-10-10 0,0 10 33,9 0-97,1 0 0,-10 0 0,10-9-65,-10 9 33,0 0 32,0 0 0,9 0 0,-9 0-32,0-10 64,0 10 0,0-10 33,0 10-65,0 0 32,0 0-64,0-9 32,10 9 0,-10-10 0,0 10 0,0 0 0,0 0 64,0 0-32,0-9-32,0 9 32,0 0 0,0-10-32,0 10 0,0 0 0,0 0-32,0 0 32,0 0 0,0-9 32,0 9 0,0 0 0,0-10 0,0 10-32,0 0 0,0 0-32,0 0 32,0 0-32,0 0 0,0 0-32,0 0-64,0 0-1,0 0-31,0 0 128,0 0 32,0 0 0,0 0 64,-10 0 0,10 10 0,-9-10-32,9 9-64,0 1 32,-10-1-32,10 1 32,-10-1 0,10-9 32,0 10-32,-9-10 32,9 10-32,0-10 64,-10 0-31,10 0 95,-9 0-64,-1 0 0,10 0-32,-10 0-32,1 0 0,9 0 0,-10-10 0,1 10-32,9-10 32,-10 10 0,0-9 0,1-1 0,9 10 0,0 0 0,-10-9 0,10 9 0,0-10-32,0 10-64,0-9 96,-9 9 0,9 0 0,0-10 0,0 10-64,0 0-97,0-10 1,0 10 0,0-9 96,0 9 0,0 0-96,0-10 32,0 10 96,0 0 0,9 0 32,-9-9-32,0 9 0,10 0 0,-10 0-32,0 0-33,9 0 1,-9 0-32,0 0 32,10 0 96,-10 0 0,0 0 0,0 0 0,0 0-32,0 0-64,0 0-64,0 0 160,0 0 0,10 9 32,-10-9 0,0 10 64,9-1-96,-9 1 0,0 0 64,0-10 32,10 9 0,-10 1-32,0-1 32,9 1-32,-9-1 97,0-9-97,10 10-32,-10-10 0,0 10-32,10-10-32,-10 0 0,9 0 0,-9 0 32,10 0-32,-10 0 32,9 0-32,-9 0 0,10 0 32,-10 0 64,10 0-32,-10-10-32,9 10-32,-9-10 0,0 10-129,0-9 33,0-1 96,10 10 0,-10-9 0,0-1-64,0 10 0,0 0 64,0-9 32,0 9 0,0-10 64,0 10 32,0 0-64,0 0-32,0 0 32,0 0-32,0 0 0,0 0-96,0 0 32,0 0-96,0 0 0,0 0 96,-10 0-64,10 10 96,-9-1 32,9 1 32,-10-10-32,10 9 32,-10-9 0,10 10 0,-9-10 64,-1 0 0,10 0 0,-9 0 0,9 0-32,0 0-32,0 0-32,0 0 32,0 0-32,0 0-32,0 0-32,0 0-64,0 0 128,0-10 0,0 10 0,0 0-32,0-9-32,0 9 64,0 0-64,0-10-32,0 10 64,0 0-32,0 0 64,9 0 0,-9 0 0,0 0 0,10 0-32,-10 0-129,0 0 1,0 0 64,0 10 96,0-10 96,0 0-32,0 9 32,0-9 33,0 0-33,0 10 64,0-10 0,0 0 32,0 0-64,0 0-32,0 0-32,0 0 32,0 0-63,0 0-33,0 0-33,0-10-95,0 1 32,0-1 96,0 1 0,0-1 32,0 0 32,0-9 32,0 10-31,0-1-1,0 10-32,0-10-32,0 10-32,0 0-65,0-9 1,0 9 64,0 0 32,0 0 0,0 0 32,0 0 0,0 0 0,0 0-32,0-10 32,0 10 33,0 0-1,0 0 0,0 0-64,0 0 0,0 0 0,0 0-32,0 0 32,0 0-32,0 0 0,0 0 32,0 0-32,0 0-33,0 0 1,0 0 32,9 0-32,-9 0 0,0 0 64,0 0 0,0 0-64,10 0-64,-10 0-160,0 0 64,0 0 224,0 10 64,0-10 0,0 9-32,0 1 96,0-10 0,0 10-64,0-10 160,0 9-32,0-9-31,0 0-33,0 10-32,0-10-96,0 0 32,0 0-32,0 0 32,0 0 32,0 0 32,0 0 128,0 0 65,0 0 63,0 0-128,0 0-160,0-10 32,-10 10-96,10-9 0,-9-1 0,9 0 32,-10 10 0,1-9 0,9-1-32,0 1 0,0 9-96,-10-10 64,10 0 32,0 10 32,0-9-32,-10 9 0,10 0 32,0-10-32,0 10 0,-9-9 0,9 9 0,0 0-32,0-10-32,0 10-32,0 0 32,0 0-32,0 0 96,0 0 32,0 0-32,0 0-32,0 0 32,0-10 0,0 10 0,0 0 32,0 0-32,0 0 0,0 0 0,0-9 64,0 9-64,0 0 32,-10-10 0,10 10-32,0 0-32,0 0 0,0 0-96,0 0 32,0 0 64,0-9 32,0 9 32,0 0 32,0-10-64,0 10 0,0-10 32,0 10-32,0 0 0,0 0 32,0 0 0,0 0-32,0-9 64,0 9-64,0 0 0,0 0-64,0-10 64,0 10 0,0 0 64,0 0-64,0 0 0,0 0-64,0 0 32,0-9 32,0 9-32,0 0 32,0 0 0,0-10-32,0 10 32,0 0 0,0 0 0,0-10-32,0 10 32,0 0 0,0 0 32,0 0 0,0 0 32,0 0-64,0-9 64,0 9-64,0 0 0,0 0 0,0 0 0,0 0 32,0 0 32,0 0 32,0 0 96,0 0 1,0 0-1,0 0 32,0 0 0,0 0-32,0 0 33,0 0 31,0 0-32,0 0-224,0 0 0,0 0 0,0 0 0,0 0 0,0 0 0,0 0 0,0 0-737,0 0-448,0 0-352,0 0-673,0 0-1954,0 0-4132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2:48.195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145 10 2306,'0'0'3748,"-10"0"-545,10 0-1089,0 0-705,-10 0-320,10 0-352,0 0-257,0 0 129,0 0 160,0 0-65,0 0 129,0 0-64,0 0 96,0 0 160,0 0 0,0 0 64,0 0-32,0 0 0,0 0 64,0 0-225,0 0-159,0 0-288,0 10 31,0 0 33,0-1-129,0 1 96,10 9-95,-10-9-65,0-1-96,0 10-64,0-9 1,0 0-33,0 9-32,0-10 32,0 11 32,0-11 128,0 1-160,0-1 65,0 1-129,-10-10-32,10 10 0,0-10-32,-9 0 64,-1 9-32,10-9 0,-9 10 0,-1-1 0,10 1-32,-10 0 0,1-1 64,-1 1 0,10-1-64,-9-9 0,9 10 0,-10-10 0,10 10 0,0-1 0,-10-9 0,10 10 0,0-1 0,0-9 0,0 10 0,-9-10 0,9 10 0,0-10 0,0 9 0,0 1 0,0-1 0,0 1 0,0 0 0,0-1 0,0-9 0,0 10 0,0-1 0,0 1 0,0 0 0,0-1 0,0-9 0,0 10 0,0-1 0,9 1 0,-9-10 0,10 9 0,0-9 0,-10 10 0,9 0 0,1-10 0,-1 9 0,1 1 0,0-10 0,-10 9 0,9-9 0,1 0 0,-1 10 0,1-10 0,0 0 0,-1 0 0,-9 0 0,10 0 0,-1 0 0,1 0 0,0 0 0,-1 0 0,1 0 0,-1 0 0,11 0 0,-11 0 0,1 0 0,-1 0 0,1 0 0,-1-10 0,1 10 0,0-9 0,-1 9 0,-9-10 0,10 1 0,-1-1 0,1 0 0,-10 10 0,10-9 0,-1-1 0,-9 1 0,10 9 0,-10-10 0,0 1 0,0-1 0,0 0 0,0-9 0,0 19 0,0-9 0,0-1 0,0 0 0,0 10 0,0-9 0,0-1 0,0 1 0,0-1 0,0 10 0,-10-10 0,10 10 0,0-9 0,-9 9 0,9-10 0,-10 10 0,0-9 0,10 9 0,-9 0 0,9 0 0,0-10 0,-10 10 0,10 0 0,-9-10 0,9 10 0,0 0 0,-10 0 0,10-9 0,-10 9 0,10-10 0,-9 10 0,9-9 0,-10 9 0,10 0 0,-9-10 0,9 10 0,-10-10 0,10 10 0,0-9 0,0 9 0,-9 0 0,9-10 0,0 10 0,0-9 0,-10 9 0,10-10 0,0 10 0,-10-10 0,10 10 0,0-9 0,0 9 0,0-10 0,-9 10 0,9 0 0,0 0 0,0-9 0,0 9 0,0 0 0,0-10 0,0 10 0,-10 0 0,10-10 0,0 10 0,0 0 0,-9-9 0,9 9 0,0-10 0,0 10 0,-10-9 0,10 9 0,-10-10 0,10 10 0,-9 0 0,9 0 0,0-10 0,0 10 0,0 0 0,0 0 0,0-9 0,0 9 0,-10 0 0,10-10 0,0 10 0,0 0 0,0 0 0,0-9 0,0 9 0,0 0 0,0 0 0,0-10 0,-9 10 0,9-10 0,0 10 0,0-9 0,0 9 0,0 0 0,0-10 0,0 10 0,0 0 0,0 0 0,0 0 0,0 0 0,0 0 0,0 0 0,0 0 0,0 0 0,0 0 0,0 0 0,0 0 0,0 0 0,0 0 0,-10 0 0,10 0 0,0 0 0,0 0 0,0 0 0,0 0 0,0 0 0,0 0 0,0 10 0,-10-1 0,10 1 0,0 9 0,0-9 0,-9-1 0,9 1 0,0 0 0,-10-10 0,10 9 0,-9 1 0,9-1 0,-10 1 0,10 0 0,-10-1 0,10 1 0,-9 9 0,9-19 0,0 10 0,0-1 0,0 1 0,0-1 0,0 1 0,0-10 0,0 10 0,0-10 0,0 0 0,-10 9 0,10-9 0,0 10 0,0-10 0,-9 9 0,9-9 0,0 0 0,-10 10 0,10-10 0,0 10 0,0-10 0,0 0 0,0 9 0,0-9 0,-10 10 0,10-10 0,0 9 0,0-9 0,0 0 0,0 10 0,0-10 0,0 10 0,0-10 0,-9 9 0,9-9 0,0 10 0,0-1 0,-10 1 0,10-10 0,0 10 0,0-10 0,0 9 0,0-9 0,0 0 0,-9 0 0,9 10 0,0-10 0,0 9 0,0-9 0,0 0 0,0 0-96,0 0-128,0 0-65,0 0 97,0 0-32,0-9 96,9-1 128,-9 1 96,10-11-96,-1 1 0,-9 0 0,10 0-64,0 0-64,-1-1 0,1 1-32,-10 0-33,9 0 65,-9 9 128,10 1-64,-10-1-32,10 10 64,-10-10 0,0 10 32,0-9 0,0 9 0,0-10 0,9 1 0,-9 9 0,0-10 0,0 0 0,0 10 0,0-9 0,0 9-32,0 0 32,0-10-64,10 10 64,-10 0 0,0 0 0,0 0 64,0 0-64,0 0 0,0 0 0,0 0 0,0 0-64,0 0 64,0 0 0,0 0 0,0 0 64,0 0-64,0 0-64,0 0-32,0 0-64,0 19 160,0-9 32,0 9-32,0 0 64,0 1-32,0 8 160,0-8-128,0 8 128,-10-8-160,10-1 64,0 0-64,0-9-32,0-1 0,0 1 32,0-10-32,0 9 0,0-9 97,0 0-65,0 10 0,0-10 0,0 0 0,0 0 32,0 0-64,0 0 32,0-10-32,0 1-64,0-10-64,0-1 128,0 1 32,0-10-32,0 1 0,10 8-32,-1-8-97,-9 8 1,0 11 0,0-1 0,0 1 64,0 9-96,0 0 64,0 0 32,0 0-128,0 0 63,0 0-31,0 9 64,0 10 64,0 1 64,-9 8 0,-1 1 64,10 0 32,-9 0 97,9-10-129,0 0-32,0-9-64,0-1 32,-10-9 0,10 0 32,0 0 64,0 0-32,0 0 128,0 0-128,0 0-96,0 0-192,0-9-96,0-10 0,0-1 160,0 1 96,0 0-1,0 0-63,0 9 32,0 1 32,0 9-32,0 0 32,0 0-64,0 0-160,0 0 128,0 19 32,0 0 96,0 0 0,0 0 32,-10 1 0,10-11-32,0 10 64,0-9 32,0-10 32,0 10-64,-9-10 32,9 0 96,0 0-32,0 0-63,0 0 31,0 0-64,0 0 0,0 0-64,0-10-288,0 0-33,0-9 193,0 10 0,0-1 64,9 0 64,-9 10 0,0 0 0,0 0-32,0 0 0,0 0-160,0 0 64,0 10 96,0 0 32,0 9 0,-9-10 64,9 11-64,0-11 32,0 1-32,0-10 32,0 9 32,0-9-64,0 0 32,0 0 0,0 0 64,0 0 32,0 0-32,0 0-64,0 0-32,0-9-128,0-1 0,0 1 96,0-1-96,0 0 128,0 10 32,0 0-32,0 0 32,0 0-32,0 0 0,0 0-224,0 0-33,0 0 97,0 10 96,0 9 64,0-9 0,0-1 64,0 1-64,0 0 64,0-1-32,0 1 32,0-10-64,0 0 64,0 0 0,0 0 33,-10 0 63,10-10-160,0 1-96,0-11 64,-9 1 0,9 10 0,-10-11-97,10 20-127,0 0-96,0 0-33,0 0-31,0 0 160,0 0 32,0 0 95,0 0 33,0 0 96,10 0 0,-1 10 161,-9 0-1,0-1 96,0 1 64,0-1-96,0 1-95,0 0-97,0-10 32,0 0 0,0 0-32,0 0 32,0 0 128,0 0-192,0-10 0,0 0-64,0-9-32,0 10-128,0-11-65,0 11-63,0-10 0,0 9-1,0 10 161,10-10-96,-10 10-128,0 0 159,0 0-31,0 0 64,9 0 96,-9 10 128,0 9 96,0-9 32,0 9 0,0-9 0,0-1-64,0 1 32,0-1 32,0-9 65,0 0 63,0 0 192,0 0 129,0 0-161,0 0-192,0-9-224,0-1-160,0 1 96,0-11 64,0-8 0,0 8 0,0 1-96,0 0-64,0 9-224,0 1 127,0 9 65,0 0 32,0 0-160,10 0-129,-10 9 193,0 1 256,10 9 128,-10 10 0,0-10-32,0 0 32,0-9 65,0 0 159,0-1 0,0 1-31,0-1 63,0-9-192,0 10-64,0-10 32,0 0-63,0 0 63,0 0 0,0-10-160,0 1-32,0-10-64,0 9 64,0-19 32,0 10-160,9-10-257,-9 10-31,10 9 95,-10 1 33,0-1 64,0 10-32,0 0 63,9 0-255,-9 19 352,0-9 128,10 19 128,-10-10 32,10 10-64,-10-10 96,0 0 97,0 0 127,0-9-32,9-10-31,-9 10-1,0-10-96,0 0 33,0 0 95,0 0-32,0-10-256,0-9-96,0 0 0,0-10-32,0 0 0,0 0-256,0 0-128,0 1-97,0 18 321,0-9-32,0 19 32,0-10-65,0 10 193,0 0-96,0 0-32,0 0-224,0 19 223,0 1 193,0-1 64,10 10 65,-10-10 127,0 10 128,0-20-64,9 10-95,-9-19-33,0 10 0,0-10 32,0 0 97,0 0 255,0-10-192,0 1-384,0-10-96,0-1 96,0-8 64,-9 8-64,9-8-160,-10-1-320,10 10-289,0-1-96,0 11 353,0-1 31,0 10 193,0 0 160,0 0 64,0 0-128,10 10 128,-1-1 64,-9 11 192,10 8 128,0 1 129,-10-10-33,9 1-128,-9-1 0,0-10-95,0 1-1,0-10 0,10 0 32,-10 0 32,0 0 161,0 0-33,0-10-352,0-9 0,-10 10-32,10-11 96,-9-8-96,-1 8 0,0-8-64,1 8-192,9 1-32,-10 10-161,10 9-63,0-10 128,0 10 159,0 0 65,0 0 32,0 0 96,10 10 32,-1-1 32,1 10 160,0 10 64,-1-10 65,1 10-65,-10 0 64,9-10-160,1-9 1,-10-1-97,10-9-64,-10 0 32,0 0 32,0 0 128,0 0 64,0 0 32,0-19-288,0 10-32,-10-11 32,0-8 0,1 8 0,-1-8-96,1 18-224,-1 0 0,10 1 160,0 9 96,0 0-33,0 0-63,0 0 32,0 0 32,0 0 64,0 0 0,0 0 32,10 9 0,-1 11 192,1-1 32,9 10-63,-9-10-1,-1 10-96,1-10 0,-1 0-64,1-9 64,-10-1-32,0-9 64,0 0-32,0 0 96,0 0 32,0 0-96,0 0 97,0 0-33,0 0 64,0 0 0,0-9-224,-10-1-64,1-9 32,-1 0-32,-9-10-96,0 0-224,9 0-65,1 10 1,-1 0 95,0 9-63,10 1 160,0-1 256,0 10-96,0 0 32,0 0 64,0 0 0,0 0 32,0 0 32,0 0-32,0 0-32,0 0-128,10 10 128,0 9 32,9-10 96,-10 11 64,1-1 64,-10-10-32,10 1-31,-10 0-1,0-1-128,0-9 0,0 10 0,0-10 64,0 0-64,0 0 96,0 0 64,0 0-63,0 0-161,0-10 0,-10-9-128,0 9-65,10-18 129,-9 8 32,-1 1-128,1-10 0,-1 10-224,10 10 159,-10-1 97,1 10 128,9-10-64,0 10 32,0 0-32,0 0-32,0 0-32,0 0 0,0 10 0,0 9 128,0 0 224,9 1 128,1 8 161,-10-8-97,10 8-96,-10-18-95,0 9-1,0-9-96,0 9-128,0-19 96,0 10-32,0-1 0,0 1 0,0-10-32,0 0 32,0 9-64,-10-9 64,10 0-64,0 0-32,-10 0-64,10-9-128,0-10-64,-9 9 128,9-9 96,0 0-1,0-1 33,0 1-96,0 0 32,0 0 0,0 19 32,0-10 64,-10 10 64,10 0-64,0 0-64,0 0-160,0 0 0,0 19 96,0 1 128,0 8 96,0-8 0,0 8 64,-9-8 64,9 8 0,-10-18 33,10 9-65,0-9-96,0-1-32,0-9 96,0 0-160,0 0 64,0 0 32,0 0 32,0 0-32,0 0-96,0 0 0,0-19-64,0 0-64,0 0 128,0 0-96,10-10-96,-10 10 0,9 9-32,-9 0 127,0 1 97,0 9 32,0 0 0,0 0-32,0 0-256,0 9 96,-9 11 64,9-1 96,-10 10 64,0-1-32,1 1 64,9-10 32,0 1 64,0-11 1,0 1-33,0-10 64,0 0-32,0 0 64,0 0 193,0 0-97,0 0-224,0 0-128,0-10-128,0-9-32,0 9-32,0-9-192,9 10-129,-9-11 161,10 1 127,-10 10 97,0-1 96,0 10 32,0-10 0,0 10-32,0 0 32,0 0-96,0 0-96,0 0 160,0 0-32,0 10 64,0 9 0,0 0 128,0 1 64,-10-1-32,10 0 1,-9-9 31,9-1-64,0-9 64,-10 10-64,10-10 128,0 0 1,0 0 63,-9 0-128,-1 0-192,0-10-64,10 1 0,-9-1-96,9-9-96,-10 9-289,10-9 161,0 9 63,0-9-63,0 10 64,10 9 128,-10-10 128,0 10 31,0 0 33,0 0-96,0 0-160,0 19 256,0-9 0,0 9 96,0-9-32,0-1 32,0 10 33,0-9 95,0 0-32,0-10 0,0 9 0,0-9-128,0 0 0,0 0-64,0 0 64,0 0-64,0 0 97,0 0-97,0 0 32,0 0-32,0 0 0,0 0-32,0 0 0,0 0-129,0-9 1,0-1 96,0 0-64,9 1 32,-9-1 0,0 10 96,0-9-32,0 9 0,10 0-192,-10 0-129,0 9 129,10 1 224,-10 9 96,0-9-32,0 9 64,0-10-96,0 11 0,0-11 0,0 1 97,0-10-1,0 9 96,0-9-64,0 0-96,0 0 32,0 0 32,0 0-128,0-9 64,9-10-64,-9 9 0,10-9 32,-10 0-32,9 9 0,1-9 0,-10 9-160,10 10-64,-10 0-96,0 0-97,0 0 97,0 0-96,0 0 159,0 10 193,0-1 64,0 11 64,0-1 32,0-10-64,0 11 129,0-11 95,0 1-64,0-10-64,0 0 0,0 9-64,0-9 64,0 0 97,0 0-1,0 0-96,0 0 0,-10 0-96,10-9-32,0-1-96,0 1-64,0-1 0,0-9 64,0 0 96,0 9 32,0 10 0,0-10 0,0 10-32,0 0-160,0 0-97,0 0-95,10 10 288,-10 0 64,0 9 96,0 0 32,0-9-96,0 9 32,0-10-32,0 1 0,0-1 64,0 1 33,0-10-33,0 0 32,0 0 128,0 0 96,0-10-95,0 1-161,0-10-96,0 0 0,0-1 0,9 1-32,1 0 0,-10 9-225,9-9 1,1 10-64,-10-1 64,0 10-161,10 0 193,-10 0-32,0 0-65,0 0-31,0 10 352,0-1 64,0 10 0,0 1 0,0-11 64,0 10 65,0-19 223,0 10 0,0-10 97,0 0-129,0 0-160,0 0 1,0 0-33,0 0-32,0 0-96,0 0-32,0 0-32,0 0-192,0-10-321,9-9 65,-9-10-32,0 1 31,10 8 1,-10 1 320,0 10 64,0 9 64,0 0-33,0 0 1,0 0-192,9 0-160,-9 19 384,0 0 64,10 0 64,-10 0 64,0 10 64,0-10 129,0-9 31,0 0 1,0-1-33,0-9-64,0 0-95,0 0 63,0 0 32,0 0 0,0 0-95,0-9-225,0-1-96,0-9 96,0 0 0,0-10 0,0 10-33,0-1-95,0 1-256,0 10-128,10-1 63,-10 10 129,0 0 32,0 0 127,0 0-287,0 10 384,9 9 64,-9 0 128,0 0-32,10 0-32,-10 1 32,0-11 225,0 10 31,0-19-32,0 10-32,0-10-127,0 0-65,0 0-32,0 0 32,0 0 0,0 0-96,9-10-96,-9-9 96,0 0 0,0 0-32,0 0 0,0 9-32,0-9-32,0 9 0,0 10-65,0 0-95,0 0-64,0 0 128,10 0 32,-10 0-33,0 0 1,0 10 192,9 9 128,-9-9 96,10 9 1,-10-10 31,0 1-64,0 0 0,0-10 129,0 0-1,0 0 64,0 0 33,0 0-65,0 0-96,0 0 0,0 0-223,0-10-33,0-9-65,0 0 1,0 9-64,0-9-64,0 9-192,0 1 160,0 9 31,0 0 97,0 0-64,0 0-32,0 0-128,0 0 127,0 9 193,10 1 97,-10 9-1,0-9 32,9 9 32,-9-10 32,0 1 0,0 0-64,0-10-64,0 0 33,0 0-1,0 0 128,0 0 64,0 0 0,0 0-95,0-10-193,0 0-32,-9 1-33,-1-10 1,0 9-64,1-9-128,9 9 32,-10 1 96,10-1-32,-9 10 63,9-10 65,0 10 32,0 0 0,-10-9 0,10 9 0,0 0 0,0-10 32,0 10 0,-9 0 33,9-9-1,0 9 0,0-10-32,-10 10-32,10 0 0,0 0 0,0 0 96,0 0 32,0 0 0,0 0-128,0 0-32,0 0-224,0 0 64,10 10 160,-1-1 32,10 1 64,-9 9 0,-1 0 0,1 0-32,0-9 64,-10 0-96,9-10-32,-9 9 32,10-9 0,-10 10 0,0-10 0,0 0-32,9 0 0,-9 0 32,0 0 32,0 0 64,0 0 128,0 0 32,0 0-31,-9-10-161,-1 1-32,-9-11-32,0 11-32,-10-10 32,10 9-32,-10-9 32,10 9-64,0-9-33,9 9 65,-9 1-128,0-10 0,9 9 0,1 10-32,-1-10-32,10 10 127,0 0 65,0 0-96,0 0 128,0 0-96,0 0 32,0 0 0,10 0-320,-1 10 384,10 0 96,-9 9 0,0-10 0,-10 1 0,9 0 0,-9 9 0,0-10 0,0 11-32,0-1 0,0 0-31,0 0-33,0 0 0,0 1 0,0-1 0,0-10 32,0 1-64,0 0 32,0-10-33,0 9 33,0-9 33,0 0-1,0 0-32,0 0 64,0 0-32,0 0-32,0 0 32,0 0-32,0 0 0,0 0 32,0 0 64,0-9-96,0-1-96,0 0 32,-9-18 0,9 8 64,0 1-32,0 0 32,0 0-32,0 0-1,0 9 33,0 0 0,0 1 0,0 9-64,0 0-96,0 0-224,9 0 64,1 19 256,-1-9 64,-9 9 0,10 0 96,-10 0-32,0 0 0,0 1-64,0-1 0,0 0 32,0-9-32,0-1 0,0 1-32,0-1 32,0-9-128,0 0 96,-10 0 32,10 0-32,-9 0 64,9 0-32,-10 0 0,10 0-64,-9-9-33,-1-10 65,0-1-32,1 11 32,-1-10-192,10-1 32,0 11 0,0-1 0,10 10-1,-1 0 97,-9 0 0,10 0-32,0 0-32,-1 10 160,1 9 64,-1-9-64,-9 9 64,0 0 64,0-9-128,0-1 96,0 1 32,-9-1 33,-1-9 31,10 10 32,-9-10-128,-1 0 32,-9 0 0,9 0 0,1 0 1,-1-10-65,-9 1 0,19 9-64,-10-10-161,10 1-31,0-1-32,0 0 32,10-9 160,-1 10-32,1-1 32,0 0 0,-10 10-32,9 0-96,1 0-1,-1 0 1,11 20 128,-20-11 32,9 1 96,-9 9-64,0-9 32,0-10-32,0 9 65,0 1 31,0-1 64,0-9-96,-9 10 32,-1-10 0,0 0 32,1 0-32,9 0-31,-10 0-1,1 0-64,-1 0 0,0-10-32,10 1-64,0-1-32,0 1-65,0-11 1,0 11 96,0-1 32,0 1 0,0 9 0,10-10 0,0 10-64,-1 0-128,1 0 32,-1 0 160,11 10 32,-11-1 0,1 1 32,-10-1 32,9 1-64,-9 0 64,0-1 0,0 1 32,0-1 96,0-9 32,-9 10-96,9-10-32,0 0 1,-10 0 95,10 0 0,0 0 0,0 0-64,-9 0-96,9 0 64,-10 0-64,10-10-32,0 1-96,0-1-128,0 1 0,0-1 0,0 0 31,10 1 65,-10 9 128,9-10-96,1 10 64,-1 0-96,1 0-32,0 0 0,-1 10 160,1-1-32,-1 1 0,-9 0 32,0-1 96,0 10-96,0-19 96,0 10-32,-9-1 32,-1-9 0,1 10 0,9-10-64,-10 0 160,-9 0-63,9 0 95,1-10-32,9 10-64,-10-9-64,10 9-64,0-10-64,0 10 0,0-9-96,0-1 32,10 1 96,-1-1 32,1 0-64,-10 10 64,19-9 0,-19 9-96,10 0-129,-1 0 33,1 9 96,-1 1 32,-9 0 64,10-1 0,-10 1 0,0-1 64,0 1 0,0-1 32,-10 1 0,1-10 32,9 10-64,-10-10 1,1 0 191,-1 0 96,10-10 0,-10 0-127,10 10-225,0-9-32,0-1-96,0 1 63,0-1-95,10 1 32,0-1 32,-1 0-64,1 1 128,-1-1 0,-9 10 0,10 0-64,0 0-193,-10 0 289,9 19 0,-9-9 33,10 0 63,-10 9-96,0-10 96,0 1-96,0-1 64,0 1 32,0-10 192,-10 10 129,10-10-65,-9 9-64,9-9-32,-10 0-31,0 0-129,10 0 0,-9 0-32,9-9-64,0-1-128,0 0-32,0-9 95,0 10-31,9-10 0,1 9-224,0 0-192,-1 1 287,1-1 129,-1 10 0,1 0-32,-1 0 0,1 0-32,-10 0 128,10 10 0,-10-10 32,9 9 0,-9 1 64,0 0 32,0-1 0,-9 1 64,-1-1-96,0 1 64,10-10 32,-9 0 97,9 0-65,-10 0-64,10 9 32,-9-9-96,9 0 0,0 0 0,0 0-64,0 0 0,0-9-128,0-10-32,0 0 64,0 9 64,0 0-32,9-9 32,-9 19-64,10 0 0,-10 0-97,9 0-63,-9 0-64,10 0 32,0 0-33,-10 0 129,9 10 64,-9-1 128,0 1 0,0-10 64,0 10 32,-9-1 0,9 1 0,-10-1-32,0-9-32,1 0 97,-1 0 31,10 0 192,-9 0 32,9 0-95,-10 0-161,10 0-128,0 0-32,0 0-96,0 0-65,0-9 97,0-1 32,10 1 64,-1-1 32,-9 0 0,10 1-32,-10-1 0,9 1 0,-9-1-32,10 10 32,-10 0-32,0 0-32,0 0-32,10 0-64,-10 0 64,0 0-32,9 0 64,-9 0 64,0 0 0,0 10 64,0-1 160,0 1-160,0-1 32,-9 1 0,9 0-32,-10-1-32,0-9-32,10 10 0,-9-1 0,9-9 0,0 0 32,0 0 64,0 0 65,0 0 127,0 0-32,0 0-32,0 0-96,0 0-128,0-9-32,0-1 0,0 1 0,0-1-32,9 0 32,1 10 0,0-9 0,-10 9 32,9 0 0,-9 0-32,0 0 32,0 0-96,0 0-64,0 0-64,0 0 224,0 0 32,10 9 0,-10 1 0,0 0 32,0-1 0,-10 1 0,10-1 0,-9 1 0,-1-1-32,0 1 0,10 0 0,-9-10 32,9 0-32,0 9 96,-10-9 1,10 0-97,0 0 32,0 0-64,0 0 0,0 0-161,0-9-127,0 9 64,10-10 224,-10 0 0,9 10 0,-9-9-64,10 9 32,-10-10 32,10 10-32,-10 0 32,9-9 0,-9 9 32,0 0 0,0 0 32,0 0-64,0 0 32,0 0-32,0 0-32,0 0-32,0 0 0,0 0 64,0 0 0,0 0 32,0 0 64,0 0-64,0-10-32,0 10-32,0 0 32,0-9 0,0 9 0,0-10 0,10 10 0,-10-10 0,0 10 0,0-9-64,0 9 32,0-10-32,9 10-32,-9-9-32,0 9 96,0 0 32,0-10 0,0 10 0,0-10 64,0 10-64,0 0 0,0 0 0,0 0 0,0-9-96,0 9 96,0 0 32,0 0 0,0 0 32,0-10-64,0 10 32,0 0-32,0-9 0,-9 9 0,9 0-32,0-10 0,0 10 32,0 0 0,0 0 32,0-10-32,0 10 0,-10 0 0,10 0 0,0 0 0,0 0 0,0 0 0,0 0 0,0 0 0,0-9 0,0 9-64,0 0 0,0 0 0,0 0-1,0 0-31,0 0 0,0 0-32,0 0 32,0 0-96,0 0-32,0 0 224,0 0 32,10 9-32,-10-9 64,0 10 0,9 0-32,-9-1 32,0 1 32,0-1-96,10 1 32,-10-10 0,0 10 0,0-10-32,0 0 0,0 9 64,0-9 0,0 10-32,0-10 0,0 9-32,0-9 0,0 10 32,0-10 0,0 0-32,0 10 128,0-10 1,0 0-1,0 9-128,-10-9 0,10 0-32,0 10 32,-9-1 0,9-9-32,0 10 32,0-10 32,-10 0 0,10 0 0,0 0 64,0 0-32,0 9-64,0-9 0,0 0-96,-9 10 0,9-10 96,0 0-32,0 0 0,0 0-64,0 0-1,0 0 33,0 0-64,0 0 128,0-10 0,0 10 64,0-9-32,9-1 0,-9 10 0,0-9-32,10-10 0,-10 19-32,9-10 0,-9 0 0,0 10 32,0-9 0,0 9 32,0 0 0,0 0 32,0 0-32,0 0-32,0 0 0,0 0 0,0-10 0,0 10 0,0 0-64,0 0 0,0 0 0,0-9 64,0 9-32,0 0 32,0 0 0,0-10 0,0 10 32,0 0 0,0 0 0,0-10 0,0 10 32,0 0 1,0 0-65,0 0 0,0-9 32,0 9-32,0 0-32,0-10 32,-9 10 0,9 0 0,0-9 32,-10 9-32,10-10 0,0 10 0,0 0-32,0 0 64,0 0-64,0 0-65,0 0-95,0 0 96,0 0-64,0 10 32,0-1 128,0 1 0,0-1 0,0 1 64,0 0 0,0-1-64,0 1 96,-9-1-96,9 1 64,-10 0-64,0-1 64,1 1-64,9-1 0,-10-9 32,1 10-32,9-1-32,-10-9 32,1 10 0,9-10 0,-10 10 64,0-10-64,1 0 32,-1 0 32,1 0-64,-1 0 64,0 0-32,10 9-32,-9-9-32,9 0 32,0 0 0,-10 0-32,10 0 32,0 0 0,0 0 32,-9 0-32,9 0 0,0 0 32,0 0 33,-10 0-33,10 0 0,0 0 0,0 0-32,0 0 32,-10 0 32,10 0-32,0 0-32,0 0 0,0 0 32,0 0-32,-9 0 32,-1 0-32,10 0 0,-9 0 0,9 0 0,-10 0-32,10-9 32,0 9 32,0 0-32,0 0 0,0 0-32,0 0 32,0 0 0,0 0 32,0 0 0,0 0 0,0 0-32,0 0 64,0 0 32,0 0-96,0 0-128,0 0 64,10 0 32,-1 0-32,10 0 64,-9 0 32,0 0-32,-1 0 32,-9 0-32,0 0 32,0 0-32,0 0 32,0 0-32,0 0 32,0 0 32,0 0-64,0 0-32,0 0 32,0 0 32,0 0 32,0 0 32,0 0 64,0 0 0,0 0-31,0 0-97,-9 0 32,-11-10 0,11 10-32,-10-10 0,9 10-32,0 0 32,1-9-32,9 9 32,0 0-64,0 0 64,0 0-64,0 0 64,-10 0-32,10 0 0,0-10 0,0 10 0,0 0 32,-9 0-64,9 0 0,0 0 0,0 0 0,0 0-128,0-9-97,0 9 161,0 0 96,0-10 0,0 10 64,0 0 0,0-9-64,0 9 0,9-10 0,-9 10 0,0-10-32,10 10 64,-10-9-64,0 9 64,0-10-64,0 10 0,0 0 32,9-9-64,-9-1-32,0 10 96,10-10-96,-10 10 96,0-9 0,0 9-32,0 0 32,0 0 0,0 0 0,0-10 0,0 10-96,0 0 0,0 0 0,0 0 0,0 0 96,0 0 64,0 0-64,0 0 64,0 0-32,0 0 32,0 0-64,0 0 0,0 0-96,0 0 96,0 0-64,0 0-96,0 10 95,0-10 33,-10 9 32,10 1-32,0-10 0,0 10-32,0-1 0,0-9 64,0 10-32,0-1 0,0-9 0,0 10-32,0-10 64,0 10-32,10-1 32,0 1 0,-1-1 0,1 1-32,-10-10 32,9 9 0,1-9-64,0 10 64,-10-10-64,9 0 32,-9 0 32,0 0 0,0 0 0,0 10 0,10-10 0,-10 0-32,0 0 32,9 9 0,-9-9-32,0 0-32,0 0 0,10 10 32,-10-10 32,0 0 0,0 0 64,0 0 32,0 0 0,0 0-32,0 0-64,0 0 0,0 0 0,0 9 0,0-9 0,0 0 32,0 0 224,-10 10 97,1-10 95,9 0-96,-10 0-191,1 0-33,9 0 64,-10 0-128,0 0 64,10 0-96,-9 0 64,-1 0-64,10 0 32,-9 0 32,9 0-96,-10 0 64,0-10-32,10 10 0,-9-9 32,9 9 1,0 0-33,-10-10 0,10 10-32,0 0 0,0 0 0,0 0 0,0 0 32,0 0-32,-9-9-64,9 9 64,0 0 0,0 0 0,0-10 0,-10 10 0,10 0-32,0 0 32,0 0 0,0-10-32,0 10 32,0 0-65,-10 0 1,10 0 0,0-9 32,0 9-32,0 0 64,0 0 0,0-10 0,0 10 32,0 0-32,0 0 32,0-9 0,0 9-32,0 0 32,0-10-32,0 10 0,0 0-96,-9-9 64,9 9 32,0-10 0,0 10 32,0 0 0,0-10 0,0 10 0,0 0-32,0-9-32,0 9 0,0-10 32,0 10 0,0-9 0,0 9 0,0 0 0,0-10 0,0 10 0,0 0-64,0 0 32,0-10 32,0 10 0,0-9 0,0 9 0,0 0 0,0-10 0,0 10 0,0 0 0,0-9 0,0 9-32,0 0 0,0-10 0,0 10 32,0 0 0,0 0 0,0-10 0,0 10 0,0 0 32,0-9-32,0 9-32,0 0 32,0-10 0,0 10 0,0 0 32,0-9 0,0 9 0,0 0-32,0-10-32,0 10 0,0 0 32,0-10 0,9 1 0,-9 9 0,0-10 0,0 10-32,0 0 32,0-9 0,0 9-32,0 0-32,0-10 64,0 10 0,0 0 0,10-10 0,-10 10 0,0-9 32,0-1-32,0 10 0,0-9 0,0 9 0,10-10 0,-10 10 0,0 0 0,0 0-32,0-10 32,0 10 32,0 0 0,0-9-32,0 9 32,0-10-32,0 10-32,9-9 0,-9 9 32,0 0 0,0-10-32,0 10 0,10-10 32,-10 10 32,0 0 32,0 0-32,0-9-32,0 9 32,0 0 0,0 0-32,0-10-32,0 10 0,0 0-32,0 0 64,0-9-32,0 9 32,0 0 0,0 0 0,0 0-32,0 0-32,0 0 0,0 0 64,9-10 0,-9 10 0,0 0 32,0-10-64,0 10 0,0 0 0,0-9 32,0 9 32,10 0-32,-10 0-64,0-10 32,0 10 32,0 0-64,0 0 64,0-9 0,0 9-32,0 0 32,0 0-32,0 0 0,0 0 32,0-10-32,0 10 32,0 0-32,0 0 32,0-10-32,0 10 32,0 0 32,0-9-32,10 9 0,-10-10 32,0 10-32,0 0 32,0-9-32,0 9 32,0 0 0,0 0 32,0-10-32,0 10 0,0-10-32,0 10 0,0 0-32,0-9 0,0 9 32,0 0-32,0 0 32,0 0 0,0 0 0,0 0 0,0 0 32,0 0-32,0 0 0,0 0 0,0 0 32,0 0-32,0 0 32,0 0 0,0 0 64,0 0-64,0 0 32,0 0-64,0 0 0,0 0 0,0 0 64,0 0 0,0 0 32,0 0 0,0 0-32,0 0 0,0 0 33,0 0-33,0 0-32,0 0-32,0 0-32,0 0 32,0 0-97,0 0 1,0 0-32,9 0 64,1 9 64,-1 1 0,1-10 0,0 10 0,-1-10 32,-9 0-32,0 0 32,10 0-32,-10 9 0,0-9 0,0 0 64,0 0-32,9 0-32,-9 10 32,10-10 0,-10 0 32,10 9 1,-10 1-1,9 0 96,1-10-32,-10 9 0,9-9-128,-9 10 0,10-10 0,-10 9 0,0-9 0,10 0 0,-10 0 0,0 10 0,0-10 0,0 0 0,0 10 0,0-10 0,9 9 0,-9 1 0,0-10 0,10 9 0,-10 1 0,0-10 0,9 10 0,-9-10 0,0 0 0,0 0 0,0 0 0,0 9 0,0-9 0,0 0 0,0 10 0,0-10 0,10 0 0,-10 9 0,0-9 0,0 10 0,0-10 0,0 0 0,0 10 0,9-10 0,-9 0 0,0 0 0,0 0 0,0 0 0,0 9 0,0-9 0,0 0 0,0 0 0,10 10 0,-10-10 0,0 0 0,0 9 0,0-9 0,0 0 0,10 0 0,-10 0 0,0 10 0,0-10 0,0 10 0,9-10 0,-9 0 0,0 9 0,10-9 0,-10 10 0,0-10 0,0 0 0,0 0 0,9 9 0,-9-9 0,0 0 0,10 10 0,-10-10 0,10 10 0,-10-10 0,9 9 0,-9-9 0,0 0 0,0 0 0,0 0 0,10 0 0,-10 10 0,0-10 0,0 0 0,0 9 0,9 1 0,-9 0 0,10-10 0,-10 9 0,0 1 0,10-10 0,-10 0 0,0 9 0,0-9 0,0 0 0,0 0 0,0 0 0,0 0 0,0 0 0,0 0 0,0 10 0,0-10 0,0 0 0,0 0 0,0 0 0,0 0 0,0 0 0,0 0 0,0-10 0,-10 1 0,0-10 0,-9-1 0,10 1 0,-1 0 0,0 0 0,1 9 0,-1-9 0,10 9 0,-9 1 0,9-1 0,0 10 0,-10-9 0,0-11 0,1 11 0,9-1 0,-10 1 0,1-1 0,-1 0 0,1 1 0,-1 9 0,10-10 0,0 10 0,0 0 0,0-9 0,0 9 0,0 0 0,0 0 0,0 0 0,0 0 0,-10 0 0,10 0 0,0 0 0,0-10 0,0 10 0,-9-10 0,9 10 0,-10-9 0,10 9 0,-9 0 0,9 0 0,0-10 0,0 10 0,-10 0 0,10 0 0,0 0 0,0 0 0,0 0 0,0 0 0,0 0 0,0 0 0,0 0 0,0 0 0,0 0 0,0 0 0,-10 0 0,10-9 0,0 9 0,-9 0 0,9 0 0,0 0 0,0 0 0,0 0 0,0 0 0,0 0 0,0 0 0,0 0 0,0 19 0,9-10 0,1 1 0,0 9 0,-1-9 0,1-1 0,-1 1 0,1 9 0,0-9 0,-10 9 0,9 0 0,1-9 0,-1 9 0,1 0 0,-1-9 0,1-1 0,-10-9 0,0 0 0,10 10 0,-10-10 0,0 0 0,0 0 0,0 0 0,0 10 0,0-10 0,0 9 0,0-9 0,0 0 0,0 0 0,0 0 0,0 0 0,0 0 0,0 10 0,0-10 0,0 0 0,0 9 0,0-9 0,0 0 0,0 10 0,0-10 0,0 0 0,0 10 0,0-10 0,0 9 0,0-9 0,0 10 0,-10-10 0,10 0 0,0 0 0,0 0 0,0 0 0,0 0 0,0 9 0,0-9 0,0 0 0,0 0 0,-10 0 0,10 0 0,0 10 0,0-10 0,0 0 0,-9 10 0,9-10 0,0 9 0,-10-9 0,10 0 0,0 10 0,0-10 0,-9 0 0,9 9 0,0-9 0,-10 0 0,10 10 0,0-10 0,-9 10 0,9-10 0,0 9 0,0-9 0,-10 0 0,10 0 0,0 0 0,-10 0 0,10 0 0,0 0 0,-9 0 0,9 0 0,-10 0 0,1 0 0,-1-9 0,10 9 0,-10-10 0,10 10 0,-9 0 0,9 0 0,0 0 0,0 0 0,0 0 0,0 0 0,-10-10 0,10 10 0,0 0 0,-9 0 0,9 0 0,-10 0 0,10 0 0,-10 0 0,10 0 0,0 0 0,-9 0 0,9 0 0,0 0 0,-10 0 0,10 0 0,0 0 0,0 0 0,0 0 0,0 0 0,0 0 0,-9 0 0,9 10 0,0-10 0,0 0 0,0 0 0,-10 10 0,10-10 0,0 0 0,0 9 0,0-9 0,0 10 0,0-10 0,0 9 0,0 1 0,0-10 0,0 9 0,0-9 0,0 10-64,0-10 64,10 10 64,-10-10-64,0 9 0,0-9 0,0 0 0,0 10 0,9-10 0,-9 0 0,0 0 0,0 0 0,0 0 0,0 9 0,10-9 0,-1 10 0,-9-10 0,10 10 0,0-10 0,-10 0 0,9 0 0,-9 0 0,0 9 0,0-9 0,0 0 0,10 0 0,-10 0 0,9 0 0,-9 0 0,10 0 0,-10 0 0,10 0 0,-10 0 0,9 0 0,-9 0 0,0 0 0,10 0 0,-1 10 0,-9-10 0,10 0 0,-10 0 0,0 0 0,10 0 0,-10 0 0,0 0 0,0 0 0,9 0 0,-9 0 0,0 0 0,10 0 0,-10 0 0,9 0 0,-9 0 0,0 0 0,10 0 0,-10 0 0,9 0 0,-9 0 0,10 0 0,-10 0 0,0 0 0,10 0 0,-10 0 0,0 0 0,0 0 0,9-10 0,-9 10 0,0-9 0,10-1 0,-10 0 0,0 1 0,9-1 0,-9 10 0,10-9 0,-10-1 0,0 10 0,0-10 0,0 1 0,0 9 0,0 0 0,0-10 0,10 10 0,-10 0 0,0-9 0,0 9 0,0-10 0,0 10 0,0-9 0,0 9 0,0 0 0,0-10 0,0 10 0,0 0 0,0 0 0,0 0 0,0-10 0,0 10 0,0 0 0,0-9 0,0 9 0,0-10 0,0 10 0,0 0 0,0-9 0,0 9 0,0 0 0,0 0 0,0 0 0,0-10 0,0 10 0,0 0 0,0 0 0,0-10 0,0 10 0,0 0 0,0 0 0,0 0 0,0 0 0,0 0 0,0 0 0,0 0 0,0 0 0,0 0 0,0 0 0,0 0-128,0 0 64,0 0 0,0 0 64,9 0 0,-9 0 0,0 0 32,0 0 0,0 0 0,0 0 32,0 0 32,0 0-96,0 0 0,0 0 0,0 0 0,0 0 0,0 0 0,0 0 0,0 0 0,0 0 0,0 0 0,0 0 0,0 0 0,0 0 0,0 0 0,0 0 0,0 10 0,0-10 0,0 10 0,0-1 0,0 1 0,0-1 0,0 1 0,0 0 0,0-1 0,0 1 0,0-1 0,0 1 0,0-10 0,-9 9 0,9-9 0,0 0 0,0 0 0,-10 10 0,10-10 0,-10 10 0,10-1 0,-9-9 0,9 10 0,-10-10 0,10 9 0,0-9 0,0 0 0,-9 10 0,9-10 0,0 0 0,0 0 0,-10 10 0,10-10 0,-10 0 0,10 0 0,0 9 0,-9-9 0,-1 0 0,10 0 0,-9 10 0,-1-10 0,10 0 0,-9 0 0,-1 0 0,10 9 0,-10-9 0,1 0 0,9 0 0,-10 0 0,1 0 0,9 0 0,-10 0 0,0 0 0,1 0 0,9 0 0,-10 0 0,10 0 0,-9 0 0,9-9 0,-10 9 0,10-10 0,-10 10 0,1 0 0,9-9 0,-10 9 0,10 0 0,0 0 0,0 0 0,-9-10 0,9 10 0,0 0 0,0-10 0,0 10 0,-10 0 0,10 0 0,0-9 0,0 9 0,0 0 0,0-10 0,0 10 0,-10-9 0,10-1 0,0 0 0,0 10 0,0-9 0,0-1 0,0 10 0,0-9 0,0-1 0,0 10 0,0 0 0,0 0 0,0 0 0,0-9 0,0 9 0,0 0 0,0 0 0,0-10 0,0 10 0,0-10 0,0 10 0,0-9 0,0-1 0,0 10 0,0-9 0,0 9 0,0 0 0,0-10 0,0 10 0,0 0 0,0 0 0,0 0 0,0-10 0,0 10 0,0 0 0,0 0 0,0 0 0,0 0 0,0 0-1217,0 0-865,0 0-897,0 0-2082,0 0-6021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12844,'0'0'4773,"0"0"-2051,0 0-576,0 0-1313,0 0-673,0 0-160,0 0 0,6 0-192,-6 0-577,0 0-544,0 0-1185,0 0-1987,0 0-4323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7303,'0'0'2530,"0"0"-1345,0 0-128,0 0-288,0 0-769,0 0 0,-7 0-2210,7 0-2370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1180 753 10282,'0'0'5733,"0"0"-3491,0 0-704,0 0-193,0 0-1345,0 0-609,6-13-1793,0 7-4997</inkml:trace>
  <inkml:trace contextRef="#ctx0" brushRef="#br0" timeOffset="1">1305 753 12492,'0'0'5189,"0"0"-1826,0 0-1057,0 0-1665,0 0-481,0 0-160,6 0-224,1-13-417,-1 7-2114,0 0-2433,0 6-2404,1-6 770</inkml:trace>
  <inkml:trace contextRef="#ctx0" brushRef="#br0" timeOffset="2">1318 653 4036,'0'0'8968,"0"0"-4483,0 0-1186,0 0-1570,-44 18-1376,37-18-193,7 0-160,-6-6-993,0 6-1794,6-6-1409,-6 6-224,6 0-1281</inkml:trace>
  <inkml:trace contextRef="#ctx0" brushRef="#br0" timeOffset="3">1142 671 12172,'0'0'4131,"0"0"-2785,0 0-97,0 0-512,0 0-737,0 0-1218,25-6-3618,-19 0-5478</inkml:trace>
  <inkml:trace contextRef="#ctx0" brushRef="#br0" timeOffset="4">1223 747 8872,'0'0'4581,"0"0"-1346,0 0-1826,0 0-1089,0 0-320,0 0-1153,0 12-4068,0-18-1921</inkml:trace>
  <inkml:trace contextRef="#ctx0" brushRef="#br0" timeOffset="5">1155 822 2594,'0'0'3011,"0"0"-993,0 0-1057,0 0-961,0 0-8584</inkml:trace>
  <inkml:trace contextRef="#ctx0" brushRef="#br0" timeOffset="6">1142 897 17200,'0'0'2755,"0"0"-1730,0 0-1025,0 0-96,-13-37-3428,7 30-4195</inkml:trace>
  <inkml:trace contextRef="#ctx0" brushRef="#br0" timeOffset="7">1173 577 3716,'0'0'2978,"0"0"-159,0 0-609,0 0-1217,0 0-993,0 0-3972,7-6-4356</inkml:trace>
  <inkml:trace contextRef="#ctx0" brushRef="#br0" timeOffset="8">1173 577 2691,'38'7'1921,"-38"-7"321,0 0 353,0 0-1346,0 0-1249,0 0 0,6 18-2146,-6-24-4388</inkml:trace>
  <inkml:trace contextRef="#ctx0" brushRef="#br0" timeOffset="9">1255 602 5157,'0'0'2146,"0"0"-545,0 0-319,0 0-386,0 0-415,0 0-481,12 0-1377,-5-6-5190</inkml:trace>
  <inkml:trace contextRef="#ctx0" brushRef="#br0" timeOffset="10">1255 602 4997,'25'13'1121,"-25"-13"-288,0 0-833,0 0-1634,0 0-3683</inkml:trace>
  <inkml:trace contextRef="#ctx0" brushRef="#br0" timeOffset="11">1261 590 4164,'0'0'0,"0"0"-3684</inkml:trace>
  <inkml:trace contextRef="#ctx0" brushRef="#br0" timeOffset="12">1261 590 5061,'-19'-19'0,"19"19"0,0 0-3812</inkml:trace>
  <inkml:trace contextRef="#ctx0" brushRef="#br0" timeOffset="13">1198 565 2562,'0'0'9065,"0"0"-6118,0 0-833,0 0-897,0 0-1217,0 0-1986,-18-32-2626,18 26-5093</inkml:trace>
  <inkml:trace contextRef="#ctx0" brushRef="#br0" timeOffset="14">1123 540 4676,'0'0'2851,"0"0"-2851,0 0-4676</inkml:trace>
  <inkml:trace contextRef="#ctx0" brushRef="#br0" timeOffset="15">408 358 3844,'0'0'1793,"0"0"-608,0 0 865,0 0-320,0 0-833,0 0-545,6 0-352,1 0-865,-7-6-2722,6-1-1089</inkml:trace>
  <inkml:trace contextRef="#ctx0" brushRef="#br0" timeOffset="16">490 320 1890,'0'0'4324,"0"0"-2530,0 0 928,0 0-320,0 0-736,0 0-897,-13 19-769,13-32-160,6 1-2627,-6 6-2818</inkml:trace>
  <inkml:trace contextRef="#ctx0" brushRef="#br0" timeOffset="17">521 270 3940,'0'0'2947,"0"0"-129,0 0 97,0 0-1506,0 0-1409,0 0-1313,6-25-577,-6 25-2786</inkml:trace>
  <inkml:trace contextRef="#ctx0" brushRef="#br0" timeOffset="18">540 207 0,'0'-6'0,"6"6"0,-6 0 128,0 0 641,0 0 608,0 0-576,0 0 160,0 0 64,0 6 448,0 1 193,0-1-609,6 0-1057,-6-6-545,0 0-2882,0 0-1858</inkml:trace>
  <inkml:trace contextRef="#ctx0" brushRef="#br0" timeOffset="19">885 791 13901,'0'0'4901,"0"0"-3300,0 0-352,0 0-288,0 0-897,0 0-64,12-7-1121,-5-5-1633,-1 12-2275,-6 0-2947</inkml:trace>
  <inkml:trace contextRef="#ctx0" brushRef="#br0" timeOffset="20">1029 797 10666,'0'0'4484,"0"0"-2946,0 0-545,0 0-673,0 0-320,0 0-2819,6-6-2850</inkml:trace>
  <inkml:trace contextRef="#ctx0" brushRef="#br0" timeOffset="21">822 659 12043,'0'0'4260,"0"0"-1089,0 0-96,0 0-1505,0 0-1026,0 0-416,-12 6-128,12-12-736,0 0-1538,0-1-4036,0 1-6502</inkml:trace>
  <inkml:trace contextRef="#ctx0" brushRef="#br0" timeOffset="22">935 872 10986,'0'0'2787,"0"0"897,0 0-642,0 0-1856,0 0-1186,0 0-1057,-25-25-2851,25 13-4644</inkml:trace>
  <inkml:trace contextRef="#ctx0" brushRef="#br0" timeOffset="23">872 791 13100,'0'0'3812,"0"0"-1858,0 0 32,0 0-1282,0 0-415,0 0-289,-19 0-2146,19-13-5478</inkml:trace>
  <inkml:trace contextRef="#ctx0" brushRef="#br0" timeOffset="24">38 740 4869,'0'0'11242,"0"0"-7430,0 0-1410,0 0-704,0 0-1122,0 0-576,0-6-416,0 6-1666,0 0-2915,0 0-6790</inkml:trace>
  <inkml:trace contextRef="#ctx0" brushRef="#br0" timeOffset="25">38 740 10025,'38'-12'4645,"-38"12"-1602,0 0-769,0 0-1441,0 0-833,0 0-737,6 0-2882,-6 0-3460</inkml:trace>
  <inkml:trace contextRef="#ctx0" brushRef="#br0" timeOffset="26">302 715 11659,'0'0'5509,"0"0"-2306,0 0-1313,0 0-1185,0 0-705,0 0-609,12 0-2242,-12-6-4740,6 6-4324</inkml:trace>
  <inkml:trace contextRef="#ctx0" brushRef="#br0" timeOffset="27">396 703 11050,'0'0'5990,"0"0"-2435,0 0-1441,0 0-1377,0 0-513,0 0-224,6 0-672,-6 0-1698,0 0-2371,0-6-1985</inkml:trace>
  <inkml:trace contextRef="#ctx0" brushRef="#br0" timeOffset="28">396 703 128,'62'-6'11691,"-62"6"-6598,0 0-1922,0 0-1185,0 0-897,0 0-673,0 0-416,0 0-256,0-7-1922,0 7-3331,0 0-5446</inkml:trace>
  <inkml:trace contextRef="#ctx0" brushRef="#br0" timeOffset="29">364 759 9193,'0'0'4260,"0"0"-449,0 0-1440,0 0-1539,0 0-479,0 0-353,0 0-32,-19 0-929,19 0-3203,0 0-7687</inkml:trace>
  <inkml:trace contextRef="#ctx0" brushRef="#br0" timeOffset="30">383 860 7399,'0'0'3075,"0"0"-1826,0 0-1249,0 0-1441,0 0-4741</inkml:trace>
  <inkml:trace contextRef="#ctx0" brushRef="#br0" timeOffset="31">471 872 9001,'0'0'3939,"0"0"-992,0 0-1057,0 0-961,0 0-929,0 0-1249,19-12-2883,-13 5-609</inkml:trace>
  <inkml:trace contextRef="#ctx0" brushRef="#br0" timeOffset="32">753 653 10762,'-12'6'2979,"-1"0"-1474,7-6 321,6 0-1409,0 0-417,0 0-2018,0 0-5125</inkml:trace>
  <inkml:trace contextRef="#ctx0" brushRef="#br0" timeOffset="33">697 690 6278,'0'0'5958,"0"0"-1891,0 0-799,0 0-1058,0 0-1794,0 0-416,0-6-865,6 0-1665,0-1-6150</inkml:trace>
  <inkml:trace contextRef="#ctx0" brushRef="#br0" timeOffset="34">565 715 7687,'0'0'6663,"0"0"-3717,0 0-1344,0 0-225,0 0-1024,0 0-353,6 0-1858,-6 0-3235,0 0-4901</inkml:trace>
  <inkml:trace contextRef="#ctx0" brushRef="#br0" timeOffset="35">565 715 5990,'31'13'8231,"-31"-13"-4995,0 0-1571,0 0-544,0 0-961,0 0-160,-6 6-640,6-12-2691,0 6-3140</inkml:trace>
  <inkml:trace contextRef="#ctx0" brushRef="#br0" timeOffset="36">665 841 7719,'0'0'4741,"0"0"-962,0 0-1152,0 0-1090,0 0-1152,0 0-385,7-19-1410,-7 6-1665,0 7-3170,6 0-1699</inkml:trace>
  <inkml:trace contextRef="#ctx0" brushRef="#br0" timeOffset="37">728 797 6406,'0'0'4260,"0"0"-1377,0 0 672,0 0-1761,0 0-1378,0 0-416,0 0-128,0-6-1858,0 6-4228</inkml:trace>
  <inkml:trace contextRef="#ctx0" brushRef="#br0" timeOffset="38">584 772 7239,'0'0'4292,"0"0"-1922,0 0-576,0 0-769,0 0-1025,0 0-96,0 6-1538,0-6-2209,0-6-4549</inkml:trace>
  <inkml:trace contextRef="#ctx0" brushRef="#br0" timeOffset="39">584 772 10858,'31'-13'3267,"-31"13"577,0 0-1089,0 0-2051,0 0-640,0 0-64,-6 0-961,12-12-1409,0-1-4420</inkml:trace>
  <inkml:trace contextRef="#ctx0" brushRef="#br0" timeOffset="40">715 803 11979,'0'0'3876,"0"0"-1826,0 0 64,0 0-1153,-43 13-961,36-20-769,1 1-1409,6-6-705,-6 5-2754</inkml:trace>
  <inkml:trace contextRef="#ctx0" brushRef="#br0" timeOffset="41">502 784 11339,'0'0'3555,"0"0"-1537,0 0-545,0 0-320,0 0-832,0 0-321,0 0-513,-50 0-1761,50-6-3171,-6 0-4388</inkml:trace>
  <inkml:trace contextRef="#ctx0" brushRef="#br0" timeOffset="42">151 791 11435,'0'0'2851,"0"0"-1474,0 0 192,0 0-1441,0 0-128,0 0-2050,-13 6-2306,13-6-4452</inkml:trace>
  <inkml:trace contextRef="#ctx0" brushRef="#br0" timeOffset="43">151 791 10986,'56'31'3716,"-56"-31"-1186,0 0-960,0 0-1122,0 0-416,38 13-32,-19-13-1601,-19 0-3364,6-7-5317</inkml:trace>
  <inkml:trace contextRef="#ctx0" brushRef="#br0" timeOffset="44">283 809 6502,'0'0'5670,"0"0"-3364,0 0-1121,0 0-32,0 0-993,-44 19-160,38-19-1633,6-6-1827,0-7-3907</inkml:trace>
  <inkml:trace contextRef="#ctx0" brushRef="#br0" timeOffset="45">132 828 8552,'0'0'5669,"0"0"-3202,0 0-417,0 0-353,0 0-992,0 0-705,-31-12-737,31 5-2754,0-5-3492</inkml:trace>
  <inkml:trace contextRef="#ctx0" brushRef="#br0" timeOffset="46">88 684 10954,'0'0'3652,"0"0"-1250,0 0-896,0 0-546,0 0-511,0 0-385,0 6-64,0-18-2114,0 5-4773,0 1-4099</inkml:trace>
  <inkml:trace contextRef="#ctx0" brushRef="#br0" timeOffset="47">302 584 8328,'0'0'4740,"0"0"-1408,0 0-994,0 0-865,0 0-608,0 0-705,12 0-160,-12-7-1281,6 1-2114,1 0-4965</inkml:trace>
  <inkml:trace contextRef="#ctx0" brushRef="#br0" timeOffset="48">414 577 8328,'0'0'4132,"0"0"-1057,0 0 704,0 0-832,0 0-1313,0 0-1026,-12 25-512,12-25-96,6-12-833,0-1-832,1 1-2787,-1 6-3364</inkml:trace>
  <inkml:trace contextRef="#ctx0" brushRef="#br0" timeOffset="49">483 596 7303,'0'0'3844,"0"0"127,0 0-223,0 0-1794,0 0-1442,0 0-512,7 0-96,-7-6-1345,6 0-1858,-6-1-4645</inkml:trace>
  <inkml:trace contextRef="#ctx0" brushRef="#br0" timeOffset="50">170 734 2819,'0'0'11883,"0"0"-7335,0 0-2017,0 0-1058,0 0-1057,0 0-416,0 0-544,0 0-2243,0 0-4836</inkml:trace>
  <inkml:trace contextRef="#ctx0" brushRef="#br0" timeOffset="51">170 734 10634,'31'-12'5349,"-31"12"-2754,0 0-834,0 0-1152,0 0-609,0 0-1730,0 0-3907,0 0-5606</inkml:trace>
  <inkml:trace contextRef="#ctx0" brushRef="#br0" timeOffset="52">145 678 8584,'0'0'4100,"0"0"-737,0 0-256,0 0-1569,0 0-1442,0 0-96,-7-7-1217,20-11-193,-7 5-3330,7 7-3652</inkml:trace>
  <inkml:trace contextRef="#ctx0" brushRef="#br0" timeOffset="53">239 703 5605,'-50'19'2595,"37"-13"-1058,1 0 1282,12-6 1025,0 0-1827,0 0-2017,0 0 64,12 0-64,1 0-96,-1-12-768,-6-1-2532,1 1-3875</inkml:trace>
  <inkml:trace contextRef="#ctx0" brushRef="#br0" timeOffset="54">358 646 11723,'0'0'3684,"0"0"-2147,0 0 257,0 0-385,0 0-1185,0 0-224,25 7-640,-19-26-353,1 13-4516,-7-7-7720</inkml:trace>
  <inkml:trace contextRef="#ctx0" brushRef="#br0" timeOffset="55">427 646 11851,'0'0'3876,"0"0"-1634,0 0 192,0 0-800,0 0-1282,0 0-288,-31 19-64,31-25-1441,0 0-4421,0-1-3523</inkml:trace>
  <inkml:trace contextRef="#ctx0" brushRef="#br0" timeOffset="56">289 646 10890,'0'0'3524,"0"0"-738,0 0-255,0 0-1474,0 0-961,0 0-96,0 32-641,6-32-3331,-6-13-2786</inkml:trace>
  <inkml:trace contextRef="#ctx0" brushRef="#br0" timeOffset="57">508 577 10570,'0'0'6534,"0"0"-5445,0 0-160,0 0 993,0 0-1410,0 0-512,26-18-1025,-26 11-2914,6-5-3909</inkml:trace>
  <inkml:trace contextRef="#ctx0" brushRef="#br0" timeOffset="58">609 559 8200,'0'0'4484,"0"0"-1409,0 0 576,0 0-1152,0 0-1378,0 0-769,-19 18-352,19-18-128,0-12-2498,0 6-4870</inkml:trace>
  <inkml:trace contextRef="#ctx0" brushRef="#br0" timeOffset="59">621 646 10570,'0'0'2883,"0"0"768,0 0-320,0 0-1473,0 0-1377,0 0-481,0 7-577,0-20-2466,7 7-4996,-7 0-1987</inkml:trace>
  <inkml:trace contextRef="#ctx0" brushRef="#br0" timeOffset="60">640 703 6630,'0'12'1121,"0"-12"1218,6 0-1,-6-6-1570,0-6-768,7 5-2786,-7 1-2531</inkml:trace>
  <inkml:trace contextRef="#ctx0" brushRef="#br0" timeOffset="61">621 646 4228,'57'32'1954,"-57"-32"512,0 0-1569,0 0-897,0 0-1858,0 0-2914</inkml:trace>
  <inkml:trace contextRef="#ctx0" brushRef="#br0" timeOffset="62">703 634 8904,'0'0'1858,"0"0"416,0 0 1122,0 0-1795,0 0-1601,0 0-32,0-6-865,6-7-3043,-6 7-2754</inkml:trace>
  <inkml:trace contextRef="#ctx0" brushRef="#br0" timeOffset="63">703 634 7399,'19'-38'2594,"-19"38"-928,0 0 1185,0 0-1058,0 0-1793,0 0-672,0-12-2435,0 5-705,0 1-1217,0 6 2307</inkml:trace>
  <inkml:trace contextRef="#ctx0" brushRef="#br0" timeOffset="64">722 596 288,'0'0'2371,"0"0"-1282,0 0-1057,0 0 961,0 0 480,0 0-736,6-12-641,-6 5 512,0 7 257,0 0-513,0 0-352,0-6-320,0 6-1410,0 0-3330</inkml:trace>
  <inkml:trace contextRef="#ctx0" brushRef="#br0" timeOffset="65">860 521 10025,'0'0'2435,"0"0"-33,0 0 609,0 0-289,0 0-1344,0 0-770,-7 12-512,7-12-96,0 0-928,0-6-2500,0 0-4323</inkml:trace>
  <inkml:trace contextRef="#ctx0" brushRef="#br0" timeOffset="66">860 577 8712,'-7'13'3139,"7"-13"-192,0 6 544,0-6-960,0 0-1666,0 0-577,0 0-288,0-6-192,0 0-3108,0-1-6309</inkml:trace>
  <inkml:trace contextRef="#ctx0" brushRef="#br0" timeOffset="67">929 671 11050,'0'0'5990,"0"0"-4452,0 0-289,0 0 160,0 0-1057,0 0-352,44-37-1889,-38 31-3621,0 6-8327</inkml:trace>
  <inkml:trace contextRef="#ctx0" brushRef="#br0" timeOffset="68">1035 653 12396,'0'0'4612,"0"0"-3139,0 0-672,0 0 288,0 0-1089,0 0-448,-6 0-2563,6 0-4516</inkml:trace>
  <inkml:trace contextRef="#ctx0" brushRef="#br0" timeOffset="69">910 615 8008,'0'0'3010,"0"0"-543,0 0-225,0 0-1826,0 0-416,0 0-736,31-38-4581,-24 32-4325</inkml:trace>
  <inkml:trace contextRef="#ctx0" brushRef="#br0" timeOffset="70">979 559 4740,'0'0'3492,"0"0"608,0 0 256,0 0-2178,0 0-2178,0 0-288,0 0-2755,0-26-1666,0 20-5989</inkml:trace>
  <inkml:trace contextRef="#ctx0" brushRef="#br0" timeOffset="71">1010 521 4228,'0'0'1217,"0"0"321,0 0 1504,0 0-1024,0 0-448,0 0-1570,7 6-384,-7-12-3716,6 0-1281</inkml:trace>
  <inkml:trace contextRef="#ctx0" brushRef="#br0" timeOffset="72">1010 521 6278,'57'6'865,"-57"-6"96,0 0 1633,0 0-1088,0 0-289,0 0-128,0 13-321,6-13-768,-6 0-288,0-7-3876,6 1-6630</inkml:trace>
  <inkml:trace contextRef="#ctx0" brushRef="#br0" timeOffset="73">1060 515 5445,'0'0'1858,"0"0"-1858,0-13-609,0 7-2882</inkml:trace>
  <inkml:trace contextRef="#ctx0" brushRef="#br0" timeOffset="74">1035 483 1569,'0'0'1186,"0"0"191,0 0 288,0 0-1665,0 0-1569,0 0-257</inkml:trace>
  <inkml:trace contextRef="#ctx0" brushRef="#br0" timeOffset="75">1035 483 416,'0'-31'2178,"0"31"-1793,0 0 1985,0 0-1153,0 0-896,0 0-321,-12 31-3139</inkml:trace>
  <inkml:trace contextRef="#ctx0" brushRef="#br0" timeOffset="76">1010 464 6630,'0'0'3139,"0"0"-128,0 0-641,0 0-1441,0 0-929,0 0-2754,-31-25-1827,31 19-1248</inkml:trace>
  <inkml:trace contextRef="#ctx0" brushRef="#br0" timeOffset="77">910 433 6854,'0'0'6375,"0"0"-1891,0 0-1505,0 0-1666,0 0-993,0 0-160,-25 6-160,25-12-1089,0-6-2338,0 5-2467,0 7-1152</inkml:trace>
  <inkml:trace contextRef="#ctx0" brushRef="#br0" timeOffset="78">910 433 9609,'-31'-6'4068,"31"6"-353,0 0-640,0 0-1441,0 0-865,0 0-769,-38 25-32,38-31-1986,0-1-3556,0-5-5989</inkml:trace>
  <inkml:trace contextRef="#ctx0" brushRef="#br0" timeOffset="79">772 515 4612,'0'0'2307,"0"0"-1923,0 0 961,0 0 225,0 0-1378,0 0-192,12-13-2434,-5 7-5094</inkml:trace>
  <inkml:trace contextRef="#ctx0" brushRef="#br0" timeOffset="80">791 452 7559,'0'0'3459,"0"0"769,-44 31-1409,38-31-1602,-1 0-800,1 0-417,6 0-385,-6-12-2658,6 5-704,0 1 416,0 0-32,0 6-1026</inkml:trace>
  <inkml:trace contextRef="#ctx0" brushRef="#br0" timeOffset="81">697 464 2338,'0'0'2435,"0"0"-321,0 0 96,0 0-1057,0 0-32,0 0 224,-38 32 160,32-32-287,-1 0-1218,7 0-1922,0-6-2370</inkml:trace>
  <inkml:trace contextRef="#ctx0" brushRef="#br0" timeOffset="82">609 483 8840,'0'0'3780,"0"0"-609,0 0-673,0 0-1409,0 0-1089,0 0-897,-38-12-1120,38-1-1507,0 1-255,0 12 896,0 0 2018,0 0 737,0 0-417,-6 0 545,6 6 257,0 0 1793,-6 0 512,6 1-1089,-7-1-159,-5-6 127,6 6-32,-1-6-992,1 0-33,-7 0-224,13 0-160,-6 0-672,0 0-1763,6-6-1088,0 0-64,-6 6 191</inkml:trace>
  <inkml:trace contextRef="#ctx0" brushRef="#br0" timeOffset="83">490 477 128,'0'0'417,"0"0"896,0 0 512,0 0-864,0 0-736,0 0 511,-7 6-736,7-6-384,0 0-2339</inkml:trace>
  <inkml:trace contextRef="#ctx0" brushRef="#br0" timeOffset="84">490 477 5605,'-19'0'2883,"19"0"-641,0 0 449,0 0-417,0 0-865,0 0-992,-38 19-321,38-19-96,0 0-769,0 0-3940,0-6-4099</inkml:trace>
  <inkml:trace contextRef="#ctx0" brushRef="#br0" timeOffset="85">402 521 6342,'0'0'2018,"0"0"704,0 0-223,0 0-1346,0 0-737,0 0-416,-38 31-1025,38-31-1473,0 0-5093</inkml:trace>
  <inkml:trace contextRef="#ctx0" brushRef="#br0" timeOffset="86">270 640 2114,'0'0'3043,"0"0"-2338,-44 31 1216,38-24-191,0-7-609,6 0-576,-7 0-545,7 0-673,0-7-4388</inkml:trace>
  <inkml:trace contextRef="#ctx0" brushRef="#br0" timeOffset="87">164 709 737,'0'0'3683,"0"0"-2754,0 0 0,0 0-929,0 0-1473</inkml:trace>
  <inkml:trace contextRef="#ctx0" brushRef="#br0" timeOffset="88">57 709 4837,'0'0'608,"0"0"353,0 0 480,0 0 770,0 0-130,0 0-575,-13-6-321,13 12-160,0-6 256,0 6-768,0-6-449,0 0-64,0 0-1249,0-6-1410,0 0-960,0 0-4325</inkml:trace>
  <inkml:trace contextRef="#ctx0" brushRef="#br0" timeOffset="89">57 709 5029,'-13'-31'2498,"13"31"609,0 0-480,0 0-1058,0 0-1569,0 0-609,7 0 33,-1-13-1666,0 7-6823</inkml:trace>
  <inkml:trace contextRef="#ctx0" brushRef="#br0" timeOffset="90">170 615 6566,'0'0'3011,"0"0"-641,0 0-224,0 0-1313,0 0-833,0 0-1185,37-50-1089,-30 44-2306,-7 6 127</inkml:trace>
  <inkml:trace contextRef="#ctx0" brushRef="#br0" timeOffset="91">233 559 4452,'0'0'1634,"0"0"320,0 0 832,0 0-672,0 0-128,0 0-737,0 6-1249,0-12-544,0 6-3620,0-7-3620</inkml:trace>
  <inkml:trace contextRef="#ctx0" brushRef="#br0" timeOffset="92">233 559 2883,'31'-19'2818,"-31"19"-1248,0 0 832,0 0 161,0 0-225,0 0-545,6 0-1024,-6-7-769,6-5-1569,-6 6-2179,7-7-3331</inkml:trace>
  <inkml:trace contextRef="#ctx0" brushRef="#br0" timeOffset="93">333 452 2434,'0'0'3908,"0"0"-1506,0 0-160,0 0-32,0 0-480,0 0-801,6-6-897,-6-7-32,6 1-1569,1 5-1218,-7 1-2850</inkml:trace>
  <inkml:trace contextRef="#ctx0" brushRef="#br0" timeOffset="94">490 383 961,'0'0'4612,"0"0"-1889,0 0 192,0 0-1410,0 0-1345,0 0-160,-32 25 0,32-25-160,0 0 128,0 0-128,0 0 32,0 0-2243,0 0-4867</inkml:trace>
  <inkml:trace contextRef="#ctx0" brushRef="#br0" timeOffset="95">408 527 6983,'0'0'1761,"0"0"-319,0 0 832,0 0-705,0 0-1569,0 0-1057,0-19-993,13 7-704,-7 6-1346,0-1 32</inkml:trace>
  <inkml:trace contextRef="#ctx0" brushRef="#br0" timeOffset="96">590 339 3748,'0'0'5797,"0"0"-3299,-31 38-95,24-32-289,1-6-993,6 0-256,0 0-225,0 0-640,0-6-384,0-7-1730,0-6-993,6 7-1153,1-1-2531</inkml:trace>
  <inkml:trace contextRef="#ctx0" brushRef="#br0" timeOffset="97">590 251 8776,'0'0'3043,"0"0"32,0 0 192,-13 38-1345,13-38-961,0 0-769,0 0-128,0 0-64,0-13-256,7-6-993,5 1-2307,-5 11-2049,-1-5-4484</inkml:trace>
  <inkml:trace contextRef="#ctx0" brushRef="#br0" timeOffset="98">709 157 10218,'0'0'2882,"0"0"450,0 0-962,-19 38-1217,19-38-673,0 0-320,0 0-160,0 0-928,0-13-1347,0 7-3650,7 0-3428</inkml:trace>
  <inkml:trace contextRef="#ctx0" brushRef="#br0" timeOffset="99">703 232 6214,'-13'25'1922,"1"-12"512,6 6 1378,-1-13-545,7 0-1506,0 1-768,0-7-512,0 0-417,0 0-64,0-13-1377,0 1-1762,7 5-3588,-7 1-1312</inkml:trace>
  <inkml:trace contextRef="#ctx0" brushRef="#br0" timeOffset="100">728 333 7687,'0'0'2467,"0"0"511,0 0 450,-25 37-1314,25-37-673,0 0-864,0 0-577,0-12-353,0-1-3811,0 1-2562,6 5-1474</inkml:trace>
  <inkml:trace contextRef="#ctx0" brushRef="#br0" timeOffset="101">728 383 3716,'0'12'768,"0"-12"1186,0 0 2018,0 0-1378,0-12-2594,0 6-1569,-6-1-2627</inkml:trace>
  <inkml:trace contextRef="#ctx0" brushRef="#br0" timeOffset="102">659 364 3011,'-19'13'2370,"13"-1"-160,0-12 0,6 0-1569,0 0-641,0-6-833,6 0 96,0-7-832,0 1-1186,1 12 1794,-7 0 961,0 0 225,0 0 479,0 12 1058,0 1 1505,0-1-1377,-7 1 96,7-7-1314,-6-6-672,6 0-192,0-6-2018,0-1-32,0-5-2178,0 6 832,0 6 3588,0 0 481,0 0 928,0 12-1089,-6-6 641,0 7 1314,-1-7 127,7 1-1217,0-7-1185,0-7-4612,7-5 1024</inkml:trace>
  <inkml:trace contextRef="#ctx0" brushRef="#br0" timeOffset="103">697 314 8904,'0'0'3940,"0"0"-737,0 0-576,0 0-2627,0 0-193,0 0-575,-13-38-289,13 32 448,6 0-608,1 6-352,-1 0 383,0 0-159,-6 0 640,0 0 193,6 0 256,-6-7-673,0 7-1345,7-6-2339</inkml:trace>
  <inkml:trace contextRef="#ctx0" brushRef="#br0" timeOffset="104">741 251 2723,'0'0'5733,"0"0"-3683,0 0 1057,0 0-385,0 0-864,0 0-1570,-13 38-288,13-51-192,6 1 96,1-1-1633,5 1-2660,1 5 1347,-13 1-1859,0 6 1634</inkml:trace>
  <inkml:trace contextRef="#ctx0" brushRef="#br0" timeOffset="105">741 251 352,'43'-19'2210,"-43"19"577,0 0-225,0 0-1024,0 0-97,0 0 257,7 38 64,-7-32-257,0 1-352,0-7-672,0 0-481,6 0-641,-6 0-2754,6 0-97,-6 0-255,7 0 2145,-7 6 1218,0 0 384,6 0 96,-6 1 897,6-7-993,0 0 32,7 0-96,-7 0-416,0 0-674,-6-7-1696</inkml:trace>
  <inkml:trace contextRef="#ctx0" brushRef="#br0" timeOffset="106">885 301 4965,'0'0'3491,"0"0"-288,0 0-833,0 0-1537,0 0-641,0 0 64,0 0-256,37 19 0,-30-31-1473,5-1-2819,1 7-2018,-7 6 3267,-6 0 3043,0 12 2595,0 7-577,-6 0 704,0-6 930,-1-1-1,7-12-2178,0 6-1473,7-6 0,5 0-608,1-12-609,-1 6-161,1-1-31,-7 7 1089,0 0 31,1 7 289,-7 5 897,0 1 128,0-1 833,0-6-641,6-6-1217,-6 0-480,12 0-2659,-5-6 865,-7 0-5382</inkml:trace>
  <inkml:trace contextRef="#ctx0" brushRef="#br0" timeOffset="107">1079 395 5029,'0'0'3907,"0"44"-383,0-25-129,0-6-1826,0-7-992,7-6-577,5-13-1057,-6 1-737,7-1-4516</inkml:trace>
  <inkml:trace contextRef="#ctx0" brushRef="#br0" timeOffset="108">1186 490 8648,'0'0'2819,"0"43"-833,0-36 800,0-7-832,6 0-1922,0 0 192,1-7 65,-7-5-289,6 6-257,-6-1 193,6 7-160,-6 0-64,0 7-801,0-1 288,0 0-192,0-6-1313,6 0-6438</inkml:trace>
  <inkml:trace contextRef="#ctx0" brushRef="#br0" timeOffset="109">1267 590 6470,'0'0'4388,"0"0"-1665,0 0 800,0 0-3138,0 0-161,0 0 352,19 25-416,-19-25-160,0-6-480,6-1-577,-6 7-833,0-6-1153,0 6-2882</inkml:trace>
  <inkml:trace contextRef="#ctx0" brushRef="#br0" timeOffset="110">1318 653 12011,'-7'12'1730,"7"-12"-897,-6 0-449,6 0-384,-6 0-640,6-6-2019,0 6-3138</inkml:trace>
  <inkml:trace contextRef="#ctx0" brushRef="#br0" timeOffset="111">1054 747 8136,'0'0'4292,"-37"19"-32,24-13-737,7-6-1377,-1 0-1826,7-6-320,0-20-2178,0 14-1697,7-7-5510</inkml:trace>
  <inkml:trace contextRef="#ctx0" brushRef="#br0" timeOffset="112">985 740 14286,'0'0'3203,"0"0"-833,0 0-352,0 0-1250,0 0-768,0 0-2466,-19-31-3908,19 25-4164</inkml:trace>
  <inkml:trace contextRef="#ctx0" brushRef="#br0" timeOffset="113">966 722 10698,'0'0'2723,"0"0"768,0 0-1217,0 0-1825,0 0-449,0 0-2211,19-25-1952,-13 12-610,1 7-832</inkml:trace>
  <inkml:trace contextRef="#ctx0" brushRef="#br0" timeOffset="114">1142 690 10154,'0'0'2626,"0"0"-1024,0 0 255,0 0-928,0 0-929,0 0-833,-13-19-1056,13 13-3973</inkml:trace>
  <inkml:trace contextRef="#ctx0" brushRef="#br0" timeOffset="115">1186 609 9321,'0'0'2146,"0"0"961,-25 37 865,18-30-1346,7-7-1665,0 0-705,0 0-256,0-7-192,0-5-1986,0 6-2883,0-7-3043</inkml:trace>
  <inkml:trace contextRef="#ctx0" brushRef="#br0" timeOffset="116">1255 690 13485,'0'0'2690,"0"0"161,0 0-673,0 0-1057,0 0-961,0 0-160,0 19-288,6-31-1890,-6 5-3972,0 1-2754</inkml:trace>
  <inkml:trace contextRef="#ctx0" brushRef="#br0" timeOffset="117">1368 709 11979,'0'0'3716,"0"0"-2947,0 0-769,0 0-1218,0 0-2689,0 0-2659</inkml:trace>
  <inkml:trace contextRef="#ctx0" brushRef="#br0" timeOffset="118">1443 734 5413,'0'0'7816,"0"0"-4037,0 0-800,0 0-353,0 0-1505,0 0-992,0 0-129,0-6-481,6 0-1825,-6-1-5317,0 1-5830</inkml:trace>
  <inkml:trace contextRef="#ctx0" brushRef="#br0" timeOffset="119">1443 734 15343,'-13'-37'4388,"13"37"-961,0 0-1473,0 0-1346,0 0-608,0 0 0,-18-13-1409,18 7-1282,0-1-4323,0 7-4677</inkml:trace>
  <inkml:trace contextRef="#ctx0" brushRef="#br0" timeOffset="120">1437 671 9673,'0'0'2819,"0"0"-161,0 0 257,0 0-1025,0 0-1314,0 0-447,-7 7-129,1-7-993,6 0-4068,0-7-4132</inkml:trace>
  <inkml:trace contextRef="#ctx0" brushRef="#br0" timeOffset="121">1424 671 4676,'0'0'5830,"0"0"-4261,0 0 1186,0 0-289,0 0-1248,0 0-834,0 26-384,0-39-993,0 7-3011,6-1-2786</inkml:trace>
  <inkml:trace contextRef="#ctx0" brushRef="#br0" timeOffset="122">1506 678 5381,'0'0'4869,"0"0"-2787,0 0 1153,0 0-897,0 0-2338,0 0-448,0 0-3909,0-7-1696</inkml:trace>
  <inkml:trace contextRef="#ctx0" brushRef="#br0" timeOffset="123">1506 678 4356,'12'37'3459,"-12"-37"1506,0 0-705,-31 44-929,25-31-1857,6-13-898,0 0-576,0 0 0,0 0-865,0-19-768,0 13-2723,6-7-3235</inkml:trace>
  <inkml:trace contextRef="#ctx0" brushRef="#br0" timeOffset="124">1512 665 10025,'0'0'3716,"0"0"-801,0 0-673,0 0-1313,0 0-801,0 0 0,-25 19-128,25-19-2114,0-6-5253</inkml:trace>
  <inkml:trace contextRef="#ctx0" brushRef="#br0" timeOffset="125">1437 653 13645,'0'0'1890,"0"0"-897,0 0 640,0 0-1633,0 0-1473,0 0-2883,-32-19-6086</inkml:trace>
  <inkml:trace contextRef="#ctx0" brushRef="#br0" timeOffset="126">1336 571 12684,'0'0'2883,"0"0"-1986,0 0 1056,0 0-479,0 0-1122,0 0-96,-37 6-256,37-24-1665,0 11-2659,0-5-3203</inkml:trace>
  <inkml:trace contextRef="#ctx0" brushRef="#br0" timeOffset="127">1280 515 4773,'0'0'7334,"0"0"-4515,0 0 480,0 0 0,0 0-1537,0 0-897,-38 18-705,32-24-160,0-6-1057,-1-1-2114,7 7-3683,0-7-2852</inkml:trace>
  <inkml:trace contextRef="#ctx0" brushRef="#br0" timeOffset="128">1223 477 10858,'0'0'3652,"0"0"-1090,0 0-192,0 0-1537,0 0-673,0 0-160,-31 0-512,31-6-2819,0-7-3236,0 7-2817</inkml:trace>
  <inkml:trace contextRef="#ctx0" brushRef="#br0" timeOffset="129">1173 414 4452,'0'0'5285,"0"0"-2146,0 0-128,0 0-1377,0 0-962,0 0-255,-31 13-417,25-19-737,6-1-3395,0 1-2050</inkml:trace>
  <inkml:trace contextRef="#ctx0" brushRef="#br0" timeOffset="130">1123 345 9001,'0'0'3715,"0"0"-128,0 0-384,0 0-1217,0 0-736,0 0-322,-31 19-479,25-25-449,-1-7-993,1 1-993,0-1-1089,6 1-1121,0 5-2242,0 7-481</inkml:trace>
  <inkml:trace contextRef="#ctx0" brushRef="#br0" timeOffset="131">1054 314 6150,'0'0'3523,"0"0"-608,0 0 352,0 0-833,0 0-448,0 0-512,-25 19-994,19-19-352,6 0-128,-6-13-769,6 1-2370,0 5-3331,0 1 737</inkml:trace>
  <inkml:trace contextRef="#ctx0" brushRef="#br0" timeOffset="132">1054 314 5509,'-44'-44'3652,"44"44"-930,0 0 738,0 0-930,0 0-1249,0 0-929,-19 6-255,13-6-97,6-6-897,0 0-4773,0-1-3618</inkml:trace>
  <inkml:trace contextRef="#ctx0" brushRef="#br0" timeOffset="133">948 214 5797,'0'0'5574,"0"0"-3044,0 0 1154,0 0-2051,0 0-864,0 0-769,-19-7-320,19-5-1090,0 5-2946,0 1-2562</inkml:trace>
  <inkml:trace contextRef="#ctx0" brushRef="#br0" timeOffset="134">910 157 2562,'0'0'5189,"0"0"-2050,0 0 801,0 0-256,0 0-2083,0 0-1088,-31 19-193,31-19 96,-7-6-416,7-7-1729,-6 1-1314,6 5-2691,0 7-4227</inkml:trace>
  <inkml:trace contextRef="#ctx0" brushRef="#br0" timeOffset="135">910 157 4068,'-31'-25'6086,"31"25"-3108,0 0 482,0 0-514,0 0-1312,0 0-961,-26 13-385,26-13-288,0-13-320,0 0-2659,0 1-2562,0 6-641</inkml:trace>
  <inkml:trace contextRef="#ctx0" brushRef="#br0" timeOffset="136">816 145 7879,'0'0'1474,"0"0"31,0 0 1538,0 0-384,0 0-1026,0 0-928,-38 12-705,32-18-352,0-7-1506,6 7-1217,0 0-3876</inkml:trace>
  <inkml:trace contextRef="#ctx0" brushRef="#br0" timeOffset="137">709 107 4548,'0'0'4388,"0"0"-2081,0 0-289,0 0-161,0 0-768,0 0-384,-6 19-545,6-19-160,0 0-64,0-13-2082,0 1-3619</inkml:trace>
  <inkml:trace contextRef="#ctx0" brushRef="#br0" timeOffset="138">741 32 1922,'0'0'8168,"0"0"-6407,0 0 770,0 0 127,0 0-1697,0 0-705,-19 31-256,19-31-96,0-6-1730,0-1-3138,0 1-3909</inkml:trace>
  <inkml:trace contextRef="#ctx0" brushRef="#br0" timeOffset="139">741 32 4837,'-51'-7'5317,"51"7"-3139,0 0 865,0 0-353,0 0-1217,0 0-800,-25 19-673,19-31-833,6-1-1857,0 7-2211,0 0-5637</inkml:trace>
  <inkml:trace contextRef="#ctx0" brushRef="#br0" timeOffset="140">615 0 480,'0'0'9545,"0"0"-7495,0 0 225,0 0 127,-6 38-1313,6-38-609,0 0-352,-6 0-128,6 0-480,0 0-1506,0 0-4356</inkml:trace>
  <inkml:trace contextRef="#ctx0" brushRef="#br0" timeOffset="141">640 57 8552,'0'19'2787,"0"-13"160,0 0 256,0 0-1794,0-6-672,-6 0-417,6 0-160,0 0-160,0 0-96,0 0-1570,-6 0-3106,6 0-4325</inkml:trace>
  <inkml:trace contextRef="#ctx0" brushRef="#br0" timeOffset="142">628 132 8264,'0'0'3075,"0"0"416,-25 38-256,12-20-1313,7-5-1153,-7-7-449,7 1-192,6-7-128,0 0-384,0-7-2179,0 1-3843,0 0-1121</inkml:trace>
  <inkml:trace contextRef="#ctx0" brushRef="#br0" timeOffset="143">565 195 9353,'0'0'2274,"0"0"0,-31 31 64,24-18-1505,1-7-32,0 0-353,-1-6-416,7 0-32,0 0-1153,0 0-1922,0 0-3875</inkml:trace>
  <inkml:trace contextRef="#ctx0" brushRef="#br0" timeOffset="144">446 182 5894,'0'0'3459,"0"0"-1633,0 0 320,0 0 96,0 0-961,-19 44-416,13-38-417,-1 1-320,1-1-128,0-6-1249,0 0-2114,6 0-1410</inkml:trace>
  <inkml:trace contextRef="#ctx0" brushRef="#br0" timeOffset="145">371 295 3395,'0'0'2114,"0"0"-1281,0 0 2050,-32 50-897,20-37-801,5-1-256,1-5-513,0-7-416,6 0-1954,0 0-5989</inkml:trace>
  <inkml:trace contextRef="#ctx0" brushRef="#br0" timeOffset="146">283 408 6566,'0'0'2563,"0"0"-257,0 0-609,0 0-1600,0 0-97,0 0-1090,-19 13-2273,19-13 577,0 0 2273,0 0 257,0 0-577,0 6-1153</inkml:trace>
  <inkml:trace contextRef="#ctx0" brushRef="#br0" timeOffset="147">283 408 1249,'-44'38'4420,"44"-38"-2242,0 0 641,-25 44-769,18-38 416,7 0-928,-6-6-1250,6 0-288,0 0-576,-6 0-2435,6 0-4004</inkml:trace>
  <inkml:trace contextRef="#ctx0" brushRef="#br0" timeOffset="148">145 540 1185,'0'0'2402,"0"0"-1985,0 0 576,0 0 192,0 0-673,0 0-512,-38 37 0,38-37-2754</inkml:trace>
  <inkml:trace contextRef="#ctx0" brushRef="#br0" timeOffset="149">76 596 4837,'0'0'4868,"0"0"-4163,-13 44 1569,7-38-32,0 1-1089,6-7-736,0 0-321,-7 0-96,7 0-1282,-6 0-2401,6 0-2179</inkml:trace>
  <inkml:trace contextRef="#ctx0" brushRef="#br0" timeOffset="150">26 665 5637,'0'0'1762,"0"0"0,0 0 256,0 0-1218,0 0-479,0 0-97,0 6-224,0-6-160,0 0-257,0 0-2209,0-6-3396</inkml:trace>
  <inkml:trace contextRef="#ctx0" brushRef="#br0" timeOffset="151">26 665 6438,'-19'19'2787,"19"-19"-994,0 0-447,0 0-481,0 0-257,0 0-608,-7 31-224,14-31-1986,-7 0-2242</inkml:trace>
  <inkml:trace contextRef="#ctx0" brushRef="#br0" timeOffset="152">51 734 5445,'0'0'769,"0"0"1153,0 0 384,0 0-929,0 0-448,0 0-160,12 38 160,-12-32 96,0-6-1025,-6 0-417,6 0-2273,0 0-2499</inkml:trace>
  <inkml:trace contextRef="#ctx0" brushRef="#br0" timeOffset="153">57 828 5349,'0'0'2082,"0"0"577,0 0-161,0 0-672,0 0-609,0 0-352,6 0-641,-6 0-224,0 0-1249,6 0-193,1-6-1152,-7 0-1826,0 6-193</inkml:trace>
  <inkml:trace contextRef="#ctx0" brushRef="#br0" timeOffset="154">126 809 4612,'6'7'1442,"-6"-7"-97,0 0 993,0 0-1057,6 0-640,-6 0-385,13 0-192,-7 0-64,1-7-864,-1 1-3717</inkml:trace>
  <inkml:trace contextRef="#ctx0" brushRef="#br0" timeOffset="155">339 766 5285,'0'0'2979,"0"0"-2146,0 0 992,0 0-31,0 0-993,0 0-545,6 6-192,1-6-64,-1 0-641,-6 0-1825,6-6-2883</inkml:trace>
  <inkml:trace contextRef="#ctx0" brushRef="#br0" timeOffset="156">402 784 3844,'0'0'6214,"0"0"-4741,0 0-1185,0 0 193,0 0-481,0 0-96,19 7-1538,-19-7-3267</inkml:trace>
  <inkml:trace contextRef="#ctx0" brushRef="#br0" timeOffset="157">559 803 9705,'0'0'4805,"0"0"-3972,0 0-577,0 0 224,0 0-480,0 0-2818,12-12-2435</inkml:trace>
  <inkml:trace contextRef="#ctx0" brushRef="#br0" timeOffset="158">715 753 13164,'0'0'1186,"0"0"-1154,0 0 1857,0 0-383,0 0-1442,0 0-64,13 19-160,-13-19-833,6 0-2723,-6 0-3394</inkml:trace>
  <inkml:trace contextRef="#ctx0" brushRef="#br0" timeOffset="159">778 803 9065,'0'0'2498,"0"0"-1633,0 0 1537,0 0-256,0 0-1794,0 0-352,0 6 0,0-6-1185,0 0-4100,0-6-3971</inkml:trace>
  <inkml:trace contextRef="#ctx0" brushRef="#br0" timeOffset="160">791 709 11627,'0'0'2723,"0"0"-2339,0 0 32,0 0 449,0 0-769,0 0-96,-13 19-64,13-19-1537,0 0-1026,0 0-864</inkml:trace>
  <inkml:trace contextRef="#ctx0" brushRef="#br0" timeOffset="161">791 766 7944,'0'12'1569,"0"-6"-576,0 1 897,0-7-545,0 0-833,0 0-512,0 0-1761,0-7-1410</inkml:trace>
  <inkml:trace contextRef="#ctx0" brushRef="#br0" timeOffset="162">866 809 3972,'0'0'5637,"0"0"-3587,0 0-64,0 0-353,0 0-1633,0 0-96,6 7-384,-6-7-801,0 0-897,0-7-2243</inkml:trace>
  <inkml:trace contextRef="#ctx0" brushRef="#br0" timeOffset="163">960 747 8456,'0'0'6630,"0"0"-4772,0 0-449,0 0 1,0 0-1314,0 0-96,13 6-192,-1-12-994,-12 6-3234,6-7-5093</inkml:trace>
  <inkml:trace contextRef="#ctx0" brushRef="#br0" timeOffset="164">1142 753 5926,'0'0'7046,"0"0"-3843,0 0-1281,0 0-256,0 0-1186,0 0-480,0 25-128,0-25-1506,0 0-1152,0-6-3652</inkml:trace>
  <inkml:trace contextRef="#ctx0" brushRef="#br0" timeOffset="165">1123 634 4132,'0'0'4036,"0"0"-1346,0 0 193,0 0-769,0 0-1569,0 0-545,-6 25-129,6-25-2401,0-6-4709</inkml:trace>
  <inkml:trace contextRef="#ctx0" brushRef="#br0" timeOffset="166">1123 634 11339,'-25'31'3075,"25"-31"-1314,0 0 97,0 0-801,0 0-609,0 0-319,-6 13-129,6-13-609,0 0-2530,0 0-2658</inkml:trace>
  <inkml:trace contextRef="#ctx0" brushRef="#br0" timeOffset="167">1111 784 6086,'0'0'2915,"0"0"-866,0 0 162,0 0-1090,0 0-321,0 0 385,-7 7-512,7-7-673,0 0-1121,0 0-2082,0 0-1890</inkml:trace>
  <inkml:trace contextRef="#ctx0" brushRef="#br0" timeOffset="168">1167 822 6887,'0'0'4420,"0"0"-2466,0 0 896,0 0-1088,0 0-1506,0 0-160,13 6-96,-1-12-160,1-7-3235,-7 7-1250,-6 6-2305</inkml:trace>
  <inkml:trace contextRef="#ctx0" brushRef="#br0" timeOffset="169">1299 822 5221,'0'0'4516,"0"0"-2914,0 0 127,0 0 962,0 0-1154,0 0-864,0 13-545,0-13-128,0-7-929,0 7-3075,0-6-4420</inkml:trace>
  <inkml:trace contextRef="#ctx0" brushRef="#br0" timeOffset="170">1299 822 11979,'37'-31'3396,"-37"31"-1795,0 0-63,0 0-1090,0 0-448,0 0-352,25-7-769,-18-5-3332,-7 6-4964</inkml:trace>
  <inkml:trace contextRef="#ctx0" brushRef="#br0" timeOffset="171">1449 753 7559,'0'0'3780,"0"0"-1090,0 0-544,0 0-2146,0 0-2050,0 0-32,7-13-1953,-1 7-3973</inkml:trace>
  <inkml:trace contextRef="#ctx0" brushRef="#br0" timeOffset="172">1449 753 4068,'38'-19'3940,"-38"19"-898,0 0-63,0 0-1153,0 0-1826,0 0-352,-31 13-3076,31-13-5380</inkml:trace>
  <inkml:trace contextRef="#ctx0" brushRef="#br0" timeOffset="173">1142 954 10186,'0'0'1761,"0"0"-512,0 0 1987,0 0-1251,0 0-1985,0 0-608,-25-7-1891,25 1-3810</inkml:trace>
  <inkml:trace contextRef="#ctx0" brushRef="#br0" timeOffset="174">929 929 7527,'0'0'2915,"0"0"-929,0 0 672,0 0-1184,0 0-1282,0 0-192,-25 6-897,18-6-1858,7-6-4227</inkml:trace>
  <inkml:trace contextRef="#ctx0" brushRef="#br0" timeOffset="175">803 904 4901,'0'0'8263,"0"0"-5892,0 0 159,0 0-896,0 0-1410,-44 25-224,38-25-128,0 0-1089,6 0-1602,0-7-3491</inkml:trace>
  <inkml:trace contextRef="#ctx0" brushRef="#br0" timeOffset="176">715 878 10666,'0'0'2979,"0"0"-321,0 0 417,0 0-1633,0 0-1122,0 0-224,-18 26-32,11-20-64,7-6-160,0 0-1313,-6 0-1282,6 0-2434,0 0-3972</inkml:trace>
  <inkml:trace contextRef="#ctx0" brushRef="#br0" timeOffset="177">584 922 6951,'0'0'1729,"0"0"161,0 0 96,0 0-1057,0 0-929,0 0-385,-19 19-2433</inkml:trace>
  <inkml:trace contextRef="#ctx0" brushRef="#br0" timeOffset="178">458 916 11531,'0'0'2851,"0"0"-545,0 0-448,0 0-1378,0 0-384,0 0-96,-25 13-96,25-20-1986,-6 1-3491,6 6-2563</inkml:trace>
  <inkml:trace contextRef="#ctx0" brushRef="#br0" timeOffset="179">371 904 4740,'0'0'6567,"0"0"-4389,0 0 672,0 0-1024,0 0-1025,0 0-160,-26 12-353,26-12-288,-6 0-577,6-6-2562,-6 0-4580</inkml:trace>
  <inkml:trace contextRef="#ctx0" brushRef="#br0" timeOffset="180">295 853 10730,'0'0'2370,"0"0"33,0 0 127,0 0-1537,0 0-673,0 0-160,-44 25-160,38-25-288,0-6-2242,6 0-1922,0 0-1890</inkml:trace>
  <inkml:trace contextRef="#ctx0" brushRef="#br0" timeOffset="181">295 853 1153,'-56'-12'6887,"56"12"-4837,0 0 288,0 0 769,0 0-1890,0 0-705,-25 31-95,25-31-385,0 0-32,0 0-1217,0 0-1762,0-6-96,6 0-3459</inkml:trace>
  <inkml:trace contextRef="#ctx0" brushRef="#br0" timeOffset="182">396 784 7815,'0'0'3267,"0"0"-320,0 0 993,0 0-1314,0 0-992,0 0-865,-32 25-577,26-18-96,6-7-96,-6 6 0,6-6-384,0 0-1154,0 0-1377,6 0-2113,0 0 1568,1 0-2689</inkml:trace>
  <inkml:trace contextRef="#ctx0" brushRef="#br0" timeOffset="183">408 841 6278,'0'0'2466,"0"0"-640,0 0 448,0 0-416,0 0-865,0 0-192,-6 6 160,6-6-385,0 0-384,0 0-192,-6-6-1217,6 6-3107,0-6-3331</inkml:trace>
  <inkml:trace contextRef="#ctx0" brushRef="#br0" timeOffset="184">276 835 4100,'0'0'1762,"0"0"-609,0 0 768,0 0-1921,0 0-2370</inkml:trace>
  <inkml:trace contextRef="#ctx0" brushRef="#br0" timeOffset="185">132 809 4837,'0'0'4067,"0"0"-1792,0 0-33,-50 13-833,37-13-864,7 0-545,-6 0-385,12-6-1473,-7 6-1825,7-7-4261</inkml:trace>
  <inkml:trace contextRef="#ctx0" brushRef="#br0" timeOffset="186">51 678 3299,'0'0'6630,"0"0"-4067,0 0-834,0 0-1024,0 0-705,0 0-833,12-7-2049,-12 1-2980</inkml:trace>
  <inkml:trace contextRef="#ctx0" brushRef="#br0" timeOffset="187">345 458 5157,'0'0'3683,"0"0"-1537,0 0-32,0 0-256,0 0-897,0 0-416,0 25-353,0-25-192,-6 0-513,6 0-3394,-6-6-6343</inkml:trace>
  <inkml:trace contextRef="#ctx0" brushRef="#br0" timeOffset="188">345 458 9385,'0'44'2242,"0"-44"577,0 0 63,0 0-2177,0 0-609,0 0-96,13-38-993,-7 32-4484,-6-6-3780</inkml:trace>
  <inkml:trace contextRef="#ctx0" brushRef="#br0" timeOffset="189">446 383 9001,'0'0'3235,"0"0"192,0 0-512,0 0-994,0 0-703,0 0-898,0 0-288,0 0-32,0 0-449,0-6-1024,0-1-2018,0 1-3268,0 6-1120</inkml:trace>
  <inkml:trace contextRef="#ctx0" brushRef="#br0" timeOffset="190">446 383 4837,'19'12'3363,"-19"-12"-705,0 0 898,-32 44-610,20-37-1857,5 5-704,1-6-129,0-6-64,6 0-192,0 0-608,0 0-3236,0-6-1825</inkml:trace>
  <inkml:trace contextRef="#ctx0" brushRef="#br0" timeOffset="191">396 452 4805,'0'0'5797,"0"0"-3235,0 0 129,0 0-737,0 0-1410,0 0-480,-7 6-64,7-12-1921,0 0-2788</inkml:trace>
  <inkml:trace contextRef="#ctx0" brushRef="#br0" timeOffset="192">345 552 2819,'0'0'4356,"0"0"-2018,0 0-480,-43 38-545,36-38-929,7 0-384,0 0-32,0 0-416,0 0-257,0 0-1665,0 0-5509</inkml:trace>
  <inkml:trace contextRef="#ctx0" brushRef="#br0" timeOffset="193">283 621 8168,'0'0'2498,"0"0"-384,0 0 128,0 0-1729,0 0-513,0 0-2306,0 0-2691</inkml:trace>
  <inkml:trace contextRef="#ctx0" brushRef="#br0" timeOffset="194">471 552 288,'0'0'8905,"0"0"-8073,0 0-832,0 0-2274</inkml:trace>
  <inkml:trace contextRef="#ctx0" brushRef="#br0" timeOffset="195">603 508 5862,'0'0'1409,"0"0"705,0 0 993,0 0-321,0 0-1120,0 0-1346,0 32-320,0-32-1249,0 0-3459</inkml:trace>
  <inkml:trace contextRef="#ctx0" brushRef="#br0" timeOffset="196">596 646 7015,'0'0'3203,"0"0"-1762,0 0 705,0 0-1025,0 0-1121,0 0-2626,0-18-1827</inkml:trace>
  <inkml:trace contextRef="#ctx0" brushRef="#br0" timeOffset="197">640 584 5093,'0'0'1794,"0"0"416,0 0-64,0 0-1153,0 0-993,0 0-321,-6-7-479,6 1-1571,0 0-2754</inkml:trace>
  <inkml:trace contextRef="#ctx0" brushRef="#br0" timeOffset="198">759 458 9129,'0'0'3075,"0"0"-1058,0 0 994,0 0-384,0 0-1090,0 0-992,7 19-449,-7-19-96,6-13-545,-6-5-768,6 11-3139,-6-5-2819</inkml:trace>
  <inkml:trace contextRef="#ctx0" brushRef="#br0" timeOffset="199">872 308 12075,'0'0'2403,"0"0"-129,0 0 192,0 0-1441,0 0-833,0 0-192,-12 6 0,12-6-512,0 0-1954,0 0-2755,0 0-3716</inkml:trace>
  <inkml:trace contextRef="#ctx0" brushRef="#br0" timeOffset="200">797 408 7879,'0'0'2082,"0"0"96,0 0 1602,0 0-1570,0 0-1313,0 0-705,-13 13-192,13-26-160,0 7-3107,0-7-5702</inkml:trace>
  <inkml:trace contextRef="#ctx0" brushRef="#br0" timeOffset="201">828 345 9513,'0'0'2210,"0"0"-352,0 0 416,0 0-1217,0 0-1057,0 0 0,0-6-1762,0 0-832,0 6-705,0 0-1634</inkml:trace>
  <inkml:trace contextRef="#ctx0" brushRef="#br0" timeOffset="202">828 345 865,'-12'7'2114,"12"-7"-545,0 0 1282,0 0-128,0 0-1058,0 0 225,-25 6 320,25-6-833,0 0-1377,0 0-1025,0-6-3747,0-1-2755</inkml:trace>
  <inkml:trace contextRef="#ctx0" brushRef="#br0" timeOffset="203">766 345 5701,'0'0'1570,"0"0"-481,0 0-160,0 0-929,0 0-32,0 0-32,-7 0-128,14 0-1,-1 0-447,-6 0-3204</inkml:trace>
  <inkml:trace contextRef="#ctx0" brushRef="#br0" timeOffset="204">841 540 6214,'0'0'1697,"0"0"962,0 0 288,0 0-353,0 0-1024,0 0-1090,6 12-480,-6-24-1665,6-1-4069</inkml:trace>
  <inkml:trace contextRef="#ctx0" brushRef="#br0" timeOffset="205">879 559 6342,'0'0'4901,"0"0"-2755,0 0 544,0 0-608,0 0-1922,0 0-160,-13 18-1089,13-24-1345,0 0-577,6-7-6982</inkml:trace>
  <inkml:trace contextRef="#ctx0" brushRef="#br0" timeOffset="206">891 571 11787,'0'0'2018,"0"0"-865,0 0 1025,0 0-1345,0 0-705,0 0-128,6 31-320,1-37-2371,-7 0-2305</inkml:trace>
  <inkml:trace contextRef="#ctx0" brushRef="#br0" timeOffset="207">948 414 1313,'0'0'8072,"0"0"-7271,0 0-97,0 0 1442,0 0-961,0 0-896,-7 25-289,7-25-64,0 0-865,0 0-3780</inkml:trace>
  <inkml:trace contextRef="#ctx0" brushRef="#br0" timeOffset="208">948 477 9449,'-7'13'4228,"1"-7"-2819,6 0-416,-6 0 224,6-6-1089,0 7-128,0-7-1697,0 0-2307,0 0-4772</inkml:trace>
  <inkml:trace contextRef="#ctx0" brushRef="#br0" timeOffset="209">904 634 10025,'0'0'2403,"0"0"-642,0 0 1026,0 0-1794,-13 37-865,7-30-128,6-7-384,-6 6-1602,6-6-2498,-7 0-3492</inkml:trace>
  <inkml:trace contextRef="#ctx0" brushRef="#br0" timeOffset="210">841 766 9993,'0'0'2755,"0"0"-353,0 0 129,0 0-802,0 0-255,0 0 223,-6 12-1184,6-12-513,0 0 0,0 0-1121,0-6-2371,0 0-6725</inkml:trace>
  <inkml:trace contextRef="#ctx0" brushRef="#br0" timeOffset="211">841 766 8904,'56'12'5478,"-56"-12"-5286,0 0-192,0 0-1313,0 0-321,0 0-1601</inkml:trace>
  <inkml:trace contextRef="#ctx0" brushRef="#br0" timeOffset="212">1148 577 5189,'0'0'11371,"0"0"-10058,0 0-608,0 0 1409,0 0-1410,0 0-704,-6 13-32,6-13-384,0 0-1442,0 0-1633,0-6-6375</inkml:trace>
  <inkml:trace contextRef="#ctx0" brushRef="#br0" timeOffset="213">1117 634 13261,'-13'12'1185,"13"-12"-1057,0 0-128,0 0 160,-6 0-160,6 0-2434,0-6-5926</inkml:trace>
  <inkml:trace contextRef="#ctx0" brushRef="#br0" timeOffset="214">1023 609 11723,'0'0'2018,"0"0"-2018,0 0-1121,0 0 352,0 0-2434,0 0-608</inkml:trace>
  <inkml:trace contextRef="#ctx0" brushRef="#br0" timeOffset="215">1023 609 3619,'25'-19'1698,"-25"19"-128,0 0 544,0 0-481,0 0-608,0 0-320,-6 25-705,6-25-321,0-6-864,0-1 320,-7 1-416,7 6 705,0 0 576,0 0 0,0 0-1794,0 0-3107</inkml:trace>
  <inkml:trace contextRef="#ctx0" brushRef="#br0" timeOffset="216">828 339 11211,'0'0'1473,"0"0"-640,0 0 640,0 0-864,0 0-609,0 0-2755,-12-13-4227</inkml:trace>
  <inkml:trace contextRef="#ctx0" brushRef="#br0" timeOffset="217">784 245 11115,'0'0'1857,"0"0"-1600,0 0 1216,0 0-64,0 0-928,0 0-97,-6 6-384,6-12-576,0 6-5478</inkml:trace>
  <inkml:trace contextRef="#ctx0" brushRef="#br0" timeOffset="218">784 245 2370,'26'0'7239,"-26"0"-5445,0 0 352,0 0 1025,0 0-1153,0 0-673,6 12-993,-6-12-352,0-6-864,0 6-1154,0-12-5542</inkml:trace>
  <inkml:trace contextRef="#ctx0" brushRef="#br0" timeOffset="219">897 257 9097,'0'0'2818,"0"0"-704,0 0 1089,0 0-897,0 0-1249,0 0-1057,0 0-448,0-12-1986,0 6-3236,0-1-3714</inkml:trace>
  <inkml:trace contextRef="#ctx0" brushRef="#br0" timeOffset="220">897 257 8392,'7'-6'2178,"-7"6"-32,0 0 1473,0 0-1953,-44 0-1057,37-12-609,7 5-161,-6-5-2049,6-1-2594,0 7-4517</inkml:trace>
  <inkml:trace contextRef="#ctx0" brushRef="#br0" timeOffset="221">828 195 8040,'0'0'2562,"0"0"0,0 0 770,0 0-1058,0 0-833,0 0-864,-6 0-513,6 0-64,0 0-513,-6 0-1248,6-7-3204,0 1-1377</inkml:trace>
  <inkml:trace contextRef="#ctx0" brushRef="#br0" timeOffset="222">828 195 7335,'-18'0'3075,"18"0"-1794,0 0 2050,0 0-320,0 0-1826,0 0-672,-13 0-513,13-7-929,-6 1-3011,6 0-3779</inkml:trace>
  <inkml:trace contextRef="#ctx0" brushRef="#br0" timeOffset="223">766 113 8360,'0'0'1986,"0"0"-417,0 0 2051,0 0-1122,0 0-993,0 0-544,0 6-416,0-6-289,0 0-256,0 0-160,-7 0-1506,7-6-2113,0 6-1282,0-6-1729</inkml:trace>
  <inkml:trace contextRef="#ctx0" brushRef="#br0" timeOffset="224">766 113 7591,'31'-31'2659,"-31"31"-1026,0 0 449,0 0-608,0 0-930,0 0-544,0 6-929,-6-12-1569,6 6-3716</inkml:trace>
  <inkml:trace contextRef="#ctx0" brushRef="#br0" timeOffset="225">778 88 4356,'0'0'2531,"0"0"-1218,0 0 1409,0 0 33,0 0-737,0 0-1858,-6 6-160,0-6-1730,6 0-1056,0 0-7496</inkml:trace>
  <inkml:trace contextRef="#ctx0" brushRef="#br0" timeOffset="226">672 176 5349,'0'0'3844,"0"0"-1506,0 0 801,0 0-673,0 0-1697,0 0-769,-26 6-1089,20-6-3043,6 0-5285</inkml:trace>
  <inkml:trace contextRef="#ctx0" brushRef="#br0" timeOffset="227">534 182 4228,'0'0'2691,"0"0"-1859,0 0 1442,0 0 1,0 0-1122,0 0-1153,-13 6-577,13-6-864,0-6-2691</inkml:trace>
  <inkml:trace contextRef="#ctx0" brushRef="#br0" timeOffset="228">527 119 6822,'0'0'3428,"0"0"-1795,0 0-191,0 0-481,0 0-449,0 0-384,0 0-128,7 0-1185,-7 0-1858,0 0-2274</inkml:trace>
  <inkml:trace contextRef="#ctx0" brushRef="#br0" timeOffset="229">590 63 545,'0'0'6181,"0"0"-3746,0 0-642,0 0-383,0 0-289,0 0-256,0 38 63,-6-32-191,-1 0-481,1-6-256,6 0-1153,0 0-2402,0 0-4837</inkml:trace>
  <inkml:trace contextRef="#ctx0" brushRef="#br0" timeOffset="230">527 182 6022,'0'0'2082,"0"0"832,0 0 289,0 0-1153,0 0-1281,-31 38-641,25-26-128,-1-5-672,-5-1-2884,12-6-1985</inkml:trace>
  <inkml:trace contextRef="#ctx0" brushRef="#br0" timeOffset="231">477 283 3299,'0'0'6214,"0"0"-3555,0 0-33,0 0-128,0 0-992,0 0-1026,0 0-416,-6 0-64,6 0-480,0 0-2179,-6 0-4996</inkml:trace>
  <inkml:trace contextRef="#ctx0" brushRef="#br0" timeOffset="232">433 345 6470,'-12'7'2210,"12"-7"-1217,-7 0 737,7 0-1122,0 0-608,0 0-896,0 0-2820,0 0 65</inkml:trace>
  <inkml:trace contextRef="#ctx0" brushRef="#br0" timeOffset="233">352 395 3716,'0'0'4772,"0"0"-2978,0 0 512,0 0 224,0 0-960,0 0-1026,-19 26-384,13-20-160,-1-6-800,7 0-2563,0 0-1730</inkml:trace>
  <inkml:trace contextRef="#ctx0" brushRef="#br0" timeOffset="234">352 395 5701,'-7'0'2050,"7"0"-1793,0 0-257,0 0 544,0 0-544,0 0-2947,19-31-2626</inkml:trace>
  <inkml:trace contextRef="#ctx0" brushRef="#br0" timeOffset="235">465 251 3587,'0'0'1410,"0"0"-65,0 0 1057,0 0-800,0 0-930,0 0-672,0-25-320,0 19-2114,0 0-3364</inkml:trace>
  <inkml:trace contextRef="#ctx0" brushRef="#br0" timeOffset="236">490 157 2851,'0'0'3363,"0"0"-1569,0 0-1602,0 0-192,0 0-2050,0 0-897</inkml:trace>
  <inkml:trace contextRef="#ctx0" brushRef="#br0" timeOffset="237">490 157 3427,'25'-12'1217,"-25"12"801,0 0 769,0 0-801,0 0-257,0 0 65,-7 12-481,7-12-1120,0 0-193,0-6-1506,0 0-1152,0 6-1827,0-7-3330</inkml:trace>
  <inkml:trace contextRef="#ctx0" brushRef="#br0" timeOffset="238">477 126 6342,'0'0'2530,"0"0"-800,0 0 128,0 0-481,0 0-800,0 0-513,-19 12-64,19-12-1570,0 0-896,0 0-2915</inkml:trace>
  <inkml:trace contextRef="#ctx0" brushRef="#br0" timeOffset="239">477 126 4676,'-31'44'1954,"31"-44"705,0 0-321,0 0-1121,-19 37-544,19-30 31,-6-1-351,6-6-353,0 0-2082,0 0-3556</inkml:trace>
  <inkml:trace contextRef="#ctx0" brushRef="#br0" timeOffset="240">389 345 6118,'0'0'2082,"0"0"-769,0 0 64,0 0-800,0 0-161,0 0 97,-25 19-385,25-19-128,-6 0-737,6 0-1761,0 0-2851</inkml:trace>
  <inkml:trace contextRef="#ctx0" brushRef="#br0" timeOffset="241">389 345 3427,'-25'25'2018,"25"-25"-737,0 0 1826,0 0-480,0 0-289,0 0-1281,0 13-865,-6-13-192,6 0-2594,-6 0-4805</inkml:trace>
  <inkml:trace contextRef="#ctx0" brushRef="#br0" timeOffset="242">427 283 8872,'0'0'3011,"0"0"-1762,0 0-31,0 0-322,0 0-287,0 0-609,0-13-64,0 13-801,0 0-288,0 0-128,0 0-1954,0 0-1986</inkml:trace>
  <inkml:trace contextRef="#ctx0" brushRef="#br0" timeOffset="243">427 283 3940,'-19'25'2050,"19"-25"-257,0 0 546,0 0-450,0 0-447,0 0-481,-6 6-385,6-6 33,-6 0-609,6 0-993,0 0-3555</inkml:trace>
  <inkml:trace contextRef="#ctx0" brushRef="#br0" timeOffset="244">402 339 3716,'0'0'3267,"0"0"-2018,0 0 448,0 0-1697,0 0-3267,0 0-640</inkml:trace>
  <inkml:trace contextRef="#ctx0" brushRef="#br0" timeOffset="245">220 571 961,'0'0'993,"0"0"352,0 0 1282,0 0-193,0 0-704,0 0-673,-6 13-577,6-13-224,0-7-256,0 7-96,0 0-1858,0-6-2850</inkml:trace>
  <inkml:trace contextRef="#ctx0" brushRef="#br0" timeOffset="246">220 571 5637,'-13'38'2210,"13"-38"-800,0 0 383,0 0-768,0 0-224,0 0-801,0 0-737,-6 0-2466,6 0-3555</inkml:trace>
  <inkml:trace contextRef="#ctx0" brushRef="#br0" timeOffset="247">283 496 5830,'0'0'2017,"0"0"161,0 0-544,0 0-97,0 0 1,0 0-801,-7 0-545,7 0 0,-6 0-192,6 0-128,0 0-1986,0 0-2434,0-6-4517</inkml:trace>
  <inkml:trace contextRef="#ctx0" brushRef="#br0" timeOffset="248">283 496 1345,'-13'-19'2883,"13"19"-1378,0 0 481,0 0-448,0 0-737,-19 38-385,13-26-288,0-6-128,0 7-448,-1-13-1923,7 0-2593</inkml:trace>
  <inkml:trace contextRef="#ctx0" brushRef="#br0" timeOffset="249">157 640 4132,'0'0'2210,"0"0"-96,0 0 64,0 0-897,0 0-1249,0 0-32,7-19-544,-7 19-2211</inkml:trace>
  <inkml:trace contextRef="#ctx0" brushRef="#br0" timeOffset="250">157 640 4901,'50'38'1537,"-50"-38"705,0 0-576,0 0-1122,0 0-384,0 0-160,26 12-64,-26-12 32,6-6-2018,-6 6-3843</inkml:trace>
  <inkml:trace contextRef="#ctx0" brushRef="#br0" timeOffset="251">289 722 5029,'0'0'1825,"0"0"193,0 0 257,0 0-386,0 0-768,0 0-608,0 6-481,0-6-32,0 0-577,0 0-1761,0 0-3331</inkml:trace>
  <inkml:trace contextRef="#ctx0" brushRef="#br0" timeOffset="252">345 766 6054,'0'0'3683,"0"0"-2850,0 0 1281,0 0 609,0 0-1122,0 0-736,-6 6-865,6-12-288,0-1-1858,0 1-2915,0 6-3715</inkml:trace>
  <inkml:trace contextRef="#ctx0" brushRef="#br0" timeOffset="253">289 734 0,'-13'0'5221,"7"0"-3812,6 0 1538,0 0-417,0 0-1120,0 0-609,0 0-321,0 0-32,0 0-351,0 0-97,0 0-257,0 0-1697,0 0-544,0-6-3396</inkml:trace>
  <inkml:trace contextRef="#ctx0" brushRef="#br0" timeOffset="254">233 734 7847,'0'0'2307,"0"0"-129,0 0 897,0 0-1282,0 0-1216,0 0-513,0 0-64,0 0-929,0 0-3043,-7 0-3491</inkml:trace>
  <inkml:trace contextRef="#ctx0" brushRef="#br0" timeOffset="255">233 734 7271,'-26'19'1601,"26"-19"353,0 0 449,0 0-770,0 0-800,0 0-833,-6 13-641,12-26-1441,-6 7-2594,7-1-2979</inkml:trace>
  <inkml:trace contextRef="#ctx0" brushRef="#br0" timeOffset="256">377 728 9001,'0'0'2017,"0"0"-351,0 0 1761,0 0-992,0 0-1026,0 0-160,0 19-640,0-19-321,0 0-288,0-7 0,0-5-481,6-1-1184,0 1-1218,1 6-736,-1-1 224,0 7-1186,0 0 673</inkml:trace>
  <inkml:trace contextRef="#ctx0" brushRef="#br0" timeOffset="257">471 678 2498,'0'0'2435,"0"0"-193,0 0 480,0 0-480,0 0 33,0 0-97,0 6-481,0-6-480,0 0-896,0 0-289,0 6-32,0-6-64,0 0-1314,0 0-2241,0-6-2403</inkml:trace>
  <inkml:trace contextRef="#ctx0" brushRef="#br0" timeOffset="258">471 678 9353,'44'-32'2082,"-44"32"-577,0 0 449,0 0-1249,0 0-705,0 0-1121,6-6-609,-6 6-928,0-6-3268</inkml:trace>
  <inkml:trace contextRef="#ctx0" brushRef="#br0" timeOffset="259">540 602 5733,'0'0'2082,"0"0"-640,0 0 1024,0 0-288,0 0-288,0 0-385,-13 26-416,13-26-352,0 0-705,0 0-32,0 0-1505,0 0-1634,0 0-2467</inkml:trace>
  <inkml:trace contextRef="#ctx0" brushRef="#br0" timeOffset="260">527 715 7591,'0'0'3171,"0"0"-1537,0 0 704,0 0-576,0 0-1218,0 0-384,0 0-160,0 7-64,0-7-1762,-6 0-2273,6 0-4934</inkml:trace>
  <inkml:trace contextRef="#ctx0" brushRef="#br0" timeOffset="261">527 715 5477,'-6'13'1858,"6"-13"480,0 0 96,0 0-255,0 0-322,0 0-608,0 6-352,0-6-608,0 0-289,0 0-64,0 0-1442,0 0-2818,0-6-3459</inkml:trace>
  <inkml:trace contextRef="#ctx0" brushRef="#br0" timeOffset="262">665 571 11979,'0'0'2114,"0"0"-2050,0 0 577,0 0 128,0 0-769,0 0-2082,7-31-1666,-7 31-3459</inkml:trace>
  <inkml:trace contextRef="#ctx0" brushRef="#br0" timeOffset="263">690 540 4484,'0'0'2947,"0"0"-1538,0 0 769,0 0 33,0 0 127,0 0-961,-6 12-1377,6-12-96,0 0-577,0-6-800,0 0-65,0-1-3266</inkml:trace>
  <inkml:trace contextRef="#ctx0" brushRef="#br0" timeOffset="264">690 540 7239,'0'25'1217,"0"-25"224,0 0 481,0 0-993,0 0-705,0 0 65,0 6-97,0-6-192,7-6-673,-1 0-928,0-7-3236</inkml:trace>
  <inkml:trace contextRef="#ctx0" brushRef="#br0" timeOffset="265">772 533 7111,'0'0'1057,"0"0"-737,0 0 1025,0 0-288,0 0-832,0 0-225,6 0-289,-6 0-1761,0 0-1986</inkml:trace>
  <inkml:trace contextRef="#ctx0" brushRef="#br0" timeOffset="266">772 533 4644,'38'26'1570,"-38"-26"352,0 0 864,0 0-832,0 0-96,0 0-609,0 12-897,0-12-352,0 0-800,0 0-1859,0 0-1537,0 0-2818</inkml:trace>
  <inkml:trace contextRef="#ctx0" brushRef="#br0" timeOffset="267">810 602 4004,'0'0'865,"0"0"31,0 0 386,0 0-33,0 0 64,0 0-640,-7 0-673,7-6-929,0 6-1602,0-6-1440</inkml:trace>
  <inkml:trace contextRef="#ctx0" brushRef="#br0" timeOffset="268">810 602 3395,'-32'19'2274,"32"-19"-960,0 0 415,0 0 577,0 0-384,0 0-512,-6 7-802,6-7-608,0 0-2434,0-7-961,0 7-2467</inkml:trace>
  <inkml:trace contextRef="#ctx0" brushRef="#br0" timeOffset="269">747 659 4548,'0'0'2050,"0"0"-640,0 0 1248,0 0-416,0 0-320,0 0-192,-38 38-385,32-38-640,6 0-705,-6 0-193,6 0-1408,-7 0-2659,7 0-3876</inkml:trace>
  <inkml:trace contextRef="#ctx0" brushRef="#br0" timeOffset="270">653 759 8168,'0'0'2402,"0"0"-384,0 0 1057,0 0-1378,0 0-1248,0 0-449,-25 7-481,25-7-2369,0 0-2339</inkml:trace>
  <inkml:trace contextRef="#ctx0" brushRef="#br0" timeOffset="271">571 841 7687,'0'0'2531,"0"0"-610,0 0 802,0 0-321,0 0-928,0 0-898,0 6-544,0-6-32,0 0-480,0 0-1314,0-6-2978,-6 6-2371</inkml:trace>
  <inkml:trace contextRef="#ctx0" brushRef="#br0" timeOffset="272">571 841 6406,'6'-6'2274,"-6"6"353,0 0-97,0 0-352,0 0-929,0 0-448,-6 12-577,6-12-192,0 0-32,0 0-480,0 0-1442,0 0-2050,0-6-2946</inkml:trace>
  <inkml:trace contextRef="#ctx0" brushRef="#br0" timeOffset="273">615 841 1057,'0'0'6919,"0"0"-4549,0 0-352,0 0 256,0 0-1249,0 0-833,6 6-192,-6-12-448,0 6-1955,0-6-3010</inkml:trace>
  <inkml:trace contextRef="#ctx0" brushRef="#br0" timeOffset="274">615 841 5509,'31'6'1121,"-31"-6"833,0 0 673,0 0-930,0 0-608,0 0-352,-6 19-577,0-19-160,6 0-641,0 0-1889,0 0-5285</inkml:trace>
  <inkml:trace contextRef="#ctx0" brushRef="#br0" timeOffset="275">559 878 8808,'0'0'1602,"0"0"-609,0 0 704,0 0-383,0 0-1122,0 0-192,-7-6-2018,7 6-1121,0-6-3043</inkml:trace>
  <inkml:trace contextRef="#ctx0" brushRef="#br0" timeOffset="276">559 878 7623,'-32'7'2370,"32"-7"-224,0 0 801,0 0-929,0 0-961,0 0-865,-12 6-192,12-12-512,0-1-1698,-7 1-1986,7 0-4068</inkml:trace>
  <inkml:trace contextRef="#ctx0" brushRef="#br0" timeOffset="277">496 828 6246,'0'0'3395,"0"0"-1345,0 0 320,0 0-288,0 0-1057,0 0-544,-13 0-481,13 0-64,0 0-1025,0 0-1666,0 0-1441,0 0-2082</inkml:trace>
  <inkml:trace contextRef="#ctx0" brushRef="#br0" timeOffset="278">496 828 6278,'6'7'1954,"-6"-7"-929,0 0 833,0 0-97,0 0-832,0 0-673,13 6-256,-7-6-160,-6 0-1954,6-6-3331</inkml:trace>
  <inkml:trace contextRef="#ctx0" brushRef="#br0" timeOffset="279">715 841 6566,'0'0'6278,"0"0"-5061,0 0 321,0 0 576,0 0-1506,0 0-608,7 6-96,-1-12-865,-6 6-2434,6-6-3171</inkml:trace>
  <inkml:trace contextRef="#ctx0" brushRef="#br0" timeOffset="280">797 847 9929,'0'0'2979,"0"0"-1153,0 0 576,0 0-576,0 0-993,0 0-385,0 25-192,0-25-256,-6 6-192,6-6-801,0 0-800,0 0-3492,0 0-3332</inkml:trace>
  <inkml:trace contextRef="#ctx0" brushRef="#br0" timeOffset="281">797 847 9161,'0'50'2306,"0"-50"-737,0 0 1506,0 0-1025,0 0-865,0 0-864,0 0-321,0 0-32,0 0-1250,0-6-607,0 0-3557</inkml:trace>
  <inkml:trace contextRef="#ctx0" brushRef="#br0" timeOffset="282">841 835 8808,'0'0'2819,"0"0"-1410,0 0 705,0 0-512,0 0-1154,0 0-352,0 0-96,0 0-64,6 0-2562,-6 0-1570,6-7-1217</inkml:trace>
  <inkml:trace contextRef="#ctx0" brushRef="#br0" timeOffset="283">929 828 8936,'0'0'2243,"0"0"-1315,0 0 1923,0 0-288,0 0-1506,0 0-64,-7 38-353,7-38-256,0 0-384,0 0-96,0 0-1633,0 0-3716,0-6-2275</inkml:trace>
  <inkml:trace contextRef="#ctx0" brushRef="#br0" timeOffset="284">929 828 8264,'56'44'2370,"-56"-44"-1665,0 0 1953,0 0 257,0 0-1858,0 0-641,0 6-416,0-12-416,0 0-3716,0-7-3523</inkml:trace>
  <inkml:trace contextRef="#ctx0" brushRef="#br0" timeOffset="285">1029 809 1730,'0'0'10313,"0"0"-9256,0 0-384,0 0 256,0 0-929,0 0-64,-6 0-2851,6-6-2402</inkml:trace>
  <inkml:trace contextRef="#ctx0" brushRef="#br0" timeOffset="286">979 778 9161,'0'0'3075,"0"0"-2275,0 0 1058,0 0 352,0 0-1281,0 0-929,-25 6-1185,19-18-1377,6 12-2019,0-6-1633</inkml:trace>
  <inkml:trace contextRef="#ctx0" brushRef="#br0" timeOffset="287">904 759 2114,'0'0'5573,"0"0"-3907,0 0-129,0 0 577,0 0-192,0 0-577,-7 7-960,1-7-385,6 0-2979,-6 0-2722</inkml:trace>
  <inkml:trace contextRef="#ctx0" brushRef="#br0" timeOffset="288">904 759 8936,'-44'-6'2691,"44"6"-1314,0 0-224,0 0-32,0 0-288,0 0-480,0 0-353,0-6-97,0 6-2977,0-7-2916</inkml:trace>
  <inkml:trace contextRef="#ctx0" brushRef="#br0" timeOffset="289">885 722 8104,'0'0'2978,"0"0"-928,0 0 865,0 0-705,0 0-736,0 0-770,0 6-511,0-6-193,0 0 0,0-6-1346,0-1-1953,0 7-2114,0 0 64,0 0 160</inkml:trace>
  <inkml:trace contextRef="#ctx0" brushRef="#br0" timeOffset="290">885 722 6438,'31'0'3011,"-31"0"-1698,0 0 1057,0 0 385,0 0-1474,0 0-960,0 25-289,0-25-32,6 0-257,-6 0-2850,7 0-2594,-7 0-737</inkml:trace>
  <inkml:trace contextRef="#ctx0" brushRef="#br0" timeOffset="291">1017 822 7815,'0'0'1954,"0"0"-576,0 0 543,0 0-287,0 0-1186,0 0-448,0 0-961,0 0-2017,6 0-4005</inkml:trace>
  <inkml:trace contextRef="#ctx0" brushRef="#br0" timeOffset="292">1017 822 8136,'50'13'2690,"-50"-13"-2498,0 0-160,0 0 161,0 0-97,0 0-96,-7 6-2755,7-6 385,0 0-1153</inkml:trace>
  <inkml:trace contextRef="#ctx0" brushRef="#br0" timeOffset="293">1079 878 7591,'0'0'3459,"0"0"-2530,0 0 833,0 0 832,0 0-1633,0 0-672,-6 7-289,6-20-1282,0 1-1536,0 5-2211</inkml:trace>
  <inkml:trace contextRef="#ctx0" brushRef="#br0" timeOffset="294">1098 828 1057,'0'0'10858,"0"0"-8552,0 0 65,0 0-417,0 0-1666,0 0-288,-6-19-929,6 7 160,0-1-1537,0 1-2402,0 6-2019</inkml:trace>
  <inkml:trace contextRef="#ctx0" brushRef="#br0" timeOffset="295">1067 659 2530,'0'0'161,"0"0"1504,0 0 705,0 0-320,0 0-736,0 0-354,0 12 674,0-12-705,0 0-929,0 0-1826,0 0-2017,0-6-3781</inkml:trace>
  <inkml:trace contextRef="#ctx0" brushRef="#br0" timeOffset="296">1067 659 10250,'12'50'1857,"-12"-50"-415,0 0 864,0 0-1537,0 0-769,0 0-353,0 13-1120,0-13-897,0 0-2179</inkml:trace>
  <inkml:trace contextRef="#ctx0" brushRef="#br0" timeOffset="297">1129 778 8360,'0'0'2979,"0"0"-2435,0 0 1442,0 0 1121,0 0-801,0 0-896,7 13-1186,-7-13-224,0 0-32,6 0-1698,0-7-1825,-6 7-3108,6 0-2145</inkml:trace>
  <inkml:trace contextRef="#ctx0" brushRef="#br0" timeOffset="298">1205 822 1313,'0'0'6278,"0"0"-3972,0 0-576,0 0-673,0 0-480,0 0-161,0 6-416,6-6-2274,-6 0-2499,0-6-1537</inkml:trace>
  <inkml:trace contextRef="#ctx0" brushRef="#br0" timeOffset="299">1205 822 4228,'44'6'2466,"-44"-6"-1857,0 0-609,0 0-64,0 0-2659</inkml:trace>
  <inkml:trace contextRef="#ctx0" brushRef="#br0" timeOffset="300">1280 816 8296,'0'0'3779,"0"0"-1472,0 0-1154,0 0-929,0 0-224,0 0-1986,-6 6-2338,6-12-4805</inkml:trace>
  <inkml:trace contextRef="#ctx0" brushRef="#br0" timeOffset="301">1280 816 6150,'31'-38'6406,"-31"38"-2979,0 0-993,0 0-960,0 0-930,0 0-544,-6-6-192,0-7-1473,6 1-1410,0 5-3363,0 1-1954</inkml:trace>
  <inkml:trace contextRef="#ctx0" brushRef="#br0" timeOffset="302">1330 697 1954,'0'0'9257,"0"0"-7560,0 0 1474,0 0 64,0 0-1889,0 0-930,-25 12-416,19-12-801,-1-6-1857,7 0-3172,0 6-2626</inkml:trace>
  <inkml:trace contextRef="#ctx0" brushRef="#br0" timeOffset="303">1249 740 1922,'0'0'8584,"0"0"-7079,0 0 97,0 0 544,0 0-865,0 0-416,-7 13-577,7-13-192,0 0-96,0 0-1313,0-6-4773</inkml:trace>
  <inkml:trace contextRef="#ctx0" brushRef="#br0" timeOffset="304">1380 615 7399,'0'0'3587,"0"0"-1280,0 0 1408,0 0-896,0 0-1314,0 0-896,0 31-417,0-31 32,-6 0-224,6-6-1473,0 0-3652,0 0-3363</inkml:trace>
  <inkml:trace contextRef="#ctx0" brushRef="#br0" timeOffset="305">1380 615 1537,'7'38'2371,"-7"-38"-994,0 0 577,0 0-32,0 0-801,0 0-641,0 12-416,0-12-64,0 0-480,0 0-1282,0 0-1857</inkml:trace>
  <inkml:trace contextRef="#ctx0" brushRef="#br0" timeOffset="306">1443 759 4100,'0'0'6310,"0"0"-3267,0 0-449,0 0-1985,0 0-609,0 0-3203,0 0-2467</inkml:trace>
  <inkml:trace contextRef="#ctx0" brushRef="#br0" timeOffset="307">1443 759 8552,'0'-12'2659,"0"12"-129,0 0 161,0 0-1795,0 0-896,0 0-1473,-6 6-2595,6-12-2242</inkml:trace>
  <inkml:trace contextRef="#ctx0" brushRef="#br0" timeOffset="308">1129 653 7303,'0'0'1858,"0"0"-801,0 0 544,0 0-31,0 0-577,0 0-545,-12 0-448,12 0-96,0 0-2210,-6 0-5734</inkml:trace>
  <inkml:trace contextRef="#ctx0" brushRef="#br0" timeOffset="309">1060 621 7623,'0'0'4228,"0"0"-640,0 0-193,0 0-1505,0 0-1314,0 0-480,-6-6-96,6 0-64,0 6-865,0-13-1505,0 1-2274,0 12-1154</inkml:trace>
  <inkml:trace contextRef="#ctx0" brushRef="#br0" timeOffset="310">1098 546 8936,'0'0'3236,"0"0"-546,0 0 545,0 0-1089,0 0-1057,0 0-512,-12 13-289,12-13-288,0 0-64,0 0-192,0 0-705,0 0-929,0-13-1633,6 7-2915</inkml:trace>
  <inkml:trace contextRef="#ctx0" brushRef="#br0" timeOffset="311">1173 477 10666,'0'0'2466,"0"0"-512,0 0 1185,0 0-1185,0 0-1217,0 0-289,0 6-160,0-6-63,0 0-225,-6 0-160,6 0-1474,-6 0-2242,6 0-1569,0-6-1537</inkml:trace>
  <inkml:trace contextRef="#ctx0" brushRef="#br0" timeOffset="312">1173 477 6470,'-37'50'1858,"37"-50"320,0 0 1121,0 0 256,0 0-1377,0 0-320,-25 25-993,18-25-481,1 0-223,6 0-161,-6 0-929,6-6-1538,0 0-2465,0-1-3076</inkml:trace>
  <inkml:trace contextRef="#ctx0" brushRef="#br0" timeOffset="313">1048 527 10025,'0'0'1474,"0"0"191,0 0 2499,0 0-1377,0 0-833,0 0-1025,-31 19-641,24-19-288,1 0-352,-7-13-1506,7 7-2178,6 0-1345,-6 6-1794</inkml:trace>
  <inkml:trace contextRef="#ctx0" brushRef="#br0" timeOffset="314">904 490 6182,'0'0'2979,"0"0"-1314,0 0 1378,0 0-673,0 0-1633,0 0 96,-38 12-833,32-12-417,6 0-2529,-7-6-4165</inkml:trace>
  <inkml:trace contextRef="#ctx0" brushRef="#br0" timeOffset="315">684 408 10378,'0'0'2306,"0"0"-256,0 0 640,0 0-1408,0 0-1026,0 0-192,-31 19-64,31-19-929,0 0-1922,0 0-448,0 0-2114</inkml:trace>
  <inkml:trace contextRef="#ctx0" brushRef="#br0" timeOffset="316">628 433 5285,'-7'13'2691,"1"-7"-1058,6 0 385,-6-6 224,6 6-704,-6-6-898,6 0-320,-7 0-223,7 0-97,0-12-1346,0 12-2369,0-6-2531</inkml:trace>
  <inkml:trace contextRef="#ctx0" brushRef="#br0" timeOffset="317">615 389 5509,'0'0'3427,"0"0"-800,0 0-225,0 0-288,0 0-833,0 0-512,0 0-449,-6 0-255,6 0-65,-6-6-1826,6 6-2723,0-6-5124</inkml:trace>
  <inkml:trace contextRef="#ctx0" brushRef="#br0" timeOffset="318">609 264 1505,'0'0'8040,"0"0"-5189,0 0-449,0 0-768,0 0-609,0 0-417,0-19-416,0 13-128,0 6-64,0 0-1185,0-7-1890,0 7-512,0 0-3139</inkml:trace>
  <inkml:trace contextRef="#ctx0" brushRef="#br0" timeOffset="319">665 214 4452,'0'0'3652,"0"0"-545,0 0-417,0 0-159,0 0-1058,0 0-1025,0 0-448,0 0-64,0 0-1665,0 0-1538,0 0 192,0 0-1730,0 0-608</inkml:trace>
  <inkml:trace contextRef="#ctx0" brushRef="#br0" timeOffset="320">665 214 3908,'13'50'2018,"-13"-50"256,0 0-224,0 0-353,0 0-415,0 0-161,-6 12 32,6-12-256,0 0-545,0 0-352,-7 0-1249,7 0-1538,0 0-4356</inkml:trace>
  <inkml:trace contextRef="#ctx0" brushRef="#br0" timeOffset="321">596 364 6438,'0'0'2787,"0"0"-481,0 0 961,0 0-1057,0 0-1922,0 0-288,0 0-384,-19 6-1089,19-6-2563,-6 0-4548</inkml:trace>
  <inkml:trace contextRef="#ctx0" brushRef="#br0" timeOffset="322">527 421 8840,'0'0'1730,"0"0"-353,0 0 1602,0 0-1441,0 0-962,0 0-576,-19 6-96,19-12-2402,0 6-2435,0-7-4164</inkml:trace>
  <inkml:trace contextRef="#ctx0" brushRef="#br0" timeOffset="323">527 421 5349,'-31'-19'2819,"31"19"256,0 0 288,0 0-1281,0 0-1538,0 0-255,-6 0-161,6-7-128,6-5-897,0 6-1569,0-1-2531,1 1-1505</inkml:trace>
  <inkml:trace contextRef="#ctx0" brushRef="#br0" timeOffset="324">559 352 5862,'0'0'1281,"0"0"480,0 0 1282,0 0-544,0 0-545,0 0-737,-13 18-801,13-18-256,0 0-160,-6 0-160,6 0-1634,0 0-6309</inkml:trace>
  <inkml:trace contextRef="#ctx0" brushRef="#br0" timeOffset="325">546 433 7271,'0'0'3363,"0"0"-1761,0 0 1440,0 0-735,0 0-1667,0 0-640,-6 6 0,6-12-1281,0 0-2370,0 0-962,0 6-2337</inkml:trace>
  <inkml:trace contextRef="#ctx0" brushRef="#br0" timeOffset="326">546 433 5445,'-25'44'993,"25"-44"-769,0 0 513,0 0 64,0 0-545,0 0-256,-13 6-1569,7-6-1186,6 0-1377</inkml:trace>
  <inkml:trace contextRef="#ctx0" brushRef="#br0" timeOffset="327">383 621 4997,'0'0'4260,"0"0"-1794,0 0 32,0 0-384,0 0-1441,0 0-513,0 0-160,-25-12-1089,19 5-2594,6 7-2531</inkml:trace>
  <inkml:trace contextRef="#ctx0" brushRef="#br0" timeOffset="328">320 533 5477,'0'0'2499,"0"0"-1442,0 0-257,0 0-159,0 0-289,0 0-320,-6 7-32,0-7-1793,6 0-2788</inkml:trace>
  <inkml:trace contextRef="#ctx0" brushRef="#br0" timeOffset="329">295 508 7111,'0'0'3587,"0"0"-1537,0 0 256,0 0-1313,0 0-769,0 0-224,-12 7-1185,12-7-2178,0 0-4580</inkml:trace>
  <inkml:trace contextRef="#ctx0" brushRef="#br0" timeOffset="330">295 508 7079,'-31'38'3491,"31"-38"-1089,0 0 161,0 0-1666,0 0-673,0 0-224,-19 6-32,13 1-897,0-7-2210,6 0-4548</inkml:trace>
  <inkml:trace contextRef="#ctx0" brushRef="#br0" timeOffset="331">101 640 1794,'0'0'1954,"0"0"-1474,0 0 641,0 0-32,0 0-769,0 0-320,0 0-160,0 0-1698</inkml:trace>
  <inkml:trace contextRef="#ctx0" brushRef="#br0" timeOffset="332">120 634 352,'0'0'5990,"0"0"-3972,0 0-609,0 0-352,0 0-576,0 0-481,0 12-737,0-18-1025,0 0-3971</inkml:trace>
  <inkml:trace contextRef="#ctx0" brushRef="#br0" timeOffset="333">189 590 5701,'0'0'2563,"0"0"-321,0 0-1121,0 0-1121,0 0-641,0 0-4323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8264,'0'0'4196,"0"0"-449,0 0-1569,0 0-1473,0 0-673,0 0-32,0 0-2210,0 6-7303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7847,'0'0'2723,"0"0"-2211,0 0 866,0 0-930,0 0-448,0 0-2915,-12 19-6566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9641,'0'0'3780,"0"0"-2019,0 0 161,0 0-288,0 0-1026,0 0-448,0 0-160,0 0-800,0-7-3012,0 7-4548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48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12332,'0'0'3299,"0"0"-897,0 0-544,0 0-865,0 0-705,0 0-256,0 0-32,0 0-1473,0 0-4357,0 0-6630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12332,'0'0'3299,"0"0"-897,0 0-544,0 0-865,0 0-705,0 0-256,0 0-32,0 0-1473,0 0-4357,0 0-6630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5029,'0'0'2594,"0"0"-1313,0 0-608,0 0-673,0 0-192,0 0-3043,0 0-2691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25 10058,'0'0'3587,"0"0"-832,0 0-738,0 0-1632,0 0-385,0 0-3620,-12-24-5348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9993,'0'0'2563,"0"0"-1634,0 0 512,0 0-1024,0 0 575,0 0 1,0 31-32,6-18-704,-6-1-257,0 7-1314,0-19-2273,0 6-3204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0 769,'0'0'9321,"0"0"-7015,0 0 705,0 0-865,0 0-1602,12 38-480,-12-32-64,7 0-640,-1-6-3781,-6 0-3202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 6854,'0'0'2819,"0"0"-769,0 0-544,0 0-1346,0 0-160,0 0-96,0 0 96,0 0-32,0 0-1410,0 0-2081,0 0-1922</inkml:trace>
  <inkml:trace contextRef="#ctx0" brushRef="#br0" timeOffset="1">20 0 6566,'0'0'2467,"0"0"-1539,0 0-928,0 0-64,0 0-4132</inkml:trace>
  <inkml:trace contextRef="#ctx0" brushRef="#br0" timeOffset="2">58 13 3587,'0'0'6086,"0"0"-2755,0 0-224,0 0-1249,0 0-1057,0 0-609,0 31-192,0-31-1505,0 0-3268,6 0-384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20 11211,'0'0'3747,"0"0"-1216,0 0-1,0 0-512,0 0-1153,0 0-577,-7 6-160,7-6 0,-6 0-128,6 0-993,-6-13-2498,6 7-3171,0 0-5126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 10154,'0'0'4228,"0"0"-1218,0 0-1088,0 0-608,0 0-1090,0 0-224,0 19-449,0-19-1985,0 0-4228,6 0-4197</inkml:trace>
  <inkml:trace contextRef="#ctx0" brushRef="#br0" timeOffset="1">101 195 4388,'0'0'2531,"0"0"-770,0 0 289,0 0-480,0 0-1570,0 0-737,6-6-4708</inkml:trace>
  <inkml:trace contextRef="#ctx0" brushRef="#br0" timeOffset="2">20 0 9769,'0'0'2691,"0"0"-97,0 0-63,0 0-930,0 0-1152,0 0-449,0 7-257,0-7-1472,0 0-5670</inkml:trace>
  <inkml:trace contextRef="#ctx0" brushRef="#br0" timeOffset="3">101 101 10570,'0'0'6246,"0"0"-2947,0 0-1441,0 0-1089,0 0-769,0 0-225,-6 0-1857,12 0-3715,-6-6-5222</inkml:trace>
  <inkml:trace contextRef="#ctx0" brushRef="#br0" timeOffset="4">101 101 12236,'-38'-32'3779,"38"32"-1280,0 0-1378,0 0-1121,0 0-577,0 0-4740,-31-43-4196</inkml:trace>
  <inkml:trace contextRef="#ctx0" brushRef="#br0" timeOffset="5">139 26 11499,'0'0'3844,"0"0"-1154,0 43-928,0-36-1026,0-1-479,0 0-257,0 1-289,0 5-1761,6 7-1601,0-6-257,0-7-1409</inkml:trace>
  <inkml:trace contextRef="#ctx0" brushRef="#br0" timeOffset="6">132 132 4484,'0'0'4901,"0"0"-2851,0 0 672,0 0-704,0 0-1217,-12 44-545,12-31 1,6 6-225,7-7-32,-13-5-2211,6-7-2881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2274,'0'0'12620,"0"0"-10954,0 0-962,0 0 578,0 0-1058,0 0-224,0 25-577,7-18-1729,-7-7-1057,7 0-577,-7 0-2050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0 14125,'0'0'2883,"0"0"-1410,0 0 385,0 0-1345,0 0-513,0 0-609,-25 6-1217,25 1-1889,0-1-385,6 0 1057,0 0-897,-6 0 1122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48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5029,'0'0'2594,"0"0"-1313,0 0-608,0 0-673,0 0-192,0 0-3043,0 0-2691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6 10025,'0'0'4549,"0"0"-1314,0 0-929,0 0-993,0 0-736,0 0-353,-6 13-224,6-19-2146,0-1-3587,0 1-2531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14830,'0'0'1281,"0"0"-928,0 0 127,0 0 97,0 0-385,0 0-192,0 6 0,0 0-2755,0-6-2274,0 7-3202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6534,'0'0'6054,"-6"37"-4421,6-25 449,0 1-672,0-7-1122,0-6-288,0 6-224,0-6 160,0 0-2851,0 0-3427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 14798,'0'0'2787,"0"0"-898,0 0-671,0 0-930,0 0-256,0 0-32,-19 12-160,13-5-833,6-1-865,-7-6-1825,7 0-1346,0 0-1569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13741,'0'0'1441,"0"0"-1280,0 0-161,0 0 928,0 0-703,-12 44-225,12-44-2819,0 0-1986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11179,'0'0'1697,"0"0"-1537,0 0-160,0 0-1729,0 0-2724</inkml:trace>
  <inkml:trace contextRef="#ctx0" brushRef="#br0" timeOffset="1">26 0 18161,'0'0'1826,"0"0"-1185,0 0-193,0 0-128,0 0-320,0 0 0,-13 13-576,7-13-1698,0 0-3844,6 0-4997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26 13837,'0'0'1602,"0"0"-289,0 0 833,0 0-545,0 0-928,0 0-673,-25 0-160,31-7 96,1-6-2082,5 7-1954,-12 6-1377,7 0-3748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14157,'0'0'2371,"0"0"-1827,0 0 1122,0 0 63,0 0-1472,-6 38-257,-1-32-1186,7 0-2113,0-6-5093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 3491,'0'0'5670,"0"0"-5638,0 0 352,0 0 769,0 0-801,0 0-223,12-25-129,-12 19-4517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1 119 16207,'0'0'2050,"0"0"-897,0 0 513,6-43-1090,0 30-576,0-12-352,0 6-1506,-6 7-2530,7 6-5157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49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26 10058,'0'0'3587,"0"0"-832,0 0-738,0 0-1632,0 0-385,0 0-3620,-13-25-5348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 12908,'0'0'2467,"0"0"-1026,0 0 481,0 0-1122,0 0-735,0 0-65,-19 25-1186,19-25-3426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15054,'0'0'641,"0"0"-609,0 0 416,0 0-159,0 0-289,0 0-193,-12 13-1344,12-13-257,0-7-2210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0 12716,'0'0'1377,"0"0"-992,0 0 1376,-25 37-608,25-31-928,0 1-225,0-1-64,0-6-417,6 0-2241,1 0-2724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12780,'0'0'1409,"0"0"-223,0 0 896,0 0-801,0 0-545,0 0-607,18 6-129,-18-12-385,-6 0-864,0 6-4132,6-7-3267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7911,'0'0'7496,"0"0"-7496,0 0 0,0 0 128,0 0 0,0 0 64,6 18-192,-6-18-2434,0-6-6503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7 14350,'0'0'3427,"0"0"-3427,0 0 0,0 0 320,0 0-64,0 0-256,-32 0-3843,32-7-1314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9769,'0'0'0,"0"0"-1441,0 0 1441,0 0-64,0 0 0,0 0-2018,7 19-1922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 11563,'0'0'384,"0"0"-352,0 0 1410,0 0 1729,0 0-1986,0 0-801,-32 25-384,32-25-1954,0 0-4516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 13100,'0'0'2627,"0"0"-1186,0 0-768,0 0-513,0 0-160,0 0-448,-26 12-2051,26-12-5412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32 13741,'0'0'0,"0"0"-609,0 0 609,0 0 993,0 0-993,0 0-1665,-19-25-1762,26 18-2851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49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9993,'0'0'2563,"0"0"-1634,0 0 512,0 0-1024,0 0 575,0 0 1,0 32-32,6-20-704,-6 1-257,0 6-1314,0-19-2273,0 6-3204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4612,'0'0'7015,"0"0"-5702,0 0-256,0 0 192,0 0-1249,0 0-2850,0 0-7752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45 7143,'0'0'1345,"0"0"-1089,0 0 257,0 0-513,0 0-1922,0 0 1922,0-38 961,0 32-961,-7 6-256,7 0-4613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10474,'0'0'3267,"0"0"-993,0 0-1281,0 0-801,0 0-192,0 0-128,-5 19-1409,5-19-1378,0 6-2306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5029,'0'0'3875,"0"0"-1825,0 0-416,0 0-353,0 0-864,0 0-417,7 26 0,-7-26-1057,0 0-2179,6-7-3746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17969,'0'0'993,"0"0"-897,0 0-96,0 0 0,0 0-737,0 0-3298,0 0-1891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14221,'0'0'0,"0"0"-1441,0 0 1441,0 0 0,0 0-2018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10826,'0'0'4196,"0"0"-672,0 0-866,0 0-864,0 0-481,0 0-128,9 0-416,-9 0-321,0 0-256,0-8-192,0 8-64,0-8-1986,0-1-3170,0 9-11500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7015,'0'0'4644,"0"0"-1793,0 0-833,0 0-417,0 0-1601,0 0-96,0 0-1377,-8 8-3236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4965,'0'0'4932,"0"0"-3650,0 0 63,0 0-576,0 0-769,0 0-1218,8-32-2465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16 3171,'0'0'2306,"0"0"-800,0 0 672,0 0-1666,0 0-512,0 0-769,-8-8 1,8 8-1026,0-8-1761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49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0 769,'0'0'9321,"0"0"-7015,0 0 705,0 0-865,0 0-1602,12 38-480,-12-32-64,6 0-640,0-6-3781,-6 0-3202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8360,'0'0'96,"0"0"-64,0 0 545,0 0 63,0 0-576,0 0-64,0 41 0,0-41-4708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32 11307,'0'0'1089,"0"0"-1057,0 0 993,0 0-1025,0 0-1121,0 0-2371,-16-32-2017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7687,'0'0'673,"0"0"-577,0 0-96,0 0 577,0 0-417,0 0 192,16 40 32,-16-40-384,0 0-32,0 0-7335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2402,'0'0'1570,"0"0"-1570,0 0-673,0 0-1281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 2883,'0'0'4804,"0"0"-3234,0 0-65,0 0-384,0 0-993,0 0 641,-8-8-769,8 8-4036,0 0-1537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4420,'0'0'2018,"0"0"-1441,0 0 800,0 0 321,0 0-1186,0 0-384,0 40-128,0-40-1121,0 0-5253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6726,'0'0'2595,"0"0"-1987,0 0 129,0 0-737,0 0-96,0 0-4869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6822,'0'0'1122,"0"0"-770,0 0 865,0 0-833,0 0-352,8 41-64,-8-33-832,0-8-2852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10346,'0'0'1473,"0"0"-1153,0 0 577,0 0-704,0 0-193,0 0-1762,0 0-1794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7879,'0'0'3075,"0"0"-2530,0 0-353,0 0-32,0 0-160,0 0-2306,0-16-2499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46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70 6854,'0'0'2819,"0"0"-769,0 0-544,0 0-1346,0 0-160,0 0-96,0 0 96,0 0-32,0 0-1410,0 0-2081,0 0-1922</inkml:trace>
  <inkml:trace contextRef="#ctx0" brushRef="#br0" timeOffset="865.801">20 0 6566,'0'0'2467,"0"0"-1539,0 0-928,0 0-64,0 0-4132</inkml:trace>
  <inkml:trace contextRef="#ctx0" brushRef="#br0" timeOffset="3487.774">58 13 3587,'0'0'6086,"0"0"-2755,0 0-224,0 0-1249,0 0-1057,0 0-609,0 32-192,0-32-1505,0 0-3268,6 0-384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3491,'0'0'2306,"0"49"-704,8-41 640,-8 8-704,0 0-1154,8-7-384,-8-9-1313,0 0-3204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8328,'0'0'1281,"0"0"545,0 0 544,0 0-1697,0 0-673,0 0 0,8 40-1410,-8-40-2497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9353,'0'0'3139,"0"0"-1986,0 0 64,0 0 96,0 0-768,0 0-417,8 8-128,-8-8-96,0 0-2146,0 0-1570,8-8-1665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6694,'0'0'321,"0"0"-257,0 0 672,0 0 97,40 48-833,-31-40-865,-9-8-896,8 0 127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 10890,'0'0'3011,"0"0"-2787,0 0-192,0 0 193,0 0-225,0 0-1666,0-24-2434,0 8-1825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8936,'0'0'577,"0"0"-449,0 0 289,0 0 447,0 0-864,-8 49-192,8-49-1602,0 0-5861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6566,'0'0'1025,"0"0"-512,0 0-321,41 72 1249,-17-39-832,-8-1-609,0 1-96,1-9-353,-17-24-2081,0 8-2563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3716,'0'0'2626,"0"0"-1345,0 0-1281,0 0-352,0 0-2114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2274,'0'0'673,"0"0"-257,0 0 321,0 0 576,0 0-1313,0 0-1665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7591,'0'0'0,"0"0"-320,0 0 0,0 0-1218,0 0-3266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26:59.342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19 270 769,'0'0'512,"0"0"513,0 0-32,0 0 64,0 0-96,0 0-32,0 0 224,0 0-160,0 0 320,0 0-256,0 0-128,0 0-192,0 0-161,0 0-95,0 0-1,0 0-127,0 0-97,0 0 32,0 0 128,0 0 97,0 0 31,0 0 33,0 0-161,0 0-95,0 0-129,0 0-64,0 0-96,0 0 32,0 0-64,0 0 0,0 0 0,0 0 32,0 0-32,0 0 0,0 0 0,0 0 0,0 0-96,0 0 96,0 0 0,0 0 32,0 0 0,0 0 0,0 0-32,0 0 0,0 0-32,0 0 32,0 0 0,0 0 0,0 0 0,0 0 0,0 0-32,0 0 0,0 0 0,0 0 32,0 0-64,0-6 64,0 6 64,0 0-64,0 0 0,0 0 0,0 0 0,0 0-64,0 0 32,0 0 0,0 0-32,0 0 0,0 0-32,0 0 32,0 0 0,6-7 32,-6 7-33,0 0 33,0 0 32,0 0-32,0 0 32,0 0 0,0 0 0,0 0 0,0 0 32,0 0-32,0 0 32,0 0-32,0 0 0,0 0 32,0 0-32,6-6 33,-6 6-33,0 0-33,0 0 33,0 0 0,0 0 0,0 0-32,0 0-32,0 0 0,0 0-32,0 0-256,0 0 288,0 0 64,0 0 0,0 0 64,0 0 32,0 0-64,0 0 96,0 0-32,0 0-64,0 0-32,0 0 0,0 0 0,0 0 0,0 0 64,0-6 0,0 6 32,0 0-96,0 0 33,0 0-33,0 0 0,0 0 0,0 0 0,0 0 0,0 0 0,0 0 32,0 0-32,0 0 0,0-6 0,0 6 0,0-7 0,0 7 0,0 0 0,0-6 0,0 6 32,0 0-32,0 0 0,0 0 0,0 0 64,0 0-32,0-6-32,0 6 0,0 0 32,0 0 0,0 0 128,0-7-32,0 7-128,0 0 0,0 0 96,0 0 64,0-6-32,0 6 33,0 0-33,0 0 96,0 0-224,0-6 0,0 6 0,0 0 32,0-6-32,0 6 0,0 0 64,0 0 0,0-7-32,0 7-32,0 0 32,0 0 0,0 0 32,0-6-64,0 6 0,0 0 0,0-6 64,0 6-32,0 0 64,0-6-64,0 6 64,0-7-64,0 7 33,0 0-1,0-6-64,0 6 32,0 0 32,0 0 0,0 0 32,0 0 64,0 0-64,0-6 96,0 6-128,0 0-32,0-6-32,0 6 0,0 0 0,0-7 0,0 7 64,0 0-64,0 0 97,0-6 95,0 6-128,0 0 64,0 0-64,0 0 64,0-6-128,0 6 32,0 0-32,0 0 0,0-6 0,0 6 64,0 0 0,0-7 0,0 7 0,0 0 0,0 0 0,0 0-32,0 0-32,0-6 0,0 6 33,0 0-1,0-6 32,0 6-64,0 0 64,0 0-32,0-7 32,0 7-32,0 0 0,0 0 0,0 0 32,0 0-32,0 0 128,0 0-96,0 0 160,0 0-63,0 0 159,0 0-128,0-6-64,0 6-128,0 0 0,0 0 0,0 0 32,0 0-32,0 0 0,0-6 32,0 6 0,0 0-32,0 0 0,0 0 0,0 0 0,0 0 64,0 0-64,0 0 32,0 0 64,0-6-96,0 6 32,0-7-32,0 7 32,0 0 0,0 0-32,0 0 65,0 0-1,0 0-32,0 0 32,0 0 0,0 0 0,0 0 0,0-6 64,0 6 0,0 0 0,0 0-96,0-6-32,0 6 0,0 0 0,0 0 64,0 0 64,0 0-31,0 0-1,0 0-64,0 0-32,0 0 0,0 0 32,0-6-32,0 6 32,0 0-32,0 0 32,0 0-32,0 0 96,0-7-64,0 7 0,0 0-32,0 0 0,0 0 0,0 0 32,0-6-32,0 6 0,0 0 0,0 0 0,0 0 64,0-6-64,0 6 32,0 0-32,0 0 32,0-6-32,0 6 0,0 0 0,0 0 0,0-7 0,0 7 32,0 0-32,0 0 0,0-6 0,0 6 0,0 0 32,0 0-32,0 0 0,0-6 0,0 6 0,0 0 32,0 0-32,0 0-32,0 0 32,0-6 0,0 6 0,0 0 0,0 0 0,0 0 0,0 0 0,0 0 0,0 0 32,0 0-32,0 0 32,0 0-32,0 6 32,0 0-32,0 0 0,0 7 0,-6-7 32,6 7 0,0-1-32,0 1 0,0-1 0,0-6 64,0 1-64,0 5-32,0-5 32,0-1 0,0 0 0,0-6 0,0 6 32,0 1-32,0-1 0,0-6 32,0 6-32,0-6 0,0 0 0,0 6 32,0-6-32,0 7 0,0-1 0,0-6 0,0 6 0,0-6 0,0 6 0,0-6 0,0 0 0,0 7 0,0-7 0,0 0 0,0 6 0,0-6 0,0 6 0,0-6 32,0 6-32,0-6 0,0 7 0,0-7 0,0 6-32,0-6 32,0 6 0,0-6 0,0 7-32,0-7 64,0 0 0,0 6-32,0-6 0,0 0 0,0 0 0,0 0 0,0 0 0,0 6-32,0-6 32,0 0 0,0 6 0,0-6 0,0 0 0,0 7-64,0-7 64,0 6 0,0-6 0,0 0-32,0 6 64,0-6-64,0 0 64,0 0-64,0 0 64,0 6-32,0-6 0,0 0 0,0 0 0,0 0 0,0 7 0,0-7-32,0 6 32,0-6 0,0 0 0,0 6 0,0-6 0,0 0 0,0 0 32,0 0-32,0 0 32,0 0-32,-6 6 0,6-6 0,0 7-32,0-7 32,0 0 0,0 6 0,0-6 0,0 0 0,0 0 0,0 0 0,0 0 0,0 0 0,0 0 0,0 0-32,0 0-96,0 0 32,0 0 64,0 0 32,0 0 0,0 0 0,0 0 0,0 0 0,0 0-160,-6-6-289,6 6-127,-7 0-225,7 0-288,-6 0-1762,6 0-2241,0 0-5542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50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19 11211,'0'0'3747,"0"0"-1216,0 0-1,0 0-512,0 0-1153,0 0-577,-7 6-160,7-6 0,-6 0-128,6 0-993,-6-12-2498,6 6-3171,0 0-5126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2723,'0'0'0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24 929,'-24'-24'0,"24"24"-513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6694,'0'0'3524,"0"0"-2307,0 0-96,0 0 64,0 0-833,0 0-288,-8 16 0,8-16-64,0 0-32,0 0-1025,0 0-2786,0 0-4229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11819,'0'0'1281,"0"0"-1281,0 0 1057,0 0-32,0 0-1025,0 0-832,40-8-1859,-31 0-3395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7751,'0'0'1794,"0"0"-96,0 0 800,0 0-1217,0 0-1217,0 0-64,16 0-993,-16 0-1473,0 0-1922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9513,'0'0'0,"0"0"-2114,0 0 1217,0 0 160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 12524,'0'0'1153,"0"0"-544,0 0 1569,0 0-1410,0 0-543,0 0-161,17 0-64,-9-8-257,0-8-2401,-8 7-2115,0 1-4964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7335,'0'0'1505,"0"0"-704,0 0 1377,0 0-96,0 0-1089,0 0-737,-32 8-256,32-8-448,0 0-1186,0 0 289,0-8-2947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4100,'0'0'1345,"0"0"225,32 56 416,-24-47-1986,0-9-1922,-8 0-4324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5381,'0'0'865,"0"0"-833,0 0 384,0 0-127,0 0-161,0 0-128,0 8-929,0-8-1826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47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 10154,'0'0'4228,"0"0"-1218,0 0-1088,0 0-608,0 0-1090,0 0-224,0 19-449,0-19-1985,0 0-4228,6 0-4197</inkml:trace>
  <inkml:trace contextRef="#ctx0" brushRef="#br0" timeOffset="205.046">102 194 4388,'0'0'2531,"0"0"-770,0 0 289,0 0-480,0 0-1570,0 0-737,6-6-4708</inkml:trace>
  <inkml:trace contextRef="#ctx0" brushRef="#br0" timeOffset="401.068">20 0 9769,'0'0'2691,"0"0"-97,0 0-63,0 0-930,0 0-1152,0 0-449,0 7-257,0-7-1472,0 0-5670</inkml:trace>
  <inkml:trace contextRef="#ctx0" brushRef="#br0" timeOffset="608.12">102 100 10570,'0'0'6246,"0"0"-2947,0 0-1441,0 0-1089,0 0-769,0 0-225,-7 0-1857,14 0-3715,-7-6-5222</inkml:trace>
  <inkml:trace contextRef="#ctx0" brushRef="#br0" timeOffset="798.625">102 100 12236,'-38'-31'3779,"38"31"-1280,0 0-1378,0 0-1121,0 0-577,0 0-4740,-32-44-4196</inkml:trace>
  <inkml:trace contextRef="#ctx0" brushRef="#br0" timeOffset="2404.897">139 25 11499,'0'0'3844,"0"0"-1154,0 44-928,0-38-1026,0 1-479,0-1-257,0 0-289,0 7-1761,7 5-1601,-1-5-257,0-7-1409</inkml:trace>
  <inkml:trace contextRef="#ctx0" brushRef="#br0" timeOffset="2801.452">133 132 4484,'0'0'4901,"0"0"-2851,0 0 672,0 0-704,0 0-1217,-12 44-545,12-32 1,6 7-225,6-7-32,-12-5-2211,7-7-2881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3:36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1473,'0'0'257,"0"0"928,0 0 128,0 0-1313,0 0 0,0 0-1922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358 0 1249,'0'0'2787,"0"0"-321,0 0-512,0 0-352,0 0-321,0 0-256,0 0-225,0 0-223,0 0-97,0 0 1,0 0-33,0 0 193,0 0 128,0 0 63,0 0-95,0 0-64,0 0-1,0 0-159,0 0-129,0 0 33,0 0-161,0 0 32,0 0-32,0 0 33,0 0 31,0 0 0,0 0-95,0 0 63,0 0-160,-7 0 0,7 0-64,-7 0-32,7 0-32,-6 0 0,-1 0 32,7 0-32,-7 0 0,1 0 0,6 0 0,-7 0 32,1 0-32,6 0-32,-7 0 0,0 0-32,1 0 64,6 0-32,-7 0 32,1 0 0,-1 0 32,0 0-32,1 0 0,6 0 0,-7 0 0,0 0 0,1 0 0,-1 0 0,1 7 0,-1-7 0,-6 0 0,6 6-32,1-6 32,6 0-32,-7 7 32,0-7 0,1 7 0,-1-7 0,0 6 0,1-6 0,-7 7 0,6-1 32,0 1-32,-6 0 64,7-7 0,-1 6 0,7 1 0,-7-7 32,1 6-32,-1 1 0,0-7 65,7 7-33,-6-7 32,-1 6 64,1 1 417,-1-7-257,7 7-256,-7-7-96,7 6 32,0 1 0,-6-7-32,6 6 64,-7 1 0,7-7 64,0 7 64,-6-7-31,6 6 63,0 1 0,-7-1-32,7 1-128,0-7 64,-7 7 33,7-1-1,0-6 32,0 7-64,0 0 0,0-1 0,0-6-32,0 7 0,0-1 33,0 1 95,0 0 64,0-1 0,7 1-63,-7-1-33,7 1 32,-7 0-96,6-1-32,-6 1 32,7-7-32,6 7 32,-6-1 33,-1-6 63,1 0-64,6 7-32,-6-1-32,6-6-32,-6 7-64,-1-7 64,7 0-32,-6 7-32,0-7 32,6 0 0,0 0 65,0 0 95,1 0-64,-8 6 0,7-6-32,-6 0-32,0 0-32,-1 0 0,1 7-32,-1-7 32,8 0-32,-8 6 0,1-6 32,0 0-32,-1 0 64,1 0-64,-7 0 64,6 0-32,1 0-32,0 0 0,-7 0 0,6 0 64,1 0-64,-1 0 32,1 7-32,-7-7 0,7 0 0,-7 0 0,6 0 0,1 0 32,0 0-32,-1 0-32,7 0 32,-6 0 0,0 0 32,-1 0-32,1 0 0,-1 0 0,-6 0 33,7 0-33,-7 0 0,7 0 32,-7 0-32,6 0-32,1 0 32,0 0 32,-1 0 0,1 0-32,-1 0 0,1 0-32,6 0 32,-6 0 0,-1 0 32,1 0-32,0 0 0,-1 0 32,-6-7-32,7 7 0,0 0 0,-1 0 32,1 0-32,6 0 0,-6 0 0,6-6 0,-7 6 0,8 0 0,-8 0 0,1 0 0,-1 0 32,1 0-32,-7 0 0,0 0 0,7 0 0,-1 0-32,-6 0 32,7 0 0,0 0 0,-1-7 32,1 7-32,-1 0 0,1-6 0,0 6 0,-1 0-64,-6 0-65,7 0 65,-7 0 32,6-7 0,-6 7 32,7 0 0,0-7 0,-1 7 0,1-6 32,0 6-32,-1-7 0,-6 7 0,7 0-32,-7-6 32,6 6 0,-6 0 0,0 0 0,7-7 0,-7 7 32,7 0-32,-1-7-32,1 7 0,-7-6 0,6 6 32,-6 0 96,7 0-96,-7-7 0,0 7 32,7 0-32,-7 0 0,0-7 0,0 7 0,6 0 32,-6-6-32,7 6 0,-7-7 0,7 7 0,-7-6-32,6 6 32,-6-7 32,0 7 0,0 0-32,7-7 0,-7 7 33,0-6-33,0 6 0,0-7 32,0 7-32,0-6 32,6 6-32,-6-7 32,0 7-32,0-7 0,0 7 0,7-6 0,-7 6 0,0-7 0,7 0 32,-7 7-32,0-6 32,0 6-32,0 0 0,0 0 0,0 0 0,0 0-32,0 0 0,0 0 32,0 0 32,0 0 128,0 0 64,0 0-224,0-7 0,0 7 0,0 0 0,0 0 0,0 0 0,0-6 0,0 6 0,0 0 0,0 0 0,0 0 0,0 0 0,0 0 0,0 0 0,0 0 0,0 0 0,0 0 0,0 0 0,0 0 0,0 0 0,0 0 0,0 0 0,0 0 0,0 0 0,0 0 0,0 0 0,0 0 0,-7 6 0,0-6 0,7 0 0,-6 7 0,-1-7 0,1 0 0,-1 0 0,0 0 0,1 6 0,-8-6 0,8 0 0,-1 7 0,1-7 0,-1 0 0,0 0 0,1 7 0,-1-7 0,1 0 0,-1 0 0,7 0 0,-7 0 0,7 6 0,0-6 0,0 0 0,0 0 0,0 0 0,0 0 0,0 0 0,0 0 0,0 0 0,0 0 0,0 0 0,7 0 0,0 0 0,-1-6 0,7 6 0,-6-7 0,0 7 0,6-7 0,-7 1 0,8 6 0,-8-7 0,1 7 0,6-6 0,-6 6 0,-1-7 0,-6 7 0,7 0 0,-7 0 0,0 0 0,0 0 0,7 0 0,-7 0 0,0 0 0,6 0 0,-6 0 0,0 0 0,0 0 0,0 0 0,0 0 0,0 0 0,0 0 0,0 0 0,0 0 0,0 0 0,0 0 0,0 0 0,0 0 0,0 0 0,0 0 0,0 0 0,0 0 0,0 0 0,0 0 0,0 0 0,0 7 0,7-7 0,-7 6 0,6 7 0,-6-6 0,7 6 0,0 1 0,-1-1 0,-6 0 0,7 0 0,-7-6 0,7-1 0,-7 1 0,0-7 0,0 0 0,0 0 0,0 0 0,0 0 0,0 0 0,0 0 0,0 0 0,0 0 0,0 0 0,0 0 0,0 0 0,0 0 0,0 0 0,0 0 0,0 0 0,0 0 0,0 0 0,0 0 0,0 0 0,-7-7 0,0 1 0,7 6-3523,0 0-9962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3748,'0'0'6886,"0"0"-4003,0 0 448,0 0 32,0 0-1025,0 0-448,0 0-224,0 0-481,0 0-256,0 0-449,0 0-256,0 0-160,0 0-64,0 0-128,0 0-1794,0 0-2818,0 0-4517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8648,'0'0'2659,"0"0"-1282,0 0-224,0 0-1025,0 0-128,0 0-897,0 8-1825,0-8-4005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23 8680,'0'0'4196,"0"0"-1377,0 0-673,0 0-545,0 0-1216,0 0-257,-7 0-128,7-8-1730,0 1-2370,0-1-3171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1345,'0'0'7656,"0"0"-5607,0 0 226,0 0 735,0 0-1664,0 0-1346,0 0-64,0 0-2883,0 0-4324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1 737,'0'0'8808,"0"0"-8392,0 0-416,0 0-1025,0 0-7495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12107,'0'0'3203,"0"0"-1345,0 0-577,0 0-960,0 0-321,0 0-1730,-7 0-3363,7 0-4163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9001,'0'0'448,"0"0"-384,0 0-64,0 0-288,0 0-4293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7719,'0'0'897,"0"0"-897,0 0-352,0 0-513,0 0-3940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50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2274,'0'0'12620,"0"0"-10954,0 0-962,0 0 578,0 0-1058,0 0-224,0 25-577,6-18-1729,-6-7-1057,7 0-577,-7 0-2050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6470,'0'0'2979,"0"0"-2370,0 0-257,0 0-352,0 0-2434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10602,'0'0'3139,"0"0"-2082,0 0-224,0 0-449,0 0-384,0 0-1569,0 23-2403,8-23-2434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0 8456,'0'0'1185,"0"0"-1057,0 0 865,0 0 32,0 0-1025,0 0 0,-23 8-2722,23-8-6343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7239,'0'0'1313,"0"0"-1217,0 0 449,0 0-225,0 0-320,0 0-2947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84 8200,'-15'-38'3331,"15"38"-224,0 0-128,0 0-1730,0 0-1249,0 0-224,-7-30-2083,7 22-1088,0 1-2915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5413,'0'0'4805,"0"0"-2339,0 0 353,0 0-769,0 0-1634,0 0-416,0-8-512,0 8-2051,0 0-2434,7-8-4836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9225,'0'0'3171,"0"0"-1506,0 0 481,0 0-1217,0 0-929,0 0-1153,8-8-3587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10122,'0'0'704,"0"0"-640,0 0-96,0 45 32,0-37-1281,0-1-3203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10954,'0'0'1185,"0"0"-448,0 0 1826,0 0-1250,0 0-1313,0 0-545,0 7-1665,7-7-2562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5413,'0'0'0,"0"0"-5413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50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0 14125,'0'0'2883,"0"0"-1410,0 0 385,0 0-1345,0 0-513,0 0-609,-26 7-1217,26-1-1889,0 0-385,6 0 1057,1 1-897,-7-1 1122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12908,'0'0'1730,"0"0"-673,0 0 640,0 0 321,0 0-2018,0 0-288,15-15-1249,-15 7-2531,0 8-6022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12139,'0'0'2275,"0"0"-1507,0 0 770,0 0-449,0 0-1089,0 0-256,-7 8-1602,7-8-2883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11179,'-7'0'2818,"7"0"-2113,0 0 640,0 0-416,0 0-929,0 0-1281,7 0-1730,1 0-5093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9289,'0'0'64,"0"0"320,0 0 225,0 0-609,0 0-3171,0 0-1634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9257,'0'0'3235,"0"0"-1730,0 0-256,0 0-640,0 0-609,0 0-2659,23-30-4259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1 113 12204,'0'0'2626,"0"0"-864,0 0-449,0-60-1313,0 37-256,0 1-1058,7 14-3874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15 7111,'0'0'4420,"0"0"-1922,0 0 385,0 0-769,0 0-1762,0 0-352,-16-7-352,16-1-1506,0 8-4099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13068,'22'16'1538,"-22"-16"-1410,0 0 160,0 0-288,0 0-1409,0 0-2627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8296,'0'0'1826,"0"0"-1826,0 0-64,0 0-2915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46 11243,'0'0'1441,"0"0"-1185,0 0 1186,0 0-962,0 0-480,0 0-1633,-23 30-610,30-30-4771</inkml:trace>
  <inkml:trace contextRef="#ctx0" brushRef="#br0" timeOffset="1">61 61 6246,'0'0'3715,"0"0"-1633,0 0 128,0 0-2113,15-45-97,-7 37-2339,-8 1-3554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50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6 10025,'0'0'4549,"0"0"-1314,0 0-929,0 0-993,0 0-736,0 0-353,-7 13-224,7-19-2146,0-1-3587,0 1-2531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10890,'0'0'1506,"0"0"-513,0 0 1377,0 0-96,0 0-1761,0 0-513,0-7-65,0 7-735,7-8-2595,-7 8-5510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7079,'0'0'5060,"0"0"-4323,0 0-705,0 0-32,0 0-224,0 0-4260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10058,'0'0'512,"0"0"-512,0 0 512,0 0-512,0 0-3683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1 7847,'0'0'3364,"0"0"-1346,0 0 31,0 0-1120,0 0-897,0 0-32,-46 0-3010,46 0-4325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9545,'0'0'0,"0"0"-512,0 0 480,0 0-2979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8136,'0'0'4548,"0"0"-1537,0 0-609,0 0-864,0 0-1282,0 0-256,0 0-128,0 0-385,0 0-1729,0 0-2979,0 0-4868</inkml:trace>
  <inkml:trace contextRef="#ctx0" brushRef="#br0" timeOffset="1">0 8 11211,'23'38'2210,"-23"-38"-833,0 0-64,0 0-1313,0 0-544,0 0-1122,15 15-2274,-15-15-4355</inkml:trace>
  <inkml:trace contextRef="#ctx0" brushRef="#br0" timeOffset="2">38 23 2114,'0'0'8232,"0"0"-6855,0 0 1186,0 0 736,0 0-2178,0 0-1121,-8-7-1314,8-1-2337,0 1-3876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8808,'0'0'2691,"0"0"-1666,0 0-641,0 0 705,0 0-929,0 0-160,8 15-2434,-8-15-1410,7 0-3619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4:46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61 3171,'0'0'4420,"0"0"-2242,0 0-544,0 0-257,0 0-576,30-45-193,-30 38-608,0 7-448,0 0-1890,0-8-4292</inkml:trace>
  <inkml:trace contextRef="#ctx0" brushRef="#br0" timeOffset="1">15 69 5029,'0'0'5125,"0"0"-4036,0 0 1281,0 0 1089,0 0-1921,0 0-1186,-15 15-352,15-23-577,8 1-4035,-8-1-5990</inkml:trace>
  <inkml:trace contextRef="#ctx0" brushRef="#br0" timeOffset="2">15 69 11211,'30'7'3395,"-30"-7"-2562,0 0-353,0 0 513,0 0-993,0 0-2530,-7 8-289,7-8-3171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869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76 68 5477,'0'0'3748,"0"0"-1186,0 0-288,0 0-576,0 0-513,0 0-224,0 0-256,0 0-33,0 0 33,7 0 288,-7 0 160,0 0-192,0 8-64,0-8 128,0 7-449,8 1-95,-8-8-97,0 7-64,0 1-95,0-1-33,0 1-32,-8 7-32,1-8 32,7 1 0,-8-1-64,8 1 65,0-1-65,-7 1-32,7-8-32,0 7 0,-8-7 0,8 8-32,-7-8 32,7 7 0,0 1-32,-8-8 32,8 7 0,0 1-64,-7-8 64,7 0-32,0 7 0,0-7 0,-8 0 0,8 8 32,0-8-32,0 0 0,0 7 0,-7 1-32,7-8 32,0 7 0,0 1 0,0-8 0,0 0 0,0 0 0,0 0 0,0 0 32,0 0-32,0 0 64,0 0-64,0 0 0,0 0 0,0 0 32,0 0 0,0 0 0,0 0 32,0-8-32,7 1 32,1-1-32,7-7 0,-8 0-32,1 0 0,-1 8 0,1-8-96,-1 0-64,1 7 32,-1-7 32,-7 8-32,8-1 32,-8 1 64,7-1-32,-7 8 32,0-7-1,8-1 1,-8 8-32,0-7 32,0 7-64,0-8 32,0 8 32,0 0 32,0-7 0,0 7 0,0 0 0,0 0 0,0 0 0,7 0 0,-7 0 0,0 0-64,0 0-32,0 0 0,0 0 0,0 0 32,0 0 0,0 0 64,0 0 0,0 7 32,8 1-32,-8-1 32,0 1 32,7-1 96,-7 1-64,0-1 64,0 1 0,0-1-64,0 1 1,0-1-33,0-7-64,0 8 32,0-1-32,0 1 32,0-1-32,0 1 32,0-1-32,0 1 0,0-1 0,0 1 32,0-1-32,0-7 64,0 8-32,0-1 64,8 1-32,-8-1 0,0-7 0,0 8-32,7-1 0,-7 1-32,0-1 0,0-7 0,0 8 0,8-1 32,-8 1-32,0-8 32,0 7 0,0-7-32,0 8 32,0-8 0,0 0 0,0 0-32,0 0 64,0 0-32,-8 0 0,8 7 33,-7-7-1,7 0 64,-8 0-64,1 0-32,-1 0-32,1 0 0,-1 0 0,1 0 0,7 0 32,-8-7-32,1 7 32,7 0-32,-8 0 32,1-8-32,-1 8 0,8-7 0,-7-1 32,7 8 32,-8-7-64,8 7 0,-7-8 0,-1 8 32,8-7-32,0 7 0,-7-8 0,7 8 0,0-7 0,0 7-32,0-8 32,0 1 0,0-1-64,0 1 64,0 7 0,0-8-32,0 1 0,0 7 32,7-8 0,-7 1 0,8-1-32,-8 8 32,7-7-32,1-1-32,-1 1 32,-7-1 32,8 8 0,-1-7-32,-7-1 32,8 8 0,-1-7-32,-7 7 0,8-8-129,-8 1 33,7 7 64,-7-8-32,0 8 0,8 0 64,-8-7 0,0 7 32,0-8-32,0 8-64,7-7-64,-7 7 32,0-8 32,0 1 32,0 7 64,0-8-33,0 8-63,0-7-32,0 7 32,0-8 32,0 1 64,0 7-32,0-8 0,0 1-32,0 7-96,0 0 64,0-8 32,0 8 32,0 0-32,0 0 64,0 0 0,0 0 64,0 0-32,0 0-32,0 0 0,0 0 0,0 0-160,0 0-1,0 0-31,0 0 160,0 8 32,0-8 32,0 0 0,0 7 32,0-7 0,0 0-32,-7 8 0,7-8 0,-8 7-32,8-7 32,-7 0-32,7 8 65,-8-8-65,8 0 32,0 0-32,0 0-32,0 0 32,0 0-32,0 0 32,0 0 0,0 0 64,0 0-32,0 0 0,0 0-32,0 0-64,0 0-97,0 0-159,0-8-288,0 1 31,0 7 289,0-8 224,0 8 64,0-7 0,0 7 0,0 0 0,0 0 0,0 0 0,0 0 0,0 0 32,0 0-32,0 0 128,0 0 96,0 0-224,0 0-32,0 0-96,0 7 128,0 1 160,0-1 96,-7 1-32,7-1 129,-8 8 31,1-7-96,7-1-95,-8 1-1,8-1 32,-7 1 64,-1-1-128,8 1-31,-7-1-1,7 1 0,0-1-32,-8 1-64,8-8 32,0 7-64,-7 1 32,7-8 0,-8 7 0,8 1 0,-7-1 0,7-7 0,-8 8 32,8-1-32,0-7-32,-7 8 32,7-8-32,0 0 32,0 7-32,0-7-32,0 8 0,0-8 0,0 7 32,0-7 0,0 0 0,0 8 32,0-1-32,0 1 0,0-1 0,7 1 0,-7-8 0,8 7 32,-8 1-32,7-1 32,-7-7-32,8 8 0,-8-8 32,0 7-32,0 1 0,0-8 0,7 7 0,-7 1 0,0-8 0,8 7 0,-8-7 0,7 0 0,-7 0 0,8 8 0,-1-8 0,-7 0 32,8 0-32,-8 0 32,7 0 32,1-8-31,-1 8-33,-7 0 0,8 0 0,-8-7-33,7 7 1,1-8-64,-8 8 64,7-7-32,-7-1 64,8 1 0,-8 7 0,0-8 0,7 1 0,-7-1 0,8 8 0,-8-7 0,0-1 0,7 1 0,-7-1 0,0 1 0,0 7 0,0-8-32,0 1 0,0-1 32,0 1 0,0-1 32,0 1-32,0-1-32,0 1 32,0-1 0,0 1 32,0-1-32,0 1 0,0-1 0,0 1 0,0-1 0,0 1 0,0-1 0,0 8-32,0-7 32,0 7 0,-7 0 0,7-8 0,0 8 0,0 0 0,0 0-32,0-7 32,0 7 0,0 0 0,0 0 0,-8 0 0,8 0 0,0 0 0,0 0-128,-7 0-160,7 7 64,0 1 95,-8-1 97,8 8 32,-7-7 32,7 7-32,-8-8 32,1 8-32,-1 0 0,1 0-32,7 0 64,-8-7-32,8-1 0,-7 1 0,7-8 0,0 7 33,0-7-33,-8 0 64,8 0 0,0 0-32,0 0-32,0 0 0,0 0 0,0 0 32,0 0 0,0-7 0,0-1-32,0 1-32,0-8 0,8 0 0,-1 0 0,1 0 32,-1-8 0,-7 8 32,8 8-32,-8-8 0,0 7 0,7 8-64,-7 0-65,0 0-127,0 0 32,0 0-64,0 8 64,0 7 224,0 7 0,0 1 32,0-1 0,-7 1-32,7-1 32,0-14 0,-8 7 32,8-8-32,0-7 32,0 0 0,0 0 64,0 0 96,0 0 64,0 0-31,0 0-161,0-7-96,0-1 0,0-7-64,0 8 0,0-8-128,0 0-33,0 0 33,0 7 128,8 1 0,-8 7 64,0-8-64,7 8 32,-7 0 0,0 0-32,0 0-96,0 0 0,0 8 160,0 7 0,0 0 32,0-8 32,0 8 0,0-7 0,0 7 32,0-8 32,-7 1-64,7-1 64,-8-7-32,8 0 64,0 0 1,-7 0 31,7 0 0,-8 0 0,8-7-192,0-8 0,0 7 0,0 1-64,0-8-160,0 7-64,0 1-97,8-1 129,-8 8-32,7 0 127,-7 0 65,0 0-32,8 0 0,-1 0 64,1 8-32,-8-1 96,7 1-64,-7 7 64,0-8 64,0-7-64,0 8 32,-7-1 0,-1 1 128,1-1 96,-1-7 65,-7 0-33,8 0 32,-1 0-127,1 0 31,-1 0-128,1-7-64,7-1 32,0 1-64,0-1 0,0 1-64,0-1 0,7-7-32,8 8-161,-7 7 33,-1 0 64,8 0 64,-15 0-32,8 0 32,-1 7-32,1 1 64,-8 7 32,0-8 32,0 8 32,0 0-32,0-7 32,0-1 32,0-7 0,-8 8 96,1-8 160,7 0 65,-8 0-65,8 0-32,-7 0-96,7 0-64,-8 0-63,8-8-33,-7 8-32,7-7 32,0-1-64,0-7-33,0 8 1,0-1 0,0 1-160,7-1-32,1 1 160,-8 7-32,7 0 32,-7 0-65,0 0-31,8 7 0,-8 1 32,7 7 160,-7-8 0,0 8 0,0-7 64,0-1-64,0 1 32,0-1 32,0-7 0,-7 0 96,-1 0 97,1 0 95,-1 0-32,1 0-160,-1-7-64,1-1-64,-1 1-32,8-1 0,-7 1-32,7-1 32,0 1-64,0-1-96,0 1-64,7-1-32,1 1-33,-1-1 97,1 8 96,7 0 64,-8 0-64,-7 0 0,8 0 32,-1 8 0,1-1 0,-1 8-32,-7-7 64,0 7 0,0 0 0,0 0 32,0-8 0,0 8 0,0-7 32,-7-8 32,-1 7 0,1-7 256,-1 8 32,1-8 65,-8 0-97,7 0-64,1 0-63,-8-8-97,7 1 32,8-1-96,-7 1 0,7-8-32,0 7-32,0-7-64,0 8 32,7-8-32,8 7-129,-7 1 33,-1-1 96,8 8 32,0 0 0,-7 0-32,-1 0-32,1 0 64,-1 15 32,1-7 0,7 7 32,-15-8-32,0 8-32,0-7 31,0-1 33,0 1 0,0-1 0,0 1 33,-8-8 31,1 0 32,-1 0 32,1 0 128,-1 0 0,-7 0 1,8 0-193,-8 0 64,7-15 0,-7 7-64,8-7 0,-1 0-64,1 0 0,7 0-64,0 0 64,0 0-128,7 0-257,8 0-31,0 8 160,0-1 96,0 1 64,0 7 63,0 0-31,-7 0-32,7 15-32,-8 0 96,1 7 0,-1 1 64,-7-1-32,0-7 0,0 0 32,0 0-32,-7 0 0,-1-7 0,1-1 64,-1 1 0,-7-1 96,8-7 129,-8 0 127,7 0-96,-7 0-63,0-7-65,0-1 0,0-7-128,8 8-64,-8-8 64,7 0-32,8 0-32,0 0-32,0 7-64,0-7 0,15 0-32,0 8-64,0-1 64,8 1 64,-8-1 31,0 8-63,0 0 32,0 15-64,-8-7 64,1 7 64,-1 0-64,1 7 32,-8-7-32,0 0 64,0 0-64,0 0 0,-8-7 64,1-1 0,-1 1 32,-7-1 64,8-7-32,-8 0 96,0 0 64,-8 0 65,8 0-129,0 0 0,8-7-32,-1-1-64,1-7 64,7 8-64,-8-8-64,8-8-32,0 8 32,0 0-64,15 0-128,-7 8-64,7-8 32,7 7 63,-7 8 97,0 0 0,-7 0 32,7 0 32,-8 0-96,1 8 0,7 7 0,-8 0 64,-7 7-64,8-7 0,-8 0 96,0 0-64,0 0 0,-8 0 64,1-7 0,-8 7 32,7-15 64,-7 7 0,0-7 256,8 0-31,-8 0-33,7 0-128,-7 0-32,8 0-32,-8-15-32,7 8 0,8-8 64,-7-8-63,-1 1-65,8 7 0,0-8-33,8 8-63,7 0 32,-8 0 32,16 0 0,-16 0-64,8 8 0,0-1 32,-7 8-64,7 0 0,-8 0-32,1 8-1,7-1 97,-8 8-32,1 0 32,-8 0 0,0 8 64,0-8-32,0 0 32,0 0-96,0-8 96,-8 1 0,1-1 32,-8 1 0,7-8 32,-7 7 0,0-7 64,8 0 97,-8 0-97,7 0-96,1 0 0,-1 0 0,1 0 0,7-7 32,-8 7-32,8-8-32,0 8 64,-7-7-64,7-1 0,0 1 0,0-1 0,0 1 0,0-1 0,0 1 0,0-1 0,0 1-64,0-1 32,7 1 32,1-1-32,-1 1 32,1 7 32,-8-8-32,7 1 0,-7-1 0,8 1 0,-8 7 0,7-8 0,-7 8 32,0-7-32,0-1 0,8 8 0,-8-7 64,0 7-64,0 0 0,0-8 0,0 8 0,0 0 0,0-7 0,0 7 0,7-8 0,-7 8 0,0 0 0,0-7 0,0 7 0,0-8 0,0 8 0,0 0 0,0-7 0,0 7 0,0 0 0,0-8 0,0 8 0,8-7 0,-8 7 0,0 0 0,0-8 0,0 8 0,0-7 0,0 7 0,0-8 0,0 1 0,0 7 0,0-8 0,0 8 0,0-7 0,0 7 0,0-8 0,0 8-64,0 0 64,0 0 0,0 0-32,0-7 32,0 7 0,0 0-64,0 0 64,0-8 0,0 8 0,0 0 0,0 0 0,0 0 0,0-7-64,0 7-32,0 0 64,0 0-32,0 0 32,0-8 32,0 8-64,0 0-33,0 0 97,0 0 0,0 0 0,0 0-96,0 0 32,0 0-64,0 0 64,0 0 0,0 8 32,0-8 32,0 7 0,-8 1 0,8 7-64,-7-8 64,7 1 0,-8 7 64,8-8-64,-7 1 0,-1 7 32,8-8-32,-7 1 32,7-1 64,-8 1-64,1-1-32,-1 8 32,8-7 32,-7-1-64,7 1 32,-8-8 0,8 7 0,0-7 0,0 0-32,0 8 0,-7-8-32,7 7 32,0-7 0,0 0 0,-8 8 0,8-8 0,0 0 0,0 0 0,0 0 0,0 0 32,0 0-32,0 0-32,0 0 32,0 0 0,0 0 0,0 0 32,0 0 32,0 0 33,0 0 63,8-8-32,-8 1-32,7-1 0,1 1-64,-8-8-32,7 0 32,1 7 0,-1-7 0,-7 8-32,8-1 0,-8-7 0,7 15 0,-7-7 0,0-1 0,8 1 0,-8 7 0,7-8 0,-7 8-32,0-7 32,0 7 32,8 0-32,-8-8 0,0 8 32,0 0-32,0-7 0,0 7 0,0 0 0,7-8 0,-7 8-32,0 0 32,0 0 0,0-7 0,0 7 32,0 0-32,0 0 0,0-8 32,0 8-64,0 0 32,0-7 0,0 7 32,8 0-32,-8-8 0,0 8 0,0 0 0,0-7 0,0 7-32,0-8 32,0 8 0,0 0 0,7-7 0,-7 7 0,0 0 0,0 0 0,0 0 32,0 0-32,0 0 0,0 0 32,0 0-32,0 0 0,0 0-32,0 0 32,0 0 0,0 0 0,0 0 0,0 0 0,0 0 32,0 0 32,0 0-64,0 0 32,0 0-64,0 0 32,0 0-32,0 0-32,0 0-32,0 0 64,0 0 0,0 7 32,0 1 32,0-1 0,0 1 96,0-1 0,0 1 0,0-1 33,0 1-1,0-1-32,0 8 32,0-7 32,0-8-64,0 7 32,0 1-160,8-1 97,-8-7-33,0 8 32,0-8-32,0 7 32,0-7 32,0 8-96,0-8-32,0 7 32,0 1-32,0-8-32,0 7 32,0 1 0,0-1 0,0 1 32,7-1-32,-7-7 0,0 8 32,0-8-32,0 7 0,0 1 0,0-1 32,0 1-32,0-1 0,0 1 0,0-1 0,0 1 0,0-1 64,0 1-64,0-8 0,0 7 0,0-7 0,0 0 0,0 8 0,0-8 0,0 7 0,0 1-32,0-8 32,0 7 32,0-7-32,0 0 32,0 0-32,0 0 32,0 0 64,0 0 64,0 0-63,0 0 31,0 0 0,0 0-32,0-7 0,0-1-96,0-7 0,-7 0 0,7 0 0,0 0 0,0 0 0,0 0 0,0-7 0,0 7 0,0-8 0,0 8 0,0 0 0,0 0 0,0 8 0,0-1 0,0 1 0,0-1-64,0 8 64,0-7-32,0 7 0,0-8 0,0 8 32,0-7 32,0 7-32,0 0-32,0-8-32,0 8-32,0 0 0,0 0 96,0 0-64,0-7 32,0 7 32,0 0 0,0 0-33,0-8 1,0 8-32,0 0 32,0-7-32,0 7 32,0-8 32,0 8 0,0 0 0,0 0 32,0 0-64,0 0 32,0 0-64,0 0 64,0 0 0,0 0 0,0 0 32,0 0-32,0-7 0,0 7-32,0 0 32,0 0 0,0 0 0,0 0 0,0 0 0,0 0-32,0 0 32,0 0-32,0 0 0,0 0 32,0 0-96,0 0 0,0 0-96,7 0 32,-7 7 96,0 1 64,0 7 64,8-8 0,-8 1-32,0-1 32,0 1 32,7-1 64,-7 1-128,0-1 64,0 1-32,0-8 0,0 7-32,0 1 32,0-8-64,0 7 0,0 1 0,0-1 0,0-7 32,0 8-32,0-1 0,0 1 32,0-8 32,0 7 1,0-7 31,0 0-32,0 8-32,0-1 0,0 1 0,0-8-32,0 7 96,0 1-96,0-8 32,0 0-32,0 0 32,8 7-32,-8-7 0,0 8 32,0-8 32,0 7-64,0-7 0,0 8 0,0-8 0,0 7 0,0 1 0,0-8 0,0 7 0,0-7 0,0 0 0,0 8 0,0-8 0,0 0 0,0 0 0,0 0 0,0 7 0,0-7 0,0 8 0,0-8 0,0 7 0,0-7 0,0 0 0,0 8 0,0-8 0,0 0 0,0 7 0,0-7 0,0 0 0,0 8 0,0-8 0,0 7 0,0-7 0,0 8 0,0-8 0,0 0 0,0 7 0,0-7 0,0 8 0,0-8 0,0 0 0,0 0 0,0 7 0,0-7 0,0 0 0,0 0 0,0 0 0,0 0 0,0 0 0,0 0 0,0 0 0,0 0 0,0 0 0,0 0 0,0 0 0,0 0 0,0-7 0,0-1-1345,0 1-1090,0-1-1120,0 8-3235,0-7-11852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5157,'0'0'4740,"0"0"-3458,0 0-1058,0 0-224,0 0-513,0 0-2017,0 0-3428</inkml:trace>
  <inkml:trace contextRef="#ctx0" brushRef="#br0" timeOffset="1">38 8 4036,'0'0'1377,"0"0"-1377,0 0-608,0 0-3845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51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14830,'0'0'1281,"0"0"-928,0 0 127,0 0 97,0 0-385,0 0-192,0 6 0,0 0-2755,0-6-2274,0 7-3202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6502,'0'0'2659,"0"0"-1250,0 0 32,0 0-768,0 0-673,0 0-2755,0 0-5572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7143,'0'0'2690,"0"0"-1665,0 0-480,0 0-545,0 0-1345,0 0-5158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31 1089,'0'0'352,"0"0"-256,0 0-96</inkml:trace>
  <inkml:trace contextRef="#ctx0" brushRef="#br0" timeOffset="1">15 31 2114,'38'0'7911,"-38"0"-4836,0 0-1889,0 0-1154,0 0-32,0 0-2211,0-15-3746</inkml:trace>
  <inkml:trace contextRef="#ctx0" brushRef="#br0" timeOffset="2">0 1 4740,'0'0'833,"0"0"-160,0 0-673,0 0-160,0 0-2851</inkml:trace>
  <inkml:trace contextRef="#ctx0" brushRef="#br0" timeOffset="3">0 1 128,'45'22'7783,"-45"-22"-5701,0 0-1441,0 0-641,0 0-544,0 0-898,0-22-3715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1 352,'0'0'6791,"0"0"-4005,0 0-2081,0 0-705,0 0-160,0 0-2819,7 7-2882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6438,'0'0'3620,"0"0"-3268,0 0-352,0 0-737,0 0-4035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0 448,'0'0'3460,"0"0"-3460,0 0-64,0 0-3364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4036,'0'0'2594,"0"0"-1377,0 0-704,0 0-513,0 0 0,0 0-1217,0 0-3043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30 6758,'-45'-30'993,"45"30"-576,0 0 127,0 0-544,0 0-1441,0 0-2915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16 4612,'0'0'1954,"0"0"64,0 0-1313,0 0-481,0 0-224,0 0-416,-15 15-2755,15-15-2755</inkml:trace>
  <inkml:trace contextRef="#ctx0" brushRef="#br0" timeOffset="1">30 1 2274,'0'0'2883,"0"0"-193,0 0-95,0 0-1346,0 0-1121,0 0-128,-7 15-1249,7-15-2467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5221,'0'8'1762,"0"-8"-193,0 0-448,0 0-897,0 0-224,0 7 0,0-7 161,0 0-161,0 8-1602,0-1-1825,0 1-513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51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6534,'0'0'6054,"-6"37"-4421,6-24 449,0 0-672,0-7-1122,0-6-288,0 6-224,0-6 160,0 0-2851,0 0-3427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2146,'0'0'577,"0"0"191,0 0-95,0 0-673,0 0-577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1345,'0'7'3139,"0"-7"-1281,0 0 544,0 0-1249,8 0-1153,-8-7-864,7 7-3941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6758,'0'0'2755,"0"0"-1378,0 0-1120,0 0-257,0 0-3364,0 0-2817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31 3523,'0'0'3460,"0"0"-2115,0 0 160,0 0-736,0 0-769,0 0-1025,-8 0-5701</inkml:trace>
  <inkml:trace contextRef="#ctx0" brushRef="#br0" timeOffset="1">38 31 192,'-23'0'8200,"23"0"-5413,0 0-1570,0 0-545,0 0-672,0 0-544,-15-23-1282,23 16-64,-8 7-3267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1249,'0'0'4516,"0"0"-2241,0 0-97,0 0-929,0 0-1249,0 0-256,0 8-1218,0-16-1569,7 8-3042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6342,'15'-30'737,"-15"30"-737,0 0-1474,0 0-3266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68 6118,'0'0'448,"0"0"161,0 0-609,0 0-897,0 0-2370</inkml:trace>
  <inkml:trace contextRef="#ctx0" brushRef="#br0" timeOffset="1">23 68 1762,'-22'-30'1761,"22"30"-1761,0 0-1377</inkml:trace>
  <inkml:trace contextRef="#ctx0" brushRef="#br0" timeOffset="2">46 1 1858,'0'0'1633,"0"0"-1633,0 0-416</inkml:trace>
  <inkml:trace contextRef="#ctx0" brushRef="#br0" timeOffset="3">76 16 3619,'0'0'1698,"0"0"384,0 0-256,0 0-1314,0 0-512,0 0-416,7 7-1090,-7-7-1729</inkml:trace>
  <inkml:trace contextRef="#ctx0" brushRef="#br0" timeOffset="4">91 83 4260,'0'0'1890,"0"0"320,0 0-673,0 0-1537,0 0-1121,0 0-833,0-45-1889</inkml:trace>
  <inkml:trace contextRef="#ctx0" brushRef="#br0" timeOffset="5">83 16 288,'0'0'1314,"0"0"-1314,0 0-225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2819,'0'0'576,"0"0"-288,0 0-288,0 0-3587</inkml:trace>
  <inkml:trace contextRef="#ctx0" brushRef="#br0" timeOffset="1">8 15 3395,'0'0'1089,"0"0"-768,0 0-321,0 0-193,0 0-1889</inkml:trace>
  <inkml:trace contextRef="#ctx0" brushRef="#br0" timeOffset="2">8 15 1698,'-7'-7'4099,"7"7"-1952,0 0-1379,0 0-736,0 0-32,0 0-448,0 7-3300</inkml:trace>
  <inkml:trace contextRef="#ctx0" brushRef="#br0" timeOffset="3">1 8 4484,'0'0'1762,"0"0"-513,0 0-192,0 0-705,0 0-352,0 0-544,0 0-1986,0 0-2339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03"/>
    </inkml:context>
    <inkml:brush xml:id="br0">
      <inkml:brushProperty name="width" value="0.025" units="cm"/>
      <inkml:brushProperty name="height" value="0.025" units="cm"/>
      <inkml:brushProperty name="color" value="#004F8B"/>
    </inkml:brush>
    <inkml:brush xml:id="br1">
      <inkml:brushProperty name="width" value="0.05" units="cm"/>
      <inkml:brushProperty name="height" value="0.05" units="cm"/>
    </inkml:brush>
  </inkml:definitions>
  <inkml:trace contextRef="#ctx0" brushRef="#br0">76 31 64,'0'0'833,"0"0"224,0 0-32,0 0 256,0 0-160,0 0-512,0 0-417,0 0-160,0 0-32,0 0-32,0 0 0,0 0 32,0 0 0,0-8 288,0 8 865,0 0-64,0 0-192,0 0-224,0 0-321,0 0 0,0 0-95,0 0 159,0 0 129,0 0 63,0 0 385,0 0 320,0 0 257,0 0-1,0 0 1,0 0-193,0 0-160,0 0-192,0 0-32,0 0-160,0 0-289,0 0-255,0 0-97,0 0-32,0 8 96,0-8 257,0 7-33,0 1-160,-8-1-63,8 1-97,-7-1 0,7 1 0,-8-1-32,8 1 97,-7-1-65,7 1 0,0-8 32,-8 7-96,8 1 0,-7-8-96,7 7 0,-8 1 32,8-1-32,0 1 0,-7-8 32,7 7-32,0-7 0,0 0 0,-8 8 0,8-8 0,0 7 0,0-7 0,0 8-32,0-8 32,-7 7 0,7-7 32,0 0 0,0 0-32,0 0-32,0 0 0,0 8-96,0-8 128,0 7 0,0-7 0,0 8 32,0-8-32,0 0 0,0 7-32,7-7 32,1 8 0,-1-8 0,-7 7 0,15 1 0,-7-8-64,-8 7-32,7-7-32,-7 0 0,8 0 64,-8 0 64,0 0 0,0 0 32,0 0-32,7 0-32,-7 0 0,8 0-32,-1 0-1,-7 0 33,0 0 32,8 0 32,-8 0-32,0-7 65,7-1-33,-7 8 0,8-7 0,-8 7 0,7-8-32,-7 8 0,0 0 0,0-7 0,8 7-32,-8-8 32,7 1 0,-7 7 0,0-8 32,8 8 32,-8-7-32,0-1-32,0 8 0,0-7 0,0 7 0,0-8 0,0 8 0,0 0 0,0-7 32,0 7 0,0-8 32,0 1-64,0 7 0,0-8 32,0 1-32,0 7 32,0-8-32,0 8 0,0-7 0,0 7 0,0-8 0,0 1 64,-8 7-64,8-8 0,-7 1 0,7-1 0,0 8 0,-8-7 0,8 7 0,0-8 0,0 1 0,-7 7 0,7 0 0,0-8 0,0 8 0,0 0 0,0 0 0,0-7 0,0 7 0,0 0 0,0 0 0,0 0 0,0 0 0,0 0 0,0 0 0,0 0 0,0-8 0,0 8 0,0 0 32,0 0-32,0 0 0,0 0 0,0-7-32,0 7 32,0 0 0,0 0 0,0-8 0,0 8 0,0 0 0,0 0 0,0 0 0,0 0 0,0 0 0,0 0 0,0 0 0,0-7 0,0 7 0,0 0 0,0 0 0,0 0-64,0 0 64,0 0-64,0 0 64,0 0-64,0 0 32,-8 0 0,8 0 0,0 7 32,-7-7 32,7 8-32,-8-1 0,8 1 0,-7-1 64,7 1-32,-8-8 32,8 7-64,-7-7 0,7 8 32,0-8-32,0 7 0,-8-7 64,8 0-64,0 8 0,0-8-64,0 7 64,0-7-32,0 8 64,-7-1-64,7-7 32,0 8 0,0-1 0,0 1 0,0-1 0,-8 1 0,8-1 0,0-7 0,0 8 0,0-1 32,0-7-64,0 8 64,0-8-32,0 0 64,0 7-64,0-7 0,0 8-64,-7-8 64,7 7 0,0 1 0,0-8 64,0 7-64,0-7 0,0 0 0,0 8 32,-8-8 0,8 0-32,0 0 0,0 0 32,0 7-32,0-7 0,0 0-32,0 0 32,0 0 0,0 0 0,0 0-32,0 0 32,0 0 0,0 0 64,0 0-32,0 0-32,0 0 0,0-7-32,8-1 32,-1 1 0,1 7-32,-1-15-32,-7 7 64,8 1-64,-1-8-32,1 0 32,-8 7 64,0-7-32,7 8-32,-7-1 32,0 1 32,0 7 0,0 0-32,0-8 0,0 8 0,0 0 0,0-7-33,0-1 33,8 8 32,-8-7 0,0 7-32,0 0 32,0 0 0,0 0-64,0 0 64,0 0 0,0 0 0,0 0-64,0 0 32,0 0-64,0 0 0,0 0-128,0 0-32,0 7 160,0 1 96,0-1-32,0 8 32,0 0 0,0-7 32,-8 7-32,8-8 32,-7 8-32,7-7 0,0-1 0,0 1 0,-8-8 32,8 0-32,0 7 32,0-7-32,0 0 64,0 0-64,0 0-32,0 0 0,0 0 0,0 0-32,0 0 32,0 0-1,0 0 33,0 0 0,0 0 0,0 0 33,0 0 95,0 0-32,0-7 0,8-8-96,-8 7 32,7 1-32,-7-8 64,0 15-64,0-8 0,8 8 0,-8 0 0,0 0-96,0 0 0,0 0 0,0 0-32,0 0 63,0 8 65,0-1 0,0 8 32,0-7-32,0 7 33,0-8-33,0 1 0,-8-1 0,8 1 0,0-8 32,0 7-32,0-7 0,0 0 0,0 0 0,0 0 64,0 0-32,0 0-32,0 0 0,0 0 0,0 0 0,0 0-32,0 0 32,0-7 32,8-1-32,-8 1 32,7 7-32,-7-8 0,8 1-32,-1-1 32,-7 1 0,0-1 32,0 8-32,8-7 0,-8-1 0,0 8 0,0-7 0,0-1-32,0 8-32,0-7 32,0 7-33,0 0 65,0-8 33,0 8-33,0-7 0,0 7 0,0-8 0,0 8 0,0 0 0,0 0 0,0 0-33,0 0 33,0 0-64,0 0-96,0 0-96,0 0 128,0 0 128,0 0 0,0 8 0,0-8 0,0 0 0,0 0 32,0 0 32,0 0-32,0 0-32,0 0-32,0 7-32,0 1 0,0-1 64,-8 1 0,8-1 0,-7 1 32,-1-1-32,8 8 0,-7-7 0,-1-8 0,8 7 0,0 1 0,0-8 0,0 0 32,-7 0 32,7 0-64,0 0 64,0 0 0,0 0-64,-8 0 32,8 0 0,-7 0 0,7 0-32,-8 0 0,8 0 0,0 0-32,0 0 32,0 0 0,0 0 0,0 0 32,0 0 64,0 0-96,0 0-64,0 0 32,0-8 0,0 8 0,0 0-32,0-7 32,0 7 0,0 0 64,0 0-32,0 0 0,0-8 0,8 8 0,-8 0-64,0 0-128,0 0 0,0 0 64,0 0 128,0 0-33,7 0-31,-7 0-64,0 0-96,0 8 128,8 7-64,-8-8 0,0 1 32,0-1-33,0 1 161,0-8-32,0 0 32,0 0 129,0 0-1,-8 0-64,8 0 64,-7 0-64,7 0 96,-8 0 0,8 0-128,0 0 0,0 0 0,0 0-32,0 0 0,0-8 0,0 8 0,0 0 0,0-7 0,0 7-64,0-8 0,0 8 64,0 0 0,0-7-32,0 7 32,0 0-96,0 0-64,0 0 96,0 0-32,0 0 32,0 0 32,0 0-32,0 0 32,0 0 32,0 0 0,0 0 0,0 0 96,0 0-32,0 0 0,0 0-64,0 0 0,8 0-32,-8 0 32,0 0 0,0 0 32,0 0 0,0 0 64,0 0 32,0 0-128,0 0-64,0 0-384,0 0-834,0 0-992,0 0-1794,0 0-3779</inkml:trace>
  <inkml:trace contextRef="#ctx0" brushRef="#br1" timeOffset="1">61 173 3587,'0'0'4004,"0"0"-833,0 0-640,0 0-225,0 0-1570,0 0-704,0 0-32,0 8 0,0-8-384,0 0-2659,7 0-2978</inkml:trace>
  <inkml:trace contextRef="#ctx0" brushRef="#br1" timeOffset="2">113 203 7815,'0'0'1378,"0"0"-1378,0 0-64,0 0 64,0 0 0,0 0-929,-15-7-2402,15 7 448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5894,'0'0'2850,"0"0"-1953,0 0-897,0 0-352,0 0-2050,0 0-3044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51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 14798,'0'0'2787,"0"0"-898,0 0-671,0 0-930,0 0-256,0 0-32,-18 12-160,12-5-833,6-1-865,-7-6-1825,7 0-1346,0 0-1569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9257,'0'0'0,"0"0"-1698,0 0 1698,0 0-64,0 0-2146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 5477,'-15'7'2370,"15"1"-704,-8-8-1154,8 7-512,0-7-1825,0 0-257,0 0 512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31 4644,'0'0'2467,"0"0"-738,0 0-672,0 0-800,0 0-257,0 0-161,-22-23-2337,22 16-128,0 7 287,0 0 610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16 480,'-37'-15'1634,"37"15"192,0 0-1090,0 0-736,0 0 0,0 0-2210,-30 15-64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8 256,'0'0'385,"0"0"-257,0 0-128,0 0-160,0 0 96</inkml:trace>
  <inkml:trace contextRef="#ctx0" brushRef="#br0" timeOffset="1">225 53 5381,'0'0'192,"0"0"-160,0 0-32,-52-15-224,44 8-641,1-1-32,-1 1 289,8 7 608,-7 0 2274,-1 0-865,8 0-800,-7 0 800,7 0 449,-8 7-897,8-7-769,-7 0 192,7-7 1,-8-1-385,8 1-545,0 7-576,-7 0-1089,-1 0 577,1 0 1504,7 0 97,-8 7-96,1 1-704,7-1 735,-8-7 65,8 0-32,0 0-3171</inkml:trace>
  <inkml:trace contextRef="#ctx0" brushRef="#br0" timeOffset="2">30 31 6022,'0'0'2146,"0"0"-321,0 0-1344,0 0-481,0 0-1826,0 0-3971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23 4837,'0'0'3074,"0"0"-960,0 0-960,0 0-546,0 0-608,0 0-320,-7-23-1602,7 23-3235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0 673,'0'0'544,"0"0"-544,0 0-961,0 0 961,0 0 96,0 0-96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 5445,'0'0'2402,"0"0"129,0 0-962,0 0-800,0 0-577,0 0-192,-30 22-833,30-29-800,0 7-2819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4228,'0'0'1217,"0"0"-608,0 0-65,0 0-320,0 0-224,0 0-192,15-37-1281,-15 29-705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3555,'0'0'1954,"0"0"-1121,0 0-64,0 0 384,0 0-192,0 0-64,0 0-161,0 0-287,8 0-449,-8 0-1730,0 0-3299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51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13741,'0'0'1441,"0"0"-1280,0 0-161,0 0 928,0 0-703,-12 43-225,12-43-2819,0 0-1986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8808,'0'0'2499,"0"0"-1410,0 0-705,0 0-32,0 0-352,0 0 0,15 8-448,-8-8-1474,-7 0-160,8 0-736,-8 0 127,7 7 1826,-7 1 865,0 7 705,0 7-609,0-14-96,0-1-2210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2434,'0'0'577,"0"0"-577,0 0-513,0 0-31,0 0-33,0 0-127,0 15 704,0-15 128,0 0-128,0 0-289,0 0 289,0 0 1282,0-7-385,0 7-321,0-8-95,8 1 191,-8-1-672,7 1-64,-7 7-2755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6406,'0'0'2530,"0"0"-1056,0 0-866,0 0-447,0 0-97,0 0-64,30-7-1954,-22 7-3812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16 2338,'0'0'4901,"0"0"-2115,0 0-415,0 0-994,0 0-1377,0 0-256,-7-8-129,7 8 33,0-7-1666,0 7-3107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5221,'0'0'3972,"0"0"-833,0 0-96,0 0-1250,0 0-1601,0 0-192,0-7-736,0-1-2051,0 8-2049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38 929,'0'0'1505,"0"0"-1505</inkml:trace>
  <inkml:trace contextRef="#ctx0" brushRef="#br0" timeOffset="1">106 60 6887,'0'0'2178,"0"0"-1730,0 0-320,0 0-128,0 0 0,0 0-2915,-23-22-2914</inkml:trace>
  <inkml:trace contextRef="#ctx0" brushRef="#br0" timeOffset="2">23 30 4933,'0'0'2114,"0"0"-64,0 0-193,0 0-639,0 0-898,0 0-320,0 0-96,0 0-1826,0 0-2562</inkml:trace>
  <inkml:trace contextRef="#ctx0" brushRef="#br0" timeOffset="3">23 30 4260,'45'15'3043,"-45"-15"-2787,0 0-256,0 0-1858</inkml:trace>
  <inkml:trace contextRef="#ctx0" brushRef="#br0" timeOffset="4">158 45 6438,'0'0'2691,"0"0"-353,0 0 1281,0 0-1665,0 0-1537,0 0-417,23-7-225,-23-1-3522,7 8-3396</inkml:trace>
  <inkml:trace contextRef="#ctx0" brushRef="#br0" timeOffset="5">263 45 897,'0'0'6022,"0"0"-3300,0 0-1633,0 0-833,0 0-256,0 0-2690,30-15-5190</inkml:trace>
  <inkml:trace contextRef="#ctx0" brushRef="#br0" timeOffset="6">263 45 5061,'60'-7'2947,"-60"7"-1122,0 0-992,0 0-833,0 0-1858,0 0-5413</inkml:trace>
  <inkml:trace contextRef="#ctx0" brushRef="#br0" timeOffset="7">390 53 2050,'0'0'1057,"0"0"-641,0 0-416,0 0-1473</inkml:trace>
  <inkml:trace contextRef="#ctx0" brushRef="#br0" timeOffset="8">390 53 3812,'-44'22'993,"44"-22"-801,0 0-192,0 0-929,0 0 32,0 0 641,-15 8 256,15-8 448,0 0 161,-8 7-609,8-7-128,0 0-1570,-7 8-448</inkml:trace>
  <inkml:trace contextRef="#ctx0" brushRef="#br0" timeOffset="9">173 158 480,'0'0'897,"0"0"1089,0 0-320,0 0-33,0 0 97,0 0 448,0-23-288,0 23 128,-7-7-193,7 7-255,0 0-193,0 0-1024,0 0-353,0 0-1122,0 0-1888,0 0-3236</inkml:trace>
  <inkml:trace contextRef="#ctx0" brushRef="#br0" timeOffset="10">173 158 64,'53'37'5990,"-53"-37"-5798,0 0 256,0 0-448,0 0-64,0 0-320,-8 15-705,8-15-64,0 0-1121</inkml:trace>
  <inkml:trace contextRef="#ctx0" brushRef="#br0" timeOffset="11">181 150 2947,'0'0'1217,"0"0"481,0 0 384,0 0-961,0 0-929,0 0-160,0 0 128,0 0 192,0 0-160,0 0-192,0 0-2370,0-7-4196</inkml:trace>
  <inkml:trace contextRef="#ctx0" brushRef="#br0" timeOffset="12">278 128 3011,'0'0'1794,"0"0"-321,0 0-256,0 0-865,0 0-255,0 0-97,-15 7-1442,15-7 385,0 0 897,0 0-385,0 0 321,0 0-1057</inkml:trace>
  <inkml:trace contextRef="#ctx0" brushRef="#br0" timeOffset="13">263 195 5701,'-7'8'1538,"7"-8"928,0 0-128,0 0-512,0-15-1826,0 7-1505,0 1-417,0 7-641,0 0-1088,0 0-97</inkml:trace>
  <inkml:trace contextRef="#ctx0" brushRef="#br0" timeOffset="14">256 233 4420,'0'0'0,"0"0"-1409,0 0 544,0 0 865,0 0 192,0 0-192,-8 7-384,8-7 128,0 0-1026</inkml:trace>
  <inkml:trace contextRef="#ctx0" brushRef="#br0" timeOffset="15">181 240 4420,'0'0'1249,"0"0"577,0 0-385,0 0-1248,0 0-193,-23-45-1410,23 45-1729</inkml:trace>
  <inkml:trace contextRef="#ctx0" brushRef="#br0" timeOffset="16">173 165 2370,'0'0'3011,"0"0"-577,0 0-352,0 0-576,0 0-513,0 0-449,0-22-480,0 14-64,-7 1-512,7-1-1026,0 8-2337,0-7-1891</inkml:trace>
  <inkml:trace contextRef="#ctx0" brushRef="#br0" timeOffset="17">136 83 2787,'0'0'2370,"0"0"-769,0 0-63,0 0-609,0 0-321,0 0-63,-8-8-225,8 8-320,0 0-512,0 0-1090,0 0-1633,0 0 577,0 0 1472,0 0 1122,0 0 0,0 0 64,0 0 128,0 0 1282,0 0-65,0 0-512,0 0 352,0 0-384,0 0-481,8 0-224,-8 0 224,0 8-191,7-8-129,-7 0-641,8 7-768,-1 1 416,-7-8-192,8 7-1250,-1 1 2083,-7-1 352,8 1 0</inkml:trace>
  <inkml:trace contextRef="#ctx0" brushRef="#br0" timeOffset="18">271 75 8232,'0'0'1826,"0"0"-1378,0 0-128,0 0-320,0 0-1249,60-30-2819,-60 23 417</inkml:trace>
  <inkml:trace contextRef="#ctx0" brushRef="#br0" timeOffset="19">375 23 4068,'0'0'1601,"0"0"321,0 0 705,0 0-1186,0 0-1281,0 0 128,30-8-288,-22 1-1409,-8 7-3620</inkml:trace>
  <inkml:trace contextRef="#ctx0" brushRef="#br0" timeOffset="20">106 83 2114,'0'0'1153,"0"0"-1025,0 0 225,0 0 575,0 0 258,0 0 223,0 0 417,0 0-289,0 0-256,0 0-768,0 0-257,0 0-192,0 0-64,0 0-1121,0 0-2210,0 0-4677</inkml:trace>
  <inkml:trace contextRef="#ctx0" brushRef="#br0" timeOffset="21">1 0 5381,'0'0'2819,"0"0"-577,0 0-1185,0 0-897,0 0 64,0 0-224,0 0-160,7 0-2338,-7 0-6182</inkml:trace>
  <inkml:trace contextRef="#ctx0" brushRef="#br0" timeOffset="22">1 0 5605,'52'60'2114,"-52"-60"-96,0 0-993,0 0-1025,0 0-32,0 0-2242,38 30-1153</inkml:trace>
  <inkml:trace contextRef="#ctx0" brushRef="#br0" timeOffset="23">188 240 384,'0'0'1314,"0"0"-898,0 0-416,0 0-1377</inkml:trace>
  <inkml:trace contextRef="#ctx0" brushRef="#br0" timeOffset="24">353 158 5221,'0'0'1762,"0"0"-1762,0 0-96,0 0-2947</inkml:trace>
  <inkml:trace contextRef="#ctx0" brushRef="#br0" timeOffset="25">443 75 6022,'0'0'3491,"0"0"-2402,0 0-64,0 0-128,0 0-577,0 0-256,7-7-32,1 7-32,-8-8-2466,7 8-4517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5445,'0'0'1826,"0"0"0,0 0 159,0 0-639,0 0-1346,0 0-353,8 0-896,-8 0-1409,0 0-673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9385,'0'0'2915,"0"0"-1474,0 0-1441,0 0-160,0 0-2210,0 0-3556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8264,'53'22'2146,"-53"-22"-1506,0 0 33,0 0-673,0 0-1794,0 0-4964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8648,'0'0'2467,"0"0"-1539,0 0 1,0 0-929,0 0-192,0 0-2338,8 0-1282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51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11179,'0'0'1697,"0"0"-1537,0 0-160,0 0-1729,0 0-2724</inkml:trace>
  <inkml:trace contextRef="#ctx0" brushRef="#br0" timeOffset="219.584">25 0 18161,'0'0'1826,"0"0"-1185,0 0-193,0 0-128,0 0-320,0 0 0,-12 13-576,6-13-1698,0 0-3844,6 0-4997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4516,'0'0'6470,"0"0"-4868,0 0-577,0 0 32,0 0-1025,0 0-32,0 0-1634,0 0-1633,0 0-5701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1858,'45'30'3523,"-45"-30"-3299,0 0-64,0 0 353,0 0-161,0 0 417,15 15-224,-7-15-545,-8 0-1218,0 0-3106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6118,'0'0'3139,"0"0"-1506,0 0-384,0 0-63,0 0-1186,0 0-481,0 7-1921,0-7-4677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1 673,'0'0'3075,"0"0"-3075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9161,'0'0'3619,"0"0"-2786,0 0-801,0 0-32,0 0-1794,0 0-4836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16 8456,'0'0'4132,"0"0"-1121,0 0-641,0 0-1281,0 0-1089,0 0-512,-8-15-2179,8 15-3651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31 7431,'0'0'2114,"0"0"-1441,0 0-129,0 0-544,0 0-192,0 0-2274,-22-30-5382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23 6919,'0'0'4452,"0"0"-1858,0 0-480,0 0-1601,0 0-513,0 0-1410,-8-22-2145,8 22-1666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53 9993,'0'0'1922,"0"0"-673,0 0-672,0 0-577,0 0-801,-7-45-1729,7 45-929,0-8-1378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 5733,'0'0'2531,"0"0"-1506,0 0 128,0 0-673,0 0-480,0 0-640,-8-7-1442,8 7-1698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27:09.051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19 2242,'0'0'1313,"0"0"193,0 0-161,0 0-160,0 0-32,0 0-96,0 0-192,0 0-384,0 0-129,0 0-224,0 0-64,0 0 449,0 0 223,0 0 545,0 0-320,0 0 321,0 0-386,0 0 33,6 0-256,-6 0 256,6 0-225,-6 0 161,7 0-544,-7 0-129,6 0 32,-6 0-160,6 0 32,1 0 0,-1 6 0,0-6 0,0 7-64,1-1 0,-1-6 1,0 6-1,7-6 32,-1 0 32,-6 0 0,1 0-32,-1 0-32,0 0 32,0 0 0,1 0-64,-1 0 0,0 0 0,-6 0 0,7 0 0,-1 0 0,0 0 0,0 0 0,1 0 0,-1 0 0,0 0 0,0 0 0,1 0 0,-1 0 0,6 0 0,-5 0 0,-1 0 64,0 0 0,1-6 32,5 6-96,-6-6 96,1 6-32,-1 0-64,0-7 0,7 7 0,-7 0 0,6 0 0,-5 0 0,5-6 0,-6 6 0,1 0 32,-1 0-32,0-6 0,1 6 0,-7 0 0,6 0 0,-6-7 0,6 7-32,0 0 32,-6 0 32,7 0-32,-7 0-32,6-6 32,0 6 0,0 0 0,1 0 0,-1 0 0,-6 0-64,6 0 64,-6 0 0,6 0-96,-6 0 96,0 0-32,0 0 32,0 0 0,0 0-32,0 0 32,7 0-32,-7 0 64,0 0-32,0 0 0,0 0 0,6 0 0,-6 0 0,0 0 0,0 0 0,6 0 0,-6 0-32,0 0 32,0 0 32,0 0-32,0 0-32,0 0 32,0 0-64,0 0 32,0 0 0,0 0 32,0 0-64,0 0 64,0 0-32,0 0 0,0 0 0,0 0 32,0 0 64,0 0-64,0 0 32,0 0-32,6 0 0,-6 0 0,0 0-32,0 0 32,0 0 0,0 0-32,0 0 32,0 0 0,0 0 0,7 0 0,-7 0 0,0 0 0,0 0 32,0 0-32,0 0 32,0 0-32,6 0 0,-6 0 0,0 0-32,0 0 0,0 0 0,0 0 32,6 0 0,-6 0 0,0 0 0,0 0 32,0 0-32,0 0 0,0 0 128,0 0-128,0 0 32,0 0-32,0 0-32,0 0 32,0 0-64,0 0 32,0 0 32,0 0 0,0 0-32,0 0 32,0 0 32,0 0 0,0 0 64,0 0 64,0 0-32,0 0-32,0 0-64,0 0-32,0 0 0,0 0 0,0 6 0,-6-6 0,6 0 0,0 0 0,0 0 64,-6 7 1,6-7-1,-7 6 96,1 0-96,0-6-64,0 7 32,-1-1 0,1-6-32,0 6 32,0-6 0,-1 6-32,1-6 64,0 0-64,-7 7 0,7-1 0,-6-6 32,5 6-32,1-6 0,0 0 0,-1 6 0,7-6 0,-6 0 0,6 0 0,-6 7 0,0-7 32,-1 0-32,1 0 0,6 6 0,-6-6 0,-7 0-32,7 6 32,6-6 0,-6 7 0,0-7 0,-1 0 0,1 6 32,6-6-32,-6 0 0,-7 6 0,7-6 0,0 6 0,-1-6 0,1 7 0,0-7 0,0 0 0,-1 6 32,1-6 0,0 0-32,0 0 0,-1 0 32,1 0-32,0 0 32,0 0-32,-1 0 0,1 0-32,6 0 64,-6 0-32,6 0 0,-7 0 160,7 0-96,0 0 0,-6 0-64,0 0 32,0 0-32,-1 6-32,1-6 32,0 0 0,0 0-32,-1 0 32,7 0 32,-6 0 0,6 0-32,0 0 0,0 0 0,0 0 0,-6 0 0,6 0 0,0 0 33,0 0-33,0 0 0,-6 0 0,6 0 0,-7 0 0,7 0-33,-6 0 33,6 0-32,-6 0 32,6 0 0,0 0 32,0 0-32,0 0 0,0 0 33,0 0-33,0 0 96,0 0 32,0 0-128,0 0-32,0 0 32,0 0 0,0 0-32,0 0 0,0 0 32,0 0 0,0 0 32,0 6-32,6-6 128,0 7 0,1-7 0,-1 6 32,0 0 64,7 1 1,-7-1-1,6 0-96,1-6 32,-1 6 0,1 1 32,0-7-63,-7 6-1,6 0-96,1-6 32,-7 6 0,7-6 0,-7 0 0,0 0 0,0 7-64,1-7 32,-1 0 0,7 0-32,-7 0 32,6 0-32,-5 0 0,-1 0 32,0 0-32,0 0 0,1 0 0,-1 0 32,0 0-32,0 0 0,1 0 0,5 0 32,-6 0-32,7 0 0,0 0 0,-7 0-32,0 0 32,0 0 32,1 0-32,-1 0 0,0 0 0,0 0 0,1 0-32,-1 0 32,-6 0-32,6 0-32,0 0 0,-6 0 0,7 0-32,-7 0 32,0 0 64,0 0 0,0 0 32,0 0-32,0 0 0,0 0 32,0 0-32,0 0 0,0 0 0,6 0-32,-6 0 32,0 0 0,0 0 0,0 0 0,0 0 0,0 0 32,0 0-32,0 0 0,0 0 0,0 0 0,0 0-32,0 0 32,0 0 0,0 0 0,0 0 0,0 0 0,0 0 0,0 0 0,0 0 0,0 0-32,0 0 0,0 0-64,0 0 0,0 0-1,0 0 97,0 0 0,0 0 0,0 0 0,0 0-32,0 0 32,6 0 32,-6 0-32,0 0 0,0 0 0,0 0-32,0 0 64,0 0-32,0 0 0,0 0-64,0 0 32,6 0 32,-6 0 0,0 0 0,0 0 32,7 0-32,-7 0 0,0 0 32,0 0-32,0 0 0,0 0-32,0 0-32,0 0 64,0 0-32,0 0 64,0 0-32,0 0 32,0 0 0,0 0 0,0 0-32,0 0 0,0 0 0,0 0 0,0 0 0,0 0 32,0 0-32,0 0 0,0 0 33,0 0 63,0 0 64,0 0 32,0 0 0,0 0-96,0 0 32,0 0-96,0 0-32,-7 0 32,7 0 32,-6 0-64,0 0 32,6 6-32,-6-6 0,-1 6 33,1-6-33,6 6 0,-6 1 0,6-1 0,-6-6 0,-1 6 0,1 1 0,0-1 0,-7 0 32,7 0-32,0-6 0,0 7 0,-7-7 32,7 0 0,-1 6 0,1-6 0,-6 0 0,5 6-32,1-6 96,0 6-64,-7-6 0,7 7 0,0-7 0,-7 0-32,7 0 96,0 0-96,0 0 0,-1 0 0,1 0 32,6 0 0,-6 0 0,-1 0-32,1 0 32,0 0-32,6 0 32,-6 0-32,-1 0 0,7 0 0,-6 0 0,6 0 0,-6 0 0,0 0 0,-1 0 0,1 0 0,6 0 0,-6 0 0,0 0 0,-1 0 32,7 0-32,-6 0 0,-7 0 0,13 0 0,-6-7-32,0 7 0,0 0 32,-1 0-32,1 0 0,0 0 32,0 0-32,-1 0 0,7 0 32,0 0-64,-6-6 64,6 6 0,0 0 0,0 0 0,0 0 0,-6 0 0,6 0-32,0 0 32,-6 0 0,6-6-32,0 6 32,0 0-32,0 0 32,0 0 0,0 0-32,0 0-64,0 0 0,0 0-65,0 0 33,0 0 96,0 0 32,0 0 0,0 0 32,6 6-32,0 0 0,0-6 32,7 7-32,-1 5 64,1-5 1,-1-1 31,1-6 32,-7 6-64,1 0 32,-1-6 32,0 7-128,0-7 32,1 0 0,-1 6 32,6-6 32,-5 6-64,5-6 32,1 0-32,-7 0 32,0 0-32,7 6 0,-7-6 33,7 0-33,-7 0-32,0 0 32,0 0 0,1 0-32,-1 0 0,0 0 32,0 0-32,1 0 32,-7 0-32,6 0 0,0 0 0,0 0 32,-6 0-32,7 0 32,-7 0-32,6 0 0,0 0 0,1 0 32,-1 0-32,-6 0 0,6 0 0,0 0 0,-6 0 0,7 0 0,-1 0 0,-6 0 0,6 0 0,0 0 0,1 0-32,-7 0 32,0 0 64,6 0-64,-6 0-32,0 0 32,0 0 0,0 0 0,0 0 32,6 0-32,-6 0 0,0 0 0,0 0-32,0 0 32,0 0 0,6 0 32,-6 0-32,0 0-32,0 0 32,0 0 0,7 0 0,-7 0 32,0 0-32,6 0 0,-6 0-32,0 0 64,0 0-64,0 0 64,0 0-32,0 0 0,0 0 0,0 0 0,0 0 0,0 0 0,0 0-32,0 0 0,0 0 32,0 0 0,6 0 32,-6 0-32,0 0 0,0 0 0,0 0-32,0 0 32,0 0 32,0 0-32,0 0 0,0 0-96,0 0 64,0 0 32,0 0-32,0 0 0,0 0 64,0 0-32,0 0 32,0 0-32,0 0 64,0 0-64,0 0 32,0 0-32,0 0 0,0 0-32,0 0 32,0 0 0,0 0 0,0 0 0,0 0 0,0 0 0,0 7 64,0-7-64,0 0 32,-6 6-32,6-6 0,-6 0 0,-1 6 0,7 0 0,-6 1 32,0-7-32,6 6 0,-6 0 0,6 1 0,-7-1 32,1-6-32,0 6 32,0 0 0,-1 1-32,1-1 0,0 0 0,0 0 0,-1 1 0,-5-1 0,5-6 0,-5 6 32,-1 1-32,7-7 64,-6 6-64,-1-6 32,7 0 0,0 0 0,-1 0 0,1 0 0,0 0-32,-7 0 32,7 0-32,-7-6-32,7 6 32,0 0 0,0 0 32,-1 0-32,7 0 0,-6 0 0,6 0 0,-6 0 0,6 0 0,-6-7 0,6 7 0,-7 0 0,1 0 0,0 0 0,0 0 0,-1-6 0,1 6 0,0 0-32,-1 0 32,7-6 0,-6 6 32,0 0-32,6-7 0,-6 7-32,6-6 32,-7 6 0,7 0 0,-6 0 0,6 0 0,0-6 0,-6 6 0,6 0 0,-6-6 0,6 6 0,0 0-32,0 0 32,-7 0 0,7 0 0,0-7 0,0 7 0,-6 0 0,6-6 0,0 6 0,0 0 0,0 0 0,0 0 0,0 0 0,0 0-32,0 0 32,0 0-32,0 0 32,0 0-64,0 0 0,0 0-32,0 0-32,0 6 128,6 1 0,1-1 32,5 0 0,1 0 64,-1 1 32,7-1 0,-6 7 0,-1-7 96,7 0-127,-7 0-33,-5 1 64,5-1-32,-6 0 0,1-6 0,5 0-32,-5 6-32,-1-6 32,-6 0-32,6 0 0,0 0 0,-6 7-32,7-7 32,-1 6-32,0-6 32,0 6 0,1-6 0,-1 6 96,0-6-63,0 7 63,1-7 224,-1 0-288,0 6-64,0-6 32,1 0 0,-7 6-32,6-6 0,0 0 32,1 0-32,-7 7 0,6-7 0,-6 0 0,6 0 0,0 0 0,1 0 0,-7 0 0,6 0 32,0 0-32,-6 0 32,6 0-32,1 0 0,-7 0 32,6 0-32,-6 0-32,0 0 32,6 0 0,-6 0 0,0 0-64,6 0 64,-6 0 0,0 0 0,0 0-32,0 0-32,0 0 64,0 0-64,0 0 0,0 0 64,0 0 64,0 0-64,0 0 0,7 0 0,-7 0-64,0 0 64,0 0 0,0 0-32,0 0 32,0 0 0,0 0 0,0 0 0,0 0-32,0 0 0,0 0 32,0 0-64,0 0 64,0 0 0,0 0 32,0 0 0,0 0-32,0 0 0,0 0-32,0 0 32,0 0 0,0 0-64,0 0 64,0 0-96,0 0 64,0 0 0,0 0 32,6 0 0,-6 0 32,0 0-32,0 0 32,0 0 0,0 0-32,0 0 32,0 0-32,0 0 0,0 0 0,0 0-32,0 0 32,0 0-64,0 0 64,0 0 32,0 0-32,0 0 0,0 0 32,0 0 0,0 0-32,0 0 32,0 0-32,0 0-32,0 0-32,0 0 64,0 0 32,0 0-32,0 0 0,0 0 32,0 0 0,0 0-32,0 6 0,0 0 32,0 0 0,0 1 32,0-1-32,0 0 0,0-6-32,0 6 0,0 1 64,0-7-64,0 6 0,0-6 32,0 6 0,0 1-32,0-1 64,-6 0-32,6 7-32,0-7 128,-7 0-96,7 0-32,0 1 32,0-7-32,-6 6 0,6 0 32,0 0-32,-6-6 32,6 7 0,0-1-32,0-6 32,0 6-32,0-6 0,0 0 32,0 7-32,0-7 65,0 0-65,-6 0 32,6 0 0,0 0 0,0 0-64,0 6 32,0-6 0,0 0 0,0 0 32,0 0-32,0 0-32,0 6 0,0-6 32,0 0 0,0 0 32,0 0 0,0 0-32,0 0 0,0 0 0,0 0 0,0 0-32,0 0 0,0 0 32,0 6 0,0-6-32,0 0 32,0 7 0,0-1 64,0-6-64,0 6 0,-7 0 0,7 1 32,-6-1-32,6-6 32,0 6-32,0-6 0,0 0 32,-6 0 64,6 0-32,-6 0 0,-1 0-64,1 0 0,0 0 0,-7 0 0,7-6-32,0 6-32,-1-6 0,-5-1 32,6 1 0,-1 6-32,1-6 64,0 0-64,-7 6 32,7-7-33,6 7 33,-6-6-32,0 0 0,-1 6 0,1-6 64,0-1 0,-7 1 0,7 6 0,-7-6 0,7-1 0,0 1 0,0 6 0,-1-6 0,1 6-32,0-6 32,0-1 0,6 7 0,-7-6-32,1 6 32,0-6 32,0 6-32,6 0 0,-7-6 0,7 6 0,-6-7 0,6 7 0,-6 0 0,6-6 0,0 6-32,-7 0 0,7 0 32,0-6 32,0 6-32,0 0 0,-6 0-32,6-6 32,0 6 0,-6-7-32,6 7 32,0-6-64,0 6 64,0 0-32,0 0 32,0 0 0,0 0-32,0 0 0,-6 0 32,6 0 0,0-6 32,0 6-32,0-7-32,0 7 32,0 0 0,-7 0 0,7 0 0,0 0 0,0 0 0,0 0 0,0 0 0,0 0 0,0 0 0,0 0 0,0 0 0,0 0-64,0 0 32,0 0 32,0 0 0,0 0 32,0 0-32,0 0 0,0 0-32,0 0 32,0 0-160,0 0 0,7 0-1,-1 0 161,0 7 0,0-1 0,1-6 32,-1 6-32,0 1 33,1-1-1,5 6 96,-6-5 64,7 5-32,-1 1-32,-5-7-64,-1 0 0,6 0-32,-5 1-32,-1-1 32,0-6-32,-6 6 32,7-6-32,-1 7 32,0-7 32,-6 6 0,6 0-31,1-6-1,-7 6 64,6-6 32,-6 7-96,0-7 32,6 0-64,-6 6 32,6-6-32,-6 6 32,7 0 0,-1 1 32,-6-1-64,6-6 0,-6 6 0,6-6 0,-6 7 0,7-1 0,-7-6 0,6 6 0,-6 0 0,6-6 0,-6 0 0,0 7 0,6-7 0,-6 0 0,0 6 0,0-6 0,0 0 0,0 0 0,0 0 0,0 0-416,0 0-641,0-6-1282,0-1-2497,-6 7-5382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52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25 13837,'0'0'1602,"0"0"-289,0 0 833,0 0-545,0 0-928,0 0-673,-25 0-160,31-7 96,0-5-2082,7 6-1954,-13 6-1377,6 0-3748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6214,'0'0'2626,"0"0"-416,0 0 769,0 0-512,0 0-1987,0 0-480,0 30-737,0-30-2370,0-8-5028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5797,'0'0'929,"0"0"192,0 0-1121,0 0-32,0 0-4035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3395,'22'37'4388,"-22"-37"-2434,0 0-352,0 0-417,0 0-993,0 0-192,15 45-1345,-7-45-4453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53 929,'0'0'2178,"0"0"-1794,0 0 257,0 0-641,0 0-609,0 0-448,0-7 1057,0 7 385,0 0 415,0 0 354,0 0 127,0 0-64,0 0-160,0 0-705,0 0-352,0 0-1858,0 0-3907</inkml:trace>
  <inkml:trace contextRef="#ctx0" brushRef="#br0" timeOffset="1">1 1 7944,'0'0'1217,"0"0"-1089,0 0 128,0 0-256,0 0-1153,0 0-2851</inkml:trace>
  <inkml:trace contextRef="#ctx0" brushRef="#br0" timeOffset="2">1 1 6086,'52'37'2210,"-52"-37"-577,0 0-480,0 0-800,0 0-353,0 0-2178,0 0-3812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8 7399,'0'0'2530,"0"0"-672,0 0 544,0 0-1088,0 0-834,0 0-384,-15-8-96,15 8-1505,0 0-2019,0 0-4964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3107,'-8'22'1121,"8"-22"64,0 0-768,0 0-417,0 0-353,0 0-3683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6214,'0'0'2178,"0"0"577,0 0-609,0 0 64,0 0-1442,0 0-543,0 0-225,0 0-193,0 0-2081,0-8-4164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2755,'0'37'1473,"0"-37"-480,0 0 352,0 0-384,0 0-224,0 0-353,-15 15-384,15-15-320,0 0-2595,0 0-2018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5509,'0'0'1826,"0"0"96,0 0-32,0 0-865,0 0-673,0 0-320,-7 0-32,7 8-673,0-8-1024,0 7-1731,0-7-2433</inkml:trace>
  <inkml:trace contextRef="#ctx0" brushRef="#br0" timeOffset="1">8 0 1217,'8'30'3716,"-8"-30"-3076,0 0-287,0 0-353,0 0-1346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 6406,'0'0'2370,"0"0"-1953,0 0 1056,0 0 193,0 0-866,0 0-255,0-8-65,0 8-384,0 0-96,0 0-224,0 0-929,0 0-1601,0 0-3268</inkml:trace>
  <inkml:trace contextRef="#ctx0" brushRef="#br0" timeOffset="1">8 8 6022,'-7'37'4036,"7"-37"-1186,0 0-223,0 0-1410,0 0-1217,0 0-897,0 0-3043,0 0-4804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52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14157,'0'0'2371,"0"0"-1827,0 0 1122,0 0 63,0 0-1472,-6 38-257,-1-31-1186,7-1-2113,0-6-5093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78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105 7 2018,'0'0'0,"0"0"0,-40-7 0,27 7 0,7 0-64,-7 0 0,6 0-224,-12 0 191,19 0-95,-7 0-865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79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0 1762,'0'0'2082,"0"0"-609,0 0-256,0 0-224,0 0-609,0 0-191,0 0-65,6 0 256,-6 0-128,0 0 321,0 0-65,0 0 97,0 0-289,0 0 225,0 0-321,7 0-192,-7 0-32,0 0 128,6 0-32,-6 7 32,7-7 129,-1 0-129,1 6 64,-1-6-32,-6 0 0,7 0-64,-7 7-96,0-7 32,7 0 32,-7 0-32,6 0 33,1 0-1,-1 0-64,1 0 0,-7 0 0,6 0 0,-6 0 0,7 0 32,-7 0-32,6 0 0,-6 0 0,7 0 0,0 0 0,-1 0 0,1 0 0,-7 0 64,6 0-64,-6 0 32,0 0 32,7 0 32,-7 0 192,0 0 32,0 0-191,6 0-129,-6 0-65,7 0 33,-7 0 32,7 6 0,-7-6 0,6 0 0,-6 0 0,0 7-32,7-7 0,-7 7-32,6-7 64,-6 6 0,0-6 0,7 0 0,-7 7 0,0-7 0,6 0 0,-6 6 0,0-6 0,0 7-32,0-7 0,0 0 32,7 0 0,-7 6 32,0-6-32,6 0 0,-6 7 0,0-7 0,0 0 0,0 0-64,0 0 64,7 6 32,-7-6 0,0 0 64,0 0-64,7 0 32,-7 0 1,0 0-65,0 7 0,0-7 0,0 0-32,0 0-1,0 0-63,0 0 96,0 0 0,0 0 32,0 0 97,0 0-1,6 0-64,-6 0 0,0 0-64,0 0-64,0 0 64,0 0 0,7 0 0,-7 0 0,0 0 0,0 0 64,0 0-64,0 0 0,0 0-64,6 0 32,-6 0 32,0 7 0,7-7 0,-7 0 96,6 0-96,-6 0 0,0 0 0,0 6 0,0-6-64,0 0 64,0 0-32,7 0 32,-7 0 0,7 0 32,-7 0 32,6 0-32,-6 0 0,7 0 0,-7 0-32,0 7 0,6-7 0,-6 0 32,0 0-32,0 0 0,0 0 96,0 0 0,0 0 96,0 0 0,0 0-63,0 0-97,7 0-32,-7 0 0,0 0 0,0 0 0,0 0 0,6 0 0,-6 0 0,7 0 32,-7 6 0,6-6-32,-6 0 0,0 0 0,7 0-32,-7 0 32,0 0-64,0 0-33,0 0 65,0 0 32,0 0 0,0 0 0,0 0 0,0 0 0,7 7 0,-7-7 0,0 0 0,6 6 0,-6-6 32,0 0-32,0 0 0,7 7 0,-7-7 0,0 0 33,0 0-1,0 0-32,0 0 0,0 0-32,0 0 32,0 0-33,0 0 33,0 0 65,6 0-33,-6 0-32,0 0 64,0 0-32,0 0 0,0 0-32,0 0 0,0 0 0,0 0 0,0 6 0,7-6 32,-7 0-32,0 0 32,0 0 0,0 0-32,0 0 0,0 0 32,0 0 32,0 0 64,6 0 64,-6 0-128,0 0 0,0 0-64,0 0 0,0 0-32,7 0 0,-7 0 0,0 0 0,0 0 32,0 0 32,0 0-32,6 0 64,-6 0 0,0 0 0,7 0-32,-7 0-32,0 0 32,0 0-32,0 0-32,0 0 32,0 0-32,0 0 32,7 0 0,-7 0 64,0 0-32,6 0 1,-6 0-1,0 0-32,0 0 0,0 0-32,0 0 32,0 0-33,0 0 33,0 0 0,0 0 0,0 0 0,0 0 0,7 0 0,-7 0 0,0 0 0,6 0 33,-6 0-1,0 0-32,0 0 0,7 0 0,-7 0-32,0 0 32,0 7-33,0-7 33,0 0 0,6 0 0,-6 0 0,0 0 0,0 0 0,0 0 0,0 0-32,0 0 32,7 7 0,-7-7 0,0 0 32,0 0-32,0 0 0,7 0 0,-7 0 0,0 6 0,6-6 0,-6 0 0,0 0-32,0 7 0,0-7-64,0 0 64,0 0 0,0 0 0,0 6 0,0-6 32,0 0 64,0 0-32,0 0-32,0 0 32,0 0 32,0 0-32,0 0 32,0 0-64,0 0 33,0 0-33,0 0-33,0 0 33,0 0-32,0 0 0,0 0 32,0 7 0,0-7 0,0 0 64,0 0-31,0 0-1,0 0 0,7 0 0,-7 0 0,0 0-32,0 0 64,0 0-64,0 0 0,6 0 0,-6 0 0,0 0-32,0 0 32,0 0 0,0 0 0,7 0 0,-7 0 32,0 0-64,0 0 32,0 0 0,6 0 0,-6 0 32,0 0-32,0 0 0,0 0 0,0 0 32,0 0 0,0 0-32,0 0 0,0 0 0,0 0 0,7 6-64,-7-6 64,0 0 64,0 0-64,0 0 0,0 0 0,0 0 0,0 0-32,0 0 32,6 0 0,-6 0 0,0 0 0,0 0 0,0 0 0,0 0 0,0 0 0,0 0 0,0 0 0,0 0 0,7 0 32,-7 0-32,0 0 0,0 0 0,0 0 0,7 0 32,-7 0 0,0 0-32,0 0 32,0 0-32,0 0 0,0 0-64,0 0-545,0 0-2946,0 0-2691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80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 7 96,'0'-6'1473,"-7"6"33,7 0 31,0 0-159,0 0 159,0 0-160,0 0 225,0 0 288,0 0-225,0 0-448,0 0-864,0 0-353,7 0-224,-1 0 224,1 0 32,-1 6-32,1 1 0,6-1 32,0-6-32,0 7 0,-6-7 32,-1 7-32,8-7 32,-8 0-32,1 6 32,-1-6 0,1 0-32,-1 0 32,1 0 0,0 0-32,-1 0 0,-6 0 0,0 0 0,7 0-32,-7 0 32,6 7-32,1-7 32,-1 0 32,1 0-32,0 0 0,-7 6 0,6-6 0,-6 0 32,0 0-32,0 0-64,7 0-32,-7 0 64,0 0 32,0 7-32,6-7 32,-6 0 32,0 0-32,0 0 0,0 0 0,7 0 32,-7 0-32,0 0-32,0 0 32,0 0 0,6 0 0,-6 7 32,0-7-32,7 0 0,-7 0 0,7 0 32,-7 0-64,6 6 32,-6-6 0,7 0 0,-1 0 0,-6 0 0,7 0 32,-7 0-64,0 7 32,6-7 0,-6 0 0,7 0 0,-7 0 32,7 0-32,-1 0 32,-6 0-32,0 0 0,0 6 0,0-6 0,7 0 32,-7 0-32,0 0 0,6 0-32,1 0 32,-7 0 0,7 0 0,-7 0 0,6 0 0,-6 0 32,7 7-32,-7-7 0,0 0 0,0 0 0,0 0 0,0 0 0,6 0 32,-6 0-32,0 0 0,0 0-641,0 0-1377,0 0-1857,0 0-3556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81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7 1986,'0'0'1185,"0"0"-256,0 0 128,0 0-417,0 0-159,0 0-161,0 0 129,20-6 191,-20 6-287,0 0-1,0 0 32,0 0-127,0 0-161,0 0-96,0 0-32,0 0-32,6 0-33,-6 0 97,0 0 0,0 0 129,0 0 63,7 0 64,-7 0-128,0 0-96,7 0-32,-7 0 0,6 0 0,1 6 0,-1-6 32,1 0 0,-1 0 128,-6 0 129,7 0 31,-7 0-64,6 0-64,-6 0-96,0 0-96,0 0-32,0 0 32,0 0 0,0 0 0,0 0-32,0 0 32,0 0 0,7 0 0,-7 0 0,0 0 32,0 0 0,7 0 0,-7 0 1,0 0-33,0 0 64,0 0-64,0 0 32,0 0-32,0 0 0,0 7-32,6-7 0,-6 0 32,0 0 0,0 0 0,7 0 32,-7 0 0,0 0 0,0 0 32,0 0 0,0 0-64,6 0 0,-6 0-32,0 0 32,0 0 0,0 0 0,7 6 32,-7-6-32,0 0 0,0 0 0,0 0 0,6 0 0,-6 0 0,0 0 32,7 0 32,-7 0 96,7 7 96,-7-7-64,6 0-95,-6 0-33,0 0 32,7 0-64,-1 0-32,-6 0 0,0 0-32,0 0 32,0 0 0,7 0 0,-7 0 0,0 7 32,6-7 0,-6 0 0,0 0 0,7 0 0,-7 0-32,7 0 32,-7 0-32,0 0 32,0 0-32,6 0 0,-6 0 0,0 0 32,0 0 64,0 0 160,0 0 0,7 0-159,-7 0-97,0 0 0,6 0 0,-6 0 0,7 0 0,-7 0 0,0 0 0,6 0 32,-6 0-32,0 0 0,7 0 0,-7 0 64,0 0-64,0 0 0,7 0 0,-7 0-160,0 6-577,0-6-576,0 0-1058,0 7-1248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82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151 125 480,'0'0'1634,"0"0"-417,0 0-128,0 0 0,0 0-384,0 0-161,0 0-319,0-13-33,0 13 128,0-7 0,0 7-31,-6 0 63,6 0 321,0 0-65,0 0-223,0 0-65,0 0 64,0 0-224,0 0 193,0 0-33,0 0-64,0 0 65,0 0-1,0 0-192,0 0-96,0 0-32,-7 0 0,7 0 128,0 0-32,0 0-96,0 0 0,0 0-32,-6 7 32,6-7 0,0 6 32,0 1 0,0-7 64,0 6 0,-7-6 65,7 7-33,0-7-96,0 7-32,0-7-32,0 0 32,0 6 0,0-6 0,0 7 32,0-7-32,0 6 0,0-6 0,0 7-32,0-7 32,0 0 32,0 6-32,0-6 0,0 0 0,0 0 0,0 7 0,-7-7 0,7 0 32,0 6-32,0-6 0,0 7 0,0-7 0,-6 7-32,6-7 32,0 6-64,0 1-32,0-7 64,0 6 32,0-6-129,0 0-95,0 0 32,-7 7 192,7-7 0,0 0 0,0 0 0,-6 0-32,6 6-64,-7-6 96,7 0 0,0 0 0,0 0 0,0-6 0,0 6-96,0-13 32,0 6 0,0 1-128,0-1-33,0 0 193,7-6 0,-7 7-32,0-1-96,6 1 96,-6-1-160,0 1-97,7-1-31,-7 0 192,6 1-160,-6-1-97,0 7 33,0-6 288,0 6 96,0 0 32,0 0-32,0 0 0,0-7 0,0 7 0,0 0 0,0 0-32,7-6 32,-7 6 0,0 0 0,0 0 0,0 0-32,0-7 32,0 1-96,0 6-353,0-7 33,0 7-161,0 0 321,0 0 256,0 0 64,0 0-32,0 0 64,0 7-96,0-7 128,0 6-96,0-6-32,0 7 65,0-7 159,0 6-32,-7 1 64,7-1 0,0 1 1,-6-1-225,6-6-32,0 7 0,0 0 0,-7-7 0,7 6 0,0 1-32,0-1 32,0 1-32,-6-7 32,6 6 0,0-6-32,0 7-32,-7-7 64,7 6 0,0-6 0,0 7 0,-6-7 0,6 7 0,0-7-65,0 6 65,0-6-64,0 7 64,-7-1-32,7-6 32,0 7 0,0-1 0,0-6 0,0 0 0,0 7 32,-6-7 32,6 0 97,0 6-97,0-6 0,0 0 160,0 0-160,0 0-64,0 0 0,0 0 32,0 0 160,0-6 161,0 6-225,0-7-64,0 1-64,0-7-32,0 6 0,0 1-32,6-1-32,-6 0 96,0 1 0,0-1 0,7 1 32,-7-1-32,0 1 32,6-1-32,-6 1 0,7-1 0,-7 0 0,6 1 0,-6-1 0,0 7 0,0-6 0,0 6 0,0-7 0,0 7 0,0-6 32,7 6-32,-7-7 0,0 7-32,0 0 32,0-6 0,0 6 0,0 0 0,0 0 0,6 0 0,-6 0 0,0 0 0,0-7 32,0 7 0,0-7 0,7 1 0,-7 6 0,0 0-32,0 0 0,0 0 0,0 0-64,0 0 32,0 0-32,0 0 0,0 0 64,0-7 0,7 7 0,-7 0 0,0 0 0,0 0 0,0 0 0,0-6-97,0 6-127,0 0 0,0-7-256,6 7 351,-6 0-95,0-6 96,0 6 64,0 0 64,0-7 64,0 7-64,0 0-64,0-6 32,0-1-160,0 7-225,7 0 1,-7-7-32,0 7 31,0 0 33,0 0-1,0 0 33,0-6-224,0 6-65,0 0 257,0 0 384,0 0 64,0 0 192,0 0 224,0-7 33,0 7-225,0 0 0,0 0 1,0 0-193,0 0 128,0 0-160,0 0-64,0 0-64,0 0-32,0 0-256,0 0-129,0 0-31,0 0-33,0 0 193,0 0 96,0 0 31,0 0 129,0 0 96,0 7 0,0-7 128,0 6 97,0-6 223,0 7 289,0 0-1,0-1-223,0 1-161,-7-1-256,7 1-64,0-1-32,-6-6 0,6 7 0,0-1 0,0-6 32,0 7-32,-7 0 32,7-1 32,0 1-64,0-1 32,-7 1-32,7-1 0,0 1 0,-6-7 0,6 6 65,0-6 63,0 7 96,0-7-192,0 7 0,-7-1-32,7-6 0,0 7-192,-6-1 160,6 1-96,0-7 64,0 6 32,0 1-1,-7-7-191,7 6 32,0 1-96,0-7-97,-6 7 97,6-1 192,0 1 96,-7-7 0,7 6 64,0-6 64,0 7-96,0-7 96,0 6-64,-6-6-64,6 7 33,0-7 31,0 6-32,0-6 32,0 0-128,0 7 64,0-7 0,0 7 96,0-7 224,0 6 225,0-6 159,-7 7-63,7-7 63,0 6-63,0-6-160,0 7-65,-6-7-288,6 0-96,0 6 0,0-6-32,0 7 32,0-7-32,0 6 32,-7 1-32,7-7 192,0 6 97,0 1-33,0-7-32,-7 7 96,7-7-95,0 6 95,0 1 32,0-7-128,-6 6-31,6 1-33,0-1 32,-7-6-96,7 7-32,0-7 0,0 6-64,0 1 0,0-7 0,0 7 0,0-7 64,0 6-32,0 1 0,0-7 0,0 6 64,-6 1 321,6-7-353,0 6-64,0-6 0,0 0 0,0 0 0,0 0 0,0 0 32,0 0 96,0 0 64,0 0-96,0 0-32,0-6-64,0 6 0,0-13-96,0 13-128,0-13-353,0 6 1,0-6 95,6 6 161,-6 1-128,0-7 192,0 6 191,0 1 65,7-8-32,-7 8 32,0-1 0,6 1 0,-6-1 0,0 1-32,7 6-128,-7-7-96,0 7 64,0-6 64,0-1 32,7 1-65,-7-1 1,0 0 96,6 1 0,-6-1 64,0 7-32,0-6-32,0 6 32,7-7 0,-7 7 0,0 0 32,0 0 0,0 0 0,0 0 0,0-6-64,0 6 64,0 0-32,0 0 32,6 0 32,-6 0-32,0 0 0,0 0 0,0 0 64,0 0 32,0 0 64,0 0-32,0 0-128,0 0 0,0 0-32,0 0 32,0 0 0,0 0 64,0 6 32,0-6-63,0 7-33,-6-7 0,6 6 0,0 1 0,0-1 0,0-6 0,-7 7-129,7 0 65,0-1 0,0 1-96,0-1 32,-6 1 128,6-1 0,-7 1 0,7-1 0,0 1 0,-7-7-128,7 6 32,0 1-96,0 0-33,0-7 193,-6 6 32,6 1 32,0-1 64,0 1 33,0-7-1,0 6 96,0 1-32,-7-1-128,7-6 96,0 7 33,0 0 31,0-7-160,0 6 64,0-6 32,0 7 96,0-1 129,0-6 63,0 7-256,0-1-128,0-6-64,0 7 32,0-7-32,0 6 0,0 1 32,0-7 32,0 7 1,0-7-1,0 0 32,0 6-96,0-6 32,-6 7 32,6-7-64,0 6 0,0 1 0,0-7 0,0 6 0,0-6 32,0 7-64,0-7 32,0 6 0,0-6 0,-7 7 0,7-7 32,0 13-32,0-6 32,0-1-32,0 1 0,0-7 0,0 6-32,0-6 32,0 0 0,0 7 0,0-7 0,0 0 0,0 0 0,0 0 0,0 0 0,0 6 0,0-6-64,0 0 0,0 0-64,0 7-161,0-7-223,0 0 159,0 0-63,0 0 160,0 0-64,0-7 95,0 7-95,0-6-64,0 6 223,0-7-31,0 1 96,-6-1 32,6 7-32,0-6-96,0-1-96,0 1-353,0-1-544,0 0 96,0 1 769,0 6 127,0-7 1,0 1 160,0-1 32,0 7 0,0-6-32,0-1 32,0 1 0,0-1 0,0 0 64,0 7-64,0-6 0,0-1 0,0 1 0,0 6 0,0-7-32,0 7 32,0 0 0,0 0 0,0 0 128,0 0 225,0 0-33,6 0-320,-6 0-64,0 0-64,0 0 64,0 0 0,0 0 64,0 0 0,0 0 0,0 0 0,0 0 0,0 0 96,0 0 32,0 0-64,0 0 0,0 7 0,0-7 32,0 0-96,0 6 0,0-6 0,0 0 0,0 7 0,0-7 0,0 6-192,0-6 96,0 7 96,0 0 0,0-7 0,-6 6 32,6 1 32,0-1 32,0 1-96,0-7 0,-7 6 96,7 1 0,0-7 0,0 6 32,0-6 513,0 7-64,0-7-65,0 0-64,0 0-255,0 7-97,0-7-96,0 6 32,0-6 0,0 7 64,0-7 128,0 0 64,0 6-63,0-6-1,0 0-64,0 0-64,0 0-32,0 0-64,0 7 32,0-7 96,0 0-32,0 0 32,0 0 1,0 6 31,0-6-32,0 0-96,0 7 0,0-7-32,0 0 0,0 6 0,0-6 32,0 0 32,0 0-32,0 0 96,0 7-32,0-7-32,0 0-64,0 0 32,0 0 0,0 0 0,0 7 64,0-7 1,0 0-33,0 0 64,0 6 0,0-6 64,0 7-32,0-7-128,7 0-32,-7 6 32,0-6-32,0 7 0,6-7 0,-6 0-32,0 6 32,7-6-32,-7 0-32,0 0 0,0 7 64,0-7 0,0 0 0,0 0 96,0 0 0,0 0 96,0 0-31,0 0 63,0-7-32,0 7-32,-7-6 0,7 6-128,0-7-32,0 1 32,0-1-32,0 1-64,-6-1 32,6 0 0,0 1-192,-7-1 96,7 1 96,0-1-64,0 1 64,-6-1 0,6 7 0,0-6-64,0-1 0,0 0-97,0 1-95,0-1 32,0 1 0,0-1 159,0 7-95,0-6-32,0 6 0,0-7 128,0 7 32,0-6 32,0 6-32,6-7 64,-6 0-96,0 7-129,0 0-31,7-6-160,-7 6-1,0 0 97,0 0 192,6 0 64,-6 0 32,0 0 0,0-7 32,0 7-32,0 0-321,0 0 289,0 0 64,0 0 32,0 0-32,0 0 0,0 0-64,0 0 0,0 0 0,0 0 0,0 0 32,0 0 32,0 0 0,0 0 0,0 0-96,0 0 0,0 0 32,0 0 64,0 0 0,0 0 64,0 0 32,0 0 0,0 0 0,0 0 32,0 0 32,0 7-95,0-7-65,0 6 0,-6 1 64,6-7 0,0 7-32,0-7 160,-7 6 128,7-6 0,0 0 129,0 7-161,0-7 32,0 6-31,0-6-161,0 7 32,0-1 0,0 1-32,0-1-64,0 1-32,0 0 96,0-7-31,0 6-1,0-6-32,0 7 0,0-7 64,0 6 128,0 1-64,0-7-64,0 6-63,7-6-33,-7 7 0,0-7-32,6 6 32,-6-6-32,0 0 64,0 0-32,0 7-32,7-7 96,-7 7-32,0-7-32,0 6-32,0-6 0,0 0 0,0 7 0,0-7 32,0 0 0,0 0 32,0 0 96,0 0 641,0 0-193,0-7-608,0 1 0,0-1-64,0 0-96,-7-6 64,7 0 64,0 0-64,0 7-192,0-8-97,0 1-63,0 7-64,0-7 159,0 0-63,-6-1-97,6 8 225,0-1 128,0 1-96,0-1 160,0 1 96,0-1 0,0 1 0,6-1 32,-6 0-32,7 1 0,-7 6 0,6-7 0,-6 7 0,0 0-32,0 0-161,7 0-95,-7 0 256,0 0 32,6 0 0,-6 7 0,0-7-64,0 0-545,0 6-1441,0-6-3170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83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59 137 2306,'0'0'1954,"0"0"-224,0 0 127,0 0-63,0 0-353,0 0-800,0 0-160,-7 0 159,7-6-63,0-1-161,0 1-384,0-1-32,0 1 0,0-7-128,7 6-673,0 1 321,-7 6 448,6-7-192,-6 7-33,7 0-63,-1 0 128,-6 7 128,7-1 32,-7 1 32,6-1 0,-6 1 0,0-1 96,0 1 128,0-7 0,0 6-32,0 1 193,-6-7 127,6 6-63,-7-6-1,7 0 385,0 0-257,-6 0-159,6 0 31,0 0-320,0 0-64,-7 0-64,7-6-32,0-1 32,0-6-32,0 7-160,0-1-352,0 1 63,0-1 225,7 1-64,-7 6 31,6 0 129,1 0-32,-7 0-128,6 0 128,-6 6 192,7 1 0,-7-1 64,0-6 96,6 13 192,-6-6 65,0-1-97,0 1 32,0-1-32,0 1-127,0 0 223,0-7 129,0 0 95,0 0-31,0 0-193,-6 0-128,6-7-288,-7 0-160,7 1-192,-6-7-32,6 6-33,0-6-95,0 7 127,0-1 33,6 7 224,1-6 64,-1 6 0,-6 0 32,7 0 0,0 0 32,-7 6 64,6 1 0,-6-1 192,0 1 160,0 6-127,0-13 159,0 6-63,0 1 31,0-1-32,-6 1 161,-1-7-1,0 0 193,-6 0-289,7 0-159,-1 0-97,1 0-192,6 0-32,-7-7-288,7 1-385,0-1-96,0 1 289,0 6 159,0-7 97,0 1 0,0 6 32,7-7-33,-7 7 97,6 0 0,1 0-160,-7 0 64,6 0 223,-6 7 33,7-1 33,-7 1 31,0-1 96,0-6 192,0 7-160,0-1 129,-7 1 159,7 0-96,-6-7-159,6 6 351,-7-6-256,7 0-63,-6 0-97,6 0-96,-7 0-64,7-6-128,-6-1-225,6 0-63,0 1-96,0-1 31,0 1 225,0-1 32,0 7 96,0-6 63,6 6 1,-6 0-128,7 0 128,-1 0 0,-6 0 0,7 0 32,-7 6 32,0-6 0,6 7 64,-6-1 64,0-6 128,0 7 65,0-1 31,0-6-96,-6 7 65,-1 0-33,1-7 0,-1 0-96,1 0 1,-1 0-33,7 0-32,-7 0-128,7 0-128,-6-7 0,6 7-193,0-7-159,0 1 95,0 6-127,0-7 192,0 1 127,0 6 1,0-7-64,0 7 224,6 0-128,-6 0 160,7 0-96,0 0-32,-7 0 96,6 7 0,-6-7 64,7 6-32,-7 1 96,0-7 128,0 6 64,0-6-32,0 7 33,-7-7 255,7 7-191,-6-7-129,-1 0 64,0 0-160,7 0 0,0 0-32,0 0-32,0 0-64,-6 0-64,6-7-64,0 0 96,0 7 0,-7-6-32,7 6-64,0-7-32,0 7-32,0 0-33,0 0 97,0 0 0,0 0-64,7 0 64,-7 0 32,6 0 32,-6 7 64,0-7 0,7 6 96,-7 1-96,0-7 64,0 0 32,0 7 0,0-7 192,0 0 161,0 0-97,0 0-128,0 0-64,-7 0-95,1 0-1,-1 0 0,7 0-64,0 0-32,0 0-161,0-7-95,0 7 32,0-7 64,0 1-161,0 6 129,0-7 224,0 7-64,0 0 32,0 0-32,0 0-128,7 0 32,-1 0-97,-6 0 33,7 0 160,-7 7 64,7-7 32,-7 6 0,0 1 96,0-7 65,0 7 95,0-7-128,0 0-64,-7 0 64,0 0 32,1 0 65,-1 0-33,1 0-32,6 0-192,-7 0-64,7 0-288,0 0-225,0-7 193,0 7 224,0 0 96,0-7-1,0 7 1,0 0 0,0-6 32,0 6-96,0 0 32,0 0-32,7 0-256,-7 0 95,6 6 161,-6-6 96,0 7 32,0-7 0,7 7 64,-7-7 193,0 6 159,0-6-128,0 0-32,0 0 257,-7 7-65,1-7-255,-1 0 31,7 0-128,0 0-96,0-7-96,-6 7-385,6-6 33,0-1 31,0 0 257,0 7-96,0-6 96,0 6-96,0 0 128,0 0-33,0-7 33,0 7 32,0 0-32,0 0 64,0 0-160,0 0-32,6 0 63,-6 0 193,7 0 0,-7 0 96,6 7-31,-6-7 31,0 6 64,0-6 0,0 7 320,0-7 33,0 0-1,0 0-63,0 7 31,0-7-159,-6 0 63,-1 0-64,-6 0 0,7 0-223,-1-7-97,7 7-32,0-7-257,0 1-319,0-1 95,0 7 97,0-6-225,7 6 97,-1 0 287,1 0 33,-7 0 128,6 0 0,1 0 32,-1 0 64,-6 0 0,7 0 0,-7 6 32,6 1 160,-6-7 129,0 6-1,0 1-96,0-7-32,0 7-128,0-7 96,0 0-96,0 6-64,-6-6 0,6 0 0,0 7 33,0-7 127,0 0 192,0 0-256,-7 0 32,7 0-128,0 0-32,0 0-320,0-7-225,0 7 353,0 0 64,0 0-32,0 0 32,7 0-161,-1 0-95,1 0 160,0 0 31,-1 0 97,1 7 96,-7-7-32,0 6 64,0 1 64,0-7 96,0 6 1,0-6-97,0 7 64,0-7 96,0 0 32,-7 6-32,1-6 129,-1 0-33,7 0 0,-7 0-31,7 0-289,0-6-257,0 6-95,0-7 160,0 7 96,0 0-32,0 0 32,7 0-33,-7 0 1,7 0 0,-1 0-128,-6 0 64,7 0 96,-1 0-96,-6 0-1,0 0 65,0 0 96,0 0 32,0 0 32,0 0 224,0 7 1,0-7-33,0 6 352,-6-6 1,-1 0-32,1 0 63,-1 0-256,7 0 1,0 0-193,-7 0-160,7 0-160,0-6 32,0 6-32,0-7 31,0 7-95,0-6-224,0 6 127,0-7 129,0 7 64,0 0 32,0 0-32,0 0 0,0 0-64,0 0-97,0 0 33,0 0 64,0 0 32,0 0 128,0 0 32,0 0 0,0 0 0,0 0 32,0 0 128,0 0 224,0 0-288,-6 0-96,-1 0 32,7 0 0,-6 0-32,6 0 32,-7 0-32,7 0-32,0 0 32,0 0-32,0 0-96,0 0 64,0 0 64,0 0 0,0 0 0,0 0 64,0 0-64,0 0 32,0 0-32,0 0-32,0 0-96,0 0-32,0 0-32,0 0 128,0 0 64,0 0 0,7 7 0,-1-7 0,1 0 0,-7 6 0,6-6 0,1 0 0,0 0 0,-7 7 0,6-7 0,1 0 0,-1 6 0,-6-6 0,7 0 0,-1 0 0,1 0 0,-7 0 0,6 0-32,1 0 32,0 0 0,-7 0-32,6 0 32,-6 0 32,7 0-32,-7 0 0,0 0 32,6 0-32,-6 0 32,7-6 0,-7 6-32,0 0 0,6 0 0,-6 0 0,7 0 0,-7 0 0,0 0 0,0 0 0,6 0 0,-6-7 0,0 7 32,7 0-32,-7 0 0,0 0 0,7 0 0,-7 0 0,6 0 0,-6-6 0,0 6 0,7 0 32,-7 0 64,0-7 64,0 7-32,0-6-128,6 6 0,-6 0-32,0-7 32,7 7 32,-7 0-32,0 0 0,0-6 32,0 6 0,0-7 0,0 7-32,0-7 0,0 7 0,0-6 32,0 6 32,0-7 1,0 7-65,0-6 0,0-1-33,0 7-31,0-6 64,0 6 0,6-7 0,-6 1 0,0-7 32,7 6-32,-1-6 225,1 6 159,0 1-128,-1-7-160,1 6-64,-1 7-32,-6-6 0,7-1 0,-1 7 0,-6 0 0,7-6-32,-7 6 32,0 0 32,0 0-32,6 0 0,-6-7 32,7 7-64,-7 0 32,0 0 0,7 0-32,-7 0 0,0 0 0,0 0 32,0 0 0,0 0 128,0 13 97,0-6-1,0-1-192,-7 7-32,7 0 32,-7 0-32,1 1 0,-1-1 0,7 0 0,-6-7 0,6 7 32,-7-6-32,7 6 0,0-6 96,0-1 256,0-6 33,0 7-65,0-7-224,0 6-96,0-6 0,0 7 32,0-7-32,0 0-32,0 0 0,0 0 0,0 0-160,0 0 0,0-7 192,7-6 64,-7 7-32,6-14 0,1 7-32,-1 0 32,1 0-32,0 0 32,-1-1-32,1 8 0,-7-1 0,6 7-32,-6-6 32,7-1 0,-7 1 0,6-1 32,-6 7-32,0 0-32,0 0 0,0 0-96,0 0 96,0 7 0,0-1 32,0 1 64,0 6 0,0 0-32,0 0 32,0 0 96,-6 0-64,6 0-96,-7-6 160,7 6 0,0-13-160,0 7 0,0-7 32,0 0-32,0 0 193,0-7 63,0-6-224,7-7-32,-1 1-32,8-1-160,-8 0-193,1 1 1,-1 6 128,1 6 160,-1 1 0,1 6 63,-7 0 1,0 0-96,0 0-64,0 13 192,0 0 288,0 6 33,0-6-1,-7 7 0,1-7 97,6-6-97,0-1-32,0 1 193,0-1-161,0-6-128,0 7-96,0-7-32,0 0-32,0 0 0,0 0 65,0 0-97,0-7-129,0-6-191,0 0-128,0 0 31,6 0 33,1 0 192,-1 6 128,-6 7 64,0-6-32,0 6-64,0 0 32,0 6 64,0 7 96,0 1 128,0-1-96,0 6 64,0-6 0,0 0 385,0 1 31,0-8-415,0 1-33,0-7-32,0 0-64,0 0 0,0 0 0,0 0 128,0-13 0,7-1-192,0-5-128,-7 6-384,6-7 127,1 14-31,-1-8 96,1 8 160,-7 6 64,0 0-97,0 0-31,0 6 224,0 8 0,0 5 128,0 1 32,0-1 129,0-5 159,0 5 33,0-6-225,0-6 32,0-1-64,0-6-128,0 0-64,0 0 32,0 0 161,0-13 127,6 0-320,-6 0-32,7-7-544,-1 1-1,1 6 129,0 0-65,-7 6-31,6 1 223,-6 6 161,0 0-64,7 0-64,-7 6 256,0 7 160,0 0 288,0 0-31,0 0 223,0 1-31,0-8-32,0-6-65,0 0-64,0 0-95,0 0 31,0 0 65,0-6-289,0-1-160,0-6-160,0 6 31,6 1-95,1-1-128,-7 7 128,0-6 64,6 6-33,-6 0-63,0 0 128,0 0-256,0 0-481,0 0-1826,0 0-4291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84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367 7 1698,'-6'0'2050,"6"0"224,0-6 64,0 6-128,0 0-576,0 0-1,0 0-320,0 0-224,0 0-192,0 0-192,0 0-161,0 0 225,0 0 160,0 0-288,0 0-353,0 13 128,0 0 65,6-6-193,-6 6-64,7-7-192,-7 1-32,0-7 0,0 7 0,0-7 0,0 0 0,0 0-96,0-7-128,0 0-224,0 1-417,0-1 160,0 1-64,0-1-96,0 0 1,6 1 223,-6 6 353,0-7 64,0 7 95,0 0 97,0 0 32,0 0 129,0 0 127,0 0-32,0 7 385,0-1 31,0-6-127,0 0 31,7 7-31,-7-7 63,0 0-191,0 0-129,0 0-128,0 7-128,0-7 0,0 6 0,0-6 0,0 0 0,0 0 0,0 0 0,0 0 0,0 7 0,0-7-32,0 0 0,6 6 32,-6-6 0,0 0 0,0 7 32,7-7-32,-7 0 0,0 0-64,0 0 64,0 0-64,0 0-64,0 0 32,0 0-65,0 0-127,6 0 0,-6 0 192,0 0 96,0 7 0,7-7 0,-7 0 0,0 0-32,0 0 64,7 0-64,-7 0 32,0 0 0,6 0-32,-6 0 32,0 0 0,0 0 0,7 0 0,-7 0-32,0 0 32,0 0 0,6 0 0,-6 0 0,0 0 32,7 0-32,-7 0-32,6 0 32,-6 0 0,7 0 0,-7 0 32,0 0-32,6 0 0,-6 0 0,0 0 0,0 0 0,0 0 0,0 0 0,7 0 0,-7 0 32,0 0-32,0 0 0,0 0-32,0 0 32,0 0 32,0 0-32,7 0 0,-7 0 0,0 0 0,0 0 0,0 0 0,0 0 32,0 0 64,0 0 32,0 0-32,0 6-64,0-6-32,6 0 64,-6 0-64,0 0 32,0 7-32,7-7 0,-7 0 0,0 0 32,0 0 0,6 0 32,-6 0-64,0 6 32,7-6-32,-7 0 0,6 0 0,-6 0-32,0 0 64,7 0-32,-7 0 0,6 0 0,-6 7 0,7-7 0,-7 0 0,6 0 0,-6 0 0,0 0 0,7 0 0,-7 0 0,0 0 0,0 0 0,0 0 32,7 0-32,-7 0 0,0 0 0,0 0 0,0 0 0,0 0 32,0 0-32,6 0-32,-6 0 32,0 0 0,0 0 0,0 0 0,7 0 0,-7 0 0,0 0 0,0 0 0,0 0 0,0 0 0,0 0 0,0 0-32,0 0 32,0 0 0,6 0 0,-6 0-32,0 0 32,0 0 0,0 0 0,0 0 32,0 0-32,7 0-32,-7 0 32,0 0 0,0 0 0,0 0 32,6 0-32,-6 0 0,0 0-32,0 0 32,0 0 0,7 0 0,-7 0 0,0 7 0,0-7 0,6 0 0,-6 0-32,0 0 32,0 0-32,0 0 32,0 0 0,7 0 0,-7 0 0,0 0 0,0 0 32,7 0 0,-7 0-64,0 0 32,0 0-32,0 0 32,0 0 0,0 0 0,0 0-32,0 0 64,0 0-32,0 0 0,0 0 0,0 0 0,0 0 0,0 0 32,0 0 0,0 0 64,0 0 33,0 0-65,0 0 0,0 0-64,0 0 32,0-7-32,0 7 64,-7-7-32,0 1 32,7 6 0,-6-7 32,6 7-64,-7 0-32,1-6-32,6 6 32,-7 0 64,7 0-64,-6 0-32,6 0 32,-7-7 32,7 7 0,-6 0-32,6 0 0,-7 0 0,7 0-32,-7 0-32,7 0-32,-6 0 64,6 0-64,-7 0-160,7 0-193,-6 0 257,6 0 96,-7 0 64,7 0 32,-6 0 0,6 0 0,-7 0 0,1 0 64,6 0-32,-7 0 64,7 0-64,-6 0-32,6 0 0,-7 0 0,7 0-32,-7 0 32,7 0-96,0 0-32,-6 0 96,6 0 32,-7 0 0,7 0 0,-6 0 32,6 0-32,-7 0 0,7 0-32,0 0 32,-6 0 0,6 0 0,0 0-32,0 0 0,0 0 32,0 0 0,-7 0 0,7 0-32,0 0-32,0 0-32,0 0-1,-6 0 33,6 0 32,0 0 32,0 0-32,0 0 64,-7 0-64,7 0 32,0 0 0,0 0-32,0 0 32,0 0 0,0 7 32,0-7-32,-7 0 32,7 0-32,0 0-32,0 0 0,0 0-128,0 0 32,0 0-96,0 0 128,7 0 32,0 6-64,-1-6-1,1 0 33,-1 0 32,-6 0 0,7 7-32,-7-7 0,6 0 0,-6 0 32,0 0 32,7 0-64,-7 0 64,6 6 0,-6-6 32,0 0-64,7 0 64,-7 0 0,0 0 0,7 0 0,-7 0 0,0 0 32,0 0 0,6 0 160,-6 0 0,0 0-32,0 0-32,0 0-128,0 0-32,0 0 0,0 0 32,0 0 0,0 0 0,0 0 0,0 0 32,0 0 0,0 0 0,0 0 32,0 0 65,0 0 383,0 0-64,0 0-255,-6 0 63,6 0-96,-14 0 64,8 0-64,-1 0-128,1 0-32,-1 0 32,1 0 32,6-6-64,-7 6 0,1 0 0,6 0 0,-7 0 33,7 0-33,-7 0-33,7 0 33,0 0 0,0-7 0,-6 7 0,6 0 0,0 0 0,0 0 0,0 0-96,0 0 96,-7 0 0,7 0 0,0-6 0,0 6 0,-6 0 0,6 0 0,0 0 0,0 0 0,-7 0 0,7 0 0,0 0 0,0 0 0,-6-7 0,6 7 32,-7 0-32,7 0 0,0 0 0,-6 0 0,6 0 0,0 0 0,0 0 0,-7 0 0,7 0 0,-7 0 0,7 0 64,-6 0-64,6 0 0,0 0 0,-7-7 0,7 7 0,0 0-64,-6 0 32,6 0 0,0 0-32,0 0-32,0 0 64,0 0 32,-7 0 32,7 0-32,0 0 0,-6 0 0,6 0 0,-7 0 0,7 0-32,0 0 32,0 0 32,-6 0-32,6 0 0,0 0-32,-7 0 32,7 0 0,0 0 0,0 0 0,-7 0 0,7 0 32,0 0-32,-6 0 0,6 0 0,0 0 0,-7 0 0,7 0 0,0 0-32,-6 0 64,6 0-32,0 0 0,0 0 32,-7 0-32,7 0 0,-6 0 0,6 0 0,-7 0 0,7 0 0,-6 0 32,6 0-32,0-6 0,0 6 32,0 0-32,-7 0 0,7 0 0,-7 0 0,7 0 0,0 0 0,-6 0 0,6 0 0,0 0 0,-7 0 0,7 0 0,0 0 0,-6 0 0,6 0 0,0 0 0,-7 0 0,7 0 0,0 0-32,-6 0 32,6 0 0,0 0 0,-7 0 0,7 0 0,0 0 0,0 0 0,-6 0 0,6 0 0,-7 0 32,7 0-32,-6 0 32,6 0-32,-7 0 32,7 0-32,0 0 0,-7 0 0,7 0 0,-6 0 32,6 0-32,-7 0 32,1 0 65,6 0-97,0 0 32,-7 0 0,7 0 0,0 0-32,-6 0 0,6 0 0,0 0 0,-7 0 0,1 0 32,6-7-32,0 7 32,-7 0-32,7 0 0,-7 0 0,7 0 32,0 0-32,0 0 0,-6 0-32,6 0 32,-7 0 0,7 0-32,0 0 32,-6 0 32,6 0-32,0 0 0,-7 0 0,7 0 0,-6 0-32,6 0 32,-7 0 0,7 0 0,-6 0 32,6 0-32,0 0 0,-7 0 0,7 0 0,0 0 32,0 0-32,-7 0 0,7 0-32,-6 0 32,6 0 32,-7 0-32,7 0 0,0 0 0,0 0 0,0 0 0,-6 0 0,6 0 0,0 0-32,-7 0 32,7 0 0,0 0 0,-6 0-32,6 0 32,0 0 0,0 0 0,0 0 32,0 0-32,-7 0 0,7 0 0,0 0 0,0 0 0,0 0 0,0 0-32,0 0-32,0 0-129,0 0 1,0 7 160,7-7 32,-1 0 0,-6 0 0,7 0 0,-1 0 32,-6 0-32,7 6 0,-1-6 0,1 0 0,-7 0 0,7 0 0,-7 0 0,6 7 0,1-7 0,-1 0 0,-6 0 0,7 0 0,-1 0 0,-6 0 0,7 0 0,-1 0 0,-6 0 0,7 0 0,-7 0 0,7 0 0,-7 0 0,6 0 0,-6 0 32,7 0-32,-1 0 0,-6 0 0,7 0 0,-7 0 0,6 0 0,-6 0 0,0 0 0,7 0 0,-7 0 0,6 0 0,-6 0 0,7 0 0,-7 0-32,7 0 32,-7 0 0,6 0 0,-6 0 0,7 0 0,-7 0-32,0 0 0,0 0 0,0 0 0,6 0 32,-6 0 0,0 0 0,0 0 0,7 0 0,-7 0-32,0 0 64,0 0-32,6 0 0,-6 0 0,0 0 0,7 0 0,-7 0 0,0 0 0,6 0 0,-6 0 0,7 7-32,-7-7 64,6 0-32,-6 0 0,0 0 0,7 0 0,-7 0 0,7 0 0,-7 0 0,6 0 0,-6 0 0,0 0-32,7 6 32,-7-6 0,0 0 0,6 0 0,-6 0 0,7 0 0,-1 0 0,-6 0 0,0 0 0,7 0 0,-7 0 0,0 0 0,0 0 0,0 0 0,0 0 0,6 0 0,-6 0 32,7 0-32,-7 0 0,7 0 0,-7 0 0,6 0 0,-6 0 0,0 0 0,0 0 0,0 0 0,0 0 0,7 0 0,-7 0 0,0 0 0,6 0 0,-6 0 0,7 0-32,-7 0 32,6 0 32,-6 0-32,0 0 0,0 0 0,7 0 0,-7 0 0,0 0 0,6 0 0,1 0 0,0 0 0,-7 0 0,6 0 0,-6 0 0,7 0 0,-7 7 0,6-7 0,-6 0 0,7 0-32,-7 0 32,6 0 0,1 0 32,-1 0-32,1 6 0,-7-6 0,7 0 0,-7 0 0,0 0 0,6 0-32,-6 0-673,0 0-544,7 0-1153,-7 0-1250,0 0-1889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85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20 6 1217,'-6'0'1313,"6"0"-160,0 0 545,-7 0-385,7 0-256,0-6-192,-6 6 480,6 0-159,0 0-194,0 0 162,0 0 223,0 0-256,0 0-416,0 0-289,0 0-224,0 0-96,0 0 0,6 0 449,-6 0-161,7 6-31,-1-6 159,1 7-160,-7-7-159,6 0-65,1 6 0,-7-6-32,7 0 0,-1 0-64,-6 0 64,7 0-64,-1 0 32,1 0 0,-7 0 96,0 0-31,6 0-1,-6 0-64,7 0 0,-7 0-64,7 0 32,-1 0-32,-6 0 0,0 0 0,0 0 32,0 0-32,7 0 0,-7 0 32,0 0 32,0 0-64,6 0 0,-6 0 0,0 0-32,7 0 32,-7 0-32,0 0 32,0 0 0,6 0 0,-6 0 0,0 0 0,7 0 0,-7 0 0,0 0 0,0 0 0,0 0 0,0 0 0,0 0 0,6 0 0,-6 0 0,7 0 0,-7 0 0,7 0 0,-1 0 0,-6 0 0,7 0 0,-1 0 0,-6 0 32,7 0-32,-7 0 0,6 0 0,-6 0 0,7 0 0,0-6 32,-1 6-32,-6 0 0,7 0 0,-1 0 0,-6 0-32,13 0 32,-6 0 0,-1 0 0,1 0 0,0 0 0,-7-7 0,6 7 0,-6 0-32,0 0 32,7 0 0,-7 0 0,0 0-32,6 0 0,-6 0-96,7 0 32,-7 0 0,6 0 63,-6 0 33,0 0 0,0 0-64,7 0 64,-7 0-32,0 0 32,0 0 0,7 0 0,-1 0 0,-6 0 0,7 0 0,-7 0 0,0 0 0,0 0 0,6 0-32,-6 0 32,7 0 0,-7 0 0,0 0 0,6 0 0,-6 7 0,7-7 0,-7 0 0,0 0 0,0 0 0,0 0 0,6 0 0,-6 0 0,0 0 0,0 0 0,7 6 0,-7-6 0,0 0 32,0 0-32,0 0 0,0 0 0,0 0 0,0 0-32,7 0 64,-7 0-32,0 0 0,0 0 0,6 7 0,-6-7 0,0 0 0,0 0 0,0 0 0,0 0 0,0 0 0,0 0 0,0 0 0,0 0 0,7 0 0,-7 0 0,0 0 0,0 0 0,0 0 0,0 0 0,0 0 0,0 0 0,0 0 0,0 0 0,0 0-128,0 6-64,0-6 128,0 0-32,0 0 96,0 0 64,-7 0 0,1 0 64,-1 0 32,0 0-64,1 0 65,6 0-97,-7 0 0,1 0-64,-1 0 0,7 0 0,-6 0 0,-1 0-32,7 0 0,-6 0 0,6 0 32,0 0-96,-7 0 96,7 0-97,0 0 65,0 0 32,0 0-32,0 0-64,0 0 64,0 0-128,0 0 64,0 0 32,0 0 64,7 0 0,-1 0 0,1 0 64,-1 0-64,1 0 32,-1 0-32,-6 0 0,7 0 32,-1 0 0,1 0-32,-7 0 32,7 0-32,-1 0 32,1 0 0,-7 0-32,6 7 0,-6-7 64,0 0 32,7 0-64,-7 0 0,6 0-32,-6 0 96,7 0 33,-7 0-33,7 0 32,-7 0-32,0 0-64,6 0 32,-6 0-64,0 0 0,0 0 32,0 0-32,0 0 0,0 0 0,7 0 32,-7 0 0,0 0 96,0 0-64,0 0 0,0 0 32,0 0 33,0 0 31,0 0-32,0 0 64,0 0 64,0 0 225,0 0-33,0 0-64,0 0-319,-7 0-33,1 0 0,-1 0-32,0 0 0,1 0 0,-1 0 0,1 0 0,6 0 0,-7 0 32,1 0-32,-1 0 0,0 0 0,1 0 0,6 0 0,-7 0 0,7 0-32,0 0 0,0 0-65,0 0-159,0 0 96,0 0 96,-6 0 32,6 0 32,0 0-128,0 0 96,0 0-128,0 0-65,0 0-31,0 0 96,0 0 64,0 0 96,0 0 0,0 0-64,0 0 64,0 0 0,0 0 64,0 0-64,0 0 0,0 0 0,0 0 0,0 0 0,6 0 0,-6 0 0,0 0 0,0 0 0,0 0 0,0 0-865,0 0-448,0 0-1025,0 0-897,0 0-1153,0 0-2083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86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 0 929,'0'0'1954,"0"0"-321,0 0-159,0 0-770,0 0-223,0 0-65,0 0-128,-7 0 193,7 0 224,0 0 191,0 0-95,0 0-32,0 0-96,0 0 159,0 0-31,0 0 0,0 0-353,7 0-95,-7 7-193,6-7 0,-6 0-32,7 7 288,-7-7-63,7 0 31,-7 6 0,6-6-95,-6 0-1,7 0-96,-7 0-96,6 0 32,1 0-31,-1 0-1,-6 7 64,7-7-32,-7 0 32,6 0 32,-6 0 32,0 0-95,7 0-33,-7 0 96,7 0-128,-7 0-64,0 0 32,0 0 0,0 0-32,0 0 0,6 0 0,-6 0 64,7 0-64,-7 0 0,6 0 0,-6 0 0,0 6 0,7-6 32,-7 0-32,0 0 64,0 0-64,6 0 32,-6 0-32,0 0 0,0 0 32,0 0-32,0 0 32,7 0 32,-7 7 32,0-7-32,0 0-32,0 0 65,0 0-97,7 0 0,-7 0 32,0 6 0,0-6 0,0 0 0,6 0 32,-6 7 0,0-7-32,0 0 0,7 0 32,-7 6 0,0-6-64,6 0 64,-6 0-32,0 0-32,7 7 32,-7-7-32,6 0 32,-6 0 32,7 6 256,-7-6-159,6 0-97,-6 0 0,0 0 0,7 0-32,-7 7 32,0-7-32,7 0 0,-7 0-32,0 0 64,6 0-64,-6 0 0,0 0 0,0 0 0,0 0 32,7 0-32,-7 0 0,6 0 32,-6 0-32,0 6 0,0-6 0,7 0 0,-7 0 0,0 0 32,0 0-32,0 0 0,6 0 0,-6 0 0,0 0 0,0 0 0,0 0 32,0 0-32,0 7 0,0-7 0,0 0 0,0 0 0,7 0 0,-7 0 32,0 0 32,0 7-32,6-7 0,-6 0 0,0 0-32,0 0 0,7 0 32,-7 0 0,0 6 64,0-6-96,0 0 32,7 0-32,-7 0 33,0 0-33,6 0 32,-6 0-32,0 0 32,0 7-32,0-7 0,7 0 0,-7 0 96,6 0-32,-6 0-32,0 0 0,7 0 32,-7 0-64,0 0 0,0 0 32,0 0-32,0 0 0,0 0 0,0 0 0,0 6 0,6-6 0,-6 0 0,0 0 0,0 0 0,0 0 0,0 0 0,7 0 0,-7 0 0,0 0 0,0 0 32,0 0-32,6 7-32,-6-7 32,0 0 64,0 0 0,7 0-32,-7 0 32,7 6-64,-7-6 0,0 0 0,0 0 32,0 0 0,6 0-32,-6 0 0,0 0 0,0 7 0,7-7 0,-7 0 32,0 0 32,0 0 0,6 0 0,-6 6-32,0-6-32,7 0 32,-7 0-32,0 0 0,0 0 32,6 0-32,-6 0 0,0 7 32,0-7-32,7 0 33,-7 0-1,0 0 0,0 0-32,0 0 64,6 0 0,-6 6-32,7-6 0,-7 0 32,7 0-32,-7 0-32,6 0 32,-6 7-32,0-7-32,0 0 32,7 0 32,-7 0-32,0 0 0,6 0 0,-6 0 0,0 6 0,7-6 0,-7 0 0,0 0 0,0 0 0,0 0 0,6 0 0,-6 0 0,0 0 0,7 7 0,-7-7 32,6 0-64,1 7 64,-7-7-32,7 0 0,-1 0 0,-6 6 0,0-6 0,7 0 0,-7 0 0,6 7 0,-6-7 0,7 0 0,-7 0 0,6 6-32,-6-6 32,0 0 0,0 0 0,7 0 0,-7 7 0,0-7 32,7 0-32,-7 0 0,6 0 0,-6 6 0,0-6 0,7 0 0,-7 0 0,6 7 0,-6-7 32,0 0-32,0 0-32,0 0 32,7 0 32,-7 0-32,0 0 0,0 0 0,6 6 0,-6-6 64,0 0-64,7 0 0,-7 0 0,0 7 0,6-7 0,-6 0 0,0 0 32,0 0 64,7 6-96,-7-6 64,0 0-64,0 0 64,0 0 0,0 0-32,0 0-32,7 0 32,-7 0-32,0 0 32,0 0-32,6 0 32,-6 0 0,0 0-32,0 7 0,7-7 32,-7 0-32,0 0 0,0 0 33,0 0-1,6 0-32,-6 0 0,0 0 0,0 0 0,0 0 0,0 0 0,0 0 32,0 0-32,7 0 0,-7 0 32,0 0-32,0 0 0,0 0 32,0 0-32,0 0 0,0 0 0,0 0 32,0 0-32,0 0-32,0 0 32,0 0 0,6 0 0,-6 0 0,0 0 0,0 0 32,0 6-32,0-6 0,0 0 0,0 0 0,0 0 0,0 0 0,0 0 0,0 0 0,0 0 0,0 0 32,0 0-32,7 0 0,-7 0-32,0 0 32,0 0 0,0 7 0,0-7 32,0 0-32,0 0 0,0 0 32,6 0-64,-6 0 32,0 0 0,0 0 0,0 0 32,0 0-32,0 0 0,0 0 32,0 0-64,0 0 32,0 0 0,0 0 0,0 0-32,0 0 32,0 0 0,0 0 0,0 0 32,7 0-32,-7 0-32,0 0 32,0 7 0,7-7 0,-7 0 0,0 0 0,6 0 0,-6 0 0,0 0 0,0 0 0,0 0 0,0 0 0,7 0 0,-7 0 0,0 0 0,0 0 0,0 0-32,6 0 32,-6 0 0,0 0 0,0 0 0,0 0-32,0 6 32,0-6-96,7 0 64,-7 0 32,0 0-33,0 0 33,6 0-64,-6 0 32,0 0-32,0 0 32,0 0-256,0 0-128,0 0-385,0 0-865,7 0-1280,-7 0-2051,0 0-3107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87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118 1 705,'0'0'3331,"0"0"-1025,-6 0-320,6 0-128,0 0-801,0 0-225,0 0-415,-7 0-321,7 0 0,0 0-32,0 6 384,0-6 385,-7 0 96,7 7-32,-6-7-192,6 6-65,-7 1-31,1-1-225,-1 1 1,1-1-225,6-6-160,0 7 32,-7 0-32,1-1 0,-1 1 64,1-1 128,-1 1 64,0-1 33,7 7-129,-6-6-64,-1 0-64,7-1-32,-6 7 32,6-6-32,0-1 128,0 1 64,0-7-96,-7 7-64,7-7-32,0 0 0,0 0 0,0 0 96,0 0 64,0 0 33,0 0 63,0-7-160,0 0-96,0 1-96,0-7 32,0 0 32,7-1 0,-1 1-64,-6 7 64,7-7-64,-1 6 64,1 1-225,0-1 1,-7 0 32,6 1 128,-6-1 32,7 7 64,-7-6 0,0 6 32,6 0-32,-6-7-32,7 7 32,-7-6 0,6 6 0,-6-7 0,7 7-64,-1 0 0,-6 0-33,7 0 33,-1 0 32,-6 0 32,7 0 32,-7 0-32,0 0 32,0 0 0,0 0 33,7 0-33,-7 0-32,0 0-32,0 0-33,6 0 1,-6 0 64,7 0 0,-7 0 0,0 0 0,0 0 32,6 0-32,-6 0 0,7 0 0,-7 0 0,0 0 0,6 7 0,-6-7 0,0 6 129,7 1 31,-7 6 0,0 0-32,0 0-64,0 0-64,0 7 0,0 0 96,0-1 96,0 1-128,0 0 32,0-1-96,0-6 33,-7 7-1,7-7 32,-6 0-32,-1 7 0,1 0-32,-7-7 32,6 7-32,0-1 0,1-6 0,-1 0 0,1-6-32,6 0 32,-7-1 0,7-6 0,0 0 0,0 0 0,0 0 0,-6 0 128,6-13-96,0 0 0,0-7-32,0 1-32,0-8 32,0 1-64,6 0-96,7 6-161,-6 0 65,-1 7-64,1 7-129,-7-1 257,7 7 32,-1 13-160,-6 0-33,0 14 289,7-1 64,-7 0 32,0 7-32,0 0 32,0 0-32,0-1 481,0 1-161,0-7-192,-7 7-32,1-13-64,6 0-32,0-7 0,0-7-32,0-6 32,0 0-64,0 0-32,0 0 96,0-13 96,6-7 32,1-6-128,-1 0-32,7-7-128,0-6 96,1 6 64,-1 0 0,0 7 0,0 6 0,-7 1 0,8 5 0,-14 1 0,6 13 0,-6 0-96,7 0 32,-7 0-64,0 7 128,0 6 0,0 13 192,0-6 0,-7 6 97,1 7 95,-1-13-64,0-1 65,1 1-193,6-13 0,-7-7-32,7 0-96,0 0 128,0 0 641,0-14-384,0-5-449,0-7 0,0-1-33,0-5-31,0-1-64,0 0 0,7-6-64,-7 12 64,0-5 32,0 12 96,0 7 0,0 6-64,0 7 64,0 0 0,0 0-32,0 0-385,0 0-31,0 7 256,0-1 160,0 1 32,0-1 0,0 1 0,0 0 256,0-1 32,0 1 32,0-1-31,-7 1-129,7 6-64,0-7-64,-6-6 32,6 0-32,0 7 32,0-7 0,0 0 32,0 0-64,0-7-32,0-6-224,-7 0 64,7 0-32,0 0 32,0 0 0,-6 0-97,6 0-287,-7-7-161,7 13 257,0 1-97,0-1 161,0 7 384,0 0 64,0 0 32,0 0 0,0 0-32,0 0-32,0 0-32,0 0-64,0 0 32,0 0 0,0 0 32,0 7 64,0-1 32,0-6 32,0 7-32,0-1-64,0 1 32,0-7 1,0 0-1,0 0 32,0 0 96,0 0 64,0 0-224,-6 0-32,-1-7 0,0 1-96,7 6-32,0-7-224,-6 7 127,6-6-127,0 6 32,0 0 96,0 0-1,0-7 129,0 7 96,0-6 0,0 6 32,0-7-32,0 1 32,0 6 0,0-7-32,0 0 32,0 1 0,0 6 0,0-7-32,0 7 32,-7 0 0,7 0 0,0 0 1,0-6-1,0 6-32,0 0 0,0 0-161,0 0 161,0 0 32,0 0-32,0 0 32,7-7 33,-7 7-1,0 0-64,0 0 0,6-6 0,-6 6 0,0 0 0,7 0 0,-7 0 32,7 0 96,-7 0 0,0 0 192,0-7-64,6 7 33,-6 0-161,0 0-32,0 0-64,0 0-32,7-6 0,-7 6 0,6 0 32,-6 0 32,7 0 32,-1 0-32,-6 0 96,7 6-64,-1 1 33,1-7-1,0 6 0,-7 1 192,6-1 64,1 1-95,-7-1 31,6 1 0,-6 0-31,7 6 63,-7 0 0,0-7-63,0 7-65,0-6 0,0 6-64,0-6 32,0-1-32,0 1 65,0-7-33,6 6-64,-6 1-64,0 0 0,0-1-32,0 1 96,0-1-96,7 1 64,-7-1-64,0 1 32,0-1-64,0 1 64,0 0 33,0-1 31,0 1 128,0-1-192,0 1 64,0-1-32,0 1-32,0-7-64,0 6 32,6 1-32,-6-7 32,0 7 32,0-1-64,0 1 64,0-1-64,0 1 0,7-1 0,-7 8 32,0-8-32,7 7 0,-7 0 33,0-6-33,6 6 96,-6-6-32,7-1-64,-7 1 0,6-1 32,-6 1-32,7-1 0,-7 1 0,0-1 32,6-6-32,-6 7 0,7 0 32,-7-1-32,6 1-32,1-1 32,-7 1 0,6-7 32,-6 6-64,0 1 64,7-1-32,0-6 0,-7 7 32,6 0-32,-6-7 32,7 6-32,-1 1 64,1 6-32,-7 0 0,6 0 801,7 0-225,-6 7-544,0-7-64,-1 0 161,1 0-161,-1-6 32,1 6-32,-1 0 32,7 0-32,-6 0 128,6 0-128,-6 0 64,-1 1-64,1-8 544,-1 7-480,-6-6-32,7-1-32,-1 1 32,1 0-32,0 6 0,-1-7 0,1 7 32,-1 0-32,1 1 32,-1-1 65,-6 0-97,7 0 32,-1 0-32,-6-6-32,0-1-97,0-6-127,0 0-448,0 0-674,0 0-512,0 0-896,0 0-2916,0 0-7398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52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 3491,'0'0'5670,"0"0"-5638,0 0 352,0 0 769,0 0-801,0 0-223,13-25-129,-13 19-4517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88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269 236 2755,'0'0'2434,"0"-6"-224,0-1 96,0 1-704,0 6-802,0-7-31,0 7 352,0 0-32,0-6-512,0 6-193,0 0-96,0 0 33,0 0-65,0-7 128,0 7-31,7-7 159,-7 1-63,0-1 159,0 1-159,0-1-97,0 1-128,0-1-160,0 7-64,6-6 0,-6-1 0,7 7 0,-7-7-32,0 1 32,7-1 0,-7 1 32,6-1 0,-6 1 0,7-1-32,-7 0 0,6 1 0,-6-1 32,0 7-32,7 0 0,-7-6 0,0 6 0,6-7 0,-6 7 0,7-6 0,-7 6 0,6-7 32,-6 1 0,0 6 32,7-7 97,-7 7 31,0 0-128,0 0-64,7 0-32,-7 0-32,6 0 64,-6-7 0,7 7 0,-7 0 32,0 0 0,6 0-32,-6 0 32,0 0-32,0 0 0,0 0-32,0 0 0,0 0 32,0 0 0,0 0 0,0 0 0,7 0 0,-7 0 32,0 0 0,0 0-32,0 0 0,6 0 0,-6-6 32,0 6 0,0 0 96,0 0-64,7-7-32,-7 7-32,0 0 32,6-6-32,-6 6 0,0 0 32,0 0 64,0 0-32,0 0 32,7-7-64,-7 7 97,0 0-97,0 0-32,0 0 0,7 0-32,-7 0 32,6 0 0,-6 0 0,7 0 0,-7 0 0,0 0 32,0 0 0,6 0 0,-6 0 32,0 0-32,0 0 0,0 0-32,7 0 0,-7 0 0,0 0 0,0 0-32,0 0 32,0 0 64,6 0-32,-6 0-32,0 0 64,0 0 128,0 0-128,0 0-32,0 0 0,7 0 0,-7 0 0,0 0-32,6 0 32,-6 0-32,7 0 32,-7 0-32,0 0 32,0 0 64,0 0 33,0 0 127,0 0-32,7 7-160,-7-7 0,0 0 32,6 6-32,-6-6-32,0 0 32,7 7 32,-1-1 193,1-6-1,-1 7 96,1 0 33,-7-1-33,6-6-160,1 7-64,0-1-31,-7 1-33,6-1 0,-6 1-64,7-1 96,-1-6-64,-6 7 32,0 6 32,7-6 0,-7-1-64,6 1-32,-6 6 0,7-6 0,-1 12 1,1-6-1,-7 0-32,7 1 32,-1-1-32,-6-7 0,7 1 0,-1 6 0,1-7 0,-7 1 0,0 0 0,6-1 32,-6 1-32,0-1 0,0 1 32,0 6-32,0-7 0,0 8 0,0-1 32,0 0-32,0 0 0,0 0 0,0 0 0,0 0 0,0 0 0,0-6-96,0-1 64,0 1 32,0 0-32,0-1 32,0 7 0,0-6 0,0 6 0,0-7-129,0 1-95,0 6 160,0-6-32,0-1-32,0 7 96,7-6-64,-1 6 0,1-6-64,0 6-1,-7 0 97,6-7 0,1 7 64,-7 1-32,6-8 32,1 1 0,-7-1 0,6 1 0,-6-1 0,0-6-32,0 0 32,0 7 0,0-7-64,0 0-96,-6 0 32,-1 0-32,-6 0-129,0-7-31,-7 1 64,1-7 64,-1-7 32,0 0-65,1 7 97,-1-6 64,0-1 32,1 0-224,-1 7-353,0 0 33,1 0 384,6 6 63,-1 1 97,8-1 32,-1 1 32,1 6-32,6-7 0,0 7 0,0 0-32,0 0 0,0 7-96,0 6 32,0-7 96,0 14 0,0-7 32,0 0 32,6-6 32,-6 6-32,0 0 33,7-6-33,-7 6 0,0-7 32,0 1-32,0-7-32,0 0 0,0 0 0,6 6-32,-6-6 0,7 7 0,6-1 32,0 8 64,0-8 0,0 1 0,1 6 0,-1-7-32,0 1-32,0 0 64,7-1 65,-1 1-1,1-1-128,0 1 32,6 6 0,0 0 0,-6 0-64,-1 0 0,-6 0 0,7 7 0,-13 0 0,6-7 96,-7 6-64,1-5 0,-1-1 128,1 0 0,0 0-63,-1-7-33,-6 1 0,0 6-32,0-13 0,0 0 32,0 7 160,0-7 321,-6 0-97,-1 0-256,-6 0-64,0 0-64,0 0-32,-7 0 32,7-7-64,0 1 129,0-1-33,0-6-96,6 0 0,-6 0-64,6 0 32,-6-7-1,7 0-63,-7 7 32,6-7 0,-6 7 64,0 0-96,0 0 96,0-7 32,-7 7-32,7 0-64,-7 7 0,14-7 64,-14 6 0,13-6-32,-12 6 64,12-6-64,-6 7 32,6-8 0,-6 8 0,7-1-32,-1-6 32,1 7-160,6-1-128,0 7 224,-7-6-1,7 6-31,-6-7-64,-1 7 0,0-7 64,1 1-32,-1 6-32,1-7 32,-1 7-1,1-6 97,-7 6-64,-1 0-32,1-7 32,0 1 0,7 6 96,-7-7 0,6 1-32,0 6 32,1-7 0,-7 7-160,6-7 96,7 7 64,-6-6 0,-1 6 0,-6-7 0,6 7 0,1-6 0,6 6 0,-7 0 0,7 0 0,0 0 0,0 0 0,-6 0 32,6 0-32,0 0 32,0 0-32,0 0 0,0 0 0,0 0 0,0 0 0,0 0 32,-7 0-32,7 0-32,-6 0 32,6 6 64,-7-6-64,7 0 64,0 0-64,-6 0 0,6 0 0,0 0 32,0 0-32,-7 0-32,7 7 32,0-7 0,-7 0 0,7 0 0,-6 6 0,6-6 0,0 0 0,-7 0 0,7 0 0,-6 0 32,6 0-32,0 0 0,0 0 0,0 0 0,-7 0 0,7 0-32,0 0-32,0 0 0,-6 0 64,6 0-32,0 0-32,0 0-32,0 0 0,0 0 64,0 0 32,0 0 0,0 0 32,0 0 32,0 0 0,0 0 0,0 0 32,0 0-32,0 0-64,0 0-64,0 0 64,0 0 32,0 7-32,-7-7 0,7 0 32,0 7 32,-6-7-32,6 0 32,0 6-32,-7-6-32,7 0-32,0 7 32,-7-7-32,7 6 32,-6 1 0,-1-7 0,7 6 32,-6 1 0,6-7 0,0 6 0,-7-6 64,7 0-64,0 7 32,0-7-32,0 0 0,-6 7-32,6-7 0,0 6 0,0 1 0,0-1 0,0-6 64,0 7 1,0-1-1,0-6 0,0 7 64,0-7 0,0 6 160,0-6-64,0 7-63,0 0-65,0-1-32,0 1-32,0-1 0,0 1 32,0-1-64,0-6 64,0 7-32,0-7-32,0 7 96,0-1-96,0 1 0,0-1 32,0-6 32,0 7 96,0-1-64,0 1-32,0-7-32,-7 6-32,7-6 0,0 7 0,0-7 0,0 7 0,0-1 0,0-6 0,-6 7 0,6-7 0,0 0 0,0 0-64,0 6-128,0-6-320,0 0-449,0 0-577,0 0-1505,0 0-3331,0 0-5124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89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92 191 7495,'0'0'2723,"0"0"-1122,0 0-159,7-46-353,6 19-417,6 1 33,1 0-385,0 6-192,-1 1 129,-6 5-65,1 8-128,-8-1-32,1 7-32,-1 0 0,-6 0 0,0 0 0,0 13 0,0 1 224,0 12 0,-6-7 0,-7 8 65,6-1 159,-6 0-320,0 0-32,0 1-64,0-8-32,6 8 0,0-8 0,-6-6-32,13 1-320,-6-8-128,6-6 191,0 0-255,0 0 127,0 0 417,0-6 96,0-14-96,0 0 0,6-6 0,7-7-32,1 0 0,5-6 32,-6 6 0,7 7 0,-7 6 0,-6 14 0,-1-1-64,-6 7-128,0 0-1569,0 13 1056,0 0 224,-13 7 289,0 6 160,0 1 32,0 5 64,-7-5 192,7-1-31,-7 0-161,7-6-32,0-1 0,7-12-32,-1 0 0,7-7 0,-7 0 64,7 0 96,-6-7 160,6-6-224,-7-7-96,7 1 0,0-8-64,0 1-192,0 6 192,0 1 64,0 12 0,0-6 0,0 6 0,0 7 0,0 0 0,0 0 0,0 7-64,0 6 64,0 0 64,0 7 192,0 0 1,0-1 255,-6 1 321,-7-7-161,6 0-287,7 0-129,-6 0-96,-1-6 0,7 0-128,0-1-32,-7 1 0,7-7 64,-6 0 33,6 0-1,0 0 96,0 0-128,0 0-64,0-7-160,0 1-257,6-8-287,-6 1-161,7 0 0,0-6 0,-1 12 481,-6 0 384,0 1 32,0 6 32,0 0 32,0 13-32,0-6-64,0 12 224,0-6-192,-6 7 96,6 0 513,-7-7-225,7 7 161,-7-1-193,7-6-256,0-6 1,0-1-65,0 1-64,0-7 0,0 0 0,0 0 384,0-13 0,0 0-384,14-7-160,-8 0-64,7 7-481,-6 0 513,-1 13 32,1 0 128,-1 0-128,-6 0 32,7 7 128,-7 6 0,0 0 128,0 0 224,0 0 1,-7 7 191,1-14-160,-1 8 97,7-8-129,-6-6-32,6 0-31,0 0-33,0 0 0,0-6 193,0-1-449,0-13-193,13 1-223,-7-1-257,1 0 1,6 7 95,-6-7 353,6 7-481,-13 7 33,0-1 255,0 7 353,0 0 64,0 0 128,0 7-128,-7-1-128,7 14 128,-6-7 64,6 7 129,0-7 159,-7 7 160,7-7 161,-6 6 32,-1-12-129,7 6-95,-7-6-193,1-7-192,6 0 32,-7 0 64,1-7-192,-1 1-224,-6-1-32,7-6-193,-8 0-383,1 6 159,7-6-128,-1 7-256,7-1 192,0 0 257,0 1 448,0 6 32,7-7 64,-1 7 64,-6 0 0,0 0 0,7 0 32,-7 0 320,0 7 417,0-1-161,0 1-255,0 0-129,0-1-64,0-6 192,0 7 161,0-7 159,0 6-63,0 1-193,0-7-127,0 6-97,-7 1-160,7-7 0,0 6-32,-6-6 0,6 0 32,0 0-32,0 0 0,0 0 64,0 0-64,0 0-64,0 0 64,0 0-64,0 7 32,0-7 32,0 7 0,0-7 0,0 6 0,0-6 0,0 0 0,0 0-64,0 0 64,6 0 0,1 0 32,-1-6 32,1-1-32,6 0 64,-6 1-32,6-7-64,0-7 0,7 0 0,-7 7 0,6-6 0,1-1 0,-7 7 0,0 0 32,0 0-32,-6-1 0,6 1 0,-6 0 0,6 0 0,-7 0 0,1 0 32,-1 0-32,1 6 0,-1-6 0,8 0 0,-8 0 0,1 6 0,-1 1 32,1-8-32,-1 8-32,1-1 32,-7-6 32,6 13-32,-6-6 0,0-1 0,7 1 0,-1-8 0,-6 8 0,7 6 0,-7-7 0,0 7-32,7 0 32,-7 0 0,0 0 32,0 0-32,0 0 0,0 0 0,0 0-32,0 0-32,0 7 64,-7 6 64,-6 7 32,6-1 0,-6-6-32,7 14-32,-7-8 0,0 8-32,-1-1 32,1 0-32,0 7 0,-6-7-32,5 0 32,8-6-32,-1-7-32,1-6 64,6-1-32,-7 1 32,7-7 0,0 0 0,0 0 64,0 0-32,0 0 32,0-7-64,7 1-64,-1-7 64,7 0-32,1-7 32,5 7 0,-6-7 32,0 7-32,1 6 0,-1-6 0,-7 7 32,7-7-32,0-1 0,0-5 0,-6 6 32,6 0-32,0-7 0,0 7 0,-6 0 0,-1 6 0,1 0 0,-7 1 0,7 6 0,-7 0-32,0 0 0,0 0 32,0 0-64,0 0 0,0 6 32,-7 1 32,0 13 64,1-7-32,-7 13 0,0-6-32,0-1 32,-1 1-32,1 0 0,7-7 0,-1 0 0,1 0 0,-1-6 0,7 6 32,-6-7-32,6 1 0,0-7 0,0 0 64,0 0-32,0 0 33,0 0 223,0 0-64,0-7-224,0 1 0,6-7-192,7-7-64,0 0 159,7-6 65,0 0 32,-7 13 0,0 0 0,-7 6-32,1 1 64,-7 6-64,0 0 0,0 0-32,0 6 32,0 14 32,-13-7 96,6 13 0,-6-6 1,7 0 159,-7-1-128,6 1 96,0-7-64,1 0 97,6-6-129,0-7 0,0 0-96,0 0 0,0 0 32,0 0 128,0 0-128,6-13-64,14-7-64,-7-6-192,7-1-32,6 1-225,-13 6 225,0 1 96,0 6 64,-6 13 128,-7-7-65,0 7-31,0 0-192,0 13 0,0 0 288,-7 14 0,-6-8 192,7 1-32,-7 6-64,6-6 128,1 0 65,-1-7-65,0 0 64,7-7-64,-6 1-63,6 0-33,0-7-96,0 0-32,0 0-32,0 0 32,6 0 32,1-14 64,6 1-96,0-6-160,0 5-417,0-5 257,1-1 256,-1 7 32,0 6 32,-7 1 0,1-1-64,-7 7 32,0 0-96,0 7-65,0 6 193,0 0 0,-7 7 64,1-1 97,-1-5 31,1 5-96,-1-6 128,1 7 96,-1-7-95,0-6-33,7-1-64,0 1-64,0-7-64,0 0 0,0 0 32,0-13 96,7 0-32,6 0-96,0-7-128,0 0-320,0 0 31,7 1 193,-7 12 0,-6-6 128,6 13 64,-7 0-32,-6 0-65,7 0 1,-7 7-64,0 6 192,0 0 0,0 7 128,-13 6 129,6-6 159,1-1-224,-1 1 0,7-7 257,-6 0-97,6-6-128,0-7-96,0 0-96,0 0-32,0 0 0,0 0 97,0-7-65,6-6-32,7 0-65,0-7-383,1 1 32,5 5 63,-6 1 1,0 0 160,-6 7 128,0-1 32,-1 7 0,-6 0-64,0 0-65,0 13 161,0 0 32,0 7 65,-13 0-33,6-1-32,1-6 128,-1 7 32,1-7 96,-1 0 129,7 1-161,-6-8-64,6 1-96,0-1 0,0-6-64,0 0-32,0 0-32,0 0 32,0 0-64,0-6-64,13-7-96,-7-7-128,14 7-225,-7-7 193,0 7-1,0 0 353,-6 6 32,-1 1 0,-6 6-32,7 0 0,-7 0-64,0 6 32,0 7 64,-7 7 32,1-7 64,-1 7 64,1-7 0,-1 0 161,1-6-33,6-1 192,0 1-223,0-7-65,-7 0-96,7 0 96,0 0 32,0 0-95,0 0-97,0 0-32,0 0 0,13-13 0,-6 0-97,12-7 65,-5 0-512,-8 7 352,7 6 192,-6 1-64,-7 6 32,0 0-32,6 0 0,-6 0 31,7 0-63,-7 6 64,0 8 32,0 5 32,0-6 225,-7 7-33,1-7 96,-1 0-32,7 0 1,-6-6-33,6 0 0,0-7-192,0 0-64,0 0 32,0 0 0,0 0 64,0-7-32,13-6-64,-7 0-32,7 0-192,1 0 32,-1-1 160,-7 1-32,7 7 32,-6 6-32,-7 0 0,6 0-32,-6 0 0,0 0-33,0 0 1,0 0 64,0 13 64,0-7 160,0 8 65,0-1-33,-6 6 0,-1-6 0,1 1-64,6-1-64,0-7-64,0-6 0,0 0 0,0 0 0,0 0 0,0 0 161,0-6 63,6-1-128,7-6-64,-6 0-32,6 6-64,-6-6-64,-1 7-64,1-1-33,-1 1 97,-6 6 64,0 0 0,7 0 32,-7 0 0,0 0 32,0 0 0,0 0 0,0 6 0,0 1 64,0 6 32,0 0 0,-7 0-32,7-6 32,-6-1-64,6 1 32,0-7 129,0 0-129,0 0-64,0 0 64,0 0 64,0-7-96,6 1-32,-6-8-64,7 8-160,-1-7-161,8 6 65,-8 1 0,1-1 256,-1 7 32,-6 0-64,0 0-1,0 0 97,0 0 0,0 0 32,0 0 97,0 0-1,0 7 96,0-1 64,0 1-32,0-1 33,0 1 31,0-1-160,0-6-32,0 0-32,0 7-96,0-7 32,0 0 0,7 0-32,-7 0 129,6 0-1,-6 0-128,7 0 32,-7 0 0,6 0-32,-6 0 64,7 0-32,-7 0 0,0 0-32,0 0 0,7 0 32,-7 0-32,0 0 0,0 0 32,0 0 128,0-7 705,0 7 224,0 0-160,0-6 256,0 6 64,0 0 96,0 0 129,0 0-1218,0 0-256,0 0 0,0 0 0,-7 6 0,7-6 0,0 0 0,0 0 0,0 0 0,0 0 0,0 0 0,0 0 0,0 0 0,0 0 0,0 7 0,0-7 0,0 0 0,0 0 0,0 7 0,0-7 0,0 0 0,0 0 0,0 0 0,0 0 0,0 0 0,0 0 0,0 0-64,0 0-288,0-7-289,0 7 225,0-7 63,0 1-63,-7-7-1,7 0 65,-6 0-64,-1-1-33,1 8-223,-1-7 255,1 6 289,6 1 0,0-1-64,0 7 32,0-7 32,0 1-1,0 6 1,0-7-96,0 1-256,0 6-97,0-7 33,0 1-97,0-1-128,6 7 129,-6-6 415,0 6 161,0 0 32,0 0-32,0-7-288,0 7-96,0 0 63,0 0-159,7-7-385,-7 7 480,0 0 449,0 0 0,0-6 32,0 6 32,0 0-64,0-7 0,0 7-128,0-6-512,0-1-97,0 7 257,0 0 191,0 0 289,0-6 96,0 6 161,0 0-33,0 0-224,0 0 32,6 0 64,-6 0 64,0 0 32,0 6-64,0-6 1,7 0 63,-7 0 64,0 7-32,6-1-32,1-6 129,0 7-161,-1-1-64,-6 1 0,7 0 32,-1-1 64,-6-6 33,7 7 191,-1-1 32,1 1-127,-7-7-33,6 6 160,-6 1 1,0-7-129,7 6-160,-7 1 64,7-7-159,-7 7-1,0-7 32,0 6 96,6-6 32,-6 7 32,0-1-31,7-6 31,-7 7 0,0-7-128,6 6-64,-6-6 0,0 0-32,0 7 32,0-7-32,7 7-32,-7-7 0,6 6 0,-6-6 32,7 7 0,-7-7 32,6 6 1,-6-6-1,7 0-64,-7 0 64,7 7-32,-7-7-32,6 6 32,-6-6-32,7 7 0,-1-7 0,-6 6 0,7-6 0,-1 7-32,-6-7 32,7 7 32,-7-7-32,6 6 0,-6-6 0,7 0 32,-7 7-32,7-7 0,-7 0 0,6 6 0,1-6 0,-1 7 0,1-7 0,-1 6 0,1-6 32,-1 0-64,1 0 64,-7 0-64,7 7 32,-7-7 0,0 0 0,0 0-32,0 0 0,0 0-32,0 0-64,0 0 63,0 0-31,0 0 32,0 0 32,0 0-64,0 0-96,0 0-64,0 0 96,0 0 31,0 0 65,0 0 32,0 0-32,0 0 32,0-7-96,0 7 64,0 0 32,6 0 32,-6 0-64,7 0 32,-7 0 32,6 0 0,-6 0 0,0 0 0,7 0 0,-7 0 32,0 0-32,0 0 0,0 0 0,0 0-32,0 0 32,0 0 0,6 0 0,-6 0 0,0 0 0,0 0 0,0 0 160,0 0-32,0 0 129,0 0 287,0 0 97,0 0 95,0 0-159,0 0-161,-6 0-31,6 0-1,0 0-160,-7 0-96,7 0-64,0 0 32,0 0 33,0 0-33,-6 0 64,6 0-128,0 0-32,0 0 0,0 0-769,-7 0-993,7 0-1152,-6 0-898,6 0-5989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90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7 2274,'0'0'1538,"0"0"-65,0 0-512,0 0-545,0 0-127,0 0 95,0 0-128,0-7 289,0 7 191,0 0 193,0 0-320,0 0 31,0 0-63,0 0-129,0 0-95,0 0-65,0 0 160,0 0 65,0 0-1,0 0-95,0 0 31,0 0-63,0 0-161,0 0 160,0 0-31,0 0-1,0 0-96,0 0 96,0 0 65,7 0-1,-7 0 65,7 0-193,-1 0-128,1 0-96,-1 0 0,1 0 96,-1 0-64,1 0 33,-7 0-33,7 0-96,-1 0 32,-6 0 32,7 0-64,-1 0 0,-6 0 32,7 0 0,-1 0-32,-6 0 0,7 0 0,-7 0 0,6 0 0,-6 0 0,7 0 0,-7 0 0,7 0 32,-7 0 0,0 0-32,0 0 32,0 0 64,6 0 0,-6 0-32,0 0-32,0 0 64,7 0 64,-7 0 129,0 7 31,0-7 0,6 0-63,-6 0-65,0 6-128,0-6 0,0 0 0,7 7-32,-7-7 32,0 0-32,0 6-32,0-6 32,0 7-32,0-7 0,0 0 0,0 0 0,0 0 0,0 0 0,0 0 0,0 0 0,0 0-32,0 0 64,0 0 0,0 0-32,0 0 64,0 6 32,0-6-64,0 0-32,0 0 0,0 0 0,0 0-32,0 0-32,0 0-128,0 0-32,-7 0 64,7 0-161,0 0 65,0 0 160,0 0 96,0 0 0,0 0 0,-6 0 0,6 0 32,0 0-32,-7 7 0,1-7 0,6 0 0,-7 0-128,0 6-224,1-6-97,-1 0 193,7 0-32,-6 7 31,6-7 129,0 0-480,0 0-674,0 0-2369,0 0-2243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91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1075 990 2114,'0'0'4548,"0"0"-1889,0 0-801,0 0-257,0 0-832,0 0-513,-6-7 64,6 7 353,0 0-96,0 0-65,0 0 129,0 0 63,0 0 33,0 0-192,0 0 31,0 0-352,0 0-192,0 0 0,0 0 96,0 0 1,0 0-1,0 7 96,6-7 32,-6 7 0,0-7-31,7 6 127,0 1 0,-1-1-160,1-6-31,-1 7-65,-6-1-96,7 1 32,-1-7-32,1 0 32,-1 0 0,-6 6-32,7-6 32,-7 0-32,7 0 0,-7 0 0,6 0 0,-6 7 32,0-7-32,7 0 32,-7 0-32,0 0 32,6 0 64,-6 6-96,7-6 64,-7 0-64,6 0 32,-6 0-32,7 7 64,-7-7 0,6 0 0,-6 0-32,0 0-32,0 7 32,7-7 0,-7 0 32,0 0-64,7 0 0,-7 6 32,0-6 0,0 0 1,6 0-33,-6 7 0,0-7 64,7 0-32,-7 6 64,0-6 0,0 0 0,6 7-32,-6-7 0,0 0-64,7 6 32,-7-6-32,6 0 0,-6 7 0,0-7 32,0 0-32,0 0 32,7 0 0,-7 6-32,0-6 0,0 0 0,6 0 0,-6 0 0,0 7 32,0-7-32,7 7 32,-7-7 0,0 0-32,7 6 0,-7-6 0,6 7 32,-6-7-32,7 6 32,-7-6 0,6 0-32,1 7 96,-7-7-64,6 6 65,-6-6-33,7 7 0,-7-1 0,6-6-32,-6 7 0,7-7-32,-7 0 0,0 0 0,0 7 0,7-7 32,-7 6-32,6-6 0,-6 7 0,7-1 32,-7-6-32,6 7 0,-6-7 32,0 0-32,7 6 0,-7-6 0,0 0 0,0 0 0,0 0 0,6 7 0,-6-7 0,0 0 0,7 0 0,-7 6 32,0-6-32,7 0 0,-7 7 0,0-7 32,6 7-32,-6-7 0,0 0 0,7 6 32,-7-6-32,6 0 0,-6 7 0,0-7 0,7 0 64,-7 0-64,0 6 0,6-6-64,-6 0 128,7 0-64,-7 0 0,0 0 0,6 7 0,-6-7 0,0 0 0,0 0 0,0 6 0,7-6 0,-7 0 0,0 0 0,7 0 0,-7 0 0,0 0 0,0 0 0,0 7 0,6-7-64,-6 0 64,0 6 0,7-6 0,-7 7 0,6-7 0,-6 7 64,0-7-128,7 0 64,-7 6 0,6-6 0,-6 0 0,0 7 0,0-7 0,0 0-32,0 0 32,0 0 0,0 0 0,0 0 96,0 0-96,0 0 32,0 0-32,0 0 0,0 0 0,0 0 0,-6-7 0,6 1 32,-7 6-32,1-7 0,6 0 0,-7 1-32,7-1 32,-6 1 0,-1-1 0,7 7 0,-7-6 0,7-1 0,-6 1 0,-1-1 0,7 0 0,-6 1 0,-1-1 0,7 7 0,-6-6 0,6-1 32,-7 7-32,7 0 0,0-6 32,-6 6 32,6-7-64,-7 7 32,7-6-32,0 6 64,-7-7-64,7 0 32,-6 7-32,6-6 96,0-1-64,-7 1 32,1 6 65,6-7-1,-7 1-96,1-1 0,-1 1 96,7 6 0,-7-7 32,7 7 64,-6-7-31,6 7-97,-7-6 32,7 6-64,-6 0 32,6-7-96,0 7 32,-7 0 32,7-6-32,-6 6 64,6 0 96,0-7-128,-7 7 0,7-6-32,0 6-32,-6 0 0,6-7 32,-7 7-32,7 0 0,0 0 0,-7-6 33,7 6-1,0 0 0,-6-7 0,6 7 0,-7 0 0,7 0 64,0 0-32,0-7 0,-6 7 0,6 0 0,0 0-32,0 0 32,-7-6-64,7 6 0,-6 0 32,6 0-32,0 0 32,-7-7 0,7 7-32,-6 0 64,6-6 0,-7 6 0,0 0 32,7 0-31,0 0-33,-6 0 0,6-7 32,0 7-32,-7 0 0,7 0 0,0 0-32,-6 0 0,6-6 32,-7 6-32,7 0 0,0 0 32,-6 0 0,6 0 0,0-7-32,-7 7 0,7 0 64,-6-6-64,6 6 32,-7 0-32,7 0 64,0-7-64,-7 7 64,7 0-64,0 0 0,-6-6 0,6 6 32,0 0 0,0 0 0,-7-7 32,7 7 96,0 0-64,-6-7-31,6 7-1,0 0-32,-7 0-32,7-6 0,0 6 64,0 0-64,-6 0 32,6 0 32,0-7 32,0 7-32,-7 0-32,7 0 32,0 0-32,0-6 0,-6 6 0,6 0 0,0 0-32,-7 0 32,7-7 0,0 7 32,0 0 32,-7 0-64,7-6 32,0 6 0,0 0 1,-6 0-33,6 0 32,0 0-32,-7-7 32,7 7-32,-6 0 0,6 0 32,-7-6-32,7 6 96,0 0-96,-6-7-32,-1 7 32,7 0 0,-6-7 0,6 7 0,0 0 0,-7 0-32,7-6 32,0 6-32,-7 0 96,7 0-64,0 0 0,-6-7 32,6 7-32,-7 0 0,1-6 1,6 6-1,-7-7-32,7 7 0,-6 0 64,6-6-64,-7 6 0,7 0 96,-6-7-64,6 7 32,0 0 32,-7 0 32,7-6-64,-7 6-32,7 0 0,-6 0-32,6-7 32,-7 7 0,7 0-32,-6 0 32,6-7 32,0 7-64,-7 0 32,1 0 32,6-6-64,0 6 64,-7 0-32,7 0 0,-7-7 1,7 7-33,0 0 0,-6 0 0,6-6 32,-7 6-32,7 0 0,-6-7 0,-1 7 0,7 0 0,-6 0 32,6-6-32,0 6 64,-7 0-64,7-7 64,0 7-32,-6-6 0,-1 6-32,7 0 0,0-7 0,-7 7 32,1-7 0,6 7-32,-7 0 32,7-6-32,0 6 0,-6-7 0,6 7 32,-7-6 0,7 6-32,-6-7 32,-1 7-32,7-6 0,-6-1 0,-1 7 64,7-6-64,0 6 0,-7-7 0,7 7 0,-6-7 0,6 7 0,-7-6 0,1-1 0,-1 1 0,7 6 0,-6-7 0,6 7 0,0-6 0,-7 6 0,7-7 0,-6 7 0,6-6 0,-7 6 0,7 0 0,0-7 0,-7 7 0,7-7 0,0 7 0,-6-6 0,6 6 0,0 0 0,-7-7 0,7 7 0,0-6 0,-6 6 0,6 0 0,0-7 0,-7 7 0,7-6 0,-6 6 0,6-7 0,-7 1 0,7 6 0,-6-7 0,6 7 0,0 0 0,-7-6 0,7 6 0,0-7 0,0 7 0,-7 0 0,7-7 0,0 7 0,0-6 0,-6 6 0,6-7 0,0 7 0,-7-6 0,7 6 0,0-7 0,0 7 0,0-6 0,-6 6 0,6 0 0,0-7 0,0 7 0,0-6 0,-7 6 0,7-7 0,0 7 0,-6-7 0,6 7 0,-7-6 0,7 6 0,0-7 0,-6 7 0,6-6 0,0 6 0,-7-7 0,7 1 0,-7 6 0,1-7 0,6 1 0,0 6 0,-7-7 0,7 7 0,0-7 0,-6 7 0,6-6 0,0 6 0,-7-7 0,7 7 0,-6-6 0,6 6 0,0-7 0,0 7 0,0 0 0,-7-6 0,7 6 0,0-7 0,0 1 0,-6-1 0,6 7 0,-7-7 0,7 1 0,-7-1 0,7 7 0,0-6 0,0-1 0,-6 1 0,6 6 0,0-7 0,0 1 0,-7 6 0,7-7 0,0 0 0,-6 1 0,-1-1 0,7 7 0,-6-6 0,6-1 0,-7 1 0,7-1 0,0 7 0,0-6 0,-7 6 0,7-7 0,0 7 0,-6-7 0,6 1 0,0 6 0,0-7 0,-7 1 0,7 6 0,0-7 0,-6 7 0,6-6 0,0 6 0,0 0 0,0-7 0,0 7 0,-7 0 0,7-6 0,0 6 0,0-7 0,0 7 0,0-6 0,0 6 0,0-7 0,0 0 0,-6 7 0,6 0 0,0-6 0,0 6 0,0 0 0,0-7 0,0 7 0,0-6 0,0 6 0,0-7 0,-7 7 0,7-6 0,0-1-64,0 1-64,-6-1 32,6 0 96,0 1 0,0-1 0,-7 1-32,7 6 32,0-7 0,-7 7 0,7-6 0,0 6 0,0-7 0,-6 7 0,6-6 0,0 6-32,0-7 32,-7 7 0,7-7 0,-6 7-96,6-6 96,0-1 32,-7 7-32,7-6 0,0 6 0,-6 0 0,6-7 0,0 7-32,0 0 32,0 0 0,0-6 0,0 6 0,0 0-32,-7 0 32,7-7 0,0 7 0,0 0 0,0 0 0,0-6-32,0 6 32,0 0 0,0-7-33,-6 7 33,6 0 0,0 0 0,0 0-32,0 0 32,0 0 32,0-7-32,0 7 0,0 0 0,0 0 0,-7 0 0,7 0 0,0-6 33,0 6-33,0 0-33,-7-7 33,7 7 0,0-6 0,-6 6 0,-1-7 0,7 1 0,0 6 0,-6 0 0,6 0 0,0 0 33,0-7-33,0 7 0,0 0 0,0 0 0,0 0 0,-7-6 0,7 6 0,-6-7 0,6 7-33,0 0 33,-7-7 0,1 7 0,6-6-32,-7 6 32,7 0-32,-7 0 0,7 0 0,-6-7-32,-1 7 32,1 0-32,-1 0 32,1 0 0,-1 0 0,1 0 0,-1 0-32,0 0 64,1 0-32,-1 0 32,1 0-64,-1 0 32,1 0 32,-1 0-64,1 0-64,6 0-96,-7 7 31,0-1 1,1 1 32,-7-7 0,6 7 160,1-1-64,-1 1 64,0-7 0,1 6 0,-1 1 0,1-7 0,-1 6 0,1-6 0,-7 7 0,6-7-32,0 6-32,-6 1 32,7-7-64,-1 7 64,1-1 32,-1-6-65,1 7 33,-1-1 0,0 1-96,1-1 64,-1 7 32,7-6 32,-6 6 0,-1-6 0,1-1 0,-1 1 0,7-1 0,-6-6 0,6 7 0,0-1 0,-7 1-32,7 0 32,0 6-32,0 0 32,0-7 0,0 7-32,0 1 32,0-1 0,0 0 0,0-7-32,0 7 32,0-6 0,7-1 0,-7 1 0,6 0 0,-6-1 0,0-6 32,7 7-32,-7-1 0,0-6 0,6 7 0,-6-1 0,0-6 32,0 0-32,0 7 0,0-7 0,0 0-32,7 0 32,-7 0 0,0 0-64,6 0 64,1 0 0,6 0 0,-6 0-32,6 0 0,-7-7-128,7 1-192,0-1 255,1-6-63,-8 7 32,7-8 96,-6 1 0,-1 7 0,1-7 32,-1 0 0,1 0 0,-7-7-64,7 7-32,-7 6-32,0-6 32,0 7 32,0 6 64,-7-7 0,0 0 0,1 7 0,-1-6-64,7 6 0,-6 0 31,6 0 1,0 0-32,-7 6-32,1 1 64,-7 6 32,6-6 32,0 6 32,1 0-32,-7 0 0,6 0 0,1 0-32,-1 0 0,1-13 0,6 7 32,-7-7 1,7 0-1,-7 0 64,7 0-64,0 6 0,-6-6-32,6 0 0,0 0-64,0 7-64,0 6 95,0 0 33,0-6 0,0 6 0,0 0-32,0 0 32,0 0-288,0 7-641,0-1 32,0 1-352,0 0-352,0-1 672,0 1 480,0 0 449,6-1 0,-6-5 32,7 5 385,-7-12 159,7-1 33,-1 7-129,-6-6-95,7 0-97,-1-1-64,1 1-32,6 6-127,-7-7 31,1 7 0,6 0-32,-6-6 160,-1 0-96,-6-1-64,7 1 96,-7-1-96,0-6 129,0 0-65,0 0 64,0 0 0,0 7-32,0-7-96,0 6 0,0-6-32,0 7-32,0-1 0,0 1 0,0 0 32,0-1 0,0 1-32,0-1 32,0 1 0,0-1-32,0 1 33,0-1-33,6 1 0,-6-7 0,7 7 0,-1-1 0,1 1 0,6-1 0,0-6 0,0 7 0,1-1 0,-1-6 0,-7 7 32,1-7-32,-1 6 32,1-6-32,-7 0 0,6 0 32,-6 0-32,0 0 0,7 0 0,-7 0 0,7 0 32,-7 0-32,13 7 0,-7-7 0,7 0 0,-6 7 0,6-7 0,-6 0 0,-7 6 32,6-6-32,1 0 0,-1 0 0,7 0 0,-6 7 0,6-7 32,0 0-32,-6 0 0,6 0 0,-7 6 0,7-6 0,-6 0 32,0 0 0,-7 0 32,6 7 32,-6-7 0,0 0-64,7 0 64,-7 0 64,0 0-64,6 0-32,1 6 0,-1-6-64,1 0 33,-7 0-33,6 0 0,1 0-33,0 0-447,-7 0-1186,0 0-1665,0 0-3683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92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394 85 0,'0'-13'1794,"6"7"-481,-6 6-384,0-7 256,0 7-64,0 0-384,0 0-257,0 0-224,0-6-224,0-1 0,0 1-32,0-1 32,0 0 33,-6 1 223,6-1 673,-7 7-193,7-6-127,0 6-385,0 0-96,-6 0 129,6 0 95,0 0 193,0 0 287,0 0 97,0 0 192,0-7-448,-7 7-192,7 0 287,0 0 97,-7 0-288,7 0-97,0 0 1,0 0-97,-6 0-128,6 0-31,-7 0 31,7 0-64,-6 0-64,6 0-128,-7 0-32,7 0 32,-6 7-32,6-7 64,-7 0 65,1 6 159,6-6-64,-7 0 0,7 0-32,0 0-31,0 0-65,-6 0-32,6 7-32,0-7 0,0 0 32,-7 0-64,7 0 64,0 6 32,-7-6-64,7 0 0,0 7 0,-6-7-32,6 0 32,0 0 0,0 7 32,-7-7-64,7 0 64,0 6-64,0-6 0,0 0 96,-6 0-64,6 7 32,0-7-64,-7 6 0,7-6-32,0 0 96,0 7-64,-6-7 0,6 0 0,0 6 0,0-6 65,-7 0-33,7 7 96,0-7-96,-6 6 0,6-6-32,0 7 32,-7-7-32,7 7 0,0-7 0,0 0 0,-7 6 0,7-6-32,0 7 32,0-7 0,-6 0 0,6 6 32,0-6-32,0 7 0,-7-7 0,7 0 0,0 6 0,0-6 0,-6 7 0,6-7-32,0 6 64,-7 1-32,7-7 0,-6 6 0,6-6 0,0 7 0,-7 0 0,7-7 0,0 6 0,0 1 0,-6-7 0,6 6 0,0-6 0,-7 7 0,7-1 0,0-6 0,-7 7 0,7-1 0,-6 1 0,6 0 0,0-7 0,-7 6 0,7 1 0,0-7 0,0 6 0,0-6-32,-6 7 64,6-7-32,0 6 0,0 1 0,-7-7 0,7 6 0,0-6 0,0 7 0,0-7 0,-6 6 0,6-6 0,0 7 0,0 0 0,-7-1 0,7-6 0,0 7 0,0-1 0,-6 1 0,6-7 0,0 6 0,0-6 0,0 0 0,0 0 0,0 7 0,0-1 0,0-6-32,0 7 32,0 0 0,0-1 0,0 1 0,0-1 32,0-6-32,0 7 0,0-1 32,0-6-32,0 0 32,0 7-32,0-7 0,0 6 64,0-6-64,0 7 0,6 0 0,-6-1 0,7-6 0,-7 7 96,6-1-32,1-6 0,-7 7-64,6-7 32,-6 6 0,0-6 32,0 0-64,0 0 32,0 0-32,0 0 32,7 0-32,-7 0 32,6 0-64,1-6 32,-7-1-160,7 1 0,-1-1-32,1-6-128,-1 0-385,1 6-192,-1-6-64,-6 0 256,0 7 577,0-8 128,0 1-32,0-6 32,-6 6 32,-1-1-32,1 1 0,6 7 0,0-1 0,0 7 0,-7 0 0,7 0 96,0 0 97,0 0 95,0 0 32,0-6 0,0 6-127,0 0-1,-6 0 0,6 0-160,0 0 32,-7 0 96,7 0-96,0 0-64,-7 6-64,1 1 64,6-7 0,0 6 0,-7-6 32,7 0-32,0 7 0,-6-7 0,6 0 0,0 0 0,0 0 32,0 6 0,-7-6 0,7 0 32,0 0-32,-6 0 0,6 0 1,0 0-33,0 0 0,0 0 0,0 0-33,-7 0 1,7 7 32,0-7 32,0 7-32,-6-7 0,6 0 0,0 0 0,0 0 0,0 0 0,0 0 33,0 0-1,0 0 96,-7 6 0,7-6-32,0 0-96,0 0-32,0 7 32,-6-7-32,6 6 0,0 1 32,0-7 32,0 6-32,0-6 0,0 0 32,-7 0-32,7 0 64,0 0-32,0 0-32,0 7 0,0-7-32,0 0 32,0 6 0,-7-6 0,7 7 32,0-7-32,0 0 0,0 7 0,-6-7 0,6 6 0,0-6 64,-7 0-64,7 7 32,0-7-32,-6 6 0,6-6 0,0 0 0,0 0 0,0 7 0,-7-7 0,7 0 0,0 6 0,0-6 0,0 7-32,0-7 32,-6 6 0,6-6 0,0 7 0,0-7 32,-7 7-32,7-7 0,0 6 0,0-6 0,-6 7 0,6-7 0,0 6 0,0-6 0,0 7 0,-7-7 32,7 6-32,0 1 0,0-7-32,0 0 64,-7 6-64,7-6 32,0 7 0,0-7 64,0 6-64,-6-6 0,6 7 32,-7 0-32,7-7 0,0 6 0,0-6-32,0 0 32,0 7-32,-6-7 32,6 6 0,0-6 0,0 7 32,0-7-32,-7 6 0,7-6 0,0 7 0,0-1 0,0-6 0,-6 7 0,6 0 32,0-7-32,0 6 0,0-6 32,-7 7-32,7-1 0,0 1 0,0-7 0,0 6 0,-6 1-32,6-1 32,0 1 32,0-1-32,0 1 0,0 0 0,0-1 0,0 1 0,0-1 0,0 1 0,0-1 0,0 1 0,0-7 0,0 6-32,0 1 32,0 6 0,0-6-64,0-1-128,0 7-128,0-6-65,0 6-63,0 0-33,0 0 161,0 0 0,0 0-1,0-6 161,0 6-512,0 0 95,0 0-31,0-6-33,6 6-512,1-7-192,-1 1-65,1 0 65,-7-7-1890,6 0-3427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93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 0 0,'0'0'320,"0"0"417,0 0-128,0 0-1,0 0-223,0 0-193,0 0-192,-7 0 32,7 0 256,0 0 289,0 0 415,0 0-319,0 0-96,0 0 63,0 0-223,0 0-225,0 0-32,0 0-32,0 0 321,0 0 287,0 7 1,0-7-32,0 0 95,0 0-95,0 0 32,0 0-353,0 0-160,0 0 193,0 0-65,0 0 32,0 0-159,7 6 31,-7-6 64,0 0 385,7 0 64,-7 0-161,0 0-224,6 0 33,-6 0-129,7 0-64,-7 7-31,0-7-97,0 0-32,6 0 0,-6 0 0,7 0 128,-7 0 32,6 0-32,-6 0-31,7 0-33,-7 0-32,0 0-64,0 0-32,6 0 32,-6 0-32,0 0 32,0 0 0,0 0-32,7 0 64,-7 0-64,0 0 64,0 0 0,7 0-32,-7 0 0,0 0-32,0 0 0,6 0 64,-6 0-32,0 0 64,0 0-96,7 0 96,-7 0 0,0 6-63,0-6 31,0 0 0,0 0-32,6 0 0,-6 0 0,7 0 0,-7 0 32,6 0 64,1 0-32,-7 0-32,0 0 0,6 0 0,-6 0-32,0 0 32,7 0-32,-7 0-32,0 0 32,7 0 32,-7 0-32,6 0 33,-6 0-65,7 0 32,-7 0 0,0 0-32,0 0 0,6 0 0,-6 7 0,7-7 0,-7 0 0,6 0 64,-6 0 0,0 0-32,7 0 0,-7 0 0,0 0-32,6 0 32,-6 0 0,0 0 0,0 0-32,7 0 32,-7 0 0,0 0-32,7 0 0,-7 0 64,6 0-64,-6 0 32,0 0-32,0 0 32,0 0 0,7 0 0,-7 0 32,0 0-64,6 0 0,-6 0 32,7 0-32,-7 0 32,0 0 0,6 0-32,-6 0 32,0 0-32,0 0 32,7 0-32,-7 0 32,6 0-32,-6 0 0,7 0-32,-7 0 64,7 0-32,-7 0 0,0 0 32,6 0-32,-6 0 0,0 0 0,0 0 0,7 0 0,-7 0 0,0 0 32,6 0-32,-6 0 32,0 0-32,7 0 0,-7 0 32,0 0-32,0 0 0,0 0 0,0 0 0,0 0 0,6 0 33,-6 0-1,0 0 32,0 0 0,0 0-32,7 0 0,-7 0 0,6 0-32,-6 0 64,7 0-64,-7 0 32,0 0 0,7 0-32,-7 0 32,6 0-32,-6 0 96,7 0-96,-7 0 0,6 0 32,-6 0-32,7 0 0,-7 0 32,6 0-32,-6 0 32,7 0-32,-1 0 32,-6 0-32,7 0 32,-7 0-32,0 0 0,7 0 0,-7 0 0,0 0 0,6 0 0,-6 0 0,0 0 0,7 0 0,-7 0 0,0 0 32,0 0-32,6 0 0,-6 0 0,0 7 0,7-7 0,-7 0 0,6 0 0,-6 0 0,7 0 0,-7 0 0,6 0 32,-6 0 0,0 6-32,7-6 0,-7 0 0,7 0 32,-7 0-32,6 0 0,-6 0 0,0 0 32,7 0-32,-7 0 0,6 7 0,1-7 128,-1 0-31,1 0-1,-1 0-32,1 0 0,0 0-64,-7 0 32,6 0-32,1 0 0,-7 0 32,6 0-32,1 0 0,-1 0 0,1 0 0,-1 0 0,1 0 0,0 0 0,-1 0 32,1 0-32,6 0-32,-7 0 32,7 0 0,-6 0 0,6 0 32,0 0-32,0 0 0,0 0 0,1 0-32,-1 0-32,0-7-609,6 7-544,1-6-1153,-13-1-2018,6 0-4229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94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1 448,'0'0'1506,"0"0"-289,0 0-448,0 0 31,0 0 386,0 0 191,0 0 64,0 0-256,0 0-512,0 0-160,0 0 63,0 0 33,0 0-289,0 0-96,0 0-192,7 0 160,-7 0 385,0 0-65,6 0 193,1 6 64,-7-6-129,6 0-95,-6 7-161,7-7 97,0 0-161,-1 6 32,1-6-288,-1 0-32,1 7 97,-1-7-97,1 0 128,-7 0-64,6 6-64,-6-6 32,0 0 32,7 0-64,-7 7 64,7-7 0,-7 0-64,6 6 64,1-6 0,-7 0 65,6 0 191,-6 0-64,0 0-160,0 7-32,7-7 33,-7 0-97,0 0 32,0 0-64,0 0 32,6 0 0,-6 0 32,0 0 0,0 0 0,0 0 0,0 0-64,7 0 64,-7 0-32,0 7 0,0-7-32,0 0 0,6 0 32,-6 0-32,7 0 0,-7 0 32,0 6 64,7-6 0,-7 0-32,6 0 97,-6 0-129,7 0 64,-1 7-64,1-7 0,-1 0-32,-6 6 0,7-6 32,-1 0-32,1 7 32,-1-7-32,-6 0 64,7 0-64,-7 0 32,7 6-32,-1-6 64,-6 0-32,7 0-32,-7 0 96,6 0-32,1 0-32,-1 0 32,-6 7-32,7-7 0,-1 0 0,1 0 0,-7 6-32,7-6 0,-1 0 32,1 7-32,-1-7 32,1 6-32,-1-6 0,1 0 0,-1 7 0,1-7 32,0 0-32,-7 7 0,6-7 0,-6 0 32,7 0-32,-7 0 0,0 0 0,6 0 0,-6 0 0,0 6 0,7-6 0,-7 0 0,6 0 0,-6 7 32,7-7-32,-7 0 0,6 0 0,-6 0 0,0 0 32,0 0 1,7 0-33,-7 6 0,0-6 0,7 0 0,-1 0 0,-6 0 0,7 0 32,-7 0-32,6 0 32,-6 7 0,7-7-32,-7 0 32,6 0-32,1 0 0,-7 0 0,6 6 32,1-6-32,-7 0 32,7 0 0,-7 7-32,6-7 32,-6 0-32,7 0 32,-7 0 0,6 0 0,-6 6 0,7-6 32,-7 0 0,6 7-64,-6-7 32,7 7-32,-1-1 0,-6-6 32,7 7 0,0-7-32,-7 6 64,6-6 0,-6 0 0,0 0-64,0 7 32,0-7 32,0 0-64,7 0 0,-7 0 0,0 0 0,6 6 32,-6-6-32,0 7 0,0-7 0,0 0 0,0 0 0,7 0 32,-7 0-32,0 0 0,0 0 0,0 0 0,0 6 0,6-6 0,-6 0 0,0 0 0,0 0 0,0 0 0,0 0 0,7 0 0,-7 7 0,6-7 0,-6 0 0,7 0 0,-7 7 0,6-7 0,-6 0 32,7 0-32,0 0 0,-7 0 0,0 0 0,6 6 0,-6-6 0,0 0 0,7 0-32,-7 0-416,0 0-1025,0 0-2691,0 0-4324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9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33 119 2659,'0'0'3843,"0"0"-704,0 0-1217,0 0-417,0 0 1,0 0-225,-6 0-544,6 0-33,0 0 33,0 0 64,0 0-193,0-7 33,0 7 32,0-7-385,0 1-192,0-1-96,0 1 0,0 6-128,6-7 64,1 7-32,-1 0 0,1 0 32,0 0 64,-1 7 0,-6-1 0,7 7 0,-7-6 32,0 0 192,0-1 32,0 1 32,0-1 1,0 1-33,-7-7 0,1 0-96,-1 0-32,0 0-32,1 0-31,-7 0-33,6-7 0,1 1-32,-1 6 0,7-7-32,-6 7 32,6-6-129,0 6 33,0-7-32,0 0-64,0 1 64,6-1 64,1 1 0,6 6-32,-7 0 64,1 0-32,6 0 64,-6 0-32,-1 0 32,1 6 0,-1 1 0,-6-1 32,7 1 0,-7 0 64,0-1 32,0 1 32,0-1-64,-7-6 128,1 7-96,-1-7 1,1 0 31,-1 0-64,-6 0-32,6 0 96,1-7-64,6 1 32,-7 6-32,7-7 0,0 7-96,0 0-96,0-6 0,0 6-96,0-7 96,7 0-128,-1 1 64,1 6 96,-1-7-1,1 7 33,0 0 0,-1 0 0,1 0 0,-7 0-32,0 0 32,0 7 0,0-1 32,0 1 128,0 0-32,0-1 33,0 1 31,-7-7 0,1 6 0,6-6 0,-7 0 64,0 0-96,7 0-31,-6 0-33,6 0-64,0 0 0,0 0 32,-7 0-32,7 0-128,0-6-65,0 6 1,0-7 64,0 7 0,0-6-96,7-1 64,-7 0-65,6 1 97,1-1 64,0 1 32,-7 6 0,0 0 32,6 0-96,-6 0 64,0 0-64,0 0 96,0 0 96,0 0 0,0 6 64,0-6 32,0 7 1,-6-1-33,-1-6-96,0 7 0,1 0-64,-1-7 0,7 0 32,-6 6-32,-1-6 32,7 0-32,0 0 0,-6 0 0,6 0 64,0 0-64,0 0 32,0 0 32,0 0 32,0 0-96,-7 0 64,7 0-32,0 0 0,0 0 32,0-6-32,0 6-32,0-7 0,0 7-32,0 0-32,0 0 32,0-7 32,0 1-32,0 6 64,0-7-32,0 1 0,0 6 0,0-7 0,7 7 0,-7 0 0,0-6 0,0 6 32,6 0 64,-6-7-96,7 7 32,-7-6-32,6 6 0,-6-7 0,0 7 64,0 0-64,0-7 33,0 7-1,7 0 0,-7 0 0,0 0 0,0-6 0,0 6-32,0 0 0,0 0 32,0 0-32,6-7 0,-6 7 32,0 0 0,0 0 0,0-6 0,0 6-32,0 0 32,0 0-32,0-7 0,7 7 0,-7 0 0,0 0 0,0 0 0,0 0 32,0 0-32,0 0 0,0 0 32,0 0 0,0 0 64,0 0-32,0 0 32,0 0-32,0 0-64,0 0 32,0 0 32,0 0 0,0 0 32,0 0-31,0 0-65,0 0 0,0 0 0,0 0 0,0 0 0,0 0 0,0 0 64,0 7 96,0-1 96,0 1-32,0-7 32,0 6-95,0 1-97,0-7 0,0 7-32,0-7 32,0 6 0,0-6 64,0 7-128,0-7 32,0 6-32,0 1 0,0-7 0,0 0 0,0 6 0,0 1 0,0-7 0,0 6 0,0-6 0,7 7 0,-7-7 0,0 0 32,0 7-32,0-7 0,0 0 0,0 6 0,6 1 0,-6-7 0,0 6 0,0-6 32,0 7-32,0-7 0,0 0 0,0 0 0,0 0 32,0 0 0,0 0 32,0 0-32,0 0 0,0 0 32,0 0 64,0 0 33,0 0 63,0-7-32,0 7-64,0-6 32,-6-1 0,6 1-31,-7-1-1,7-6-64,-7 0-64,1 6 0,6-6 0,0 13-32,0-6 0,0 6-32,0 0 32,0-7-32,0 7 31,0 0 1,0-7 32,0 7 0,0-6 32,0 6-32,0-7 0,0 7 0,0 0 0,0 0 0,0 0 0,0 0 0,0 0 0,0 0-32,0 0-64,0 0 32,0 0 32,0 0-32,0 0 64,0 0 0,0 0 0,0 0-32,0 0 32,0 0 0,0 0 0,0 0 0,6 0 0,-6 0-64,0-6 64,0 6-64,0 0 32,0 0 0,0 0 32,0 0 0,0 0 0,0 0 0,0 0 0,0 0 0,0 0 32,0 0-32,0-7 0,0 7 0,0 0 0,7 0 0,-7 0 0,0 0 0,0 0 0,0 0 0,0 0 32,0 0-32,0-6 0,0 6 0,0-7-32,0 7-128,0-6 64,0 6 64,0 0 0,0 0 0,0 0 32,0 0 0,0 0 0,0 0 0,0 0 0,0 0 32,0 0-32,0 0 32,0 0 0,0 0-32,0 0 0,0 0-32,0 0-64,0 0 64,0 0-32,0 0 64,0 0 0,0 6 0,0-6 0,0 7 0,0-1 32,7 1-32,-1-1 0,-6 1 0,7-1 32,-7 1-32,0 0 0,0-7 32,6 0-32,-6 6 0,0-6 0,0 0 32,0 0-32,0 7 64,0-7 0,0 0-32,0 0 0,0 0-32,0 6 0,0-6 0,0 7 0,0-7 0,0 0 0,0 6 0,0-6 32,0 7 0,0-7-32,0 6 64,0-6-64,0 0 0,0 0 0,0 7 0,0-7 0,0 7 64,0-7 0,7 0-32,-7 6-32,0-6 0,0 0 0,0 0 32,0 0-32,0 7 128,0-7-32,0 0 0,0 0-63,0 0-33,0 0 32,0 6-32,0-6 0,0 0 0,0 0 0,0 0 32,0 0 64,0 0-32,0 0 0,0 0-64,0 0 32,0 0 0,0 7-32,-7-7 0,7 0 0,0 0 32,-6 0 0,6 0 0,0 0 32,-7 0-64,1 0 0,-1 0 0,7 0 0,0 0 0,-7 0 0,7 0 0,0 0 0,0 0 0,-6 0 0,6-7 0,0 7 0,-7-6 0,7 6 0,-6 0 0,6 0 0,0 0 0,0 0 0,-7-7-64,7 7-32,0 0-32,0 0 64,0 0 32,0 0 32,0 0-32,0-6 32,0 6 0,0 0-32,0-7 0,0 7 0,0-7-1,0 7-31,0-6 0,0 6 0,0-7 64,0 7-32,0 0 0,0-6 0,0 6 32,7 0-32,-7-7 0,0 7 32,6 0-128,1 0 32,-1 0 64,1 0 0,0 7 0,-1-7 32,-6 6 0,7-6 0,-7 7-32,0-1 0,0 1 32,0 0 0,0-1 0,0 1 0,0-7 0,0 6-32,0 1 0,0-7 32,0 6 0,-7-6 32,1 7-32,6-7 0,-7 0 64,0 0-64,1 0 32,-1 0 0,1 0 32,-1 0 0,7-7-64,-6 7 0,6-6 0,-7 6 0,7-7 32,0 1-32,0 6 0,0-7-32,0 1-32,0-1 32,0 7-64,7-7 64,-1 1 0,1-1 32,-1 1-32,1 6 32,-1 0-32,1 0-96,0 0 96,-7 0 0,6 0-1,1 0 33,-7 6-32,6 1 0,-6-1 32,0 1 0,0 0 0,0-1 0,0 1 32,0-1-32,0 1 32,0-7-32,-6 6 33,6-6-1,-7 7 32,1-7-32,-1 0 32,0 0-32,1 0 0,-1 0 32,1 0-64,-1-7 32,7 7 0,-6 0-32,6-6 0,-7 6 0,7-7 32,0 7 0,0-6-32,0 6 64,0-7-64,0 7 0,0-6 0,0-1-64,0 7 32,0-7 0,7 7 32,-7 0-64,6 0 0,1 0-32,-7 0 96,6 0-32,-6 0 32,0 0-32,7 0 32,-7 0 32,0 0-32,0 0 0,0 7 0,0-7 0,0 0-641,0 0-1025,0 0-928,0 0-2435,0 0-5060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9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53 7 3972,'0'0'4484,"0"0"-801,0 0-928,0 0-545,0 0-736,0 0-417,0 0-385,0 0-63,0 0-193,0 0-128,0 0-63,0 0 351,0 7 193,-7-1 0,7-6-33,-7 7-223,7-1-129,0 1-128,-6-1-63,6 1-1,0-7 0,-7 6 0,7 1-96,-6-7 32,6 7-96,-7-7 0,7 6-32,0-6 0,0 7 0,0-7 0,-6 6 32,6-6 1,0 0-33,0 7-33,0-7 33,0 6 0,-7-6 0,7 7 33,0-1-33,0-6 0,0 7-33,0-1 33,0-6 0,0 7 0,0-7 33,0 7-33,0-7-33,0 6 33,0 1 0,7-1-32,-7-6 32,6 0 0,-6 7 0,7-7 0,-7 0 0,0 0-32,0 0 32,6 0-32,-6 0 32,7 0 0,-7 0 0,6 0 0,-6 0 0,7 0 0,-7 0 0,7 0 0,-7-7 0,0 7 0,0 0 32,6-6 0,-6-1 0,0-6-32,0 6 33,0 1-33,0 6 0,0-7 0,0 7 32,0-6-32,0 6 0,7 0 0,-7-7-32,0 7 32,0 0 32,0-6-32,0 6 32,0-7 0,0 1 0,0 6-32,0-7 0,0 1 0,0 6 0,0-7 0,0 7 0,0-7 0,0 7 0,0-6 0,-7 6 0,7-7 0,0 7 0,0 0 0,0 0 0,0-6 0,0 6 0,0 0 0,0 0 0,0-7-32,0 7 32,0 0 0,0-6 32,0-1-32,0 7 0,0-6 0,0 6 32,0 0-32,-6 0 0,6 0 0,0 0 0,0 0 0,0 0 0,0 0 64,0 0 64,0 0 32,0 0-128,0 0-32,0 0 0,0 0-32,0 0 32,0 0-64,0 0 32,0 0-32,0 6 32,0 1 0,0 6 32,-7 0 0,7-7 0,0 8 0,-7-8 0,7 1 0,-6-1 0,6 1-64,0-1-96,-7 1 96,7-7-97,-6 6 161,6 1-96,0-7 32,0 6 32,-7-6 32,7 0-64,0 0 64,0 7-96,0-7 64,0 0-32,0 7-32,0-7-32,0 0 0,0 0-33,0 0 1,0 0-96,7 0 96,-7 0 64,6 0 64,1 0 0,-7 0 32,6-7 0,-6 0 0,7 7 0,-7-6 0,7 6-32,-7 0 32,0 0-32,0 0-32,0 0 32,0 0 32,0 0 0,0 0 0,0 0 32,0 0 0,0 0 0,0 0 32,0 0-32,0 0 0,0 0-32,0 0 32,0 0-32,0 0 0,0 0-32,0 0-32,0 0-32,0 0 64,0 0 32,0 0-32,0 0 32,0 0-32,0 0-32,0 0 64,0 0 0,0 0 0,0 0 0,0 0 0,0 0 0,0 0 0,0 0 0,0 0 32,0 0-32,0 0 0,0 0 0,0 0 0,0 0 0,0 0 32,0 0-32,0 0 32,0-7-32,0 7 32,6-13 0,-6 13 0,0-6 0,0-1-32,0 7 0,0 0 0,0 0-32,0 0 32,0 0-32,0 0 32,0 0-64,0 0 0,0 0 32,0 0-65,0 0 65,7 0 32,-7 0 0,0 0 0,0 0 0,0 7 32,0-7-32,0 6 0,0 1 32,0-1-32,6 1 0,-6-1 0,0 1 0,0-7 0,7 7 0,-7-7 0,0 0 0,0 6 97,0-6 127,0 0 32,0 0-64,0 0-96,0 7-96,-7-7 0,7 0-32,0 6 32,0-6-32,0 0 32,0 7 0,-6-7 32,6 0-32,0 0 32,0 0 32,0 0 32,-7 0 1,7 0-33,0 0 0,0 0-32,0 0 0,0 0-32,-6 0 0,6 0 0,0 0 32,-7 0 0,7 0 0,0 0-32,-7 0 32,7 0-32,0 0 0,-6-7 0,6 7 0,0 0 0,0-6 32,0 6-32,0 0 0,0 0-32,0-7 32,0 7 0,0 0-32,0-6 0,0 6 32,0-7 0,0 7-32,0-7 0,0 7-32,6 0 32,-6-6 0,7 6 0,-7-7 32,0 7 0,7 0 32,-7-6-32,0 6 32,0 0-32,0-7 32,0 1-32,0 6 0,0 0 0,0-7-32,0 7 0,0 0 0,6 0 32,-6 0-65,0 0 33,0 0 0,0 0 32,0 0 0,0-6 32,0 6-32,0 0 32,0 0-32,0 0-32,0 0 32,0 0-64,0 0 32,0 0-32,7 0 64,-7 0 0,0 0 0,0 0-64,0 0-64,0 0 128,0 0 0,0 0 0,0 6 32,0-6-32,6 0 0,-6 7 0,0-7 0,0 0 0,0 6 0,0-6 64,0 0 32,0 7 96,0-7-95,0 6-33,0-6-32,0 7 0,0-1 0,0-6-32,0 0-32,0 7 32,0-7 0,0 0 0,0 0 0,0 0 0,0 0 0,0 7 32,0-7 0,0 0 0,0 6-32,0-6 0,0 0 0,0 0 0,0 0 32,-6 7-32,6-7 0,0 0 0,0 6 0,0-6 0,0 0 0,0 0 0,0 0 0,0 0 0,-7 0-64,7 0 32,0 0 0,0 0 0,0 0-64,0 0-33,0 0 65,0 0 32,0 0 32,0 0-32,0 0-96,0 0 64,0 0 32,0 0 0,0 0-32,0 0 64,7-6 0,-1-1-32,1 1 32,-7 6 0,6-7 0,-6 7 0,0 0 32,0 0-32,0-7 32,0 7-32,0-6 0,0-1 32,0 7-32,0-6 0,0-1 0,0 1 32,0-1-32,0 1 32,0 6-32,0-7 32,0 7 32,0 0 32,0-6-64,0 6-32,0 0 32,0 0-64,0 0 32,-6 0-32,6 0 32,0-7 0,0 7 32,0 0-32,0 0 32,-7-7-32,7 7 0,0-6 0,0 6 0,0 0 0,0 0 0,0 0 0,0 0-64,0 0 64,0 0 0,0 0 0,0 0 0,0 0 32,0 0-32,0 0 32,0 0-32,0-7 0,0 7 0,0 0 32,-6 0 0,6 0 0,0 0 65,0-6-33,0 6-32,0-7 0,0 7-32,-7 0 0,7 0 32,0-6 32,0 6 64,0 0 64,-6 0-32,6-7-64,0 7 97,0 0-161,-7-6 32,7 6-64,0 0 32,0 0 0,0 0 0,0 0 32,0 0 0,0 0 0,0 0 0,0 0 0,0-7 0,0 7 64,0 0-32,0 0 64,0 0-63,0 0-33,0 0-32,0 0 0,0 0-32,0 0 0,0 0-32,0 0 32,0 0-64,0 0 32,0 0-225,0-6-351,0 6-353,0 0-384,0 0-417,0 0-1153,0 0-2242,0 0-3459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6:21.99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59 7 3299,'0'-7'2370,"0"7"65,0 0 191,0 0-63,0 0-1,0 0-448,0 0-480,0 0-513,0 0-353,0 0-287,-7 0 191,1 7 161,-1 6-96,1-6-96,-7-1-97,6 7-224,1-6-127,6 0-65,-7-1-64,7 1-64,0-1 0,0 7 0,0-6 0,0 6 32,0-6 0,0 6 0,0-7-32,7-6 0,-7 7 0,0-7 0,0 0-32,0 0 32,0 0 0,0 0 0,6 0-32,1 0 0,-1 0 32,1 0 0,-1 0 32,1 0-64,-1 0 32,1 0-32,0 0 32,-1 0 0,-6 0 0,7-7 0,-7 7 0,0-6 32,6-1-64,-6 7 64,0-6-32,0-1 0,0 0 32,0 1-32,0-1 32,0 1-32,0-1 0,0 1 0,0-7 0,0 6 32,0 0-32,0 1 0,0-1 0,0 7 0,0-6 0,0 6 0,-6 0 0,6 0 0,0 0 32,0 0-32,0-7 0,0 7 0,-7-6 0,7 6 0,0-7 0,0 7 0,-6 0 0,6 0 0,0 0 0,0-7 0,0 7 0,0 0 0,0 0 0,0 0 0,0 0 32,0 0 0,0 0-32,0 0 0,0 0 64,0 0-64,0 7-32,0 0-32,-7-1 32,7 1 32,0 6 0,0 0 0,-7-6 0,7 6 0,-6-7 0,6 1 32,-7-1-32,7-6 0,0 0 0,0 0 0,0 7 64,0-7-32,-6 0-32,6 0 0,0 0 0,-7 0 0,7 0-64,0 0 32,0 0-32,0 0-96,0-7-65,0 1 1,0-1 128,0 1 64,0-1 32,0-6-96,0 13 96,7-7-96,-7 1 64,6 6-32,-6 0 0,7 0 32,-7 0-32,6 0-32,-6 0 64,0 6 0,7 1 32,-7 0 32,0-1 32,0 1 0,0-1 64,-7 1 0,1-1-32,-1 1-32,1-1-32,6-6-32,0 0 32,0 0 0,0 0 64,0 0 0,0 0-32,0 0-64,0 0 0,0 0-32,0 0 32,0 0-32,0 0-32,0 0 0,0 0-64,0 0 32,0 7 96,0-7-96,0 0 96,0 0 0,0 7 0,0-7 0,0 0 32,0 6-32,0-6 64,6 7-32,-6-7 0,0 0 32,0 0-64,0 0 32,0 0 64,0 0 32,0 0-32,7 0-64,-7 0 1,6 0 31,1 0-64,-7 0-97,7 0-95,-7 0-128,6 6-481,-6-6-32,0 0-704,0 0-2403,0 0-5028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52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1 120 16207,'0'0'2050,"0"0"-897,0 0 513,6-44-1090,0 32-576,0-13-352,0 6-1506,-6 6-2530,7 7-5157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7:43.7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66 1 32,'0'0'1730,"0"0"-513,0 0-288,0 0-417,0 0-352,0 0-160,0 0-416,0 0-481,0 0-32,0 0 257,0 0 672,0 0 352,0 0 481,0 0 320,0 0 32,0 0-32,0 0-96,0 0-128,0 0-160,0 0-161,0 0 97,0 0-65,0 0-127,0 0 96,0 0 319,0 0 129,0 0 32,0 0-160,0 0-192,0 0-128,0 0-129,0 0-64,0 0-159,0 0-65,0 0-160,0 0-32,0 0 0,-32 0 64,32 0-128,-33 32 128,33-32 0,0 0-64,0 0-64,0 0-32,0 0 64,0 33 32,0-33 0,0 0 0,0 0-32,0 32 32,0-32 64,0 33-64,33-33 0,-33 33-32,32-33 32,-32 0 0,0 32 0,0-32 0,33 33 0,-33-33 0,0 0-32,33 32 32,-33-32 0,0 0 0,0 0 0,0 0-32,0 0 32,0 33 0,0-33 32,0 0-32,0 0-32,0 0 32,0 0 0,0 32 0,0-32 0,0 0 0,0 33 0,0-33-32,0 0 32,-33 0 0,33 33 32,0-33 0,0 0-32,-33 32 64,33-32 32,0 33-96,-32-33 64,32 0-64,0 0 0,0 0 32,-33 0-32,33 0-32,0 0-96,0 0-449,0 0-1056,0 0-2755,0 0-4549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7:43.70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164 1 2787,'0'0'2146,"0"0"-801,0 0-128,0 0-512,0 0-33,0 0 257,0 0-256,-65 98-65,65-98-63,0 32 32,0-32-193,0 33 128,0-33-127,0 33 191,0-33 97,0 0-129,0 32 33,0-32-97,0 0-63,0 33-161,0-33-192,0 0 0,32 32 0,-32-32-32,0 0 0,0 0 0,0 0 0,0 33-32,0-33-32,0 32 32,0 1 0,0-33 0,0 33 32,0-1-32,0 1 0,0-33 32,0 0 0,0 0 129,0 0 447,0 0 33,0 0-257,-32 0-192,32 32-192,-33-32 32,0 0-32,33 0 0,-32 0-64,32 0-993,0 33-1057,0-33-2626,0 0-3908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3T09:37:43.70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99 1 3267,'0'0'2787,"0"0"-97,0 0-416,0 0-896,0 0-193,0 0 128,0 0-608,-65 65-161,65-32-31,0-1 159,0 1-31,0 0-353,0-1-64,0 1 1,0-1-161,0-32-32,0 33-32,32 0 64,-32-1-64,33 1-96,-33-33-128,32 32 31,-32-32 1,0 0 160,0 33 0,0-33 0,0 0 32,0 33-32,0-33 32,0 32 0,0 1 32,0 0-32,0-33 32,0 32 32,0-32 64,0 0 0,-32 33 33,32-33 31,0 0-64,-33 0 32,33 0-32,0 32-128,-32-32-32,32 0-160,-33 33-545,33-33-320,0 0-2018,0 0-2562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53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 12908,'0'0'2467,"0"0"-1026,0 0 481,0 0-1122,0 0-735,0 0-65,-19 25-1186,19-25-3426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53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15054,'0'0'641,"0"0"-609,0 0 416,0 0-159,0 0-289,0 0-193,-12 13-1344,12-13-257,0-7-2210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53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0 12716,'0'0'1377,"0"0"-992,0 0 1376,-25 38-608,25-32-928,0 0-225,0 1-64,0-7-417,6 0-2241,1 0-2724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53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12780,'0'0'1409,"0"0"-223,0 0 896,0 0-801,0 0-545,0 0-607,18 6-129,-18-12-385,-6 0-864,0 6-4132,6-7-3267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53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7911,'0'0'7496,"0"0"-7496,0 0 0,0 0 128,0 0 0,0 0 64,5 19-192,-5-19-2434,0-6-6503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54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6 14350,'0'0'3427,"0"0"-3427,0 0 0,0 0 320,0 0-64,0 0-256,-32 0-3843,32-6-1314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27:11.128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 0 1185,'0'0'1538,"0"0"-225,0 0 448,0 0-1088,0 0 160,0 0-96,0 0-161,0 0 129,0 0-33,0 0 33,0 0-192,0 0 63,0 0 193,0 0 64,0 0 256,0 0 160,0 0-320,0 0-577,0 0-160,0 0-160,0 0 0,0 0-32,0 0-64,0 0-224,0 0-224,0 0 191,0 0-63,0 0 288,0 0 96,0 0 0,0 0 0,0 0 32,0 0 64,0 0 96,0 0-128,0 0 192,0 0 353,0 0-193,0 0-127,0 0 127,0 0-96,0 0 1,0 0-33,0 0 96,0 0 1,0 0 63,0 0-32,0 0-63,0 0-161,0 0-64,0 0 32,0 0 0,0 0 1,0 0-129,0 0 0,0 0 32,0 0 32,0 0-96,0 0 32,0 0-32,0 0 0,0 0 0,0 0-96,0 0-193,0 0-223,0 0-225,0 0 289,0 0 31,0 0 33,0 0 96,0 0 192,0 0 32,0 0 64,0 0 0,0 0 32,0 0 64,0 0 416,0 0-95,0 0 255,0 0-63,0 0 63,0 0-351,0 0-1,0 0-256,0 0-32,0 0-32,0 0-32,0 0 32,0 0 0,0 0-32,0 0 32,0 0-160,-6 0-961,6 0-1602,0 0-4259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54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9769,'0'0'0,"0"0"-1441,0 0 1441,0 0-64,0 0 0,0 0-2018,6 19-1922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54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 11563,'0'0'384,"0"0"-352,0 0 1410,0 0 1729,0 0-1986,0 0-801,-31 24-384,31-24-1954,0 0-4516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54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 13100,'0'0'2627,"0"0"-1186,0 0-768,0 0-513,0 0-160,0 0-448,-25 13-2051,25-13-5412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55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31 13741,'0'0'0,"0"0"-609,0 0 609,0 0 993,0 0-993,0 0-1665,-19-25-1762,26 19-2851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55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4612,'0'0'7015,"0"0"-5702,0 0-256,0 0 192,0 0-1249,0 0-2850,0 0-7752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55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44 7143,'0'0'1345,"0"0"-1089,0 0 257,0 0-513,0 0-1922,0 0 1922,0-37 961,0 31-961,-6 6-256,6 0-4613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55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10474,'0'0'3267,"0"0"-993,0 0-1281,0 0-801,0 0-192,0 0-128,-6 20-1409,6-20-1378,0 6-2306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56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5029,'0'0'3875,"0"0"-1825,0 0-416,0 0-353,0 0-864,0 0-417,7 25 0,-7-25-1057,0 0-2179,6-6-3746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56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17969,'0'0'993,"0"0"-897,0 0-96,0 0 0,0 0-737,0 0-3298,0 0-1891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2:56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14221,'0'0'0,"0"0"-1441,0 0 1441,0 0 0,0 0-2018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27:23.825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446 979 2114,'0'0'2370,"0"0"-768,0 0 159,0 0-223,0 0 63,0 0-223,0 0-546,6 0 258,-6 0-450,0 0 321,0 0-416,7 0-65,-7 0-416,0 0 32,0 0-96,6 0 0,-6 0 0,0 0 0,0 0-32,0 0 32,0 0 0,6 6 32,-6-6-32,0 0 32,0 0 32,0 0 0,0 0-32,0 0-32,0 0 64,0 0 129,0 7 287,0-7-192,0 0 257,0 0-97,0 6 1,0-6-97,0 6-160,0-6-32,0 7 129,0-1-33,0-6-64,0 6-32,0-6 32,0 6 65,0-6-33,0 7 0,0-7-64,0 6 0,0-6-128,0 0 96,0 6-128,7-6 33,-7 0 31,0 0-64,0 0 0,0 6 0,0-6 0,6 0 32,-6 7-32,0-7 0,6 6-32,-6 0 32,0-6 64,0 7-32,0-7-32,0 0 0,6 0 0,-6 6 0,0-6 32,0 6-32,0-6 32,0 6-32,0-6 0,0 7 32,0-7-32,0 0 32,0 0-32,0 0 32,0 0 32,0 0 64,0 0-32,0 0-32,0 0-64,0 0 32,0 0 32,-6-7-64,6 7 32,0 0-32,0-6 0,0 0-64,0 6 0,-6-6 64,6 6-32,0-7 0,0 7 32,0 0 32,0 0-32,0 0 0,0 0 0,0 0 64,0 0-32,0 0-32,0 0 32,0 0 32,0 0-64,0 0 0,0 0-32,0 0 0,-6 0 32,6 7 0,0-1 128,0 0 97,0 0-1,0 1-96,0-1 160,0-6-64,0 6-95,0 0 31,0 1 192,0 5-32,0-5-128,0-1-63,0-6-97,0 6 96,0 0-64,0 1-64,0-7 32,0 6-32,0 0 32,0 0-32,6 1 64,-6-1 0,0-6-32,0 0-32,0 6 64,0-6-64,0 0 32,0 0 0,0 7 0,0-7 32,0 0-32,0 6-32,0 0 32,0-6-32,0 6 0,0 1 0,0-1 32,0-6 0,0 6-32,0-6 0,6 6 32,-6-6-32,0 7 0,0-7 0,0 6 32,0-6 0,0 0-32,0 6 0,0-6 32,0 7-32,0-7 0,0 6 0,0-6 0,0 0 0,0 6 0,0-6 0,0 0 33,0 6 31,0-6-32,0 0-32,0 7 0,0-7 0,0 6 64,0 0-32,0 0 0,0-6 96,0 7-96,0-1 96,0-6-128,0 6 0,0-6 0,0 0 0,0 7 32,0-7 0,0 0-32,0 0-32,0 0 32,0 0 64,0 0-64,0 0 32,0 0-32,0 0 0,0 0 0,0 0 0,0 0 0,0 6 0,0-6 32,0 6-32,-6-6 0,6 6 32,0 1-32,0-7 32,0 0-64,0 0 32,0 0 0,0 6 0,0-6 32,0 0-32,0 6 0,0-6 0,0 6-32,0-6 32,0 7 32,0-7-32,0 0 32,0 0-32,0 0 0,0 0 0,0 0 32,0 6-32,0-6 32,0 0-32,0 6 32,0-6-32,0 0 0,0 0-32,0 0 64,0 7-32,0-7 0,0 0 0,0 0 0,0 0 0,0 6-32,0-6 64,0 0-32,0 6 0,0 0 0,0-6 0,0 7 0,0-7 32,0 0-32,0 0 0,0 6 0,0-6-32,0 0 32,0 0 0,0 0 32,0 0-32,0 0 32,0 0-32,0 0 32,0 6-32,0-6 64,0 0-64,0 0-32,0 0 32,0 0 32,0 0-32,0 0 0,0 7 33,0-7-33,0 0-33,0 0 33,0 0 0,0 0 0,0 6 0,0-6 0,0 6 0,0-6 0,0 0 0,0 6 33,0-6-33,0 0-33,0 0 33,0 0 0,0 0 0,0 0 65,0 0-65,0 0 0,0 0 32,0 0-32,0 0 0,0 0-32,0 7 32,0-7 0,0 0-32,0 0 32,0 6 0,0-6 0,0 0 0,0 0 0,-6 6 0,6-6 0,0 0 32,0 0-32,0 0 0,0 0 0,0 0 0,0 0 0,0 6 0,0-6 0,0 0 0,-7 0 0,7 0 0,0 0 0,0 0 0,0 0 0,0 0 0,-6 0-65,6 0 65,0 7 0,0-7-32,0 0 32,-6 0-64,6 0 64,0 0-32,0 0 32,0 0 0,0 0 0,-7 0 0,7 0 32,0 0-96,0 0 96,0 0-64,0 0 32,0 0 0,-6 6-32,6-6 32,0 0 0,0 0 0,0 0 0,0 0 0,0 0 0,-6 0 0,6 0-32,0 0 32,0 0 32,0 6-32,0-6 0,0 0-32,0 0 32,0 0 0,0 0 0,0 0 32,0 0-32,0 0 32,0 0-32,0 0 0,0 0 0,0 0 0,0 0 32,0 0 0,0 0 0,0 0 0,0 0-32,0 0 32,0 0 1,0 0-33,0 0 0,0 0-33,0 0 33,0 0 33,0 0-33,0 0 0,0 0 0,0 0 32,0 0 0,0 0-32,0 0 0,0 0 0,0 0 0,0 0 0,0 0 0,0 0 0,0 0 0,0 0 32,0 0-32,0 0 0,0 0 0,0 0 0,0 0 0,0 0 0,-6 0 0,6 0 0,0 0 32,0 0-32,0 0 0,0 0-32,0 0 32,0 0 0,0 0 0,0 0 0,0 0 32,-7 7-32,7-7 0,0 0-32,0 0 32,0 0 0,0 0 0,0 0 0,0 0-32,0 0 32,0 0 0,0 0 0,0 0 0,0 0 32,0 0-32,0 0 0,0 0 0,0 0 0,0 0-32,0 0 32,0 0 0,-6 0-32,6 0 32,0 0 32,0 0-32,0 0 0,0 0 0,0 0 0,0 6 0,0-6-32,0 0 0,0 6 32,0-6-33,-6 0 33,6 0 0,0 0 0,0 0 0,0 0 0,0 0 33,0 0-33,0 0 0,0 0 0,0 0 0,0 0-33,0 6 33,0-6 0,0 0 0,0 0 0,0 0 0,0 0 0,0 0 0,0 0 0,0 0 0,0 0 0,0 0 0,0 0 0,0 0 0,0 0 33,0 0-33,-6 0 32,6 0-32,0 0 0,0 0 0,0 0-32,0 0 32,0 7 0,0-7 0,0 0 0,0 0 0,-7 0 0,7 0 0,0 0 0,0 0 0,0 0 0,0 0 0,0 0 0,0 0 32,0 0-32,0 0 0,0 0 0,0 0-32,0 0-1,0 0 33,0 0-32,0 0 32,-6 0 0,6 0 0,0 0 0,0 0 0,0 0 0,0 6-32,0-6 32,0 0 0,-6 0-32,6 0 32,0 0 0,0 0 0,0 0 0,0 0 0,0 0 0,-7 6 0,7-6 0,0 0 0,0 0 0,0 0 0,0 0 32,0 0-32,0 0 0,0 0 0,0 0-32,0 0 32,0 0 0,0 0 0,0 0 0,0 0 0,0 0 0,0 0 0,0 0 0,0 0 0,0 0 64,0 0-64,0 0 32,-6 0-32,6 0-32,0 0 32,0 0 0,0 0-32,0 0 32,0 0 0,0 0 32,0 0-32,0 0 32,0 6-32,0-6 0,0 0 0,0 0 0,0 0 0,-6 0 0,6 0 0,0 0 0,0 0 0,0 0-32,0 0 32,0 0 0,0 0 0,0 0 0,0 0 0,0 0-32,0 0 32,0 0-32,0 0 32,0 0 0,-6 0 0,6 0 0,0 0 0,0 0 0,0 0 0,0 0 0,0 0 0,0 0 0,0 0-32,0 0 32,0 0 0,0 0 0,0 0 0,0 0-32,0 0 0,0 0-32,0 0 32,0 0 32,0 0 0,0 0 0,0 0 0,0 0 32,0 0-32,0 0 0,0 0-32,0 0 32,0 0 0,0 0 0,0 0-32,-7 0 0,7 0 32,0 0 0,0 7 0,0-7 0,0 0-32,-6 0 0,6 0 0,0 0 0,-6 0 32,6 6-32,0-6 32,0 0 0,0 0-64,0 0 64,0 0 0,0 0-32,0 0 64,0 0-64,0 0 32,0 0 0,0 0 0,0 0 0,0 0 0,0 0 0,0 0 0,0 0 0,0 0 0,0 0-32,0 0 32,0 0 0,0 0 0,0 0 0,0 0 32,0 0-64,0 0 0,0 0 32,0 0-32,0 0 32,0 0 0,0 0-64,0 0 64,0 0 0,0 0 32,0 0-32,0 0 32,0 0-32,0 0 0,0 0 0,0 0 0,0 0 32,0 0-32,0 0 0,0 0 0,0 0 0,0 0-32,0 0 32,0 0 0,0 0-32,0 0 32,0 0 0,0 0 32,-7 0-32,7 0 32,0 6-32,0-6 0,0 0 0,0 0 0,0 0 32,0 0 0,0 0-32,0 0-32,0 0 32,0 0 0,-6 0-32,6 0 32,0 0 0,0 0 32,0 0-32,0 0 0,0 0 0,0 0 0,0 0 32,0 0 0,0 0-32,0 0 0,0 0-32,0 0 0,0 0 32,0 0 0,0 0 0,0 0 0,0 0 32,0 0-32,0 0 32,0 0-64,0 0 32,0 0 0,0 0 0,0 0 0,0 0 0,0 0 0,0 0-32,0 0 0,0 0 32,0 7-32,0-7-32,0 0 32,0 0 32,0 0-32,0 0 32,0 0 0,0 0 32,0 0-32,0 0 0,0 0 0,0 0 0,0 0 0,0 0 0,0 0 0,0 0 0,0 6 0,0-6 0,0 0 0,0 0 0,0 0 32,0 0-32,0 0 0,0 0 32,0 0 0,0 0-32,0 0 0,0 0 0,0 0-32,0 0 0,0 0 32,0 0 0,0 0 0,0 0 0,0 0 32,0 0 0,0 0 0,0 0 0,0 0-32,0 0 0,0 0 0,0 0-64,0 0 64,0 0 0,0 0 0,0 0 0,0 0 32,0 0 32,0 0-32,0 0 32,0 0 0,0 0-32,0 0 0,0 0-32,0 0-32,0 0 32,0 0 0,0 0 0,0 0 0,0 0 0,0 0 32,0 0-32,0 0 0,0 0 0,0 0-32,0 0 32,0 0 0,0 0 0,0 0-64,0 0 64,0 0-32,0 0 32,0 0 0,0 0 0,0 6-96,0-6 96,0 0 0,0 0 96,0 0-96,0 0 64,0 0 0,0 0-32,0 0 96,0 0-32,0 0-32,0 0-64,0 0 0,0 0 0,0 0-32,0 0 32,0 0 32,0 0-32,0 0 32,0 0 33,0 0-33,0 0 0,0 0 0,0 0 0,0 0-32,0 0 0,0 0-32,0 0 32,0 0 0,0-6 0,0 6 0,0-6 0,0 6 32,0-7-32,0 1 0,0 0 0,0-1 0,0-5-32,0 6 32,0-1 0,0-5 0,0 6 0,6-7 0,-6 0 0,0 7 0,7-6 0,-7-1 0,0 1 0,6 5 0,-6-5 0,0 5 32,0-5-32,0 6 0,0-1 0,0 1 0,0 0 0,0 6 0,0-7 0,0 1 0,0 0 32,0-7-32,0 7 0,0 0-32,0-7 32,0 1 0,0 5 0,0-5 0,0 6-32,0-1 64,0-5-32,0 6 0,0-1 0,0 1 32,-6 0-32,-1-1 0,7 1 0,0-6 0,-6 5 0,6 1 0,0-6 0,0 5 0,-6 1 0,6-7 0,-6 7 0,6-6 0,-7-7 0,7 6 0,-6 1-32,6-1 32,-6 1 32,6-1-32,-6 7 0,6 0 32,0-1-32,0 1-32,0 0 32,-7-1 0,7 1 0,0 6 0,0-6 0,0 6 0,0-6 0,0 6 0,0-7-32,0 7 32,0 0 0,0-6-32,0 6 0,0 0 32,0 0-32,0 0-33,0 0 1,0 0-64,0 0-32,0 0 32,0 6 96,7 7 32,-7-1 0,6 1 0,-6 12 32,0-6 96,0 6-32,0-6 0,6 6-64,-6-6 0,6 6-32,1-6 0,-7-7 0,6 7 0,-6-13 0,0 7 0,0-7 0,0 0 32,0 1-32,0-1 64,0 0-64,0-6 0,0 6 0,0 1 0,0-1 0,0-6-32,0 0 32,0 6 0,0-6 0,0 0 0,0 0-32,0 0 32,0 0 0,6-6-32,-6 0 32,6-7 0,-6-6-32,7 1 32,-1-8-96,0 1-32,-6 0-128,7-6-32,-1 6-161,0 6-127,0-6 191,-6 12 97,0-5 0,0 5 192,0-6 32,-6 7 64,6-1 0,-6 7-64,6 0 64,-6-1-65,6 7 65,0-6-32,0 6 32,0-6 0,-7 6 0,7-13 0,0 7 0,0 0 0,0-7 0,0 7 32,-6-7-32,6 1 0,0 5 0,0 1 0,0 0 33,0 6-33,-6-6 96,6 6 96,0 0-96,0 0-96,0 6-64,0 0 0,0 0 64,6 7 64,-6 0-32,0-1 32,6 7 32,-6 6 64,0 0 64,0-6-31,0 6-65,0-6-64,0 0-32,0-1-32,7-5 0,-7 6 32,0-7-32,6 1 0,-6-1-32,0-5 64,6-1-32,-6-6 0,0 6 0,0-6 0,0 0 0,0 7 0,0-1 0,0 0 32,0-6-32,0 6 0,0 1 0,0-1 32,0 6-32,0-5 0,0-1 0,0-6 0,0 6 0,0 1 0,0-7 0,0 6 32,0 0-32,0-6 0,0 6 0,0 1 0,0-1 0,0-6 0,0 0 0,0 6 0,0-6 32,0 0-32,0 6 0,0 1 0,0-7 0,0 6 0,0 0 0,0 1 0,0-1 0,0 0 0,0-6 0,0 6 0,0-6 0,-6 7-32,6-1 32,0 0 0,0 0 0,0 1 32,0-1-32,-6-6 0,6 6 0,0 1 0,0-7 0,0 6 0,0-6-32,0 6 32,-7 0 32,7 1-32,0-1 0,0 0-32,-6 7 32,6-7 0,0 0 32,0-6-32,0 0-32,0 7 32,0-7 32,0 0-32,0 0 0,0 0-32,0 0 32,0 0 0,0 6 0,0-6 0,0 0 0,0 0 0,0 6 0,0-6-32,0 0 32,0 0 64,0 0-32,-6 0 32,6 0-32,0 0 32,0 0-64,0 0 0,0 0 0,0 0-32,0 0 32,-7 0 0,7 0-64,0 0 64,0 0 0,-6 0-96,6 0 32,0 0 32,-6 0-32,6 0 32,0-6 32,-6 6 32,6 0-32,0 0 0,0 0-32,0-6 32,-7 6-64,7 0 32,0-7 32,0 7-32,0 0 32,-6-6 0,6 0 0,0 6 0,-6-6 32,6-1-32,-6 1 0,6 6 0,-7-6 0,7 6 0,0-7 0,0 7 0,-6-6 0,6 0 0,0 0 0,0 6 0,0-7 32,-6 7 32,6-6 0,0 6 0,0-6 0,0 6-32,0-7 32,0 7-64,0 0 0,-7 0 0,7-6 32,0 6-32,0 0 64,0 0-32,0 0 64,0-6 0,0 6 0,0 0-64,0-6 65,0 6-1,0-7-64,0 7 32,0 0-64,0 0 0,0-6 0,0 6 0,0 0-32,0 0 32,0 0 0,0-6 0,0 6 0,0 0 0,0-6 32,0 6-32,0 0 0,0-7 0,0 7 0,0 0 32,0-6-32,0 6 0,0 0 0,0-6 0,0 6 0,0 0 0,0-7 0,-6 7 0,6 0 32,0-6-64,0 6 64,0 0-32,0-6 32,0 6-32,0 0 0,0-6 0,-6 6 0,6-7 0,0 7 0,0 0 0,0-6 0,0 6 0,0 0 32,0 0 0,-6-6-32,6 6 0,0-6 0,0 6 0,0-7 0,0 1 64,0 6-64,-7-6 32,7-1-32,0 7 0,0 0 64,0-6-64,0 6 32,0 0-32,0-6 64,0 6-32,0 0 0,0-6-32,0 6-32,0-7 32,0 7 0,0-6 0,0 6 0,0 0 64,0-6-64,0 6 32,0 0 0,0-6 0,-6 6-32,6 0 32,0-7-32,0 7 0,0 0 0,0 0 0,0-6 0,0 6 0,0-6 0,0 6 32,0-7-32,0 1 0,0 6 0,0-6 0,0 0 0,0 6 0,-6-7 0,6 7 0,0-6 0,0 6 32,0-6-32,0 6 0,-6-6 0,6 6 0,0-7 0,0 1 0,0 6 0,0 0 0,0-6 0,0-1 0,0 7 32,0-6-32,0 0 0,0 6 0,-7-6 0,7-1 0,0 7 0,0-6 0,0 6 0,0-6 0,0 6 32,0-6-32,-6-1 0,6 1 0,0 0 0,0 6 0,-6-7 0,6 7 32,0-6-64,0 6 32,0-6 0,0 0 0,-7 6 0,7-7 0,0 7 0,0-6 0,0 6 0,0-6 0,0 6 0,0-6 0,-6-1 0,6 1 0,0 6 0,0-6 0,0 6 0,0-7 0,0 7 0,0 0 0,0-6 0,0 6 0,0 0 0,0-6 0,-6 6 0,6-6 0,0 6 0,0-7 0,0 7 0,0 0 0,0-6 0,0 6 0,0 0 0,0-6 0,-6 6 0,6-6 0,0 6 0,0-7 0,0 7 0,0-6-32,0 6 64,0 0-32,0-6 0,0 6 0,0 0 0,0 0 0,0-7 0,-7 7 0,7-6 0,0 6 0,0-6 0,0 6 0,0-6 0,0 6 0,-6 0 32,6-7-32,0 7 0,0-6 0,0 6 0,-6-6 0,6-1 0,0 7 0,-6-6 0,6 6 0,0-6 0,-7 6 0,7 0 0,0 0-32,0-6 32,0 6 0,0-7 32,0 7-32,-6-6 0,6 6 0,0-6 0,0 0-32,0-1 32,-6 7 0,6-6 0,0 6 0,0 0 0,0-6-32,0 6 32,0 0 32,0 0-32,0 0 0,0-7 0,0 7-32,0 0 32,-7 0 0,7 0 0,0 0 0,0-6 0,0 6 0,0 0-32,0-6 32,0 6 0,0-6-32,0 6 32,0 0-32,0 0 32,0-7-32,0 1 32,0 0 0,0 0 0,0-1 0,0 1 0,0 0 0,-6-1 0,6 1 0,0 0-32,0 6 32,0-6 0,0 6 0,-6-7 0,6 7 0,0-6 32,0 0-32,-6 6 0,6-6-32,0-1 32,-7 7 0,7-6 0,0 6 0,0-6 32,-6-1-64,6 7 32,0 0 0,0-6-32,0 6 32,0-6 0,-6 0-32,6 6 32,0-7-128,0 1 96,0 6 0,-6-6 32,6 0-64,0 6 0,0 0 64,0-7-32,0 7 32,0-6 0,0 6 0,0-6-32,0-1 0,0 1 32,0 6-32,0-6 32,0 6-32,0 0 0,0 0 0,0-6 0,0 6 0,0-7 32,0 1 0,0 0 0,0 6-32,0-6 32,0-1-32,0 7 32,0-6 0,0 0 0,0 6-32,0-7 32,0 7 0,0-6 0,0 6 0,0-6 0,0 0 0,0 6-33,0-7 33,0 1 0,0 6 33,0-6-33,0 6 0,0-6 0,-7 6 0,7-7 0,0 7 0,0-6 0,0 6 32,0-6-64,0 6 32,0 0 0,-6-7 0,6 7 0,0 0 32,0-6-32,0 6-32,0-6 32,0 6 32,0 0-32,0-6 0,0-1-32,0 7 32,0-6 32,-6 6-32,6-6 0,0 6 0,0-6 32,0 6-32,0 0 0,0-7 0,0 7 32,0-6-32,-7 6 32,7 0 0,0-6 0,0 6 0,0 0 0,0-7-32,0 7 0,0-6-32,0 6 64,0 0-32,0-6 0,0 6 0,0-6 0,0-1 0,0 7 0,0-6 0,0 0 0,0-1 0,0 1 0,0 6 0,-6-6 0,6 6 0,0-6 0,0-1 32,0 7 0,0-6-32,0 6 0,0-6 0,0 6 0,0-6-32,-6 6 32,6-7 32,0 7-32,0-6 0,0 0 0,0 6 0,0-7 32,0 7-32,0-6 0,0 6 32,0-6-32,0 6 0,0-6 0,0 6 32,0-7 0,-6 7 32,6 0-64,0 0 0,0-6-64,0 6 128,0 0-64,0-6 0,0 6 0,0-6 0,0 6 0,-7-7 0,7 1 0,0 0 0,0 6 0,0-7 0,0 1 0,0 6 0,0-6 0,0 6 0,0 0 0,0-6 0,0 6 0,0-7 0,0 1 0,0 0 32,0 6 0,0-6-32,0 6 0,0-7 0,-6 1 32,6 6-32,0 0 32,0 0-32,0-6 64,0 6 32,0 0 0,0-7-64,0 7 0,0-6 0,-6 6-32,6-6 0,0 0 0,0 6 32,0-7-32,0 7 65,0 0-65,-6-6 32,6 6 0,0 0 0,0-6 0,0 6 32,0-6 32,0 6-64,0-7 0,-7 7-32,7-6 32,0 6-32,0-6 32,0 6-32,0-7 0,0 7 0,0-6 64,0 6-32,0-6-32,0 6 0,0-6 0,-6-1 0,6 7 0,0-6 32,0 0-32,0 6 0,0-6 0,0 6 0,0 0 0,0 0 32,0 0 32,0-7-32,0 7 64,0 0 0,0 0 0,0 0-31,0 0-33,0 0 0,0 0-64,0 0 64,0 0-64,0-6-417,-6 0-960,6 6-2050,0-7-9482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38:00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358 0 1249,'0'0'2787,"0"0"-321,0 0-512,0 0-352,0 0-321,0 0-256,0 0-225,0 0-223,0 0-97,0 0 1,0 0-33,0 0 193,0 0 128,0 0 63,0 0-95,0 0-64,0 0-1,0 0-159,0 0-129,0 0 33,0 0-161,0 0 32,0 0-32,0 0 33,0 0 31,0 0 0,0 0-95,0 0 63,0 0-160,-7 0 0,7 0-64,-7 0-32,7 0-32,-6 0 0,-1 0 32,7 0-32,-7 0 0,1 0 0,6 0 0,-7 0 32,1 0-32,6 0-32,-7 0 0,0 0-32,1 0 64,6 0-32,-7 0 32,1 0 0,-1 0 32,0 0-32,1 0 0,6 0 0,-7 0 0,0 0 0,1 0 0,-1 0 0,1 7 0,-1-7 0,-6 0 0,6 6-32,1-6 32,6 0-32,-7 7 32,0-7 0,1 7 0,-1-7 0,0 6 0,1-6 0,-7 7 0,6-1 32,0 1-32,-6 0 64,7-7 0,-1 6 0,7 1 0,-7-7 32,1 6-32,-1 1 0,0-7 65,7 7-33,-6-7 32,-1 6 64,1 1 417,-1-7-257,7 7-256,-7-7-96,7 6 32,0 1 0,-6-7-32,6 6 64,-7 1 0,7-7 64,0 7 64,-6-7-31,6 6 63,0 1 0,-7-1-32,7 1-128,0-7 64,-7 7 33,7-1-1,0-6 32,0 7-64,0 0 0,0-1 0,0-6-32,0 7 0,0-1 33,0 1 95,0 0 64,0-1 0,7 1-63,-7-1-33,7 1 32,-7 0-96,6-1-32,-6 1 32,7-7-32,6 7 32,-6-1 33,-1-6 63,1 0-64,6 7-32,-6-1-32,6-6-32,-6 7-64,-1-7 64,7 0-32,-6 7-32,0-7 32,6 0 0,0 0 65,0 0 95,1 0-64,-8 6 0,7-6-32,-6 0-32,0 0-32,-1 0 0,1 7-32,-1-7 32,8 0-32,-8 6 0,1-6 32,0 0-32,-1 0 64,1 0-64,-7 0 64,6 0-32,1 0-32,0 0 0,-7 0 0,6 0 64,1 0-64,-1 0 32,1 7-32,-7-7 0,7 0 0,-7 0 0,6 0 0,1 0 32,0 0-32,-1 0-32,7 0 32,-6 0 0,0 0 32,-1 0-32,1 0 0,-1 0 0,-6 0 33,7 0-33,-7 0 0,7 0 32,-7 0-32,6 0-32,1 0 32,0 0 32,-1 0 0,1 0-32,-1 0 0,1 0-32,6 0 32,-6 0 0,-1 0 32,1 0-32,0 0 0,-1 0 32,-6-7-32,7 7 0,0 0 0,-1 0 32,1 0-32,6 0 0,-6 0 0,6-6 0,-7 6 0,8 0 0,-8 0 0,1 0 0,-1 0 32,1 0-32,-7 0 0,0 0 0,7 0 0,-1 0-32,-6 0 32,7 0 0,0 0 0,-1-7 32,1 7-32,-1 0 0,1-6 0,0 6 0,-1 0-64,-6 0-65,7 0 65,-7 0 32,6-7 0,-6 7 32,7 0 0,0-7 0,-1 7 0,1-6 32,0 6-32,-1-7 0,-6 7 0,7 0-32,-7-6 32,6 6 0,-6 0 0,0 0 0,7-7 0,-7 7 32,7 0-32,-1-7-32,1 7 0,-7-6 0,6 6 32,-6 0 96,7 0-96,-7-7 0,0 7 32,7 0-32,-7 0 0,0-7 0,0 7 0,6 0 32,-6-6-32,7 6 0,-7-7 0,7 7 0,-7-6-32,6 6 32,-6-7 32,0 7 0,0 0-32,7-7 0,-7 7 33,0-6-33,0 6 0,0-7 32,0 7-32,0-6 32,6 6-32,-6-7 32,0 7-32,0-7 0,0 7 0,7-6 0,-7 6 0,0-7 0,7 0 32,-7 7-32,0-6 32,0 6-32,0 0 0,0 0 0,0 0 0,0 0-32,0 0 0,0 0 32,0 0 32,0 0 128,0 0 64,0 0-224,0-7 0,0 7 0,0 0 0,0 0 0,0 0 0,0-6 0,0 6 0,0 0 0,0 0 0,0 0 0,0 0 0,0 0 0,0 0 0,0 0 0,0 0 0,0 0 0,0 0 0,0 0 0,0 0 0,0 0 0,0 0 0,0 0 0,0 0 0,0 0 0,0 0 0,0 0 0,-7 6 0,0-6 0,7 0 0,-6 7 0,-1-7 0,1 0 0,-1 0 0,0 0 0,1 6 0,-8-6 0,8 0 0,-1 7 0,1-7 0,-1 0 0,0 0 0,1 7 0,-1-7 0,1 0 0,-1 0 0,7 0 0,-7 0 0,7 6 0,0-6 0,0 0 0,0 0 0,0 0 0,0 0 0,0 0 0,0 0 0,0 0 0,0 0 0,0 0 0,7 0 0,0 0 0,-1-6 0,7 6 0,-6-7 0,0 7 0,6-7 0,-7 1 0,8 6 0,-8-7 0,1 7 0,6-6 0,-6 6 0,-1-7 0,-6 7 0,7 0 0,-7 0 0,0 0 0,0 0 0,7 0 0,-7 0 0,0 0 0,6 0 0,-6 0 0,0 0 0,0 0 0,0 0 0,0 0 0,0 0 0,0 0 0,0 0 0,0 0 0,0 0 0,0 0 0,0 0 0,0 0 0,0 0 0,0 0 0,0 0 0,0 0 0,0 0 0,0 0 0,0 0 0,0 7 0,7-7 0,-7 6 0,6 7 0,-6-6 0,7 6 0,0 1 0,-1-1 0,-6 0 0,7 0 0,-7-6 0,7-1 0,-7 1 0,0-7 0,0 0 0,0 0 0,0 0 0,0 0 0,0 0 0,0 0 0,0 0 0,0 0 0,0 0 0,0 0 0,0 0 0,0 0 0,0 0 0,0 0 0,0 0 0,0 0 0,0 0 0,0 0 0,0 0 0,-7-7 0,0 1 0,7 6-3523,0 0-9962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33.141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76 68 5477,'0'0'3748,"0"0"-1186,0 0-288,0 0-576,0 0-513,0 0-224,0 0-256,0 0-33,0 0 33,7 0 288,-7 0 160,0 0-192,0 8-64,0-8 128,0 7-449,8 1-95,-8-8-97,0 7-64,0 1-95,0-1-33,0 1-32,-8 7-32,1-8 32,7 1 0,-8-1-64,8 1 65,0-1-65,-7 1-32,7-8-32,0 7 0,-8-7 0,8 8-32,-7-8 32,7 7 0,0 1-32,-8-8 32,8 7 0,0 1-64,-7-8 64,7 0-32,0 7 0,0-7 0,-8 0 0,8 8 32,0-8-32,0 0 0,0 7 0,-7 1-32,7-8 32,0 7 0,0 1 0,0-8 0,0 0 0,0 0 0,0 0 0,0 0 32,0 0-32,0 0 64,0 0-64,0 0 0,0 0 0,0 0 32,0 0 0,0 0 0,0 0 32,0-8-32,7 1 32,1-1-32,7-7 0,-8 0-32,1 0 0,-1 8 0,1-8-96,-1 0-64,1 7 32,-1-7 32,-7 8-32,8-1 32,-8 1 64,7-1-32,-7 8 32,0-7-1,8-1 1,-8 8-32,0-7 32,0 7-64,0-8 32,0 8 32,0 0 32,0-7 0,0 7 0,0 0 0,0 0 0,0 0 0,7 0 0,-7 0 0,0 0-64,0 0-32,0 0 0,0 0 0,0 0 32,0 0 0,0 0 64,0 0 0,0 7 32,8 1-32,-8-1 32,0 1 32,7-1 96,-7 1-64,0-1 64,0 1 0,0-1-64,0 1 1,0-1-33,0-7-64,0 8 32,0-1-32,0 1 32,0-1-32,0 1 32,0-1-32,0 1 0,0-1 0,0 1 32,0-1-32,0-7 64,0 8-32,0-1 64,8 1-32,-8-1 0,0-7 0,0 8-32,7-1 0,-7 1-32,0-1 0,0-7 0,0 8 0,8-1 32,-8 1-32,0-8 32,0 7 0,0-7-32,0 8 32,0-8 0,0 0 0,0 0-32,0 0 64,0 0-32,-8 0 0,8 7 33,-7-7-1,7 0 64,-8 0-64,1 0-32,-1 0-32,1 0 0,-1 0 0,1 0 0,7 0 32,-8-7-32,1 7 32,7 0-32,-8 0 32,1-8-32,-1 8 0,8-7 0,-7-1 32,7 8 32,-8-7-64,8 7 0,-7-8 0,-1 8 32,8-7-32,0 7 0,-7-8 0,7 8 0,0-7 0,0 7-32,0-8 32,0 1 0,0-1-64,0 1 64,0 7 0,0-8-32,0 1 0,0 7 32,7-8 0,-7 1 0,8-1-32,-8 8 32,7-7-32,1-1-32,-1 1 32,-7-1 32,8 8 0,-1-7-32,-7-1 32,8 8 0,-1-7-32,-7 7 0,8-8-129,-8 1 33,7 7 64,-7-8-32,0 8 0,8 0 64,-8-7 0,0 7 32,0-8-32,0 8-64,7-7-64,-7 7 32,0-8 32,0 1 32,0 7 64,0-8-33,0 8-63,0-7-32,0 7 32,0-8 32,0 1 64,0 7-32,0-8 0,0 1-32,0 7-96,0 0 64,0-8 32,0 8 32,0 0-32,0 0 64,0 0 0,0 0 64,0 0-32,0 0-32,0 0 0,0 0 0,0 0-160,0 0-1,0 0-31,0 0 160,0 8 32,0-8 32,0 0 0,0 7 32,0-7 0,0 0-32,-7 8 0,7-8 0,-8 7-32,8-7 32,-7 0-32,7 8 65,-8-8-65,8 0 32,0 0-32,0 0-32,0 0 32,0 0-32,0 0 32,0 0 0,0 0 64,0 0-32,0 0 0,0 0-32,0 0-64,0 0-97,0 0-159,0-8-288,0 1 31,0 7 289,0-8 224,0 8 64,0-7 0,0 7 0,0 0 0,0 0 0,0 0 0,0 0 0,0 0 32,0 0-32,0 0 128,0 0 96,0 0-224,0 0-32,0 0-96,0 7 128,0 1 160,0-1 96,-7 1-32,7-1 129,-8 8 31,1-7-96,7-1-95,-8 1-1,8-1 32,-7 1 64,-1-1-128,8 1-31,-7-1-1,7 1 0,0-1-32,-8 1-64,8-8 32,0 7-64,-7 1 32,7-8 0,-8 7 0,8 1 0,-7-1 0,7-7 0,-8 8 32,8-1-32,0-7-32,-7 8 32,7-8-32,0 0 32,0 7-32,0-7-32,0 8 0,0-8 0,0 7 32,0-7 0,0 0 0,0 8 32,0-1-32,0 1 0,0-1 0,7 1 0,-7-8 0,8 7 32,-8 1-32,7-1 32,-7-7-32,8 8 0,-8-8 32,0 7-32,0 1 0,0-8 0,7 7 0,-7 1 0,0-8 0,8 7 0,-8-7 0,7 0 0,-7 0 0,8 8 0,-1-8 0,-7 0 32,8 0-32,-8 0 32,7 0 32,1-8-31,-1 8-33,-7 0 0,8 0 0,-8-7-33,7 7 1,1-8-64,-8 8 64,7-7-32,-7-1 64,8 1 0,-8 7 0,0-8 0,7 1 0,-7-1 0,8 8 0,-8-7 0,0-1 0,7 1 0,-7-1 0,0 1 0,0 7 0,0-8-32,0 1 0,0-1 32,0 1 0,0-1 32,0 1-32,0-1-32,0 1 32,0-1 0,0 1 32,0-1-32,0 1 0,0-1 0,0 1 0,0-1 0,0 1 0,0-1 0,0 8-32,0-7 32,0 7 0,-7 0 0,7-8 0,0 8 0,0 0 0,0 0-32,0-7 32,0 7 0,0 0 0,0 0 0,-8 0 0,8 0 0,0 0 0,0 0-128,-7 0-160,7 7 64,0 1 95,-8-1 97,8 8 32,-7-7 32,7 7-32,-8-8 32,1 8-32,-1 0 0,1 0-32,7 0 64,-8-7-32,8-1 0,-7 1 0,7-8 0,0 7 33,0-7-33,-8 0 64,8 0 0,0 0-32,0 0-32,0 0 0,0 0 0,0 0 32,0 0 0,0-7 0,0-1-32,0 1-32,0-8 0,8 0 0,-1 0 0,1 0 32,-1-8 0,-7 8 32,8 8-32,-8-8 0,0 7 0,7 8-64,-7 0-65,0 0-127,0 0 32,0 0-64,0 8 64,0 7 224,0 7 0,0 1 32,0-1 0,-7 1-32,7-1 32,0-14 0,-8 7 32,8-8-32,0-7 32,0 0 0,0 0 64,0 0 96,0 0 64,0 0-31,0 0-161,0-7-96,0-1 0,0-7-64,0 8 0,0-8-128,0 0-33,0 0 33,0 7 128,8 1 0,-8 7 64,0-8-64,7 8 32,-7 0 0,0 0-32,0 0-96,0 0 0,0 8 160,0 7 0,0 0 32,0-8 32,0 8 0,0-7 0,0 7 32,0-8 32,-7 1-64,7-1 64,-8-7-32,8 0 64,0 0 1,-7 0 31,7 0 0,-8 0 0,8-7-192,0-8 0,0 7 0,0 1-64,0-8-160,0 7-64,0 1-97,8-1 129,-8 8-32,7 0 127,-7 0 65,0 0-32,8 0 0,-1 0 64,1 8-32,-8-1 96,7 1-64,-7 7 64,0-8 64,0-7-64,0 8 32,-7-1 0,-1 1 128,1-1 96,-1-7 65,-7 0-33,8 0 32,-1 0-127,1 0 31,-1 0-128,1-7-64,7-1 32,0 1-64,0-1 0,0 1-64,0-1 0,7-7-32,8 8-161,-7 7 33,-1 0 64,8 0 64,-15 0-32,8 0 32,-1 7-32,1 1 64,-8 7 32,0-8 32,0 8 32,0 0-32,0-7 32,0-1 32,0-7 0,-8 8 96,1-8 160,7 0 65,-8 0-65,8 0-32,-7 0-96,7 0-64,-8 0-63,8-8-33,-7 8-32,7-7 32,0-1-64,0-7-33,0 8 1,0-1 0,0 1-160,7-1-32,1 1 160,-8 7-32,7 0 32,-7 0-65,0 0-31,8 7 0,-8 1 32,7 7 160,-7-8 0,0 8 0,0-7 64,0-1-64,0 1 32,0-1 32,0-7 0,-7 0 96,-1 0 97,1 0 95,-1 0-32,1 0-160,-1-7-64,1-1-64,-1 1-32,8-1 0,-7 1-32,7-1 32,0 1-64,0-1-96,0 1-64,7-1-32,1 1-33,-1-1 97,1 8 96,7 0 64,-8 0-64,-7 0 0,8 0 32,-1 8 0,1-1 0,-1 8-32,-7-7 64,0 7 0,0 0 0,0 0 32,0-8 0,0 8 0,0-7 32,-7-8 32,-1 7 0,1-7 256,-1 8 32,1-8 65,-8 0-97,7 0-64,1 0-63,-8-8-97,7 1 32,8-1-96,-7 1 0,7-8-32,0 7-32,0-7-64,0 8 32,7-8-32,8 7-129,-7 1 33,-1-1 96,8 8 32,0 0 0,-7 0-32,-1 0-32,1 0 64,-1 15 32,1-7 0,7 7 32,-15-8-32,0 8-32,0-7 31,0-1 33,0 1 0,0-1 0,0 1 33,-8-8 31,1 0 32,-1 0 32,1 0 128,-1 0 0,-7 0 1,8 0-193,-8 0 64,7-15 0,-7 7-64,8-7 0,-1 0-64,1 0 0,7 0-64,0 0 64,0 0-128,7 0-257,8 0-31,0 8 160,0-1 96,0 1 64,0 7 63,0 0-31,-7 0-32,7 15-32,-8 0 96,1 7 0,-1 1 64,-7-1-32,0-7 0,0 0 32,0 0-32,-7 0 0,-1-7 0,1-1 64,-1 1 0,-7-1 96,8-7 129,-8 0 127,7 0-96,-7 0-63,0-7-65,0-1 0,0-7-128,8 8-64,-8-8 64,7 0-32,8 0-32,0 0-32,0 7-64,0-7 0,15 0-32,0 8-64,0-1 64,8 1 64,-8-1 31,0 8-63,0 0 32,0 15-64,-8-7 64,1 7 64,-1 0-64,1 7 32,-8-7-32,0 0 64,0 0-64,0 0 0,-8-7 64,1-1 0,-1 1 32,-7-1 64,8-7-32,-8 0 96,0 0 64,-8 0 65,8 0-129,0 0 0,8-7-32,-1-1-64,1-7 64,7 8-64,-8-8-64,8-8-32,0 8 32,0 0-64,15 0-128,-7 8-64,7-8 32,7 7 63,-7 8 97,0 0 0,-7 0 32,7 0 32,-8 0-96,1 8 0,7 7 0,-8 0 64,-7 7-64,8-7 0,-8 0 96,0 0-64,0 0 0,-8 0 64,1-7 0,-8 7 32,7-15 64,-7 7 0,0-7 256,8 0-31,-8 0-33,7 0-128,-7 0-32,8 0-32,-8-15-32,7 8 0,8-8 64,-7-8-63,-1 1-65,8 7 0,0-8-33,8 8-63,7 0 32,-8 0 32,16 0 0,-16 0-64,8 8 0,0-1 32,-7 8-64,7 0 0,-8 0-32,1 8-1,7-1 97,-8 8-32,1 0 32,-8 0 0,0 8 64,0-8-32,0 0 32,0 0-96,0-8 96,-8 1 0,1-1 32,-8 1 0,7-8 32,-7 7 0,0-7 64,8 0 97,-8 0-97,7 0-96,1 0 0,-1 0 0,1 0 0,7-7 32,-8 7-32,8-8-32,0 8 64,-7-7-64,7-1 0,0 1 0,0-1 0,0 1 0,0-1 0,0 1 0,0-1 0,0 1-64,0-1 32,7 1 32,1-1-32,-1 1 32,1 7 32,-8-8-32,7 1 0,-7-1 0,8 1 0,-8 7 0,7-8 0,-7 8 32,0-7-32,0-1 0,8 8 0,-8-7 64,0 7-64,0 0 0,0-8 0,0 8 0,0 0 0,0-7 0,0 7 0,7-8 0,-7 8 0,0 0 0,0-7 0,0 7 0,0-8 0,0 8 0,0 0 0,0-7 0,0 7 0,0 0 0,0-8 0,0 8 0,8-7 0,-8 7 0,0 0 0,0-8 0,0 8 0,0-7 0,0 7 0,0-8 0,0 1 0,0 7 0,0-8 0,0 8 0,0-7 0,0 7 0,0-8 0,0 8-64,0 0 64,0 0 0,0 0-32,0-7 32,0 7 0,0 0-64,0 0 64,0-8 0,0 8 0,0 0 0,0 0 0,0 0 0,0-7-64,0 7-32,0 0 64,0 0-32,0 0 32,0-8 32,0 8-64,0 0-33,0 0 97,0 0 0,0 0 0,0 0-96,0 0 32,0 0-64,0 0 64,0 0 0,0 8 32,0-8 32,0 7 0,-8 1 0,8 7-64,-7-8 64,7 1 0,-8 7 64,8-8-64,-7 1 0,-1 7 32,8-8-32,-7 1 32,7-1 64,-8 1-64,1-1-32,-1 8 32,8-7 32,-7-1-64,7 1 32,-8-8 0,8 7 0,0-7 0,0 0-32,0 8 0,-7-8-32,7 7 32,0-7 0,0 0 0,-8 8 0,8-8 0,0 0 0,0 0 0,0 0 0,0 0 32,0 0-32,0 0-32,0 0 32,0 0 0,0 0 0,0 0 32,0 0 32,0 0 33,0 0 63,8-8-32,-8 1-32,7-1 0,1 1-64,-8-8-32,7 0 32,1 7 0,-1-7 0,-7 8-32,8-1 0,-8-7 0,7 15 0,-7-7 0,0-1 0,8 1 0,-8 7 0,7-8 0,-7 8-32,0-7 32,0 7 32,8 0-32,-8-8 0,0 8 32,0 0-32,0-7 0,0 7 0,0 0 0,7-8 0,-7 8-32,0 0 32,0 0 0,0-7 0,0 7 32,0 0-32,0 0 0,0-8 32,0 8-64,0 0 32,0-7 0,0 7 32,8 0-32,-8-8 0,0 8 0,0 0 0,0-7 0,0 7-32,0-8 32,0 8 0,0 0 0,7-7 0,-7 7 0,0 0 0,0 0 0,0 0 32,0 0-32,0 0 0,0 0 32,0 0-32,0 0 0,0 0-32,0 0 32,0 0 0,0 0 0,0 0 0,0 0 0,0 0 32,0 0 32,0 0-64,0 0 32,0 0-64,0 0 32,0 0-32,0 0-32,0 0-32,0 0 64,0 0 0,0 7 32,0 1 32,0-1 0,0 1 96,0-1 0,0 1 0,0-1 33,0 1-1,0-1-32,0 8 32,0-7 32,0-8-64,0 7 32,0 1-160,8-1 97,-8-7-33,0 8 32,0-8-32,0 7 32,0-7 32,0 8-96,0-8-32,0 7 32,0 1-32,0-8-32,0 7 32,0 1 0,0-1 0,0 1 32,7-1-32,-7-7 0,0 8 32,0-8-32,0 7 0,0 1 0,0-1 32,0 1-32,0-1 0,0 1 0,0-1 0,0 1 0,0-1 64,0 1-64,0-8 0,0 7 0,0-7 0,0 0 0,0 8 0,0-8 0,0 7 0,0 1-32,0-8 32,0 7 32,0-7-32,0 0 32,0 0-32,0 0 32,0 0 64,0 0 64,0 0-63,0 0 31,0 0 0,0 0-32,0-7 0,0-1-96,0-7 0,-7 0 0,7 0 0,0 0 0,0 0 0,0 0 0,0-7 0,0 7 0,0-8 0,0 8 0,0 0 0,0 0 0,0 8 0,0-1 0,0 1 0,0-1-64,0 8 64,0-7-32,0 7 0,0-8 0,0 8 32,0-7 32,0 7-32,0 0-32,0-8-32,0 8-32,0 0 0,0 0 96,0 0-64,0-7 32,0 7 32,0 0 0,0 0-33,0-8 1,0 8-32,0 0 32,0-7-32,0 7 32,0-8 32,0 8 0,0 0 0,0 0 32,0 0-64,0 0 32,0 0-64,0 0 64,0 0 0,0 0 0,0 0 32,0 0-32,0-7 0,0 7-32,0 0 32,0 0 0,0 0 0,0 0 0,0 0 0,0 0-32,0 0 32,0 0-32,0 0 0,0 0 32,0 0-96,0 0 0,0 0-96,7 0 32,-7 7 96,0 1 64,0 7 64,8-8 0,-8 1-32,0-1 32,0 1 32,7-1 64,-7 1-128,0-1 64,0 1-32,0-8 0,0 7-32,0 1 32,0-8-64,0 7 0,0 1 0,0-1 0,0-7 32,0 8-32,0-1 0,0 1 32,0-8 32,0 7 1,0-7 31,0 0-32,0 8-32,0-1 0,0 1 0,0-8-32,0 7 96,0 1-96,0-8 32,0 0-32,0 0 32,8 7-32,-8-7 0,0 8 32,0-8 32,0 7-64,0-7 0,0 8 0,0-8 0,0 7 0,0 1 0,0-8 0,0 7 0,0-7 0,0 0 0,0 8 0,0-8 0,0 0 0,0 0 0,0 0 0,0 7 0,0-7 0,0 8 0,0-8 0,0 7 0,0-7 0,0 0 0,0 8 0,0-8 0,0 0 0,0 7 0,0-7 0,0 0 0,0 8 0,0-8 0,0 7 0,0-7 0,0 8 0,0-8 0,0 0 0,0 7 0,0-7 0,0 8 0,0-8 0,0 0 0,0 0 0,0 7 0,0-7 0,0 0 0,0 0 0,0 0 0,0 0 0,0 0 0,0 0 0,0 0 0,0 0 0,0 0 0,0 0 0,0 0 0,0 0 0,0-7 0,0-1-1345,0 1-1090,0-1-1120,0 8-3235,0-7-11852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41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5157,'0'0'4740,"0"0"-3458,0 0-1058,0 0-224,0 0-513,0 0-2017,0 0-3428</inkml:trace>
  <inkml:trace contextRef="#ctx0" brushRef="#br0" timeOffset="661.257">38 8 4036,'0'0'1377,"0"0"-1377,0 0-608,0 0-3845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42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6502,'0'0'2659,"0"0"-1250,0 0 32,0 0-768,0 0-673,0 0-2755,0 0-5572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43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7143,'0'0'2690,"0"0"-1665,0 0-480,0 0-545,0 0-1345,0 0-5158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41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31 1089,'0'0'352,"0"0"-256,0 0-96</inkml:trace>
  <inkml:trace contextRef="#ctx0" brushRef="#br0" timeOffset="241.642">15 31 2114,'38'0'7911,"-38"0"-4836,0 0-1889,0 0-1154,0 0-32,0 0-2211,0-15-3746</inkml:trace>
  <inkml:trace contextRef="#ctx0" brushRef="#br0" timeOffset="1644.374">0 1 4740,'0'0'833,"0"0"-160,0 0-673,0 0-160,0 0-2851</inkml:trace>
  <inkml:trace contextRef="#ctx0" brushRef="#br0" timeOffset="1837.887">0 1 128,'45'22'7783,"-45"-22"-5701,0 0-1441,0 0-641,0 0-544,0 0-898,0-22-3715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43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1 352,'0'0'6791,"0"0"-4005,0 0-2081,0 0-705,0 0-160,0 0-2819,7 7-2882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44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6438,'0'0'3620,"0"0"-3268,0 0-352,0 0-737,0 0-4035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44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0 448,'0'0'3460,"0"0"-3460,0 0-64,0 0-3364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44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4036,'0'0'2594,"0"0"-1377,0 0-704,0 0-513,0 0 0,0 0-1217,0 0-3043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27:30.398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251 1117 512,'0'0'1410,"0"0"-417,0 0-128,0 0-1,0 0-159,0 0-545,0 0-96,0 0 64,0 0 705,0 0-96,0 0 448,0 0-512,0 0 256,0 0-737,0 0 64,0 0-192,0 0 96,0 0-32,0 0 129,0 0 95,0 0 385,-6 0 320,6 0 160,0 0-192,0 0-417,0 0-191,0 0-129,0 0-64,0 0 128,0 0 225,0 0-97,0 0-63,0 0 95,0 0-63,0 0 63,0 0 33,-6 0-97,6 0-128,0 0-63,0 0 31,0 0-96,0 0-32,0 0 0,0 0 33,-7-6-65,7 6 32,0-7-160,0 7 0,0 0-32,-6-6 32,6 6 0,0 0 0,0-6 32,-6 6-32,6 0 0,0-6 0,0 6 0,-6 0 0,6-7 0,0 7 0,0 0 64,-7-6-64,7 6 0,0 0 0,0 0 0,0-6 0,0 6 0,0 0 0,0 0 0,0 0 0,0-6 64,0 6-64,0 0 32,-6 0-32,6 0 0,0 0 0,0-7 0,0 7 0,0 0 0,0-6 32,0 6 0,0 0 32,-6-6-64,6 6 0,0-7 64,0 7-64,0-6 32,-6 6 32,6 0-32,0-6-32,0 0 32,-7 6-32,7-7 0,0 1 0,0 6 0,-6-6 0,6 0 0,0 6 0,0-7 0,0 7 32,0-6 0,0 6 97,0 0-65,0-6 192,0 6-160,0 0 64,-6-7-64,6 1-32,0 0-64,0 6 32,0-6-32,0-1 0,0 1 0,0 0 32,0 6-32,0-6 0,0 6 0,0 0 0,0 0 32,0 0-32,0-7 0,0 7-32,0 0 32,0-6 0,0 0 0,0 6 0,0-7 0,0 7 0,0-6 0,0 6 32,0-6-32,0 6-32,0-6 32,0 6 0,0 0 0,0-7 32,0 7-32,0-6 0,0 6 0,0-6 0,-6 6 32,6-6-32,0 6 32,0-7 33,0 7 31,0 0 32,0-6-64,0 6 32,0 0-64,0-6 0,0 6-32,0-7 0,0 7 64,0-6-64,-7 0 0,7 6 0,0-6 32,0 6 0,0-7 0,0 7 32,0 0-64,0-6 0,0 6 32,0-6-32,0 6 0,0-6 0,0 6-32,0-7 32,0 1 0,0 6 32,0-6 0,0 6-32,0-7 0,0 7 0,0 0 32,0 0 0,0 0 32,0-6-32,0 6 32,0-6-64,0 6 0,0-6 32,0 6-32,0-7 32,0 7-32,0-6 0,0 6 33,0-6-1,0 6 0,0 0 0,-6-6 0,6 6 0,0 0-32,0-7 32,0 7 0,0 0 96,0-6-32,0 6 128,0-6-160,0 6 0,0 0-32,0 0 32,0-7-64,0 7 32,0 0-32,0 0 64,0-6-64,0 6 32,0 0-32,0 0 0,0-6 0,0 6 129,0 0-33,0 0 32,0 0-32,0 0-64,0-6-32,0 6 64,0 0-64,0-7 0,0 7 0,0 0 0,0 0 0,0-6 32,0 6-32,0 0-32,0-6 32,0 6 0,0 0 0,0-6 0,0 6 0,0 0 32,0-7-32,-6 7 32,6 0 0,0-6-32,0 6 0,0-6 0,0 6 0,0-6 0,0 6 0,0 0 0,0-7 0,0 7 32,-7-6-32,7 6 0,0-6 0,0 6 0,0-7 0,0 7 0,0 0 32,-6 0-32,6-6 0,0 6 0,0-6 0,-6 6 32,6 0-32,0 0 0,0-6 0,0 6 0,0 0-32,0 0 32,0 0 0,0-7 0,0 7 0,0 0 0,0-6 0,0 6 0,0 0 0,-6 0 0,6-6 0,0 6 0,0 0 0,0 0 32,0 0-32,0 0-32,0-6 32,0 6-32,0 0 32,0-7 0,0 7 0,0 0 0,0 0 0,-7-6 0,7 6 32,0 0-32,0-6 0,0 6 0,0 0 0,-6-7 0,6 7-32,0 0 32,0-6 0,0 6 0,-6 0 0,6 0 0,0-6-32,0 6 32,0-6 0,0 6-32,0-7 32,0 1 0,0 6-64,0-6-32,-6 6 32,6 0 64,0-6 32,0 6-32,0 0 0,0-7 32,-7 7-64,7 0 32,0-6 0,0 6-32,0 0 32,0 0 0,0-6 0,0 6 0,0 0 0,0 0 32,0 0-32,0-7 0,0 7-32,0 0 32,0-6 0,0 6 0,0-6 0,0 6 0,0 0 0,0 0 0,0 0 0,0-6 0,0 6 0,0 0 0,0 0 0,0-7 0,0 7 0,0-6 0,0 6-32,0-6 32,0 6 0,0-6 0,0 6 0,0-7-32,0 7 0,0 0 32,-6 0 0,6-6 0,0 6 32,0 0-32,0-6 32,0 6-32,-6 0 0,6-7-32,0 7 32,0 0 32,0-6-32,0 6-32,0 0 32,0-6 0,0 6 0,-6 0 0,6-6 0,0 6 32,0 0-32,0 0 0,0 0-32,0-7 32,0 7 0,0 0 0,0 0-32,0-6 32,0 6 0,0 0 32,0 0-32,0-6 0,0 0-32,0 6 32,0-7-32,0 7 64,0 0-32,0-6 0,0 6 0,0-6 0,0 6 0,0 0 0,0 0 0,0-7 0,0 7 0,0 0 0,0 0 0,0-6 0,0 6 0,0-6-32,0 6 32,0 0-32,0-6 0,0 6 32,0 0 0,0 0 0,0 0 0,0 0 32,0 0 0,0-7-32,-7 7 0,7 0 0,0-6 0,0 6 0,0-6 0,0 6-32,0 0 32,0 0 0,0 0 32,0 0-32,0 0 0,0-6 0,0 6 0,-6-7-32,6 1 32,0 6 0,0-6 0,0 6 0,0 0 32,0 0-32,0 0 0,0 0 0,0-7 0,0 7 0,0 0 0,-6-6 32,6 6-32,0-6-32,0 6 32,0 0 0,0 0 0,0 0 0,0-6 0,0 6 0,0 0 0,0-7 0,0 7 0,0-6 0,0 0-32,0 6 32,0-6 0,0 6 0,0-7 0,0 7 32,0 0 0,0 0-32,0 0 0,0 0 0,-7-6 0,7 6 0,0 0 0,0 0 0,0-6 0,0 6-32,0-7 32,0 7 0,0-6 0,0 6 0,0 0-32,0-6 32,0 6 0,0 0 32,0 0-32,0-6 32,0 6-32,0-7 0,0 7 0,-6-6 0,6 6 0,0-6 0,0 6 0,0 0 0,0-6 0,0 6 0,0 0 0,0 0 0,0 0 0,0 0 0,0 0 0,0 0 0,0 0 0,0-7 0,0 7 0,0 0 0,0 0 0,0 0 0,0 0 32,0 0-32,0-6 0,0 6 0,0-6 0,-6-1-32,6 7 32,0 0 0,0 0 0,0 0 0,0 0 0,0 0 0,0 0 32,0-6-32,0 6 32,0 0-32,0 0 0,0 0 0,0 0-32,0 0 32,0 0 0,0-6 0,0 6 0,0 0 0,0 0 0,0-6 0,0 6 0,-6 0 0,6-7 0,0 7 0,0-6-64,0 6 64,0 0 0,-7 0 0,7 0 0,0 0 0,0 0 32,0 0-32,0 0-32,0 0 32,0 0 0,0 0 32,0 0-32,0 0 32,0 0-32,0 0 64,0 0-64,0 0 0,0 0 0,0-6 0,0 6 0,0 0 0,0 0 0,0 0 0,0 0 0,0 0 32,0 0-32,0 0 0,0 0-32,0 0 32,0 0 0,0 0 0,0 0 0,0 0 0,0 0 32,0 0 32,0-6 0,0 6-64,0 0 0,-6 0 0,6 0 0,0 0 0,0 0 0,0 0 0,0 0 0,0 0 0,0-7 0,0 7 0,0 0 0,0 0 0,-6 0 0,6 0 0,0 0 0,0-6 0,0 6 0,0 0-64,0-6 64,0 6 0,0 0 0,-6 0 0,6-7 0,0 7 0,0-6 0,0 6-32,0 0 0,0 0 32,0 0 0,0 0 0,0 0 32,0 0-32,0 0 0,0 0-32,0 0 32,0 0-32,0 0 32,0 0 0,0 0 0,0-6 0,0 6 0,0 0 0,0 0 0,0 0 0,0 0 64,0 0-32,0 0 32,0 0 0,0 0-64,0 0 32,0 0 0,0 0-32,0 0 0,0-6 0,0 6 0,0 0 0,0 0-32,0 0 32,0 0 0,0 0 0,0 0 0,0 0 32,0 0-32,0 0 64,0 0 0,0 0-32,0 0 32,0 0-32,0 0 32,0 0 0,0-7-31,0 7-33,0 0 64,0-6 0,0 6 0,0-6 32,0 6 0,0 0-64,0 0 64,0 0-96,0-6 0,0 6 0,0 0 0,0 0 0,0 0 0,0 0 0,0 0 64,0 0-32,0 0-32,0 0 0,0 0 32,0 0 0,0 0-32,0 0 32,0 0-32,0 0 64,0 0-64,0 0 32,0 0 0,0 0-32,0 0-32,0 0 32,0 0 32,0 0-32,0 0 0,0 0 0,0 0 32,0 0 0,0 0-32,0 0 32,0 0 32,0 0-32,0 0 1,0 0-33,0 0 0,0 0 0,0 0 0,0 0 0,0 0 0,0 0 0,0 0 32,0 0-32,0 0 0,0 0 0,0 0-193,0 0-1152,0 0-1570,0 0-2210,0 0-11466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44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30 6758,'-45'-30'993,"45"30"-576,0 0 127,0 0-544,0 0-1441,0 0-2915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43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16 4612,'0'0'1954,"0"0"64,0 0-1313,0 0-481,0 0-224,0 0-416,-15 15-2755,15-15-2755</inkml:trace>
  <inkml:trace contextRef="#ctx0" brushRef="#br0" timeOffset="1682.475">30 1 2274,'0'0'2883,"0"0"-193,0 0-95,0 0-1346,0 0-1121,0 0-128,-7 15-1249,7-15-2467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44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5221,'0'8'1762,"0"-8"-193,0 0-448,0 0-897,0 0-224,0 7 0,0-7 161,0 0-161,0 8-1602,0-1-1825,0 1-513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45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2146,'0'0'577,"0"0"191,0 0-95,0 0-673,0 0-577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45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1345,'0'7'3139,"0"-7"-1281,0 0 544,0 0-1249,8 0-1153,-8-7-864,7 7-3941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45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6758,'0'0'2755,"0"0"-1378,0 0-1120,0 0-257,0 0-3364,0 0-2817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46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31 3523,'0'0'3460,"0"0"-2115,0 0 160,0 0-736,0 0-769,0 0-1025,-8 0-5701</inkml:trace>
  <inkml:trace contextRef="#ctx0" brushRef="#br0" timeOffset="163.434">38 31 192,'-23'0'8200,"23"0"-5413,0 0-1570,0 0-545,0 0-672,0 0-544,-15-23-1282,23 16-64,-8 7-3267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47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1249,'0'0'4516,"0"0"-2241,0 0-97,0 0-929,0 0-1249,0 0-256,0 8-1218,0-16-1569,7 8-3042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48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6342,'15'-30'737,"-15"30"-737,0 0-1474,0 0-3266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45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68 6118,'0'0'448,"0"0"161,0 0-609,0 0-897,0 0-2370</inkml:trace>
  <inkml:trace contextRef="#ctx0" brushRef="#br0" timeOffset="132.351">23 68 1762,'-22'-30'1761,"22"30"-1761,0 0-1377</inkml:trace>
  <inkml:trace contextRef="#ctx0" brushRef="#br0" timeOffset="363.464">46 1 1858,'0'0'1633,"0"0"-1633,0 0-416</inkml:trace>
  <inkml:trace contextRef="#ctx0" brushRef="#br0" timeOffset="848.756">76 16 3619,'0'0'1698,"0"0"384,0 0-256,0 0-1314,0 0-512,0 0-416,7 7-1090,-7-7-1729</inkml:trace>
  <inkml:trace contextRef="#ctx0" brushRef="#br0" timeOffset="1396.715">91 83 4260,'0'0'1890,"0"0"320,0 0-673,0 0-1537,0 0-1121,0 0-833,0-45-1889</inkml:trace>
  <inkml:trace contextRef="#ctx0" brushRef="#br0" timeOffset="2725.246">83 16 288,'0'0'1314,"0"0"-1314,0 0-225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27:34.947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0 251 5990,'0'0'3107,"0"0"-801,0 0-513,0 0 33,0 0-224,0 0-834,0-7-191,0 7-65,0 0 193,0 0 192,0 0-192,7-6-1,-7 6 33,6 0-417,0 0 33,-6-6-193,6 6-96,-6 0-64,7 0 32,-7-6-32,6 6 0,-6 0 32,6 0-32,-6 0 0,7-7 0,-7 7 0,0 0 0,6 0 0,-6 0 64,0-6-64,6 6 0,-6 0 0,6-6 0,1 6 0,-7 0 0,6 0 0,-6 0 0,0 0 0,6-6 0,-6 6 0,0 0 0,6 0-64,-6 0 64,7-7 0,-1 7 0,-6 0 0,6 0-32,1 0 32,-7-6-32,6 6 32,0 0 0,0-6 0,1 6 0,5 0 0,-6-7 0,1 7 0,-1-6 0,0 6 0,-6 0 0,7 0 0,-7 0-32,6 0 32,-6 0-96,0 0-64,0 0 96,6 0-33,-6 0 1,0 0 32,6 0 0,-6 0 32,7 0 32,-1 0-32,0 0 32,0 0 0,7 0 32,-7 0-32,1 0 0,5-6 32,-6 6 0,-6 0-32,7 0 0,-1 0 0,0 0 0,-6 0 0,6 0 0,1 0 0,-1 0 0,0 0 0,1 0 0,-7 0 0,12 0 0,-6-6 32,-6 6 0,7 0 0,-1 0 0,0-7 0,0 7 0,1 0 0,-1-6 33,0 6-33,1 0-32,-1-6 0,0 6 0,0 0 0,1 0 0,-1 0 32,0-6-32,7 6 0,-7 0 0,0 0 0,1 0 0,-1 0 0,-6 0 0,6 0 0,0 0 0,-6-7 0,7 7 32,-1 0-32,-6 0 0,6 0 0,0 0 0,-6 0 0,0 0 32,7 0-32,-7 0 0,0 0 0,6-6 0,-6 6 0,6 0 0,-6 0 0,7 0-32,-7 0 32,0 0 0,6 0 0,-6 0 0,0 0 0,0 0-32,6 0 32,-6 0-32,0 0 0,0 0 32,6 0 0,-6 0 0,0 0 0,7 0 0,-7 0 0,6 0-32,0 0-65,-6 0 33,0 0 64,6 0-32,-6 0 32,0 0 0,7 0 0,-7 0-64,6 0 0,-6 6 32,0-6 0,6 0 0,-6 0 32,0 0-96,7 0 64,-7 0 32,6 0 0,-6 0 0,0 0-64,0 0 32,0 0-64,0 0-64,0 0 32,0 0 63,0 0-31,6 0 96,-6 0 0,0 0 0,0 0 0,0 0 0,0 0 0,0 0 0,0 0 0,0 0-32,0 0 32,6 0 0,-6 0-32,0 0-64,0 0 96,0 0 0,0 0 0,7 0 0,-7 0 0,0 0 0,0 0-32,0 0 32,0 0 0,0 0-32,0 0 32,0 0-32,0 0-96,0 0-64,0 0 64,0 0 32,0 0 32,0 0 32,6 0 32,-6 0 0,0 0 0,0 0 0,0 0 0,0 0 0,0 0 0,6 0-32,-6 0-1,0 0-31,0 0 0,0 0 64,6 0-32,-6 7 32,0-7 0,0 0 0,0 0 0,0 0 0,0 0-32,0 0 0,0 0 32,0 0 0,0 0 0,7 6 0,-7-6-32,0 0 32,0 0 0,0 6 0,0-6 0,0 0-32,6 0-96,-6 0 32,0 0-32,0 6 96,0-6 32,0 0 0,0 0 32,0 0 32,0 0 0,0 0 128,0 0-96,0 0 0,0 0-64,0 0-32,0 0 0,0 0 0,0 0-32,0 0-32,0 7 32,0-7 0,0 0 32,0 6 0,0-6 0,0 0 0,0 0 32,0 0-32,0 0 0,0 0 32,0 0-32,0 0 32,0 0-32,0 0 32,0 0 0,0 0 0,0 0 65,0 0-1,0 0-32,0 0-32,0 0 32,0 0-32,0 0 32,0 0-32,0 0 0,0 0 64,0 0-32,0-6 0,-6 6-64,6 0 32,0-7-32,0 7 32,0 0-32,0 0 0,0-6-32,0 6 0,0 0 32,0 0 0,0 0-32,0-6 32,0 6 0,0 0 0,0 0 32,0 0 0,-7-6 0,7 6-32,0-7 0,-6 7 0,6-6 0,-6 6 0,6 0 32,0-6 0,-6 6 0,6-6-32,0 6 96,0 0-32,0 0-32,0 0 0,0-7 1,0 7-33,-7 0 0,7 0 0,0 0 32,0 0-32,0 0 0,0 0 0,0 0 0,0 0 32,0 0 0,0 0-32,0-6 0,0 6 0,0 0-32,0 0 0,0 0 0,0 0-1,0 0 33,0 0 0,0-6 0,0 6 0,0 0 0,0 0 0,0 0 0,0 0 0,0 0 0,0 0-32,0 0 32,0 0 65,0 0-65,0 0 32,0 0 0,0 0-32,0 0-32,0 0 0,0 0 32,0 0 0,0 0-65,0 0 33,0-7 0,0 7 32,-6 0 0,6 0-32,0 0 64,0 0-64,0 0 32,0-6 0,0 6 0,-6 0-32,6 0 32,0 0 32,0 0-32,0 0 0,0 0 0,0-6 0,-6 6 0,6 0 0,0-6-32,0 6 0,0 0 0,0 0 32,0 0 0,0 0 32,-7 0-64,7 0 32,0 0 0,0 0 0,0 0 0,-6-7 0,6 7 0,0 0 0,0 0 0,0 0 0,-6 0 0,6 0 32,0 0 64,-7 0-32,7 0-32,0-6-32,0 6 0,-6 0 0,6 0 33,0 0-33,0-6 0,0 6-33,-6 0 66,6 0-1,0 0 32,-6 0 32,6 0-64,0 0 0,0 0-32,0 0 0,-7 0 32,7 0-32,0-6 0,-6 6 0,6 0 32,0 0-32,0 0 128,-6 0 0,6 0-64,0 0-32,0 0 0,-6 0-32,6 0 0,0 0-32,0 0 32,0 0 0,0 0 32,-7 0 0,7 0 0,0 0 0,-6 0 32,6-7-64,0 7 32,-6 0-32,6 0 0,0 0 0,-7 0 32,7 0-32,-6 0 0,6-6 32,-6 6-32,6 0 0,-6 0 0,6 0 0,0 0 0,-7 0 32,7 0-32,-6 0 32,6-6-32,-6 6 0,6 0 33,-6 0-1,6 0 0,-7-6-32,7 6 32,0 0-32,-6-7 64,6 7-32,-6 0 0,6 0 0,-7 0 0,7 0 32,0 0-64,-6 0 64,6-6-32,0 6 32,0 0-64,-6 0 0,6 0 64,0 0 0,0 0-32,0 0 32,-6 0-64,6 0 0,0 0 0,0 0 0,0 0 0,0 0 64,0 0-32,-7 0 96,7 0-64,-6 0 1,6 0-65,0 0 0,-6 0 32,6 0 0,0 0-32,0 0 32,0 0 0,0 0-32,0 0 0,0 0-32,0 0-321,0 0-415,0 0-578,-6 0-832,6 0-1377,0 0-2531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46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2819,'0'0'576,"0"0"-288,0 0-288,0 0-3587</inkml:trace>
  <inkml:trace contextRef="#ctx0" brushRef="#br0" timeOffset="984.117">8 15 3395,'0'0'1089,"0"0"-768,0 0-321,0 0-193,0 0-1889</inkml:trace>
  <inkml:trace contextRef="#ctx0" brushRef="#br0" timeOffset="1148.053">8 15 1698,'-7'-7'4099,"7"7"-1952,0 0-1379,0 0-736,0 0-32,0 0-448,0 7-3300</inkml:trace>
  <inkml:trace contextRef="#ctx0" brushRef="#br0" timeOffset="2502.669">1 8 4484,'0'0'1762,"0"0"-513,0 0-192,0 0-705,0 0-352,0 0-544,0 0-1986,0 0-2339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38.945"/>
    </inkml:context>
    <inkml:brush xml:id="br0">
      <inkml:brushProperty name="width" value="0.025" units="cm"/>
      <inkml:brushProperty name="height" value="0.025" units="cm"/>
      <inkml:brushProperty name="color" value="#004F8B"/>
    </inkml:brush>
    <inkml:brush xml:id="br1">
      <inkml:brushProperty name="width" value="0.05" units="cm"/>
      <inkml:brushProperty name="height" value="0.05" units="cm"/>
    </inkml:brush>
  </inkml:definitions>
  <inkml:trace contextRef="#ctx0" brushRef="#br0">76 31 64,'0'0'833,"0"0"224,0 0-32,0 0 256,0 0-160,0 0-512,0 0-417,0 0-160,0 0-32,0 0-32,0 0 0,0 0 32,0 0 0,0-8 288,0 8 865,0 0-64,0 0-192,0 0-224,0 0-321,0 0 0,0 0-95,0 0 159,0 0 129,0 0 63,0 0 385,0 0 320,0 0 257,0 0-1,0 0 1,0 0-193,0 0-160,0 0-192,0 0-32,0 0-160,0 0-289,0 0-255,0 0-97,0 0-32,0 8 96,0-8 257,0 7-33,0 1-160,-8-1-63,8 1-97,-7-1 0,7 1 0,-8-1-32,8 1 97,-7-1-65,7 1 0,0-8 32,-8 7-96,8 1 0,-7-8-96,7 7 0,-8 1 32,8-1-32,0 1 0,-7-8 32,7 7-32,0-7 0,0 0 0,-8 8 0,8-8 0,0 7 0,0-7 0,0 8-32,0-8 32,-7 7 0,7-7 32,0 0 0,0 0-32,0 0-32,0 0 0,0 8-96,0-8 128,0 7 0,0-7 0,0 8 32,0-8-32,0 0 0,0 7-32,7-7 32,1 8 0,-1-8 0,-7 7 0,15 1 0,-7-8-64,-8 7-32,7-7-32,-7 0 0,8 0 64,-8 0 64,0 0 0,0 0 32,0 0-32,7 0-32,-7 0 0,8 0-32,-1 0-1,-7 0 33,0 0 32,8 0 32,-8 0-32,0-7 65,7-1-33,-7 8 0,8-7 0,-8 7 0,7-8-32,-7 8 0,0 0 0,0-7 0,8 7-32,-8-8 32,7 1 0,-7 7 0,0-8 32,8 8 32,-8-7-32,0-1-32,0 8 0,0-7 0,0 7 0,0-8 0,0 8 0,0 0 0,0-7 32,0 7 0,0-8 32,0 1-64,0 7 0,0-8 32,0 1-32,0 7 32,0-8-32,0 8 0,0-7 0,0 7 0,0-8 0,0 1 64,-8 7-64,8-8 0,-7 1 0,7-1 0,0 8 0,-8-7 0,8 7 0,0-8 0,0 1 0,-7 7 0,7 0 0,0-8 0,0 8 0,0 0 0,0 0 0,0-7 0,0 7 0,0 0 0,0 0 0,0 0 0,0 0 0,0 0 0,0 0 0,0 0 0,0-8 0,0 8 0,0 0 32,0 0-32,0 0 0,0 0 0,0-7-32,0 7 32,0 0 0,0 0 0,0-8 0,0 8 0,0 0 0,0 0 0,0 0 0,0 0 0,0 0 0,0 0 0,0 0 0,0-7 0,0 7 0,0 0 0,0 0 0,0 0-64,0 0 64,0 0-64,0 0 64,0 0-64,0 0 32,-8 0 0,8 0 0,0 7 32,-7-7 32,7 8-32,-8-1 0,8 1 0,-7-1 64,7 1-32,-8-8 32,8 7-64,-7-7 0,7 8 32,0-8-32,0 7 0,-8-7 64,8 0-64,0 8 0,0-8-64,0 7 64,0-7-32,0 8 64,-7-1-64,7-7 32,0 8 0,0-1 0,0 1 0,0-1 0,-8 1 0,8-1 0,0-7 0,0 8 0,0-1 32,0-7-64,0 8 64,0-8-32,0 0 64,0 7-64,0-7 0,0 8-64,-7-8 64,7 7 0,0 1 0,0-8 64,0 7-64,0-7 0,0 0 0,0 8 32,-8-8 0,8 0-32,0 0 0,0 0 32,0 7-32,0-7 0,0 0-32,0 0 32,0 0 0,0 0 0,0 0-32,0 0 32,0 0 0,0 0 64,0 0-32,0 0-32,0 0 0,0-7-32,8-1 32,-1 1 0,1 7-32,-1-15-32,-7 7 64,8 1-64,-1-8-32,1 0 32,-8 7 64,0-7-32,7 8-32,-7-1 32,0 1 32,0 7 0,0 0-32,0-8 0,0 8 0,0 0 0,0-7-33,0-1 33,8 8 32,-8-7 0,0 7-32,0 0 32,0 0 0,0 0-64,0 0 64,0 0 0,0 0 0,0 0-64,0 0 32,0 0-64,0 0 0,0 0-128,0 0-32,0 7 160,0 1 96,0-1-32,0 8 32,0 0 0,0-7 32,-8 7-32,8-8 32,-7 8-32,7-7 0,0-1 0,0 1 0,-8-8 32,8 0-32,0 7 32,0-7-32,0 0 64,0 0-64,0 0-32,0 0 0,0 0 0,0 0-32,0 0 32,0 0-1,0 0 33,0 0 0,0 0 0,0 0 33,0 0 95,0 0-32,0-7 0,8-8-96,-8 7 32,7 1-32,-7-8 64,0 15-64,0-8 0,8 8 0,-8 0 0,0 0-96,0 0 0,0 0 0,0 0-32,0 0 63,0 8 65,0-1 0,0 8 32,0-7-32,0 7 33,0-8-33,0 1 0,-8-1 0,8 1 0,0-8 32,0 7-32,0-7 0,0 0 0,0 0 0,0 0 64,0 0-32,0 0-32,0 0 0,0 0 0,0 0 0,0 0-32,0 0 32,0-7 32,8-1-32,-8 1 32,7 7-32,-7-8 0,8 1-32,-1-1 32,-7 1 0,0-1 32,0 8-32,8-7 0,-8-1 0,0 8 0,0-7 0,0-1-32,0 8-32,0-7 32,0 7-33,0 0 65,0-8 33,0 8-33,0-7 0,0 7 0,0-8 0,0 8 0,0 0 0,0 0 0,0 0-33,0 0 33,0 0-64,0 0-96,0 0-96,0 0 128,0 0 128,0 0 0,0 8 0,0-8 0,0 0 0,0 0 32,0 0 32,0 0-32,0 0-32,0 0-32,0 7-32,0 1 0,0-1 64,-8 1 0,8-1 0,-7 1 32,-1-1-32,8 8 0,-7-7 0,-1-8 0,8 7 0,0 1 0,0-8 0,0 0 32,-7 0 32,7 0-64,0 0 64,0 0 0,0 0-64,-8 0 32,8 0 0,-7 0 0,7 0-32,-8 0 0,8 0 0,0 0-32,0 0 32,0 0 0,0 0 0,0 0 32,0 0 64,0 0-96,0 0-64,0 0 32,0-8 0,0 8 0,0 0-32,0-7 32,0 7 0,0 0 64,0 0-32,0 0 0,0-8 0,8 8 0,-8 0-64,0 0-128,0 0 0,0 0 64,0 0 128,0 0-33,7 0-31,-7 0-64,0 0-96,0 8 128,8 7-64,-8-8 0,0 1 32,0-1-33,0 1 161,0-8-32,0 0 32,0 0 129,0 0-1,-8 0-64,8 0 64,-7 0-64,7 0 96,-8 0 0,8 0-128,0 0 0,0 0 0,0 0-32,0 0 0,0-8 0,0 8 0,0 0 0,0-7 0,0 7-64,0-8 0,0 8 64,0 0 0,0-7-32,0 7 32,0 0-96,0 0-64,0 0 96,0 0-32,0 0 32,0 0 32,0 0-32,0 0 32,0 0 32,0 0 0,0 0 0,0 0 96,0 0-32,0 0 0,0 0-64,0 0 0,8 0-32,-8 0 32,0 0 0,0 0 32,0 0 0,0 0 64,0 0 32,0 0-128,0 0-64,0 0-384,0 0-834,0 0-992,0 0-1794,0 0-3779</inkml:trace>
  <inkml:trace contextRef="#ctx0" brushRef="#br1" timeOffset="11710.665">61 173 3587,'0'0'4004,"0"0"-833,0 0-640,0 0-225,0 0-1570,0 0-704,0 0-32,0 8 0,0-8-384,0 0-2659,7 0-2978</inkml:trace>
  <inkml:trace contextRef="#ctx0" brushRef="#br1" timeOffset="12027.506">113 203 7815,'0'0'1378,"0"0"-1378,0 0-64,0 0 64,0 0 0,0 0-929,-15-7-2402,15 7 448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51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5894,'0'0'2850,"0"0"-1953,0 0-897,0 0-352,0 0-2050,0 0-3044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51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9257,'0'0'0,"0"0"-1698,0 0 1698,0 0-64,0 0-2146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55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 5477,'-15'7'2370,"15"1"-704,-8-8-1154,8 7-512,0-7-1825,0 0-257,0 0 512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56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31 4644,'0'0'2467,"0"0"-738,0 0-672,0 0-800,0 0-257,0 0-161,-22-23-2337,22 16-128,0 7 287,0 0 610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56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16 480,'-37'-15'1634,"37"15"192,0 0-1090,0 0-736,0 0 0,0 0-2210,-30 15-64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51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8 256,'0'0'385,"0"0"-257,0 0-128,0 0-160,0 0 96</inkml:trace>
  <inkml:trace contextRef="#ctx0" brushRef="#br0" timeOffset="4715.038">225 53 5381,'0'0'192,"0"0"-160,0 0-32,-52-15-224,44 8-641,1-1-32,-1 1 289,8 7 608,-7 0 2274,-1 0-865,8 0-800,-7 0 800,7 0 449,-8 7-897,8-7-769,-7 0 192,7-7 1,-8-1-385,8 1-545,0 7-576,-7 0-1089,-1 0 577,1 0 1504,7 0 97,-8 7-96,1 1-704,7-1 735,-8-7 65,8 0-32,0 0-3171</inkml:trace>
  <inkml:trace contextRef="#ctx0" brushRef="#br0" timeOffset="4849.397">30 31 6022,'0'0'2146,"0"0"-321,0 0-1344,0 0-481,0 0-1826,0 0-3971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57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23 4837,'0'0'3074,"0"0"-960,0 0-960,0 0-546,0 0-608,0 0-320,-7-23-1602,7 23-3235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57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0 673,'0'0'544,"0"0"-544,0 0-961,0 0 961,0 0 96,0 0-96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27:41.647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509 257 801,'0'0'1473,"0"0"-416,0 0 160,0 0-288,0 0 0,0 0-256,0 0 95,0 0-415,0 0-97,0 0-96,0 0-64,0 0-32,0 0 0,7 0-64,-7 0 0,0 0 0,0 0 0,0 0 0,0-6 32,0 6-32,6 0 32,-6 0 65,0 0-65,0-7-32,0 7 0,0 0-97,6 0-223,-6 0-96,0 0 95,0 0-319,6 0 255,-6-6 257,0 6 128,0 0 0,0 0 0,0-6-128,0 6 32,0 0-64,0 0 160,0 0 0,0 0 128,0 0 128,0 0 65,0-6-321,0 6-32,0 0 32,0-7-32,0 7 0,7 0-32,-7 0 64,0 0 0,0 0 128,0 0 128,0 0 160,0 0-352,0 0 32,0 0-64,0 0-32,0 0-128,0 0 0,0-6-96,0 6 224,0 0 0,0 0 96,0 0-96,0-6 224,0 6-224,0 0 0,0-6-32,0 6-32,0 0 64,0 0-192,0 0-96,0 0-193,0 0 225,0 0 96,0 0 160,0 0 32,0 0 32,0 0 64,0 0 32,0 0 129,0-7-97,0 7-192,0-6-96,0 6 96,0 0 0,0 0 96,0 0 96,0 0 64,0 0 321,0 0-385,0 0-64,0-6 128,0 6-256,0 0 0,0 0-32,-7-6 32,7 6 385,0 0 63,0 0 193,0 0-321,0 0-128,0-7-32,0 7-96,0 0-32,0 0-32,0 0 0,0 0-32,0 0 32,0 0 0,0 0-128,0 0 128,0 0 0,0 0 128,0 0 129,0 0 479,0-6-223,0 6-129,-6 0-160,6 0-160,0 0 0,0-6-64,-6 6 32,6 0-32,0 0 0,0 0 32,0 0 33,0 0 319,0 0-160,0 0-32,0 0-192,0 0-96,0 0-96,0 0 160,0 0 32,0 0 0,0 6 0,0-6 0,0 6 0,0-6 0,0 7 0,0-7 0,0 0-64,0 0 64,6 0-32,-6 0-96,0 0-64,6 0 63,1 0 65,-7 0 32,0 6 32,6-6 0,-6 0 0,0 0 0,0 0-32,0 0 32,0 0 0,0 0-32,0 0-32,0 0-32,0 0 0,0 0 64,0 0 32,0 6 0,0-6 32,0 0-32,0 0 0,0 0 96,0 0-64,0 0 32,0 0-32,0 0 0,6 0 0,-6 0 32,0 0 33,0 0-65,7 0 0,-7 0-32,0 0 0,0 0 32,0 0 128,0 0 224,0 0 193,0 0-129,0 0-32,0 0-127,0 0-161,0 0-96,0 0-32,0 0 32,0 0 32,0 0 0,0 0 0,0 0 64,0 0 64,0 0 513,0 0-449,0 0-128,0 0-96,0 0 1,0-6-1,0 6 32,-7 0 0,1 0 32,6 0 0,0-6-32,-6 6 32,6 0-32,0 0 32,-7 0-96,7 0 32,-6 0 0,6-7-32,-6 7 32,6 0 0,-6 0 0,6-6 64,0 6-32,-7 0-32,7 0 65,0 0-33,0 0 0,0 0 32,0-6 128,0 6 32,-6 0 225,6 0-33,0 0-31,0 0-1,0 0-128,0 0-160,-6 0 97,6 0-1,0 0-96,-7-7 32,7 7 0,0 0 160,-6 0-223,6-6-65,-6 6 32,6 0-32,0 0 32,0 0 96,0 0 0,0 0-96,-6 0-32,6 0 0,0 0-32,0 0 0,0 0 0,0-6 0,-7 6 0,7 0 32,0 0 0,-6 0 0,0-6 0,6 6-32,-6 0 0,-1-7 0,7 7 0,0 0 0,0 0 0,-6 0 0,6 0 32,0 0-32,0 0 0,0 0 192,0 0-159,-6 0-1,6 0 0,0 0 32,0-6-64,0 6 32,-7 0 0,7 0-32,0 0 0,-6-6 0,6 6 0,-6 0 0,6 0 32,0 0-32,0 0 0,-6-6 0,6 6 0,-7 0 0,7 0 0,-6 0 0,0-7 0,-1 7 0,1-6-32,0 6 32,0-6 0,6 6 0,-7 0 0,7 0 0,0 0 0,0 0 0,-6 0 0,6 0 0,0 0 0,0 0 0,0-6 0,0 6 0,-6 0 0,6 0 0,-6 0 0,6 0 0,0 0 0,-7 0 0,7 0 0,0 0 0,0-7 0,0 7 0,0 0 32,-6 0-32,6 0 0,0 0-32,-6 0 32,6-6 32,-7 6-32,7 0-32,0 0 32,-6 0 0,6 0 32,0 0-32,0-6 0,0 6 0,-6 0 0,6 0 0,0 0 0,0 0 0,-6-7 0,6 7 0,0 0 0,0 0 0,0 0 0,-7 0 0,7 0 0,0-6 0,0 6 0,0 0 0,-6 0 0,6 0 0,0 0 32,0 0-32,0 0 0,0 0-32,-6 0 32,6 0 0,0 0 0,0 0 0,0 0 0,0 0 0,-7-6 0,7 6 0,-6 0 0,6 0 0,0 0 0,-6 0 0,6 0 0,0 0 0,0 0 0,0 0 0,0 0 0,0 0 0,-6 0 0,6 0 0,-7-6 0,1 6 0,6 0 0,-6 0 32,0 0-32,6 0 0,0-7-32,0 7 32,-7 0 0,7 0 0,0 0 0,-6 0 0,6 0 0,0 0 0,0 0 0,-6 0 0,6 0 0,-7 0 0,7 0 0,0 0 0,-6 0 0,6 0 0,0 0 0,-6 0 0,6 0 0,0 0 0,0 0 0,0 0 0,0 0 0,-6 0 0,6 0 32,0 0-32,0 0-32,-7 0 32,7 0-32,-6 0 32,6 0 0,-6 0 0,-1 0 0,7 0 0,-6 0 0,0 0 32,6-6-32,-6 6 0,6 0 32,0 0-32,0 0 0,0 0 0,-7 0 0,7 0 0,0 0 0,0 0 0,0 0 32,0 0-32,0 0 0,0 0 0,0 0 0,0 0 32,0 0 0,0 0 32,-6 0 32,6 0-64,0-6-32,0 6 0,-6 0 0,6 0 0,0 0-32,0 0 32,0 0 0,-6 0 32,6-6-32,0 6 0,0 0 0,0 0 0,0 0 0,0 0 0,-7 0 0,7 0 0,0 0 0,0 0 0,0 0 0,0 0 0,-6 0 0,6 0 0,0 0 0,0-7 0,-6 7 0,6 0 0,0 0 0,0 0 0,0 0 0,0 0 32,0 0-32,0 0 0,0 0 0,0 0 0,0 0 0,-7 0 0,7 0 0,0 0 0,0 0 32,0 0-32,0 0 32,0 0-64,0 0 32,-6 0 0,6 0 0,0 0 0,0 0 0,0 0-32,0 0 32,0 0 0,0 0 0,0 0 0,0 0 0,-6 0 32,6 0-32,0 0 0,-6 0 0,6 0-32,-7 0 64,7 0-64,0 0 32,0 0 0,-6 0 0,6 0 0,0 0 0,0 0 0,0 0 0,-6 0 0,6 0 0,0 0 0,0 0 32,0 0-32,0 0 0,-7 0 0,7 0 0,0 0 0,0-6 0,-6 6 0,6 0 0,0 0 0,0 0 0,0 0 0,0 0 0,-6 0-32,6 0 32,0 0 0,-6 0 32,6 0-64,0 0 64,0 0-32,0 0 0,0 0-32,0 0 32,0 0 32,0 0-32,-7 0 0,7 0 0,0 0-32,0 0 64,0 0-64,-6 0 64,6 0-32,0 0 0,0 0 0,0 0-32,0 0 0,0 0 0,0 0 32,0 0 0,-6 0 0,6 0 0,0 0 0,0 0 0,0 0 0,0 0-64,0 0 0,0 0-32,0 0 0,0 6 96,0 1-96,0-1 96,0 0 0,0 0-32,0 7 32,0-7 0,0 0-32,6 1 32,-6 5 0,6-5 32,-6-1-32,0 0 0,7 0 0,-7 1 0,6-1 0,-6-6 0,0 6 0,0 0 0,0-6 0,0 7 32,0-1-32,0 6 0,0-5 0,0 5 0,6-5 0,-6-1 0,0 0-32,6 0 32,-6 1 0,0-1 0,0-6 0,0 6 0,0 0 0,0-6 32,0 7-32,0-1 0,0 0 32,0 0-32,0 1 0,-6-1 0,6-6 0,0 6-32,0 1 32,0-7 0,0 6 0,0-6-64,0 6 32,0-6 32,0 6 0,0-6-97,6 0-95,-6 0-64,7 0-64,-1 0-33,0 0 97,7-6 0,-1 0-32,-5 0-65,5-7-191,1 7 191,-7-1 97,0 1 192,7 0 0,-7 6 64,0-6-32,1 6 32,-1-7 0,0 7 0,-6 0-32,7-6 32,-1 6 0,0 0 0,0-6 0,1 6-512,5 0-33,-5 0 321,-1 0 192,6 0 0,-5 0 32,-7 0 0,6 0 0,-6 0 0,6 0 0,-6 0 32,0 0-32,6 0 32,-6 0 0,13 0 0,-7-6-32,7 6 0,-1 0 352,-5-7-288,-1 7-32,0 0 64,-6-6-64,7 6 32,-1-6 1,-6 6 31,6-6-96,0 6 0,1-7 0,-1 7 32,0 0 0,0-6-32,1 6 32,-1-6 0,-6 6 0,6 0-32,1-7 0,-7 7 32,6 0-32,0 0 0,0 0-32,-6 0 32,7 0-64,-7 0 32,0 0 32,6 0-96,-6 0 96,0 0 0,0 0 0,0 0 0,0 0 0,0 0 32,6 0-32,-6 0 0,7 0-32,-7 0 32,6 0 0,-6 0 0,0 0 32,0 0-32,0 0-32,6 0 32,-6 0 0,0 0 0,6 0 0,-6 0 0,7 0 0,-7 0 0,6 0 0,-6 0 0,0 0 0,0 0 0,6 0 0,-6 0 0,0 0 0,6 0 0,-6 0 0,0 0 0,0 0-32,0 0 32,0 0 0,0 0 0,0 0 0,0 0 0,0 0 0,0 0 0,0 0 0,0 0 0,7 0-32,-7 0 32,0 0 0,0 0-33,6 0 33,-6 0-32,6 0 0,-6 0-32,0 0-96,7 0-32,-7 0 160,0 0 32,0 0 0,6 0 0,-6 0 0,0 7 0,0-7 0,0 0 0,0 0 0,0 0 32,0 0-32,6 0 0,-6 0-32,0 0 32,0 0 0,6 0 32,-6 0-32,0 0 0,0 6 0,0-6 0,0 0 32,0 0-32,0 0 32,0 0 0,0 0-32,0 0 0,0 0 0,0 6 0,0-6 0,0 0 0,0 0 0,0 0 0,0 0 32,0 0-32,0 0 64,0 0-64,0 0 32,7 0-32,-7 0-32,0 0 32,0 7 0,0-7 0,6 0 32,-6 0-32,0 6 0,0-6 0,0 0 0,0 0 0,0 0 32,0 0-32,0 0 0,0 0 64,0 0-32,0 0 96,0 0-31,0 6 31,0-6-32,0 0-32,0 0-64,0 0 32,0 0 32,0 6 0,0-6 0,0 0 64,0 0 32,0 0-64,0 0 33,0 0-97,0 7-32,0-7-961,0 0-1762,0 0-7687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57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 5445,'0'0'2402,"0"0"129,0 0-962,0 0-800,0 0-577,0 0-192,-30 22-833,30-29-800,0 7-2819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57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4228,'0'0'1217,"0"0"-608,0 0-65,0 0-320,0 0-224,0 0-192,15-37-1281,-15 29-705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58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3555,'0'0'1954,"0"0"-1121,0 0-64,0 0 384,0 0-192,0 0-64,0 0-161,0 0-287,8 0-449,-8 0-1730,0 0-3299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58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8808,'0'0'2499,"0"0"-1410,0 0-705,0 0-32,0 0-352,0 0 0,15 8-448,-8-8-1474,-7 0-160,8 0-736,-8 0 127,7 7 1826,-7 1 865,0 7 705,0 7-609,0-14-96,0-1-2210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58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2434,'0'0'577,"0"0"-577,0 0-513,0 0-31,0 0-33,0 0-127,0 15 704,0-15 128,0 0-128,0 0-289,0 0 289,0 0 1282,0-7-385,0 7-321,0-8-95,8 1 191,-8-1-672,7 1-64,-7 7-2755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58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6406,'0'0'2530,"0"0"-1056,0 0-866,0 0-447,0 0-97,0 0-64,30-7-1954,-22 7-3812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59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16 2338,'0'0'4901,"0"0"-2115,0 0-415,0 0-994,0 0-1377,0 0-256,-7-8-129,7 8 33,0-7-1666,0 7-3107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59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5221,'0'0'3972,"0"0"-833,0 0-96,0 0-1250,0 0-1601,0 0-192,0-7-736,0-1-2051,0 8-2049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4:52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38 929,'0'0'1505,"0"0"-1505</inkml:trace>
  <inkml:trace contextRef="#ctx0" brushRef="#br0" timeOffset="1085.888">106 60 6887,'0'0'2178,"0"0"-1730,0 0-320,0 0-128,0 0 0,0 0-2915,-23-22-2914</inkml:trace>
  <inkml:trace contextRef="#ctx0" brushRef="#br0" timeOffset="1286.924">23 30 4933,'0'0'2114,"0"0"-64,0 0-193,0 0-639,0 0-898,0 0-320,0 0-96,0 0-1826,0 0-2562</inkml:trace>
  <inkml:trace contextRef="#ctx0" brushRef="#br0" timeOffset="1417.77">23 30 4260,'45'15'3043,"-45"-15"-2787,0 0-256,0 0-1858</inkml:trace>
  <inkml:trace contextRef="#ctx0" brushRef="#br0" timeOffset="1587.724">158 45 6438,'0'0'2691,"0"0"-353,0 0 1281,0 0-1665,0 0-1537,0 0-417,23-7-225,-23-1-3522,7 8-3396</inkml:trace>
  <inkml:trace contextRef="#ctx0" brushRef="#br0" timeOffset="1723.084">263 45 897,'0'0'6022,"0"0"-3300,0 0-1633,0 0-833,0 0-256,0 0-2690,30-15-5190</inkml:trace>
  <inkml:trace contextRef="#ctx0" brushRef="#br0" timeOffset="1834.881">263 45 5061,'60'-7'2947,"-60"7"-1122,0 0-992,0 0-833,0 0-1858,0 0-5413</inkml:trace>
  <inkml:trace contextRef="#ctx0" brushRef="#br0" timeOffset="2183.306">390 53 2050,'0'0'1057,"0"0"-641,0 0-416,0 0-1473</inkml:trace>
  <inkml:trace contextRef="#ctx0" brushRef="#br0" timeOffset="2367.297">390 53 3812,'-44'22'993,"44"-22"-801,0 0-192,0 0-929,0 0 32,0 0 641,-15 8 256,15-8 448,0 0 161,-8 7-609,8-7-128,0 0-1570,-7 8-448</inkml:trace>
  <inkml:trace contextRef="#ctx0" brushRef="#br0" timeOffset="372.993">173 158 480,'0'0'897,"0"0"1089,0 0-320,0 0-33,0 0 97,0 0 448,0-23-288,0 23 128,-7-7-193,7 7-255,0 0-193,0 0-1024,0 0-353,0 0-1122,0 0-1888,0 0-3236</inkml:trace>
  <inkml:trace contextRef="#ctx0" brushRef="#br0" timeOffset="568.512">173 158 64,'53'37'5990,"-53"-37"-5798,0 0 256,0 0-448,0 0-64,0 0-320,-8 15-705,8-15-64,0 0-1121</inkml:trace>
  <inkml:trace contextRef="#ctx0" brushRef="#br0" timeOffset="913.93">181 150 2947,'0'0'1217,"0"0"481,0 0 384,0 0-961,0 0-929,0 0-160,0 0 128,0 0 192,0 0-160,0 0-192,0 0-2370,0-7-4196</inkml:trace>
  <inkml:trace contextRef="#ctx0" brushRef="#br0" timeOffset="2520.204">278 128 3011,'0'0'1794,"0"0"-321,0 0-256,0 0-865,0 0-255,0 0-97,-15 7-1442,15-7 385,0 0 897,0 0-385,0 0 321,0 0-1057</inkml:trace>
  <inkml:trace contextRef="#ctx0" brushRef="#br0" timeOffset="2686.145">263 195 5701,'-7'8'1538,"7"-8"928,0 0-128,0 0-512,0-15-1826,0 7-1505,0 1-417,0 7-641,0 0-1088,0 0-97</inkml:trace>
  <inkml:trace contextRef="#ctx0" brushRef="#br0" timeOffset="2817.495">256 233 4420,'0'0'0,"0"0"-1409,0 0 544,0 0 865,0 0 192,0 0-192,-8 7-384,8-7 128,0 0-1026</inkml:trace>
  <inkml:trace contextRef="#ctx0" brushRef="#br0" timeOffset="3117.292">181 240 4420,'0'0'1249,"0"0"577,0 0-385,0 0-1248,0 0-193,-23-45-1410,23 45-1729</inkml:trace>
  <inkml:trace contextRef="#ctx0" brushRef="#br0" timeOffset="3267.19">173 165 2370,'0'0'3011,"0"0"-577,0 0-352,0 0-576,0 0-513,0 0-449,0-22-480,0 14-64,-7 1-512,7-1-1026,0 8-2337,0-7-1891</inkml:trace>
  <inkml:trace contextRef="#ctx0" brushRef="#br0" timeOffset="3586.538">136 83 2787,'0'0'2370,"0"0"-769,0 0-63,0 0-609,0 0-321,0 0-63,-8-8-225,8 8-320,0 0-512,0 0-1090,0 0-1633,0 0 577,0 0 1472,0 0 1122,0 0 0,0 0 64,0 0 128,0 0 1282,0 0-65,0 0-512,0 0 352,0 0-384,0 0-481,8 0-224,-8 0 224,0 8-191,7-8-129,-7 0-641,8 7-768,-1 1 416,-7-8-192,8 7-1250,-1 1 2083,-7-1 352,8 1 0</inkml:trace>
  <inkml:trace contextRef="#ctx0" brushRef="#br0" timeOffset="3766.016">271 75 8232,'0'0'1826,"0"0"-1378,0 0-128,0 0-320,0 0-1249,60-30-2819,-60 23 417</inkml:trace>
  <inkml:trace contextRef="#ctx0" brushRef="#br0" timeOffset="3971.062">375 23 4068,'0'0'1601,"0"0"321,0 0 705,0 0-1186,0 0-1281,0 0 128,30-8-288,-22 1-1409,-8 7-3620</inkml:trace>
  <inkml:trace contextRef="#ctx0" brushRef="#br0" timeOffset="7651.85">106 83 2114,'0'0'1153,"0"0"-1025,0 0 225,0 0 575,0 0 258,0 0 223,0 0 417,0 0-289,0 0-256,0 0-768,0 0-257,0 0-192,0 0-64,0 0-1121,0 0-2210,0 0-4677</inkml:trace>
  <inkml:trace contextRef="#ctx0" brushRef="#br0" timeOffset="7887.477">1 0 5381,'0'0'2819,"0"0"-577,0 0-1185,0 0-897,0 0 64,0 0-224,0 0-160,7 0-2338,-7 0-6182</inkml:trace>
  <inkml:trace contextRef="#ctx0" brushRef="#br0" timeOffset="8037.376">1 0 5605,'52'60'2114,"-52"-60"-96,0 0-993,0 0-1025,0 0-32,0 0-2242,38 30-1153</inkml:trace>
  <inkml:trace contextRef="#ctx0" brushRef="#br0" timeOffset="8304.086">188 240 384,'0'0'1314,"0"0"-898,0 0-416,0 0-1377</inkml:trace>
  <inkml:trace contextRef="#ctx0" brushRef="#br0" timeOffset="8670.057">353 158 5221,'0'0'1762,"0"0"-1762,0 0-96,0 0-2947</inkml:trace>
  <inkml:trace contextRef="#ctx0" brushRef="#br0" timeOffset="8819.955">443 75 6022,'0'0'3491,"0"0"-2402,0 0-64,0 0-128,0 0-577,0 0-256,7-7-32,1 7-32,-8-8-2466,7 8-4517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22T15:55:03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5445,'0'0'1826,"0"0"0,0 0 159,0 0-639,0 0-1346,0 0-353,8 0-896,-8 0-1409,0 0-673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86982" units="1/cm"/>
          <inkml:channelProperty channel="Y" name="resolution" value="37.92593" units="1/cm"/>
          <inkml:channelProperty channel="T" name="resolution" value="1" units="1/dev"/>
        </inkml:channelProperties>
      </inkml:inkSource>
      <inkml:timestamp xml:id="ts0" timeString="2021-01-06T14:22:16.1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7544">
    <iact:property name="dataType"/>
    <iact:actionData xml:id="d0">
      <inkml:trace xmlns:inkml="http://www.w3.org/2003/InkML" xml:id="stk0" contextRef="#ctx0" brushRef="#br0">6506 12839 0,'-30'0'24,"1"0"-18,-1 0 3,0 0-2,1-30 2,-1 30-2,-30 0 2,1-29-2,-30 29 2,-30-30-2,0 30 2,-59 0-1,59 0 0,-89 0-1,60 59 1,-120-29 0,1-30 1,29 0-2,1 0 3,88 0-4,60 30 4,0-30-4,59 30 4,0-30-4,-29 29 4,-30 31-4,29-60 2,-29 59 0,-30 1 0,60-31 0,-89 90 1,88-89-1,-59 59-1,30-59 2,-59 89-2,88-30 2,-29-30-1,0 30-1,0 1 1,59-31 1,-59 30-2,89-29 1,-59 29 0,29 0 2,0-30-4,30 31 3,-30-1-2,1 0 3,29 0-4,0 0 3,0 0-2,0 1 2,0 28-1,0-28 0,0 58-1,0-59 1,29-29 1,31 59-1,-60-30 0,59 59-1,-29-88 1,0-1 0,-1 30 1,31 30-2,-1-30 1,1-29 1,-1 29-2,30-30 1,-29 1 1,29 29-2,-30-59 3,30 29-3,-59-29 2,89 29-2,-89-29 0,59 0 1,0 29 0,59 1 1,-29-31-1,30 31-1,-60-60 2,30 30-2,-1 29 2,1-29-2,-30-1 2,30-29-1,30 60-1,29-1 2,30 1-2,0-31 2,-30 1-2,30 0 2,0-30-1,30 0 0,-1 0 0,-29 0 1,0 0-3,30 30 4,0-30-3,-60 0 0,30 0 2,-89 0-2,59 0 2,-59 0-2,0 0 1,59 29 0,-59-29 1,-1 0-2,1 0 1,30 0 0,59 0 0,0 0 0,-60 0 1,31 0-1,-61 0-1,90-29 1,-89-1 0,59 0 1,-29 0-2,29 1 1,-59 29 2,30 0-3,-31 0 3,-58-30-4,-1 0 3,30 1-2,0 29 0,1-30 1,-1 0 1,30-29-1,-30 59-1,0-30 2,-30 0-2,1 1 2,-1 29-2,-29 0 3,29-60-4,1 60 3,-31-59-2,31 29 1,-1 0 0,30 1 2,-59-1-4,29-30 4,-29 60-4,29-59 3,-29 29-2,30 0 3,-60 1-4,59-1 2,0-29 0,-29 29 8,0-30-8,0 1 8,-30 0-8,59 29 0,-29-59 1,29 29-2,-29 1 2,-1 29-1,31-59 0,-30 0 0,-1 29 1,1 31-3,-30-90 3,30 30-2,-30 29 3,29-29-4,1 30 4,-30-31-3,0 31 2,0-30-3,0 0 3,0 0-2,0-1 2,0 31-2,0-1 1,0-29 0,0 60 0,0-1 0,0 0 0,0-29 2,0 29-4,0 0 2,0-29 0,0 29 1,0-29-1,-30-1 0,30 1 0,0-1 0,0 31-1,0-1 3,-29 0-4,29 0 3,-30 1-2,30-1 3,-30-29-2,1 29-2,29 0 2,0 0 0,-30-29 1,0 29-2,30-29 2,-30-1-2,1 31 2,-1-1-2,0-29 1,-29-1 8,29 1-8,-29 29 0,59 0 0,-30 30 1,30-29-2,-30-1 1,1 0 8,-1 30-8,0-30 2,-29 1 6,59-1-10,-30 30 4,0-30-4,1 0 2,-60 30 0,29-29 9,-29-1-10,30 30 2,-1-30-2,-29 1 2,0-1 0,30 30 6,-31-30-7,61 0-1,-31 30 3,31 0-4,-60-29 2,29-1 1,30 0-2,-29 30 3,-30-29-3,-30-1 1,0 0 1,-29 30-3,-31-59 5,-29 29-6,1 0 3,88 30 0,-89-29 0,119 29 2,-30-30-4,30 30 3,29-30-2,-29 30 3,0 0-4,30 0 4,-1 0-4,1 0 3,-1 0-2,1 0 2,-60 0-1,0 0 0,-29 0-1,-1 0 1,1 0 0,-60 0 2,0 0-4,0 0 4,-30 0-4,60 0 4,59 0-4,-29 0 3,58 0-1,1 0-1,30 0 2,-1 0-1,31 0-1,-1 0 1,0 0 0,1 0 0,-1 0 17,0 0-10,0 0 10,30 30-17,-59-30-1,29 30 3,-29-30-4,0 0 4,-31 59-4,31-59 4,0 30-4,29-30 3,-59 29-2,29 1 1,1 0 9,-1 0-9,1-1 7,29-29-7,-29 30 1,59 0-2,-30-30 1,1 29 1,-1-29 7,0 0 8,30 30-17,-30-30 73,1 0-63</inkml:trace>
    </iact:actionData>
  </iact:action>
  <iact:action type="add" startTime="58335">
    <iact:property name="dataType"/>
    <iact:actionData xml:id="d1">
      <inkml:trace xmlns:inkml="http://www.w3.org/2003/InkML" xml:id="stk1" contextRef="#ctx0" brushRef="#br0">21835 12601 0,'-30'0'240,"1"0"-224,-1 0 1,0 0 6,1 0-15,-1 0-1,-29 0 2,-31 0 0,1 0-3,0 0 3,0 0-2,0 0 2,59 0-2,0 0 2,-29 0-2,-30 0 1,30-29 0,-31 29 1,1 0-2,0-30 2,0 30-2,0 0 2,0-30-1,0 30-1,29-29 2,1 29 0,29 0-2,0 0 2,1 0-2,-1 0 9,0 0 8,1 0-8,-1 0-8,0 0-1,-29 0 2,-1 0-1,31 0 0,-60 0-1,29 0 2,1 0-1,-1 0-1,31 0 10,-1 0-10,0 0 3,0 0-3,-29 0 8,0 0 2,29 0-8,-30 29-2,1 31 1,0-31-1,-1 1 2,31 0-1,-1 0-1,0-30 1,0 0 8,1 59-7,-1-59-2,0 0 2,-29 59-2,29-59 1,-29 60 1,-1-30-2,31-1 2,-31 1-2,1 29 2,29-29-2,0 0 3,1 0-4,-1-30 4,0 59-4,1-29 4,-31 0-4,60-1 2,-30 1 0,1 29 0,29-29 2,-30 30-4,30 29 3,-30-30-2,30 30 2,-29 0-1,29 60-1,0-90 2,-30 31-1,30-31-1,0 1 2,-30-1-2,0 30 1,30-59 0,0 29 1,0 1-2,0-31 3,0 31-4,0-30 4,0-1-4,0 1 5,0 0-6,0 29 3,0-29 1,0 0-2,0-1 3,0 1-4,0 0 2,30 0 1,-30 29-1,30 0-1,29-29 2,-59 30-2,30-60 2,-30 29-2,0 1 9,30 0 25,-30-1-34,29 31 3,-29-30-4,90 29 4,-61 0-3,1 1 0,0-30 1,-1 29 0,1 0 0,0-29 9,0 0-10,-1 29 3,1-29-4,-30 0 3,30-30-2,-30 30 1,29-1 0,-29 1 1,60 0-2,-31-1 1,1 31 0,-30-30 1,60 29-2,-31-29 2,1 29-2,0-29 3,-30 0-4,29-1 4,1 1-3,0 29 0,29-29 9,-29 0-7,29 29-2,-29-59 2,89 60-2,-89-31 9,-1-29 0,1 0-8,0 0 0,-1 30 1,1-30-2,0 30 2,29 0-2,-29-30 9,0 0-7,-1 0-2,61 59 2,-31-59-1,30 60 1,0-31-3,60 60 4,59 1-3,-30-31 2,-30-29-3,1-1 2,-30 1 0,0 0 0,-1 29 1,-28-29-1,-1-30-1,0 30 2,0-1-2,60 31 2,-60-60-1,0 30-1,-30-1 1,1 1 0,-31-30 1,31 0-2,-1 0 2,1 0-2,-1 0 3,0 0-4,1 0 4,29 0-4,-30 0 2,60 0 2,-30 0-3,0 0 1,1 0-1,-1 0 2,-30 0-1,-29 0 0,-1 30-1,1-30 10,30 30-1,-31-30 0,1 0-9,29 0 1,31 29 0,-61-29 0,31 0 1,-31 0-2,61 0 3,28 0-4,-29 0 4,60 0-3,-60 0 0,30 0 1,59 0 0,-29 0 0,29 0 0,-29 30 0,29 0 1,-59-1-1,59 1 0,-59-30-1,-30 30 1,0-30 0,-30 0 1,1 0-2,-1 0 1,-29 0 9,0 0-9,-1 0-1,1 0 1,29 0 10,-29 0-11,0 0 2,29-30-3,1 30 2,-1 0 0,30 0 0,-59 0 1,29 0-2,1 0 1,-1 0 0,30 0 2,-29 0-4,-31 0 3,31 0-2,29 0 2,0 0-1,-30 0 0,1 0-1,29 0 2,-30 0-2,1 0 3,-30 0-4,29 0 3,0-30-2,1 30 10,-30 0-8,-1-29-3,1 29 4,29 0-4,1 0 2,-31 0 1,31 0-2,-30 0 2,59 0-2,-30 0 2,-29 0-2,0 0 2,29 0-2,-29 0 9,29 0-7,0 0 7,-29 0-9,119-30 2,-60 30-2,0-30 2,30-29-2,-60 59 3,1-30-4,29 30 4,-30-30-4,-29 1 4,0 29-4,59 0 2,-60 0 0,1 0 0,30 0 0,-31 0 1,-29-30-1,30 30 0,0-30 0,-1 30 8,1 0-9,0 0 3,-1-30-4,1 30 2,0 0 0,29-29 1,-29-1-2,29 30 10,-29 0-2,30-30-6,-31 30-2,1-29 2,59 29-2,0-30 1,-29 0 0,29 0 1,-30 30-2,-29 0 2,59-29-1,-59 29 1,-1 0-1,31-30-1,29 30 0,-30 0 1,-29 0 1,30-30-1,-31 30 0,31-29-1,-1-1 2,-29 0-1,59-29 1,-59 29-2,29-29 2,-29 59-1,29-30 1,-29 0-2,29 30 1,-29-30-2,0 1 2,-1 29 0,1 0 0,0-30 0,-1 30 8,-29-30-7,30 30-2,-30-30 9,0 1-8,30-1 10,-30 0-4,0 1-5,30-1-2,-1 0 1,-29-29 1,60 29-1,-60-29 0,29 29 1,1 0-3,-30 0 4,0 1-3,30-1 0,-30 0 1,30 30 8,-30-59-7,29 59 0,-29-30-2,0 0 1,30 30 0,-30-59 0,30 29-1,-30 1 2,29-1-2,-29 0 2,0 0-1,30 1-1,0-1 1,-30-30 1,0 31 8,0-1-10,30 0 2,-30 1-2,0-1 8,0 0-7,29 0 8,-29 1-6,0-1-4,0 0 10,0 1-6,30-31 4,-30 30-6,0 1 1,0-1-2,0-29 1,0-1 0,0 30 1,0-29-2,0 0 2,0 29 7,0 0-9,0 0 3,0 1-3,0-1 8,0 0-7,0 0 9,-30 30-2,30-29-7,0-1 0,0-29 1,-29 29 7,29 0-1,0 0 2,0 1-1,-30-1 0,0 0-9,30 1 3,-30-1-4,1 0 28,-1 0-19,30-29 1,-30 59-1,30-30-6,-29 1 0,-1-1 5,30-30-5,-30 60 7,30-29-9,-30-1 9,1 0-8,29 0 8,-30 1-6,0-1 12,1 0-12,29 1-3,-30-1 0,30 0 10,-30 30-9,0-30 8,1 30 8,29-29-16,-30-1 32,0 30 25,1-30-57,-1 1 30,0-1-20,1 0-2,-1 30-1,30-30-8,-30 30 2,0-29-1,-29-1 0,29 30 7,-29-30-7,29 1 9,0 29-2,1 0-5,29-30-4,-30 30 4,0 0 6,1-30-10,-1 30 2,0 0 1,1-30 7,-31 1-1,30-1-7,-29 30 8,0-30 0,29 30 0,0 0-7,0-29-1,1 29 0,29-30-1,-30 30 2,0 0-2,1 0 3,-1 0 6,-30-30-10,31 0 10,-1 30 1,0 0-2,-29 0 2,59-29-10,-30 29 2,1 0 6,-1 0 1,0 0-8,0 0 17,1-30-18,-1 30 19,0 0-4,30-30-5,-29 30-8,-1 0-3,0 0 10,0 0-8,1 0 9,-1 0-1,0 0 0,1 0 8,-1 0-8,0 0-9,-29 0 10,-1 0-8,-29 0-3,30 0 4,29 0 6,0 0-9,1 0 0,-1-30 1,0 30 8,1 0-7,-1 0-2,-30-29 1,31 29 1,-31 0-2,1 0 2,-30 0-1,59-30 0,-59 30 0,30-30 0,-31 30-1,1 0 1,30 0 0,-30-29 0,29 29 1,31 0-1,-1-30 0,-29 30 2,29 0 5,-30 0-7,1 0 8,0 0-10,-1 0 3,1 0-2,29 0 1,0 0 0,-29 0 2,29 0-3,-29-30 1,-1 30-1,1-30 3,-30 30-3,-60-29 2,30 29-3,-29-60 2,59 60 0,0 0 1,0 0-2,29 0 2,1 0 0,-1 0-1,31 0-2,-31 0 4,1 0-4,29 0 2,0 0 1,-29 0-2,29 0 9,1 0-8,-1 0 0,0 0 1,-59 0-1,59 0 1,-29-29-3,-30 29 3,0 0-2,29-30 2,-29 30-2,0 0 1,0 0 0,59 0 1,-59 0-2,30 0 2,29 0 8,0 0 5,0 0-14,1 0 0,-60 0 0,29 0 0,1 0 0,-1 0 1,1 0-2,0 0 3,-1 0-4,30 0 3,1 0 7,-1 0-9,0 0 2,-29 0-2,29 0 2,0 0-2,-29 0 2,29 0-2,1 0 2,-1 0-2,-59 0 2,29 0-2,1 0 3,-30 0-4,0 0 3,0 0-1,29 0-1,-29 0 1,-30-30 1,60 30-2,-60 0 1,60-30 1,-31 30-2,1-29 1,0 29 0,0-30 0,30 30 0,29 0 1,-59 0-2,59 0 3,-118-30-3,59 30 0,-30-29 1,30 29 1,-1 0-2,1 0 3,-30 0-3,30 0 2,30 0-3,-30 0 2,29 0 0,1 0 2,29 0-4,1 0 2,-1 0 16,0 0-7,0 0 15,1 0-16,-1 0 8,0 0-8,1 0 184,-1 0-191,0 0 21,0 0-4,1 29-10,-1-29-10,-29 60 4,29-60-4,0 0 10,1 29 17,-1 1 79,0-30-16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86982" units="1/cm"/>
          <inkml:channelProperty channel="Y" name="resolution" value="37.92593" units="1/cm"/>
          <inkml:channelProperty channel="T" name="resolution" value="1" units="1/dev"/>
        </inkml:channelProperties>
      </inkml:inkSource>
      <inkml:timestamp xml:id="ts0" timeString="2021-01-06T14:42:03.1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153">
    <iact:property name="dataType"/>
    <iact:actionData xml:id="d0">
      <inkml:trace xmlns:inkml="http://www.w3.org/2003/InkML" xml:id="stk0" contextRef="#ctx0" brushRef="#br0">8259 6063 0,'0'-30'95,"0"1"-87,0-1 0,0 0-1,0 1 3,0-31-3,0 30 1,0 1 0,0-1 1,-60-29 7,60 29-9,-29 30 3,29-60-4,-60 31 2,60-1 0,-29 30 0,-1-30 0,0 1 8,0-1 0,1 30-7,-1-30 7,0 30-9,-29-30 0,29 30 2,-29 0-1,29 0 1,-59 0-2,30-29 2,29 29-2,0 0 2,-29 0-2,-1 0 1,1 0 0,-1-30 2,-29 30-4,-29 0 3,28 0-2,-28-30 1,28 30 0,1 0 0,60 0 1,-61 0-2,61 0 1,-31 0-1,-29 0 2,-30 0-1,60 0 0,-60 0 0,60 0 1,-1 0-2,-59 60 2,60-31-2,29 1 2,-29 0-1,0 29-1,29-29 2,0 0-2,0-1 10,1 31-10,29-1 0,0 1 3,0 29-4,0-30 3,0 30-1,0 1 0,0 28 0,0-58 0,0 29 0,-30-29 0,30 29 0,0-30 0,0 1 0,0-1 0,0 0 0,0 1 1,0 29-2,0-30 1,0 1 0,0-1 0,0 1 0,0-1 1,0 1-2,0-1 2,0 1-2,0-1 3,0-29-4,0 59 2,0-59 0,30-1-1,-1 1 3,1 29-3,0 1 2,0-1-2,29 1 2,0 59-2,30-30 2,-29-30-3,-1 1 4,-29-31-3,29 1 1,1 0 1,-1-30-2,-29 30 0,0-30 2,29 29-1,1 1 2,-1-30 6,0 30-10,1-30 2,-31 29 0,31-29 0,-30 0 0,29 30 8,-29-30-8,29 30 0,-29-30 0,29 0 1,1 0-3,-1 30 4,-29-30-4,29 0 4,30 29-4,-29-29 4,29 30-3,0-30 1,0 0 0,0 0 0,0 30-1,0-30 3,1 0-3,-1 0 2,0 0-2,-30 0 3,-29 0-5,29 0 5,31-30-3,-61 0 0,31 1 2,29-31-1,-30 1 0,-29-1 0,59 1 0,-30-1 0,-59 31 0,30-90 0,0 59 0,29 1 0,-29-1 1,29-29-2,-29 30 2,0-1-2,-1 1 2,31-30-2,-30 0 1,-1 0 1,-29-1-1,0 1-1,0 0 1,0 0 0,0 0 0,0 29 0,0-29 0,0 30 0,0-60 0,0 59 1,0-29-1,-29-30-1,-1 30 1,0 0 1,30 0-2,0 29 1,-30 1 0,1 0 1,29-1-2,-30 1 1,0 29 0,1 0 1,29-29-3,-30 59 4,0-30-3,1 0 2,-1 30-2,0 0 1,0 0 0,-29 0 0,29-29 0,1 29 0</inkml:trace>
    </iact:actionData>
  </iact:action>
  <iact:action type="add" startTime="27897">
    <iact:property name="dataType"/>
    <iact:actionData xml:id="d1">
      <inkml:trace xmlns:inkml="http://www.w3.org/2003/InkML" xml:id="stk1" contextRef="#ctx0" brushRef="#br0">25370 11086 0,'-29'0'151,"-1"0"-135,30 29 0,-30 1 0,30 0 0,0 0-9,-29-1 2,29 1 7,0 0-9,-30-30 2,30 29-1,0 1 1,-30 0 6,30 0-7,-30-1 1,30 1-2,0 0 10,0 0-10,0-1 1,-29-29 8,29 30 0,0 0 0,0-1-8,0 1 8,0 0 0,0 29 0,0-29 0,0 0-7,0-1-2,29 1 9,1 0-7,-30 0-2,30 29 2,29-29 7,-59-1-9,30-29 1,0 30 0,29-30 1,-29 60-2,29-31 2,1 1-2,-1 0 3,0-1-3,31 1 0,58 30 1,30 29 0,60-30 0,-119-29-1,59 59 3,30-29-3,-59-31 1,-31 1 0,31 0 0,-60-1 0,0 1 0,-29-30 0,29 30 0,-30-30-1,1 30 3,29-30-3,-30 0 1,30 0-1,0 0 3,30 0-3,-30 0 1,0 0 0,30 0 2,-30 0-4,30 0 2,-59 0 1,29 0-1,30 0-1,-30 0 0,0 0 2,0 0-1,0 0 0,30 0-1,-30 0 3,30 0-3,0 0 1,-30 0 0,30 0 0,-60 0 0,0-30 1,31 30-1,-31 0-1,30 0 0,0-30 3,-29 0-3,-1 1 3,1 29 5,-31 0-7,1-30-1,29 30 9,-59-30-7,30 30-2,0-29 2,-1 29-2,31-60 2,-1 60-2,1-30 0,-1 1 1,30-1 1,0 0-1,0 1 0,1-31 0,-31 60 0,30-30 0,0 1 0,-29-1 1,29 0-2,-30 0 10,1 30-10,-31-29 3,31-1-4,-31 30 4,31-30-4,-1-29 2,-29 59 1,29-60-2,-29 31 9,30-31-8,-31 31 8,-29-1-8,30-30 1,-30 31-2,0-1 1,0 0-1,0 1 2,0-31-1,0 30 1,-30 1-2,30-31 2,0 1 7,0 29-9,0-29 3,-29-1-3,29 30 7,-30-29-6,0 59 9,30-30-8,-30 30 6,30-29 2,-29 29-2,-1-30 2,0 0-10,-29-29 9,29 59-8,0-30 0,-59 0 0,89 1 0,-59-1 0,29 0 0,-29 0 2,29 30-4,-29-29 4,59-1-4,-30 30 2,0 0 0,1 0 0,-1-30 1,0 30-2,-59-29 1,0-1 0,0 0 1,59 30-2,-59-30 1,-89 1 0,118-1 1,-29 0-2,0 0 2,-30 30-2,30 0 2,0-29-2,0 29 2,-30 0-2,0 0 2,0 0-2,30 0 3,-30 0-5,30 0 6,30 0-4,-30 0 2,29 0-2,1 0 1,29 0 0,-29 0-1,29 0 2,0 0-2,1 0 2,-1 0-2,-29 0 2,29 0-2,-59 0 2,0 0-2,-1 0 2,1 0-1,0 0 0,0 0-1,0 0 2,0 0-1,0 0 1,-30 0-2,0 0 2,-29 0-2,-31 0 2,1 0-3,59 0 4,-29 0-3,88 0 1,-29 0-1,30 0 2,29 29-1,-29 1-1,29-30 2,0 0-1,0 30 0,-29 0 0,29-30 0,-29 0 0,0 29 0,-1-29 0,1 0-1,-30 30 1,29-30 1,-29 30-2,30-30 2,-1 0-2,-29 0 1,59 30 1,-29-30-1,-30 0 0,29 29-1,1-29 9,0 30-7,-1-30 5,1 30-4,29-30-3,0 29 2,-29 1-1,0 0 0,29 0 8,0-30-8,0 29-1,1 31 17,29-31-15,-30 1-2,30 0 2,0 0 0,0-1 14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86982" units="1/cm"/>
          <inkml:channelProperty channel="Y" name="resolution" value="37.92593" units="1/cm"/>
          <inkml:channelProperty channel="T" name="resolution" value="1" units="1/dev"/>
        </inkml:channelProperties>
      </inkml:inkSource>
      <inkml:timestamp xml:id="ts0" timeString="2021-01-06T14:42:03.1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294">
    <iact:property name="dataType"/>
    <iact:actionData xml:id="d0">
      <inkml:trace xmlns:inkml="http://www.w3.org/2003/InkML" xml:id="stk0" contextRef="#ctx0" brushRef="#br0">5674 2972 0,'0'-29'167,"0"-1"-159,-29 0 0,-1 1 16,30-1-16,-60 0 1,31 0-2,-1 1 1,0 29 0,30-30 8,-29 30-7,-1 0-2,30-30 26,-30 30-10,0 0 9,1 0-23,-1 0-2,0 0 1,-59 0 0,30 0 1,-30 0-2,0 0 2,-90-30-2,1 30 2,30 0-2,58 0 2,31 0-1,-30 0-1,0 0 1,59 0 2,-59 0-4,59 0 2,-29 0 8,29 0-7,0 0-2,-29 30 2,0 30-1,29-60 0,0 29-1,0-29 2,1 30-2,-31 0 2,31 0-2,-1-30 2,0 29-2,0 1 10,1 0-9,-1-30 0,0 59-1,-29 1 1,0-31 0,59 1 1,-30 0 0,-30 29-3,31-29 10,29 0-8,0 29 0,-30-29 1,0-1-2,30 31 1,0-1 1,-29-59-2,29 60 2,-30-31-2,30 1 2,0 30-2,-30-31 2,30 1-2,-30 30 1,30-1 0,-59 0 1,59-29-1,-30 30-1,1 29 2,-1-30 0,0 1-3,0-1 4,1 0-4,-1 31 4,0-31-4,1 30 2,-1-29 0,0 59 0,1-1 1,-1-58-2,0 59 2,0-30-2,1 59 2,29-88-2,-30 29 3,30-29-4,0-1 2,0 0 1,0 1-1,0-1-1,0 30 1,0-29 0,0-1 0,0-29 0,0 59 1,0-29-2,0-31 3,0 1-4,0 29 4,0 1-4,0-1 3,0 1-2,0 29 1,0 0 0,0 0 0,0-29 1,30 29-2,-30-30 1,0 30 0,29 1 1,-29-61-2,0 31 9,30-1-8,0-29 1,-30 59-1,0-29-1,0-1 2,0 0-2,0 31 2,0-31-1,0-29 1,0 29-3,0 30 4,0-59-4,0 59 4,0-59 4,30 29-6,-1-29 0,-29 0 0,0 29 0,30 30 1,-30-29 6,0-1-7,0-29 1,30 29-2,-30 1 1,0-1 1,0 1 6,0-31-7,0 31 0,0-1 1,29 1-2,1-30 3,0 88-4,-30 1 4,29 0-4,1-59 3,-30 29-2,30-30 1,0-29 0,-30 0 0,29 88 0,1-118 1,-30 30-2,30 0 1,-30 0 0,59 29 0,-29 1 1,0-31-2,-1 31 2,1-31-2,29 1 2,-59 30-2,30-60 2,-30 29-2,60 1 2,-60 0-2,29-1 3,60 31-4,-59-1 4,29-29-4,-29 29 4,30-29-4,-31 0 2,1 0 8,0-30-7,-1 59-2,1-29 9,0-30-8,-30 59 0,30-59 0,-30 30 0,29 0 17,1-1-1,-30 1-16,30-30-1,-1 30 3,1 29-4,59-29 2,-29 29 0,88 31 0,1-61 0,-90 1 0,1 0 2,-31-30-4,1 0 3,29 29-2,-29-29 2,0 0-2,-1 30 2,31-30-1,-1 30 0,1-30-1,29 0 2,-30 0-2,30 0 1,1 0 0,-31 0 1,0 0-2,1 0 1,-1 30 0,1-30 2,-31 0-4,1 29 4,59-29-4,-59 30 2,29 0 0,1-1 0,-31-29 0,31 0 0,29 0 0,-30 0 0,1 0 0,29 0 1,-30 0-2,1 0 1,-31 0 1,1 0-2,59 0 1,-59 0 0,29 0 1,-29 0-2,0 0 2,29-29-1,-29 29 0,0 0-1,-1 0 2,1 0-2,29-30 3,-29 0-4,30 30 4,-1-29-4,0-1 3,1 30 6,-30-30 1,-1 0-7,31 30-2,-1-29 2,30-1-1,-59 0-1,29 30 1,1-59 2,29 29-4,-59-29 2,-1 59 0,31-60 0,-31 1 0,1 29 0,29-29 0,1-1 9,-1 1-8,1 29 7,-60-29-10,29 59 2,1-30 0,0-30 8,-30 31-8,30-1 1,-1 0-2,1-29 2,0 29 0,-1-59-1,31 30-2,-60 29 3,30-30-2,29-29 2,-59 60-2,0-31 2,30 1-2,-1-31 1,1 31 0,-30 0 1,30-31-2,-30 61 3,59-60-4,-59 29 2,0-29 0,0 59 1,0-59-2,0 0 1,30 30 0,-30-1 0,30-29 0,-30 0 0,29 29 1,-29 31-2,0-31 2,0 1-2,0-1 2,0 31-2,0-31 2,0 30-1,0-29 0,0 0-1,0-1 2,0 1-2,0-1 2,0-29-2,0 30 3,0-31-3,0-28 2,0 28-3,0-28 2,-59-1 1,59 30-2,-30-1 1,30 1 0,0 30 1,0-1-2,-59 1 2,59-30-2,-30 0 2,0-1-2,1 1 2,-1 30 0,30-30-3,-30-1 2,1 31 1,-1 0-1,30-31-1,-30-28 1,0 58 1,1-29-1,29 59 1,0 1-3,-30-31 4,30 1-4,-30 29 2,1-59 0,-1 59 0,-30-59 0,60 29 0,-29 1 1,-1 0-2,0 29 2,1-30-2,-1 1 1,30 29 0,-30 1 1,0-31 6,1 30 1,29 1-8,-30-1 8,0-29-7,1 29 8,29 0-11,-60 0 4,60-29-4,-59 29 2,59 1 0,-60-31 2,31 30-4,-1 1 3,0-1-2,1-30 1,-1 31 1,-30-60-1,1 59 0,29-30 7,-29 1-7,29 29 1,1 1-2,-1-1 2,30 0-2,-30 30 2,0-30-2,1-29 2,-1 29-2,30 1 3,-30-1-4,-29 0 5,29-29-6,-29 29 3,29-30 0,0 60 0,1-29 2,-1-1-4,-59-29 2,59 59 0,0-30 0,30 0 8,-29 30-8,-1-30 0,0 30 0,1-29 2,29-1-4,-60 30 10,60-30-7,-30 30-2,1-29 3,-1-1-4,0 30 11,1-30-8,-1 30-3,30-30 4,-30 1-4,0-1 10,1 30-8,-1 0 1,30-30-2,-30 30 1,30-29 16,-29-1 1,-31 30-9,60-30-9,-30 30 10</inkml:trace>
    </iact:actionData>
  </iact:action>
  <iact:action type="add" startTime="9206">
    <iact:property name="dataType"/>
    <iact:actionData xml:id="d1">
      <inkml:trace xmlns:inkml="http://www.w3.org/2003/InkML" xml:id="stk1" contextRef="#ctx0" brushRef="#br0">4664 4131 0,'0'-29'104</inkml:trace>
    </iact:actionData>
  </iact:action>
  <iact:action type="add" startTime="9703">
    <iact:property name="dataType"/>
    <iact:actionData xml:id="d2">
      <inkml:trace xmlns:inkml="http://www.w3.org/2003/InkML" xml:id="stk2" contextRef="#ctx0" brushRef="#br0">4575 3894 0,'-30'-30'6,"1"30"10,-1 0 49</inkml:trace>
    </iact:actionData>
  </iact:action>
  <iact:action type="add" startTime="10086">
    <iact:property name="dataType"/>
    <iact:actionData xml:id="d3">
      <inkml:trace xmlns:inkml="http://www.w3.org/2003/InkML" xml:id="stk3" contextRef="#ctx0" brushRef="#br0">4367 3894 0</inkml:trace>
    </iact:actionData>
  </iact:action>
  <iact:action type="add" startTime="10527">
    <iact:property name="dataType"/>
    <iact:actionData xml:id="d4">
      <inkml:trace xmlns:inkml="http://www.w3.org/2003/InkML" xml:id="stk4" contextRef="#ctx0" brushRef="#br0">4189 3537 0</inkml:trace>
    </iact:actionData>
  </iact:action>
  <iact:action type="add" startTime="11022">
    <iact:property name="dataType"/>
    <iact:actionData xml:id="d5">
      <inkml:trace xmlns:inkml="http://www.w3.org/2003/InkML" xml:id="stk5" contextRef="#ctx0" brushRef="#br0">4189 3329 0,'0'-30'47</inkml:trace>
    </iact:actionData>
  </iact:action>
  <iact:action type="add" startTime="11399">
    <iact:property name="dataType"/>
    <iact:actionData xml:id="d6">
      <inkml:trace xmlns:inkml="http://www.w3.org/2003/InkML" xml:id="stk6" contextRef="#ctx0" brushRef="#br0">3892 3448 0</inkml:trace>
    </iact:actionData>
  </iact:action>
  <iact:action type="add" startTime="11742">
    <iact:property name="dataType"/>
    <iact:actionData xml:id="d7">
      <inkml:trace xmlns:inkml="http://www.w3.org/2003/InkML" xml:id="stk7" contextRef="#ctx0" brushRef="#br0">4011 3656 0</inkml:trace>
    </iact:actionData>
  </iact:action>
  <iact:action type="add" startTime="14374">
    <iact:property name="dataType"/>
    <iact:actionData xml:id="d8">
      <inkml:trace xmlns:inkml="http://www.w3.org/2003/InkML" xml:id="stk8" contextRef="#ctx0" brushRef="#br0">7278 9095 0,'0'-30'128,"-29"0"-121,29 0 19,-30 1-20,0-31 11,1 31-2,-1-1-7,-29-30 0,59 31 1,-30-1 6,0 0 57,0 30-64,30-30 0,-29 1 9,-1 29 39,0-30-40,1 30 0,-1 0 0,0 0-1,0-30-6,1 30-2,-1 0 9,0 0-7,1 0-2,29-29 1,-30 29 17,-30 0-1,31 0-17,-1 0 2,-29 0-1,-1 0-1,-29 0 2,30 0-2,29 0 1,-29 0 1,29 0-1,-30 0-1,1-30 1,0 30 10,29 0-12,0 0 4,0 0-4,1 0 4,-1 0-3,0 0 0,1 0 9,-1 0-7,0 0 6,1 0 1,-1 30-8,0-30 8,30 29 25,-30-29-34,30 30 1,-59-30 0,59 30 0,-30-30 0,-29 29 2,59 1-4,-60-30 2,31 60 0,-1-60 2,0 0-4,1 59 2,-1-59 0,30 30 0,-30-30 1,1 30-2,29-1 18,-30-29-10,0 30-7,0-30 8,1 59 0,-1-29 9,0-30-8,30 30-11,-29-30 10,29 59-8,-60-29 8,60 29-7,-30-29-2,1 0 1,29 0 1,-30 29-2,0 0 1,30-29 9,0 0-9,-29 0-1,29-1 9,-30-29-8,30 30 0,-30 29 9,0-29-2,30 0-5,0 0-4,0 29 4,-29-29 6,29 0-9,0-1 8,0 1-7,-30 29 17,30-29-2,0 0-6,0 0-10,0-1 10,0 1 6,30 0-7,-30-1 10,29-29-3,1 30 1,0 0-9,-30 0-7,30-1 8,-1 31 9,1-60-10,-30 29-6,30 1 15,-30 0-16,29-30-1,-29 30 3,30-30-4,0 29 4,0 1-4,-30 0 2,29-30 0,1 29 1,0 1-1,-1 0 8,1 0-1,0-30-7,-30 29 8,30 1 0,-1-30 25,31 0-33,-31 0 7,31 30-5,-1 0-3,-29-30 2,0 0-3,-1 0 2,1 29 0,0-29 8,-1 0-8,1 0 0,30 30 0,-31 0 8,1-30-7,0 0-1,-1 0 0,1 0-1,0 29 2,-1-29-2,-29 30 1,30-30 0,0 0 0,29 0 0,-29 30 8,29 0-6,-29-30-4,0 0 4,29 0-4,-29 0 10,0 0-8,-1 0 1,1 0-2,0 29 1,0-29 9,-1 0-10,1 0 2,0 0 6,29 0 2,-29 0-1,-1 0-9,1 0 1,0 0 0,0 0 0,-1 0 9,1 30-10,0-30 19,-1 0 4,1 0-14,0 0-7,0 0-2,-1 0 17,1 30-8,0-30 1,-1 0-2,1 0-7,0 0 1,0 0-2,-1 0 9,1 0 0,0 0-8,29 0 0,-29-30 8,-1 30 0,1 0-8,0 0 1,0 0 30,-1 0-30,1 0 31,0 0 8,-1 0-17,1 0 2,0 0-26,0-30 17,-1 30-7,1-29-2,0 29 2,-1-30-2,1 30-7,0 0 2,-1 0 117,1-30-31,-30 0-81,30 1-5,-30-31-4,0 31 10,30-1-8,-1 0 8,-29 0-8,0 1 0,30-1 17,-30 0-18,0 0 2,30 1-2,-1-1 9,-29-29 1,0 29-2,0-30 1,30 31 8,-30-1-8,0 0-8,0 1 8,0-31-8,0 30 0,0 1 1,0-31-1,0 31-1,0-1 1,0 0 0,0 0 0,0-29 1,-30 29 7,30 1-8,0-1-1,0 0 3,0-29 6,-29 29 0,29-30-1,-30 60-8,0-29 1,30-1 0,0 0 1,-29-29 6,-1 29 2,0 0-9,30 1-1,0-1 18,-30 30-2,1-30-14,-1-29 7,0 29 1,1 30-11,-1-59 4,0 29-4,1-29 4,-1 29 36,0 30 3,0 0 30,1-30-63,-1 30 17,0 0 6,1 0-23,-1-30 8,0 30 0,0 0-16,-29 0 8,29 0 9,1 0-2</inkml:trace>
    </iact:actionData>
  </iact:action>
  <iact:action type="add" startTime="19054">
    <iact:property name="dataType"/>
    <iact:actionData xml:id="d9">
      <inkml:trace xmlns:inkml="http://www.w3.org/2003/InkML" xml:id="stk9" contextRef="#ctx0" brushRef="#br0">6655 9808 0,'29'0'63,"1"0"-46,0 0-2,59 0-7,0 30 0,0-30 0,30 29 0,29 1 0,1-30 0,-30 0 0,29 0 1,-29 30-2,30-30 1,-30 0 1,-1 0-2,1 0 1,0 0 1,0 0-2,-30 0 1,30 0 0,0 0 2,-30 0-4,0 0 4,0 0-4,0 0 2,-29 0 0,29 0 1,-30 0-2,1 0 1,29 0 0,-60 0 0,1 0 1,0 0 6,29 0-7,-29 0 1,0 0-1,-1 0 16,1 0-9,0 0 2,-1 29 22,-29-58 1</inkml:trace>
    </iact:actionData>
  </iact:action>
  <iact:action type="add" startTime="19886">
    <iact:property name="dataType"/>
    <iact:actionData xml:id="d10">
      <inkml:trace xmlns:inkml="http://www.w3.org/2003/InkML" xml:id="stk10" contextRef="#ctx0" brushRef="#br0">9417 9451 0,'30'30'48,"30"0"-39,-1-1-2,-29 1 1,59 0-1,-30-1 1,-29 1 1,29 0-2,1 0 3,-1 29-4,-29-59 10,0 60 49,-1-31-50,-29 1 11,0 0-19,0-1 8,-29 31 1,-1-30-8,-148 59 0,59 0 1,-30 0-1,1-30 0,-31 31 0,90 28-1,30-58 2,-30-30-2,59-1 2,0-29-2</inkml:trace>
    </iact:actionData>
  </iact:action>
  <iact:action type="add" startTime="22287">
    <iact:property name="dataType"/>
    <iact:actionData xml:id="d11">
      <inkml:trace xmlns:inkml="http://www.w3.org/2003/InkML" xml:id="stk11" contextRef="#ctx0" brushRef="#br0">11616 9748 0,'0'0'0,"0"-29"46,-30 29-6,0 0-24,1 0-8,-1 0 0,0 0 8,-29 59 0,29-29-7,30 0-2,-30-1 1,-29 90 1,59-59-1,-30-1-1,30 0 1,0-29 1,0 59 0,0-29 7,0-1-10,30-59 2,0 30 0,-1-30 8,1 30-7,0-30 6,0 0 18,-1 0-18,90 0-6</inkml:trace>
    </iact:actionData>
  </iact:action>
  <iact:action type="add" startTime="22950">
    <iact:property name="dataType"/>
    <iact:actionData xml:id="d12">
      <inkml:trace xmlns:inkml="http://www.w3.org/2003/InkML" xml:id="stk12" contextRef="#ctx0" brushRef="#br0">12180 9986 0,'0'-30'39,"-29"30"-15,-1 0-7,0 0 7,0 0-17,30 30 1,-29 0 1,29 0-2,-30 29 1,30-29 0,0-1 1,0 61-2,0-61 9,0 31-6,30-60-4,-1 29 10,1 1 0,0-30 9,0 0-1,-1 0-9,1 0-7,0 0 1,29-59-2,-29 59 2,-1-60-1,1 31-1,-30-1 2,0-30-1,0 31-1,0-1 3,0 0-4,0 1 4,-30-1 5,1 0-8,-31-29 2,1 29 6,29 0-6,1 30-1,-1 0 7</inkml:trace>
    </iact:actionData>
  </iact:action>
  <iact:action type="add" startTime="23758">
    <iact:property name="dataType"/>
    <iact:actionData xml:id="d13">
      <inkml:trace xmlns:inkml="http://www.w3.org/2003/InkML" xml:id="stk13" contextRef="#ctx0" brushRef="#br0">12596 10164 0,'30'0'7,"-30"30"10,0 0-10,0 59 1,0-59 0,0-1 1,0 1-2,-30 0 2,30 0 7,0-1-8,0 1-1,-30 0 1,30-1 9,-29-58 87,29-1-97,0-29 1,0-31 0,0 1 0,0 30 0,0-30 0,0 0 0,0-1 0,29 1 0,1 30 0,0 29 1,0 0-2,-30 1 1,29 29 9,1 0-10,0 0 3,-1 0 20,1 0-14,29 29-8,-59 1 0,30 30 1,0-31-1,-60 1 80,0-30-72,-29 0-9,29 0 2,1 0 8,-1 0-11</inkml:trace>
    </iact:actionData>
  </iact:action>
  <iact:action type="add" startTime="25014">
    <iact:property name="dataType"/>
    <iact:actionData xml:id="d14">
      <inkml:trace xmlns:inkml="http://www.w3.org/2003/InkML" xml:id="stk14" contextRef="#ctx0" brushRef="#br0">13279 10075 0,'0'60'16,"0"-1"-9,0 1 2,0 29-2,-29-30 2,-1 1-2,30-31 2,0 1-1,0 0 0,0-1 16,-30-29 63,1-29-78,29-31-2,0 1 2,0-60-2,0 30 1,0 0 0,0 59 1,0-59-2,0 59 2,59-29-1,-29-1 0,-1 31-1,1-1 2,30-30-2,-1 1 2,-29 59-1,-1-30 1,1 30 13,0 0 2,-1 0-16,31 0 0,-30 30 8,-30 0 1,0-1 15,0 1-17,0 0-6,-30 29-2,0 1 1,-29-31 1,29 1 7,0-30 15,1 0-7,-1 0-8,0 0 0</inkml:trace>
    </iact:actionData>
  </iact:action>
  <iact:action type="add" startTime="25942">
    <iact:property name="dataType"/>
    <iact:actionData xml:id="d15">
      <inkml:trace xmlns:inkml="http://www.w3.org/2003/InkML" xml:id="stk15" contextRef="#ctx0" brushRef="#br0">13844 10164 0,'0'0'1,"59"0"6,-29 0 2,29 0-3,-29 0 2,0 0 8,-30-29-8,29 29 8,-29-30-8,30 30 8,0-30-8,-30 1 9,0-1-10,0 0 2,0 0-2,0 1 1,0-1 8,0 0-8,0 1 25,0 118 62,0-60-87,0 1 0,0 0 0,0 0 0,0-1 0,0 1 0,0 0 1,0-1-1,30 1 0,-1 0 0,-29 29-1,30-29 25,0-30-8,-1 30-16,1-30 9,0 0 6,0 0 1,-1 0-16,1 0 1,0-60 15,-1 60-16,-29-29-1,30 29 1,-30-60 1,30 30 6,-30 1 25,0-1-24,0 0 0,0 60 224,0 0-104,0-60-120,0 0-8,0-29 1,0 29-2,30-29 9,-1 29-8,1 0 0,29 30 0,-29-29 0,0 29 0,-1 0 136</inkml:trace>
    </iact:actionData>
  </iact:action>
  <iact:action type="add" startTime="28103">
    <iact:property name="dataType"/>
    <iact:actionData xml:id="d16">
      <inkml:trace xmlns:inkml="http://www.w3.org/2003/InkML" xml:id="stk16" contextRef="#ctx0" brushRef="#br0">15715 9897 0,'0'-30'7,"-59"1"8,0 29-7,-1 0 2,30 0 6,1-30-10,-1 30 27,0 0-2,30 30-14,0 59-9,30-60-1,-30 1 1,0 30 1,30-60-2,-1 59 2,1-29 6,0 59-7,0-30 1,-30-29-2,29 0 2,-29-1-2,0 1 3,0 0 13,0 0-8,-29-1 9,-1-29-15,0 0 7,-29 0-9,29 0 9,0 0-8,1 0 0,-1 0 9,0 0-10,1 0 1,29-29 1,0-31-2,0 30 19</inkml:trace>
    </iact:actionData>
  </iact:action>
  <iact:action type="add" startTime="28894">
    <iact:property name="dataType"/>
    <iact:actionData xml:id="d17">
      <inkml:trace xmlns:inkml="http://www.w3.org/2003/InkML" xml:id="stk17" contextRef="#ctx0" brushRef="#br0">15775 10105 0,'0'0'1,"30"0"86,-30 30-72,29-1-6,1 31-1,-30-1 8,30-59-9,-30 60 2,29-31-1,1-29 15,0 0 10,-1 0-26,1 0 1,0 0 8,0 0 17,29 0-10,-29-29-15,-1-31 0,1-29 0,30 30 0,-31-1 0,1 1 0,0-30 1,-30 59 6</inkml:trace>
    </iact:actionData>
  </iact:action>
  <iact:action type="add" startTime="29686">
    <iact:property name="dataType"/>
    <iact:actionData xml:id="d18">
      <inkml:trace xmlns:inkml="http://www.w3.org/2003/InkML" xml:id="stk18" contextRef="#ctx0" brushRef="#br0">16607 9570 0,'0'59'7,"0"-29"1,0 0 0,0 0 0,0 59 0,0-30 1,0 30-1,-30 1-1,30-1 1,-59-30 1,59 1 0,-30-1-3,30 0 10,0-29 0,-30 30 0,0-60 32,30-30-39</inkml:trace>
    </iact:actionData>
  </iact:action>
  <iact:action type="add" startTime="30622">
    <iact:property name="dataType"/>
    <iact:actionData xml:id="d19">
      <inkml:trace xmlns:inkml="http://www.w3.org/2003/InkML" xml:id="stk19" contextRef="#ctx0" brushRef="#br0">17082 10254 0,'0'29'24,"0"1"-16,-30 0 7,1-1 1,29 31-7,-30-1-2,0-29 1,30 29 0,-30-59 8,30 30 17,0-60 46,0-29-71,0 29 0,0-29 0,0-30 1,30 0-2,0-1 1,-30 1 0,59-30 1,1 30-2,-60 30 2,59-1-2,-29-29 2,-30 59-1,59-29 0,-29 0 0,0 29 1,-30 0-3,29 30 4,1-30-4,0 30 35,-1 0-25,61 0-9,-61 0 1,1 30 8,-30 0-7,0 29-2,30-29 2,-30 29-2,0 1 2,0-1-2,0 1 1,0-1 0,-60 30 0,1-59 0,29 0 2,0 0-3,-29-1 2,0 1 5,59 0-6,-30-30 25,0 0 6,1 0-7,29-30 16</inkml:trace>
    </iact:actionData>
  </iact:action>
  <iact:action type="add" startTime="32078">
    <iact:property name="dataType"/>
    <iact:actionData xml:id="d20">
      <inkml:trace xmlns:inkml="http://www.w3.org/2003/InkML" xml:id="stk20" contextRef="#ctx0" brushRef="#br0">18003 9392 0,'-30'0'31,"0"59"-22,30 1-2,0-1 1,0 30 1,0-59-2,0 29 1,0 1 0,0-1 1,0 30-2,0-29 3,-29-30-4,-1-1 2,30 31 0,-30-1 17,60-59 55,-30-30-73,30-59 1,-1 60 1,1-31-2,0 1 1,0 29 0,-30 0 1,29 30 7,1-29 1,0 29-11,-1 0 18,1 0 24,-30 29-32,0 1-7,0 0 15,0-1-9,0 1 33,0 0-32,0 0 0</inkml:trace>
    </iact:actionData>
  </iact:action>
  <iact:action type="add" startTime="33150">
    <iact:property name="dataType"/>
    <iact:actionData xml:id="d21">
      <inkml:trace xmlns:inkml="http://www.w3.org/2003/InkML" xml:id="stk21" contextRef="#ctx0" brushRef="#br0">18478 9808 0,'0'-30'24,"-29"30"7,-1 0-23,0 0 16,-59 0-7,89 60-10,0-1 1,0-29 1,0-1-2,-30 61 2,1-61-2,29 1 2,0 0 54,29-30-45,1 0-12,29-30 4,-59 0-4,30-29 5,0 59-6,-30-30 3,0 0 0,0 60 121,0 0-122,0 0 3,0-1-4,0 31 4,0-31 6,0 1 22,30-30-6,-1-30 40,1-29-56</inkml:trace>
    </iact:actionData>
  </iact:action>
  <iact:action type="add" startTime="34070">
    <iact:property name="dataType"/>
    <iact:actionData xml:id="d22">
      <inkml:trace xmlns:inkml="http://www.w3.org/2003/InkML" xml:id="stk22" contextRef="#ctx0" brushRef="#br0">18746 9481 0,'0'30'7,"0"-1"1,0 1 0,-30 29 0,30-29 1,0 30-1,0 29-1,-30-30 1,0-29 0,30 0 0,0-1 2,0 1-4,0 0 10,0 0-7,0 29 8,30 0 21,0-59 27,29-29-49</inkml:trace>
    </iact:actionData>
  </iact:action>
  <iact:action type="add" startTime="34654">
    <iact:property name="dataType"/>
    <iact:actionData xml:id="d23">
      <inkml:trace xmlns:inkml="http://www.w3.org/2003/InkML" xml:id="stk23" contextRef="#ctx0" brushRef="#br0">18538 9689 0,'0'0'1,"89"30"5,-60-30 2,61 0 0,-1 0 0,-30 0 1,1 0-2,-31 0 1,1 0 8</inkml:trace>
    </iact:actionData>
  </iact:action>
  <iact:action type="add" startTime="35759">
    <iact:property name="dataType"/>
    <iact:actionData xml:id="d24">
      <inkml:trace xmlns:inkml="http://www.w3.org/2003/InkML" xml:id="stk24" contextRef="#ctx0" brushRef="#br0">18686 10194 0,'30'-30'30,"0"30"-22,29 0 0,30 0 1,-59 0 0,29 0-3,-29 0 5,0 0-6,-1 0 11,1-29-8,0-1 8,-1 30 0,-29-30 0,30 30 0,0-29-8,-30-1 41,0 0-33,0 0 1,0 1-1,0-1-10,0 0 11,-60 1 6,31 29-7,-1 0-8,0 0 0,1 0 8,29 29 0,-30-29-7,0 0-2,30 30 1,-29-30 0,29 30 0,0-1 0,0 1 1,-30 30-2,30-31 3,0 31-3,0-1 2,30 1-3,-30-31 2,29 1 0,1 0 0,0-30 8,-1 0-8,1 0 8,0 0 9</inkml:trace>
    </iact:actionData>
  </iact:action>
  <iact:action type="add" startTime="37214">
    <iact:property name="dataType"/>
    <iact:actionData xml:id="d25">
      <inkml:trace xmlns:inkml="http://www.w3.org/2003/InkML" xml:id="stk25" contextRef="#ctx0" brushRef="#br0">20112 9956 0,'0'30'79,"0"0"-70,0 0-2,0-1 1,0 31 1,0-1-2,-30 1 2,30-31-1,0 1 0,0 0 7,0-1 97,-29-29-40,29 30-47</inkml:trace>
    </iact:actionData>
  </iact:action>
  <iact:action type="add" startTime="38174">
    <iact:property name="dataType"/>
    <iact:actionData xml:id="d26">
      <inkml:trace xmlns:inkml="http://www.w3.org/2003/InkML" xml:id="stk26" contextRef="#ctx0" brushRef="#br0">19874 10194 0,'60'0'8,"118"0"-1,30 0 1,0 0 1,-59 0-2,-90 0 2,-29 0-2</inkml:trace>
    </iact:actionData>
  </iact:action>
  <iact:action type="add" startTime="39478">
    <iact:property name="dataType"/>
    <iact:actionData xml:id="d27">
      <inkml:trace xmlns:inkml="http://www.w3.org/2003/InkML" xml:id="stk27" contextRef="#ctx0" brushRef="#br0">21390 9956 0,'0'30'71,"0"0"-63,0 0 0,0 29 1,0 0-2,0 31 1,29-31 0,-29-29 0,30 29 0,0-59 1,-1 30 8,31-30-1,-1 0-9,30 0 2,0-89-2,1 29 0,-1-29 1,-60 59 2,1 1-4,0 29 2,0 0 40,-30 29-39,29 31-2,1-60 1,-30 30 0,30-30 1,-1 29-1,1-29 7,0 0-7,0 0 10,-1 0-11,1 0 9,0 0-7,29 0-3,-29-29 2,-1-31 0,31 1 0,-60 29 1,0-29-1,0 29 0,0-30-1,0 31 1,0-1 8,0 0-8</inkml:trace>
    </iact:actionData>
  </iact:action>
  <iact:action type="add" startTime="40599">
    <iact:property name="dataType"/>
    <iact:actionData xml:id="d28">
      <inkml:trace xmlns:inkml="http://www.w3.org/2003/InkML" xml:id="stk28" contextRef="#ctx0" brushRef="#br0">22964 9986 0,'0'0'0,"-30"0"6,1 0 2,-1 0 18,0 0 12,1 0-30,-1 0 0,0 60 0,0-60 0,30 29 0,-29 1 0,29 0 16,0-1-8,0 1-8,0 0 8,0 0 17,59-30 14,-29 0-39,29-30 2,-29 30-4,-30-30 2,30 0 0,-30 1 8,0-1-8,0 0 1,29 1 6,1-1 1,0 0 41,-30 60-10,0 0-39,29 29 0,-29 0 0,0-29 1,30 0 55</inkml:trace>
    </iact:actionData>
  </iact:action>
  <iact:action type="add" startTime="41527">
    <iact:property name="dataType"/>
    <iact:actionData xml:id="d29">
      <inkml:trace xmlns:inkml="http://www.w3.org/2003/InkML" xml:id="stk29" contextRef="#ctx0" brushRef="#br0">23261 9689 0,'-30'0'23,"30"30"-15,0-1-1,0 31 1,0-1 0,0 1 0,-29 29 0,29 0 0,0-30 0,0 31 0,0-61 0,0 1 0,0 0 1,0 29-2,29-29 1,1 0 8,0-30 33,29 0-41</inkml:trace>
    </iact:actionData>
  </iact:action>
  <iact:action type="add" startTime="42062">
    <iact:property name="dataType"/>
    <iact:actionData xml:id="d30">
      <inkml:trace xmlns:inkml="http://www.w3.org/2003/InkML" xml:id="stk30" contextRef="#ctx0" brushRef="#br0">23261 10016 0,'0'0'2,"60"0"5,-1 0-1,30 0 2,-29 0 0,-31 0 2,1 0-4,0 0 2</inkml:trace>
    </iact:actionData>
  </iact:action>
  <iact:action type="add" startTime="42543">
    <iact:property name="dataType"/>
    <iact:actionData xml:id="d31">
      <inkml:trace xmlns:inkml="http://www.w3.org/2003/InkML" xml:id="stk31" contextRef="#ctx0" brushRef="#br0">23499 10343 0,'0'0'0,"59"0"7,90 0 1,-60 0-1,-30 0 2,-29 0-2,0 0 1,-1 0 16,1-30 8,-30 0-16,0 1-6,30-31-3,0-29 2,-1 30-3,-29 29 3,0-30-2,0 31 1,0-31 0,0 31 0,0-1 8,-29 30 17,-1 0-17,-30 0-8,31 0 8,-31 0-8,31 0-1,-31 30 1,30-1 8,30 1 0,-29 0-6,29 29-4,0 1 2,0-31 9,0 31-9,0-31-1,29 31 2,31-30-2,-1-1 2,-29-29-2,0 0 1,-1 0 8,1 0 1,0 0-9,0 0 0,-1 0-1,1 0 2,29 0-2,1 0 9,-31-29-7,1-1-2,30 0 3,-31-29 6,-29 88 63,0 1-71,0 0-1,0 29 1,0-29 1,0 0-2,0-1 1,0 1 0,-29-30 81,29-30-74,0 1-7,0-31 1,0 1-2,0-30 2,0 0-2,59-1 1,90-88 1,-120 89-2,31 59 2,-31 0-1,1 30-1,0 0 10,0 30-8,-1-30-2,-29 30 1</inkml:trace>
    </iact:actionData>
  </iact:action>
  <iact:action type="add" startTime="52422">
    <iact:property name="dataType"/>
    <iact:actionData xml:id="d32">
      <inkml:trace xmlns:inkml="http://www.w3.org/2003/InkML" xml:id="stk32" contextRef="#ctx0" brushRef="#br0">6060 5290 0,'-29'0'23,"-1"0"-14,0 0 22,1 0-23,-1 0 1,0 0-2,0 0 2,1 0-2,-1 0 1,-29 30 1,29-30 0,0 30-2,1 0 8,-1-30-6,30 29-2,-30 1 2,0 0-2,1 29 1,-1-29 1,0 29-2,1-29 3,29 0-4,0 0 10,0 29-8,0-29 0,0-1 1,0 1-1,0 0 0,0 0 0,0-1 0,0 31 7,0-31 3,0 1-11,0 0 2,0 0-3,0 29 2,0-29 0,0-1 0,29 1 1,-29 0-1,60 29-1,-60-29 1,59 30 1,-29-31 6,0 1-7,-1-30 16,1 30-16,0-30 1,-1 0-2,31 0 10,-31 0-2,61 29-5,-61-29-4,31 30 5,-1-30-6,-29 0 3,29 0 0,-29 0 0,0 0 2,-1 0-4,1 0 2,0 0 0,0 0 8,-1 0-7,1 0-2,0 0 18,-1 0-9,1-30 8,0 30-9,-1 0-6,1-29-2,0-1 9,0 0 1,-30 1-2,0-1-7,29 0 0,-29 0 1,0 1-2,30-1 1,-30 0 9,30 0-2,-30 1-6,0-31-1,0 31 8,29-1-8,-29 0 9,30 30-10,-30-30 2,0 1 7,0-1-9,0 0 3,0-29 3,0-1 4,0 31-10,0-1 1,0 0 8,0 1-8,0-1 1,0 0 14,0 0 1,0 1-15,-30-1-2,1 0 34,-1 1-24,0 29 6,1-30 1,-1 30 40,0 0-25,0 0-15,30-30-14,-29 30-4,-1 0 10,30-30-7,-30 1 22,1 29-7,-1 0 1,0 0-1,1 0-9,-1 0 73,0 0-71,0 0 55,1 0-49,-1 0 42,30-30-57,-59 30 72,29 0-17,0-30-47,0 30 16,1-30-24,-1 30 8,0 0-8,1 0 1,-1 0 54,0 0-54</inkml:trace>
    </iact:actionData>
  </iact:action>
  <iact:action type="add" startTime="58158">
    <iact:property name="dataType"/>
    <iact:actionData xml:id="d33">
      <inkml:trace xmlns:inkml="http://www.w3.org/2003/InkML" xml:id="stk33" contextRef="#ctx0" brushRef="#br0">6060 9927 0,'0'29'135,"0"1"-118,0 0-1,30 0 15,0-1-14,-30 1-9,59 0 0,-29 29 1,-30-29-3,30 0 4,-1-1-4,1 1 2,-30 29 0,30 31 0,0 28 0,-1-88 0,-29 30 0,60 29 2,-31-59-3,1 59 0,29-30 2,-59 30-2,90 60 3,-1-30-3,-30-30 1,1-30-1,-31 31 3,60 58-3,-29-59 0,-30 0 1,29 1 2,0-1-4,-59 0 4,60 30-4,-1 0 4,30 0-4,-59-30 3,0 0-2,59 0 2,-59 30-2,-1-89 2,1 29-2,-30 0 1,30-29 0,-1 30 1,1-31-1,0 1-1,-1 30 1,1-31 0,-30 31 1,0-31 6,30 1-7,-30 0 1,0 0-2,0-1 9,0 31-6,30-31-4,-30 1 4,0 30-4,0-31 2,0 31 9,0-31-10,29 1 2,-29 0-2,30 0 1,-30 29 0,0 0 0,0 1 1,0-1-2,0-29 2,0 30-2,0 29 1,0 0 0,0-30 0,0 30 0,0 1 1,0-1-1,0-30 0,0 1-1,0-31 3,0 1-4,0 59 4,0-59-4,0 29 11,0 1-10,30-30 2,-30-1-2,0 31 2,0-31 6,0 1 2,0 0-10,0 0 2,0-1-2,-30 31 9,30-31-8,-30 31 9,30-30-1,-59-1-9,59 1 2,0 0-1,-60 29 1,60-29-3,-29 0 4,-1-1-4,0 1 10,30 0-7,-29 0 0,-1-30-2,30 29 0,-30 31 1,1-60 0,-1 29 0,30 1 8,0 0 0,-30 0-7,30-1 39,0 1-31,-30 0-10,1-30 19,29 29 12,0 1-31,-30-30 1,30 30 0,-30-30 8,30 30 1,-29-30-9,29 29 8,-30-29-9,0 60 1,30-1 17,-30-59-16,30 30 30,-29-30 9,-1 0-41</inkml:trace>
    </iact:actionData>
  </iact:action>
  <iact:action type="add" startTime="60095">
    <iact:property name="dataType"/>
    <iact:actionData xml:id="d34">
      <inkml:trace xmlns:inkml="http://www.w3.org/2003/InkML" xml:id="stk34" contextRef="#ctx0" brushRef="#br0">7100 16197 0,'0'0'0,"30"0"47,0 60-23,-30-1-8,0-29-9,29-30 1,-29 30 0,30-1 8,-30 1 11,30 0-14,-30 0 267,29-1-271,1-29 6,0 0-7,0 0 8,-30-29 152,0-1-136,0 0 1,0 0-9,29 1 1</inkml:trace>
    </iact:actionData>
  </iact:action>
  <iact:action type="add" startTime="68446">
    <iact:property name="dataType"/>
    <iact:actionData xml:id="d35">
      <inkml:trace xmlns:inkml="http://www.w3.org/2003/InkML" xml:id="stk35" contextRef="#ctx0" brushRef="#br0">13636 10818 0,'0'-29'71,"-30"29"-63,0 29 8,1-29-8,-31 30 9,31 0-9,-1-1-1,-59 1 1,59 0 0,-29 0 0,-1 29 2,31-29-4,-31-1 3,60 1-2,-59 0 1,-30 29 1,-1-29 0,31 29-3,0-29 4,-1 30-3,1-31 3,-1 31-5,31-60 3,29 30 0,-60-1 0,31 1 8,-1-30-8,0 59 0,-59-29 1,30 30-1,-1-1 1,-29 0-3,0 1 2,30-30 0,-31 29 1,61-29-1,-60-1 1,-1 31-3,61-30 3,-120 29-2,30 30 3,1-29-4,-1 29 4,-30 0-3,-29-59 3,89 29-5,-119 90 3,30-30 0,59-60 0,-59 90 0,88-60 2,-88 30-4,30 0 3,-31-1-2,61-58 1,28 59 2,1-90-3,0 90 1,30-89 0,-30 59-1,0-29 1,59-1 0,-59 30 0,-30 30 1,59-59-2,1-1 3,-60 30-4,90-59 4,-1 0-4,0-1 4,30 1-4,-30-30 11,1 30-1,-1 29 16,0-59-25,1 60 1,-31-1 0,30 1 0,-29-1 0,59-29 1,-30-1 7,1 1 31</inkml:trace>
    </iact:actionData>
  </iact:action>
  <iact:action type="add" startTime="69703">
    <iact:property name="dataType"/>
    <iact:actionData xml:id="d36">
      <inkml:trace xmlns:inkml="http://www.w3.org/2003/InkML" xml:id="stk36" contextRef="#ctx0" brushRef="#br0">7843 14860 0,'0'0'0,"-30"0"30,30 30-22,-30 0 0,1 29 0,29-29 0,-30-1 8,30 31-7,-30-30 0,30-1-3,0 1 4,0 0-4,0-1 2,0 1 1,0 0-1,30 29-1,89 1 2,29-1-2,1-29 2,29 29-2,-59-59 3,-30 0-3,-29 0 2,-1 0-3,0 0 3,-29 0-2,0-29 1,0 29 8,-1 0 0,31 0-7,-31 0-2,31 0 1,-1 0 1,-29 0-1,29 0-1,-29-30 9,0 30 1,-30-60-2,29 31-6,-29-1-1</inkml:trace>
    </iact:actionData>
  </iact:action>
  <iact:action type="add" startTime="71023">
    <iact:property name="dataType"/>
    <iact:actionData xml:id="d37">
      <inkml:trace xmlns:inkml="http://www.w3.org/2003/InkML" xml:id="stk37" contextRef="#ctx0" brushRef="#br0">21568 10491 0,'30'0'31,"-30"30"-24,0 0 2,0-1 7,0 1 0,0 0-7,0 0 5,0 29 2,0-29-8,-30 0 0,0 29 0,-59 60 0,0 29 2,0-88-4,0 59 3,-60 0-2,60-60 2,0 1-1,0 29 0,0-30-1,-1 1 2,1-1-2,0-29 3,-30 59-4,30-30 3,-89 1-2,0 59 3,-90 29-4,60-29 4,-29-30-4,59 0 2,-30 1 0,59-31 2,30 0-3,-29 1 0,-31 29 2,61-30-2,-31 31 3,1-1-4,29 0 2,-119 0 1,30 0-2,-30-29 1,30-1 1,-29 1-2,29-31 2,59 1-2,30 0 3,60-30-4,-30 0 3,30 0-2,-31 59 3,-58-29-3,29 0 2,-89 29-3,0 30 2,-89-29 0,0 29 0,0 0 1,0 0-2,-30 0 1,30-29 0,30-1 0,-60 1 0,-30-1 0,120 60 0,-31-60 0,31 31 0,29-31 0,29 0 1,61-29-2,-31-30 1,30 60 0,0-31 1,-89 31-2,-59-1 1,29 30 2,-88 0-4,-1 1 5,30-1-6,-30 0 3,60-30 1,29 31-2,0-1 1,119-89 0,90 29 0,-31 1 0,31 0 2,-1-30 53,0 0 152</inkml:trace>
    </iact:actionData>
  </iact:action>
  <iact:action type="add" startTime="72366">
    <iact:property name="dataType"/>
    <iact:actionData xml:id="d38">
      <inkml:trace xmlns:inkml="http://www.w3.org/2003/InkML" xml:id="stk38" contextRef="#ctx0" brushRef="#br0">7665 15752 0,'-60'59'72,"1"30"-64,29-29-1,0-31 1,1 31 0,29-1 1,-30 1-1,30-31 1,0 31-3,0-30 4,0 29-4,0 0 4,59 1-3,31-30 0,-31-1 2,30-29-2,-59 0 1,29 30 0,-29-30 1,29 0-2,1 0 1,29 0 1,-59 30 0,-1-30-3,31 0 3,-31 0-2</inkml:trace>
    </iact:actionData>
  </iact:action>
  <iact:action type="add" startTime="74190">
    <iact:property name="dataType"/>
    <iact:actionData xml:id="d39">
      <inkml:trace xmlns:inkml="http://www.w3.org/2003/InkML" xml:id="stk39" contextRef="#ctx0" brushRef="#br0">17854 9154 0,'0'-30'72,"-29"1"-56,-1-1-9,0 30 2,1-30-2,-1 0 9,30 1-6,-60 29-4,31-30 4,-1 30-4,0-30 10,1 1 8,-31 29-7,30 0-1,1 0-1,-1 0-7,0 0 0,1 0 0,-1 0 1,0 0-2,1 0 1,-1-30 0,0 30 9,0 0-9,1 0 1,-1 0-3,0 0 4,1 0-3,-61 0 0,1 0 2,0 0-2,-59 0 1,29 0 1,0 0-1,30 0-1,29 0 1,1-30 0,-30 30 2,29 0-4,1 0 3,0 0-2,-30 0 1,29-30 0,-29 30 1,0 0-2,-30 0 1,0 0 0,30 0 0,0 0 0,0 0 2,29 0-4,-58 0 4,-1 0-4,-30 0 2,30 0 0,-29 0 0,29 0 0,-59 0 1,59 0-1,0 0-1,-29 0 1,-31 0 0,61 0 0,-31 0 0,-29 0 1,59 0-2,30 0 1,0 0 0,29 0 1,-29 0-2,30 0 2,-1 0-2,1 0 2,-30 0-2,0 0 3,0 0-3,-30 30 2,30 0-3,-1 29 2,1 1 1,0-60-2,0 29 2,0 31-2,30-60 1,-1 59 0,30-29 0,-29 29 0,0 1 8,-1-1-8,30-29 0,-29 29 1,0 1-1,-1-1 7,60-29 10,-30 0-17,30-1 1,0 1-3,0 30 4,-29-1-3,29-29 2,0 0-3,0-1 2,0 1 0,0 0 1,-30-1-1,30 31-1,0-30 2,0 59-2,0-30 1,0 30 1,0-29-2,30 29 2,-30 0-2,59 30 1,-29-89 8,-30-1-8,0 1 0,30-30 1,-30 30-1,29 0 1,1-1-3,0 1 10,-1-30 0,-29 30-8,30-30 1,0 0-2,29 0 1,1 29 0,29-29 0,30 0 0,-1 30 0,61 0 0,-1 29 0,30 1 0,0-31 0,-60 1 0,31-30 1,-31 30-2,-29 0 1,30-1 0,-31-29 0,-58 0 1,-1 0 0,1 0-3,-31 0 4,31 0-3,-1 0 0,60 0 1,0 0 0,59 30 0,30-30 0,-30 0 0,-59 0 0,30 30 1,-60-1-2,30-29 1,59 30 0,-30-30 1,1 0-2,59 0 2,-30 0-2,-29 0 2,-1 0-1,1 0-1,-60 0 1,0 0 1,0 0-1,0-30 1,-29 30-3,-1 0 4,30 0-4,0 0 4,-29 0-3,-1 0 0,1 0 1,-1 0 0,30 0 0,0 0 0,-59 0 1,59 0-2,-59 0 2,29 0-1,1 0 1,29 0-2,-30-29 1,1-1 0,29 30 0,-60 0 0,60-30 0,-29 1-1,-1-1 2,-29 30-2,0 0 3,-1-30 6,31 0-9,-30 30 2,29-29-3,-29-1 2,59 30 0,-89-30 0,30 30 0,-1-29 0,1 29 0,0 0 1,-1 0-2,31-30 1,-31 0 8,1 30-7,30 0-2,-31-30 2,31 1-2,-31-1 1,1 0 0,0-29 8,0 59 0,-1 0-6,1-30-4,0 0 10,-1 30-6,-29-29 4,0-1-5,30 0-2,-30 0 1,0 1 0,30-31 1,-1 31-1,-29-1-1,30-30 1,0 1 9,-30 29-1,0-29-8,30 29-1,-30 0 2,29-29-2,-29 0 2,0 29 8,0 0-11,0 0 2,0-29 1,0 0 7,0 29-1,0 0 1,0 0 0,0 1-8,-29-31 1,-1 30 6,0 1-7,0 29 0,30-30 0,-59 30 0,59-30 1,-30 1-2,1 29 1,29-30 1,-30 30-2,0 0 4,-29 0 5,29-30-1,0 30-8,1 0 0,-1 0 3,0-30-4,1 30 3,-31 0-2,30 0 2,30-29-2,-29 29 1,-1 0 0,0 0 32,1 0-31,-1 0-2,0-30 10,-29 30-9,29-30 1,0 30-3,1 0 4,-1-29 4,0 29-5,1-30-2,-1 30 1,0-30 0,0 0 1,1 30-2,29-29 9,-30 29-7,0 0 15,1-30-17,-1 30 3,0-30-4,0 30 2,1 0 8,-1 0 0,0 0 0,1 0-6,-1 0 6,0 0-10,1 0 2</inkml:trace>
    </iact:actionData>
  </iact:action>
  <iact:action type="add" startTime="78126">
    <iact:property name="dataType"/>
    <iact:actionData xml:id="d40">
      <inkml:trace xmlns:inkml="http://www.w3.org/2003/InkML" xml:id="stk40" contextRef="#ctx0" brushRef="#br0">21479 10759 0,'29'0'128,"61"0"-119,28 0-3,1 0 3,0 0-2,30 0 2,29 0-2,-30 0 2,1 30-2,-1-30 2,60 59-2,-29-59 2,-31 30-2,30-30 3,-29 0-4,-1 0 4,1 0-4,0 0 2,-1 0 1,30 0-2,-89 0 1,-29 0 0,-30 0 1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86982" units="1/cm"/>
          <inkml:channelProperty channel="Y" name="resolution" value="37.92593" units="1/cm"/>
          <inkml:channelProperty channel="T" name="resolution" value="1" units="1/dev"/>
        </inkml:channelProperties>
      </inkml:inkSource>
      <inkml:timestamp xml:id="ts0" timeString="2021-01-06T14:42:03.1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878">
    <iact:property name="dataType"/>
    <iact:actionData xml:id="d0">
      <inkml:trace xmlns:inkml="http://www.w3.org/2003/InkML" xml:id="stk0" contextRef="#ctx0" brushRef="#br0">5734 4161 0,'-30'-30'16,"0"30"-1,1 0-6,-1 0-2,0 0 9,0 0 33,1 0-41,-1 0 16,0 30-9,1 0-7,-1-30 16,30 30-8,-30-30-8,0 29 17,1 1-8,29 0-10,-30-1 2,0 31 14,30-30-8,0-1 2,0 1-10,0 0 1,0 0 8,-29-30-8,29 29 1,0 1-2,0 0 9,0-1 0,0 1-8,0 0 0,0 0 2,0-1-3,0 1 18,0 0-10,0-1 8,29 1-7,31 0 1,-60 0-10,29-1 1,1 1 0,0-30 1,0 30 7,-1-30 7,1 29-14,0-29-2,-1 0 1,1 30 0,59 0 2,-29 0-3,-31-30 0,31 29 1,29 1 0,-30-30 0,1 0 0,-31 0 0,1 0 0,0 0 8,0 0 0,-1 30-8,1-30 9,0 0-10,-1 0 2,1 0-2,0 0 2,0 0-2,-1 0 2,31 0 7,-31 0 1,1 0-1,0 0 15,-1 0-16,1 0-6,-30-30-2,30 30 2,0-30-2,-30 1 1,29-1 9,-29 0-10,0 0 2,30 30-2,-30-29 2,0-1-1,30 0-1,-30 1 1,29 29 0,-29-60 0,0 30 9,30 1-8,-30-1 5,0 0-5,0 1 6,0-1-7,0 0 0,0 0 8,0 1-7,0-1-1,0 0-1,0 1 9,-30-1-7,1 0-2,-1 0 17,30 1-16,-30 29 1,30-30-2,-29 30 3,-1-30-4,0 30 10,-29-30 0,29 30 24,30-29-31,-30 29-1,-29 0 16,29-30-9,-29 30 2,29-30-10,0 30 2,1 0 22,-1 0 2,0 0-1,1 0-24,-1-29-1,0 29 9,0 0-8,1 0 17,-1 0-10,0 0 10,1 0-1</inkml:trace>
    </iact:actionData>
  </iact:action>
  <iact:action type="add" startTime="11358">
    <iact:property name="dataType"/>
    <iact:actionData xml:id="d1">
      <inkml:trace xmlns:inkml="http://www.w3.org/2003/InkML" xml:id="stk1" contextRef="#ctx0" brushRef="#br0">6001 3983 0,'30'-30'319,"-30"0"-279,29 30 9,-29-29-2,0-1-39,30 30 16,-30-30-16,0 1 16,30-1-8,0 0 0,-30 0 16,0 1-8,0-1 0,0 0 9,0 0-18,0 1 1,0-1 1,0 0-2,0 1 9,0-1-8,0 0 0,0 0 9,0 1-1,29 29-15,-29-60-3,30 60 18,0-29-8</inkml:trace>
    </iact:actionData>
  </iact:action>
  <iact:action type="add" startTime="12958">
    <iact:property name="dataType"/>
    <iact:actionData xml:id="d2">
      <inkml:trace xmlns:inkml="http://www.w3.org/2003/InkML" xml:id="stk2" contextRef="#ctx0" brushRef="#br0">5704 3775 0,'30'0'151,"-1"0"-38,1 0-2,-30-30-71,0 0-7,0 1 23,0-1-40,0 0 15,0 0 1,0 1-23,0-1 15,0 0 7,30 1 2,-30-1-10,29 0-7,1 0 8,0 1-16,0-1 1,-1 30 6,-29-30 10,30 30 0,-30-29 46</inkml:trace>
    </iact:actionData>
  </iact:action>
  <iact:action type="add" startTime="14358">
    <iact:property name="dataType"/>
    <iact:actionData xml:id="d3">
      <inkml:trace xmlns:inkml="http://www.w3.org/2003/InkML" xml:id="stk3" contextRef="#ctx0" brushRef="#br0">5347 3745 0,'30'0'24,"-30"-30"7,30 30 2,0-29-17,-1 29-8,1-30-1,0 0 9,-1 0 16,1 1 9,-30-1 15,0 0-33,0 1-15,0-1 0,0 0 16,0 0-16,0 1 8,0-1 8,0 0 25,-30 30 7,30-29-49,0-1 17,0 0 1,0 0-9,30 30 31,-30-29-38,30 29 23</inkml:trace>
    </iact:actionData>
  </iact:action>
  <iact:action type="add" startTime="18494">
    <iact:property name="dataType"/>
    <iact:actionData xml:id="d4">
      <inkml:trace xmlns:inkml="http://www.w3.org/2003/InkML" xml:id="stk4" contextRef="#ctx0" brushRef="#br0">13874 13315 0,'-30'0'71,"0"0"-47</inkml:trace>
    </iact:actionData>
  </iact:action>
  <iact:action type="add" startTime="29070">
    <iact:property name="dataType"/>
    <iact:actionData xml:id="d5">
      <inkml:trace xmlns:inkml="http://www.w3.org/2003/InkML" xml:id="stk5" contextRef="#ctx0" brushRef="#br0">7576 12215 0,'-30'0'88,"-59"0"-80,0-30-1,-30 30 1,0 0 0,0-29 1,60 29-2,-30 0 1,-30 0 0,0 0 1,30 0-2,0 0 2,0 0-2,59 0 65,0 0-48,30 29-16,0 1 8,-30-30-7,1 59 7,29-29 7,0 0-7,-30 29-7,0-29 7,30 0-1,0 0-7,-29-1 0,-1 1 9,0 29 0,0-29-11,1 0 4,-1 0-4,0-1 2,1-29 0,-1 60 0,-30-31 1,60 1-2,-29 0 1,-1-30 0,0 30 0,30-1 0,-29-29 1,-31 0 6,60 30-7,-29-30 8,-1 0-8,-30 0 8,31 0 2,-60 0-11,-30 30 2,119-1-3,-60 1 4,31 59-4,29-29 2,-30-60 8,-29 0 280,29 0-200,-30 30-80,31 29 0,-1-29-7,0-1-2,1-29 1,-1 60 1,0-30-2,30 59 1,0-30 0,-59 30 1,29 30-2,30 0 2,-30-30-2,1 60 2,-1-60-2,0-30 3,0 1-3,1-1 2,-1 1 7,30-31-10,0 61 2,0-31 0,0 60 0,0 0 0,0-30 0,-30 60 0,30-60 0,-29 0 0,29 0 0,0-59 0,0 59 1,0-30-2,0 1 1,29 29 0,-29 0 0,60-29 1,-31-1-2,-29-29 2,0 29-2,30-59 1,0 60 0,0-31 2,-1 31-4,1-31 4,59 61-4,-29-31 2,-1 0 0,30 1 0,0-30 0,0 29 0,90 0 1,-1 1-2,-30 29 2,1-59-2,29 0 1,0-1 0,90 1 0,-60 0 0,29-1 1,1 31-2,-89-60 2,29 59-1,30-29 0,-30 0-1,-59-1 1,59 1 0,-29-30 2,29 30-4,-30-30 4,-29 30-4,30-30 2,-30 0 1,-1 0-2,1 0 2,0 0-2,0 0 2,-60 0-2,1 0 1,59-30 0,-60 0 0,0-29 0,31 29 0,-31-29 0,-29 29 1,59-30-2,30 1 1,-60 0 1,0 29-1,60-59-1,-59 29 3,-1 1-4,1 29 4,-31-29-4,31-1 4,-60 1-4,29-1 4,-29-29-4,60 0 2,-60 0 0,0-30 0,0-30 1,29 1-1,-29-31-1,0 31 1,0-1 1,0-59-2,0 0 2,0 0-2,0 30 1,-29-30 0,-1 59 0,-29-29 0,29 29 0,-59 1 0,29 59 1,-29-90-2,30 60 3,-1 60-3,60 29 2,-29 0-3,-1-29 3,-29 29 0,59-29-3,-60 29 3,31 0-2,-61-59 1,31 30 1,-60-60-1,30 30-1,-30 0 2,0-1-2,1 61 2,58-31-2,-29 31 1,59-1 0,-59 0 0,0 0 0,-30 1 1,30 29-2,-30-30 2,-148 0-1,-60 30 1,-148 0-2,-90 0 2,-177 0-3,147 60 2,298-31 0,179 1 0,58-30 0,1 0 0,29 0 16,0 0 9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86982" units="1/cm"/>
          <inkml:channelProperty channel="Y" name="resolution" value="37.92593" units="1/cm"/>
          <inkml:channelProperty channel="T" name="resolution" value="1" units="1/dev"/>
        </inkml:channelProperties>
      </inkml:inkSource>
      <inkml:timestamp xml:id="ts0" timeString="2021-01-06T14:42:03.1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319">
    <iact:property name="dataType"/>
    <iact:actionData xml:id="d0">
      <inkml:trace xmlns:inkml="http://www.w3.org/2003/InkML" xml:id="stk0" contextRef="#ctx0" brushRef="#br0">24984 7846 0,'-59'0'7,"29"0"1,0 30-1,1-30 3,-1 0-4,-29 30 3,-1-1-2,1 1 1,-1-30 9,31 30-1,-61 29-9,90-29 2,-59 0 0,59 0-3,-59 29 3,-1-29 8,60 59-10,-89-30 0,59 1 1,30-31 0,-29 31 1,29-30-1,-30 29 0,0-29 1,30-1-3,-29 1 11,-1 0-9,30 29-1,-30 1 1,0 29 1,1 0-1,29-29-1,-60 29 1,1 0 1,59-30-2,-60 30 2,60-29-1,-59-1-1,0 30 1,29 30 2,0-59-3,1 29 1,29 0 0,-30 30 0,30 0-1,0-30 3,-30 0-3,0 0 2,30 0-2,-29 30 2,29 0-2,-30 0 0,30-30 1,0 60 0,0-30 1,0-30-2,0 0 2,0-29-1,0-1 0,0 30 0,0-29 0,0-31-1,0 31 2,30-1-2,-1 1 10,-29-31-9,0 1-1,0 0 2,0-1 8,60 61-10,-30-61 9,-1 31-7,-29-31-3,30 1 2,0 59 1,-1-89-2,1 30 2,-30 0 7,30 0 0,-30-1-9,29 1 10,1 0-9,30 29 8,-60-29-8,29-30 0,-29 30-1,0-1 2,60 31-1,-60-31 7,59 1-5,-59 0-4,30 0 4,29 29-3,1-29 2,-1 29-2,60-29 1,0 59-1,-60-59 3,60 59-3,-60-30 0,31-29 2,58 30-1,-29-1 1,29 30-2,1-59 0,-30 29 1,-60 1 0,60-60 0,-30 59 0,30-29 1,-60 0-1,120-1-1,-61-29 3,-28 0-4,28 30 3,-28-30-1,-1 30 1,-60-30-3,61 0 4,-61 0-4,90 0 2,-30 0 0,-29 0 0,29 0 1,0 29-2,0-29 1,-30 0 0,60 0 2,-30 30-4,0-30 3,1 30-2,-1-30 2,-30 0-2,1 0 2,-31 0-2,1 0 2,0 0-2,-1 0 2,1 0-2,29 0 2,1 0-2,-1 0 3,-29 0-4,0 0 4,59 0-3,-59 0 0,-1 0 2,1 0-2,29 0 2,1 0-2,-30 0 2,59 0-2,-60 0 2,31 0-1,-1 0 0,-29 0-1,0 0 2,-1 0-2,1 0 1,59 30 0,-59-30 1,29 0-2,-29 0 2,0 0-1,-1 0 1,31 0-2,-31 0 2,1 0-2,30 0 2,-1 0-2,0 0 0,-29 0 1,30 0 0,-1 0 1,-29 0-2,-1 0 2,31-30-2,-30 30 10,29 0 0,0-30-10,-29 30 1,0-30-1,-1 30 1,1 0 9,0-29-9,0 29 8,-1 0-9,1-30 3,0 30-3,-1 0 1,31-30-1,-30 30 1,-1-29 1,1 29 6,29 0 2,-59-30-9,60 0 0,-30 30 8,-1-30 0,1 30-9,-30-29 2,30-1-2,-1 0 2,1 30-1,0-59 0,-1 29 16,1-29-15,-30 29-3,0 0 4,30-59-2,0 59 1,-30 1-3,29-1 2,1 0 0,-30-29 0,0 29 0,30-29-1,-30 29 3,0 0-4,0-29 4,29-1-4,-29 1 3,0-30-2,0 59 2,0-59-2,30 59 2,-30-29-2,0-1 1,0 31 0,30-1 2,-30-30-3,0 31 2,0-1-3,0-30 4,0 1-4,0 29 3,0 1-2,0-31 1,0 1 1,0-1-1,0 1 0,0-1 0,0 31 0,0-60-1,0 59 2,0-30-2,0 31 2,0-1-2,0-29 2,0 29-1,0 0 0,0-29-1,0-1 3,0 1-4,0 29 3,0-29-1,0-1 1,-30 1-3,30-1 4,-30 31-3,1-61 2,-1 61-2,30-1 0,-30-29 2,1 29-1,29-30 1,-60-29-2,30 30 9,1 29-9,29 0 1,-30 1 2,0-31 5,1 30 2,29 1-10,-30-1 2,0-29-3,1 59 3,-1-60-2,-30 1 3,31 29-2,-31-29 0,31 29 7,-1 0-6,0 0-2,0 1 1,1-1-1,-31-29 3,31 29-4,-1 0 3,0 0-1,0 1 0,-29-61 0,29 90 0,1-29-1,29-1 1,-60 0 1,31-29-1,-1 59 0,-30-60 8,1 31 0,0-1-7,-1-29-3,-59-1 4,-59 1-4,0-30 2,-30-1 1,30 31-2,89 0 2,-1 29-2,-58-59 3,118 59-3,-59 0 2,0 0-3,59 1 4,-29-1-4,-1 0 4,-58-29-4,-1 29 3,-60 0-2,61-29 1,-61 0 1,-29-1-2,30 30 2,-30-29 0,0-30-2,60 59 3,29-29-5,59 59 5,31 0-3,-31-30 1,1 0 8,29 30-1,1-30-6,-1 1-1,-30 29 0,31 0-1,-1 0 2,-29 0-2,29 0 10,-30 0-9,31 0 8,-1 0 39,0 0-39,1 0 1,-1 0-9,0 0 17,1 0-10,-1 0-8,0 0 2,0 0-2,1 0 1,-31 0 1,31 0-2,-1 0 1,0 0 2,0 0-3,1 0 2,-31 0-3,31 0 3,-1 0-2,0 0 20,0 0-5,1 0-6,-1 0-9,0 0 2,1 0-2,-1 0 2,-29 0 7,29 29 8</inkml:trace>
    </iact:actionData>
  </iact:action>
  <iact:action type="add" startTime="12191">
    <iact:property name="dataType"/>
    <iact:actionData xml:id="d1">
      <inkml:trace xmlns:inkml="http://www.w3.org/2003/InkML" xml:id="stk1" contextRef="#ctx0" brushRef="#br0">24004 13582 0,'-60'0'55,"31"0"-23,29 60-24,-30-60-1,0 59 2,1 0-2,-31 31 1,1-1 0,-30 59 1,-30 1-2,59-90 2,1 1-1,0 29 1,29-89-3,30 59 4,-30 1-3,0-30 2,30-1-3,-29 31 3,29-31-2,-30 1 1,30 59 1,-30 1-1,1-1 0,-1-30-1,0 1 2,0-1-1,1 30-1,-1 0 1,-29 0 1,59 1-2,-30-31 3,0 30-4,1 0 3,29 1-2,0-31 1,0 0 0,0 31 1,0-31-2,0 0 3,29 1-4,1-1 5,-30 1-5,30-31 2,-1 31-1,1-1 1,0 1 0,-1-31 0,-29 31 1,30-30-2,30 29 10,-31 1-9,31-31-1,-31 60 1,31-59 1,-60 0-1,30 0 0,29 29 0,0 0-1,1 1 1,-30-30 0,88 59 2,-29-60-4,-29 1 3,-1 0-2,1 29 3,29 1-4,30-60 2,-30 59 1,0 1-2,0-60 2,30 59-1,0-29-1,-60 0 2,30-30-1,30 0-1,30 29 2,-60-29-1,30 30 0,29 0 0,60-1 1,-30 31-2,30-1 1,-30 1 0,-29-60 0,29 29-1,-29-29 3,-60 0-3,0 0 2,0 0-2,-29 0 2,-1 0-2,-29 0 2,29 0 5,-29 0 4,29 0-11,-29 0 0,29 0 2,-29 0-2,30 0 2,-1 0-1,-29 0 0,29 0 0,-29 0-1,59 0 1,0 0 2,0 0-4,30 0 3,-30 0-2,0 0 3,-29 0-3,-1 0 1,0 0-1,-29 0 3,30 0-4,-31 0 2,31 0 8,-31 0 16,1 0-15,0 0-2,0 0-6,-1 0-2,31-29 1,-31 29 0,1 0 1,0 0-2,-1-30 18,1 30-17,0 0 8,0-30-7,-1 30-2,1 0 1,29-29 8,31-31-7,-61 60-3,1-30 4,59 1-3,-59 29 1,-30-30-1,59 0 1,-29 30 17,-30-29-16,30 29-3,-1-60 3,1 60-2,0-59 2,-1-1-1,1 31 0,0-1 0,0-59 0,-30 29-1,0 30 3,0-29-4,0 0 4,29-1-3,-29-29 0,30-30 2,-30 0-1,0 0-1,30-29 2,-30 59-1,0-60-1,0 60 2,0 0 0,0 0-2,-30 59 0,30 0 2,-30-29-2,1-1 3,-31 31-3,30-61 1,-29 61 0,0-31 0,29 1-1,0 59 3,0-60-3,-29 60 2,59-29-2,-59-1 3,-1-30-5,1 1 3,-1 29 0,-58-59 0,-1 30 0,59 29 0,-58-29 1,58 29-2,-29-30 3,59 31-3,-59 29 1,59-30-1,1 0 2,-31 30-2,-29-29 1,0-1 1,30 0-1,-60 0 0,0 1 0,-59-31-1,0 1 3,59 29-3,-60-29 2,61 29-3,28 30 4,1-30-3,60 0 1,-1 30 0,0-29-1,1-1 2,-1 30 14,30-30-6,-30 30-9,-29 0 8,29-29 1,0-1-11,-29 30 3,-1-30-2,31 30 1,-1-30 1,0 30-1,1-29-1,-31-1 3,1 0-3,-1 30 2,1-29-1,0-1-2,29 30 11,0-30-10,0 30 10,-29-30-10,29 1 2,1 29-1,-1 0 0,0-30-1,-29 0 2,-30 0-2,-30 1 3,-30-31-4,-29-29 4,-30 30-4,0-1 4,0 1-3,-30-1 2,1 1-2,29 29 2,30 1-3,29 29 4,60-30-4,30 30 3,-31 0-1,61 0-1,-1 0 10,0 0 7,1 0 0,-1 0-16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86982" units="1/cm"/>
          <inkml:channelProperty channel="Y" name="resolution" value="37.92593" units="1/cm"/>
          <inkml:channelProperty channel="T" name="resolution" value="1" units="1/dev"/>
        </inkml:channelProperties>
      </inkml:inkSource>
      <inkml:timestamp xml:id="ts0" timeString="2021-01-06T14:24:21.5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199">
    <iact:property name="dataType"/>
    <iact:actionData xml:id="d0">
      <inkml:trace xmlns:inkml="http://www.w3.org/2003/InkML" xml:id="stk0" contextRef="#ctx0" brushRef="#br0">7189 10016 0,'0'-30'23,"30"30"57,0 30-64,-1-30 0,31 30 8,-30-30 1,-1 0-10,1 0 1,0 29-8,-1-29-1,31 0 11,-1 30-10,-29-30-2,0 0 3,-1 0-2,1 0 10,0 0 7,-1 0-16,31 0 1,-30 0-2,29 0 9,0 0-6,-29 0 5,0 0 1,0 0 0,-1 0-9,1 0 1,29 0 1,-29 0-1,0 0 0,29 0 0,-29 0 0,0 0 0,-1 0 0,1 0-1,0 0 2,-1 0-1,31 0 8,-30 0-8,-1 0-1,1 0 9,0 0 1,-1 0-9,1 0 0,0 0 7,0 0 1,-1 0-7,1 0-1,0 0 7,29 0 1,-29 0-9,-1 0 10,1 0-10,0 0 18,0 0 0,-1-30-18,1 30 18,0 0-19,-1 0 3,1 0 7,0 0 56,0 0-55,-1 0-10,1 0 49,0 0-32,-1 0-8</inkml:trace>
    </iact:actionData>
  </iact:action>
  <iact:action type="add" startTime="8231">
    <iact:property name="dataType"/>
    <iact:actionData xml:id="d1">
      <inkml:trace xmlns:inkml="http://www.w3.org/2003/InkML" xml:id="stk1" contextRef="#ctx0" brushRef="#br0">11051 9867 0,'30'30'159,"0"-30"-135,-1 0-16,1 0 64,0 30 8,0-30-64,-1 0 9,1 0-1,0 0-18,-1 0 3,1 0 7,0 0 0,0 0-9,-1 0 10,1 0-2,0 0 2,-1 0-1,1 0-7,0 0 14,-1 0 1,1 0 16,0 0-33,0 0 18,-1 0-9,1 0 128</inkml:trace>
    </iact:actionData>
  </iact:action>
  <iact:action type="add" startTime="11719">
    <iact:property name="dataType"/>
    <iact:actionData xml:id="d2">
      <inkml:trace xmlns:inkml="http://www.w3.org/2003/InkML" xml:id="stk2" contextRef="#ctx0" brushRef="#br0">11438 11353 0,'59'0'47,"0"0"-40,-29 0 2,0 0 0,29 0-1,1 0-1,-31 0 2,1 0-2,0 0 2,-1 0 6,1 0-8,0 0 34,0 0-17,-1 0 56,1 0-71</inkml:trace>
    </iact:actionData>
  </iact:action>
  <iact:action type="add" startTime="12815">
    <iact:property name="dataType"/>
    <iact:actionData xml:id="d3">
      <inkml:trace xmlns:inkml="http://www.w3.org/2003/InkML" xml:id="stk3" contextRef="#ctx0" brushRef="#br0">10932 10610 0,'30'0'95,"30"0"-87,-1 0 0,0 0 8,-29 0-8,0 0 0,0 0 0,-1 0 0,1 0 7,0 0-5,-1 0-3,31 0 2,-30 0-2,-1 0 2,1 0-2,0 0 0</inkml:trace>
    </iact:actionData>
  </iact:action>
  <iact:action type="add" startTime="15039">
    <iact:property name="dataType"/>
    <iact:actionData xml:id="d4">
      <inkml:trace xmlns:inkml="http://www.w3.org/2003/InkML" xml:id="stk4" contextRef="#ctx0" brushRef="#br0">7368 10640 0,'29'0'127,"1"0"-103,29 0-8,1-30 0,-30 30 0,29-30-6,-29 30-4,-1 0 3,31 0-2,-1 0 1,1 0 0,-31 0-1,1 0 2,29 0-2,-29 0 2,0 0-1,0 0 0,-1 0 15,1 0 2,0 0-17,-1 0 0,1 0 8,0 0-8,0 0 1,-1 0 22,31 0-7,-31 0-8,1 0-8,0 30 0,-1-30 8,1 0-9,0 0 10,0 0 7,-1 0 8,1 0-23,0 0 16,-1 0-3,1 0-15,0 0 9,0 0 1,-1 0-1,1 0-7,0 0-2,-1 0 17,31 0 0,-31 0-16,1 0 16,0 0-15,0 0 14,29 0-7,-29 0 0,29 0-8,-29 0 8,0 0 8,-1 0-8,1 0-8,0 0 9,-1 0-9,1 0 39,0 0-30,0-30 46,-1 30-47,1 0 8,0-29-17</inkml:trace>
    </iact:actionData>
  </iact:action>
  <iact:action type="add" startTime="17391">
    <iact:property name="dataType"/>
    <iact:actionData xml:id="d5">
      <inkml:trace xmlns:inkml="http://www.w3.org/2003/InkML" xml:id="stk5" contextRef="#ctx0" brushRef="#br0">7843 11413 0,'30'0'87,"-1"0"-79,1 0 8,29 0 0,-29 0 1,0 0-2,0 0 9,-1 0-8,1 0 9,0 0-10,-1-30 2,1 30-11,0 0 11,0 0-1,-1 0 9,1 0-18,0 0 17,-1 0-8,31 0 0,-31 0 8,1 0-16,0 0 9,0 0-10,-1 0 16,1 0-12,0 0-6,-1 0 11,1 0 1,0 0-9,0 0 8,-1 0 0,1 0-8,0 0 0,-1 0 8,1 0 0,0 0 8,-1 0-8,1 0 1,0 0-1,0 0-1,-1 0 1,1 0 8,0 0-17,-1 0 3,1 0 5,0 0 9,0 0-16,-1 0 0,1 0 0,29 0 9,-29 0-1,0 0-9,0 0 9,-1 0-7,1 0-2,0 0 8,-1 0-7,1 0 137,0 0-89,-1 0-32,1-30-16,0 30 25,0 0 110,-1 0 153,1 0-272,0 0-15,-1 0 6,1 0 2,30 0 7,-1 0-2,-29 0 115,-1 0-89,1 0 0,0 0-24,0 0-8,-1 0 24,1 0 80</inkml:trace>
    </iact:actionData>
  </iact:action>
  <iact:action type="add" startTime="32343">
    <iact:property name="dataType"/>
    <iact:actionData xml:id="d6">
      <inkml:trace xmlns:inkml="http://www.w3.org/2003/InkML" xml:id="stk6" contextRef="#ctx0" brushRef="#br0">21063 8946 0,'-30'0'159,"0"0"-143,1 0 41,-1 0-51,0 0 11,1 0 16,-1 0-25,0 0 0,-29 0-2,-30 0 3,59 0 0,-30 0-1,1 0 0,29 0 0,1 0-1,-1 0 2,-29 0-3,29 30 4,-30-1-4,31-29 4,-31 0-4,31 30 4,-31-30-3,1 30 2,-30 0-2,-1-1 0,31 1 2,0 0 1,-1-30-3,-29 29-1,30 1 3,29 0-1,-29-30 0,-31 30 0,61-1 0,-1-29 0,-29 30 1,29 0-3,0-30 4,0 29-3,-29 1 1,29 30-1,-29-31 2,59 1-1,-59 29 1,29-29 7,0 59-9,-29-29 3,29-1 6,0 1-2,1-1 1,-1 1-6,0-1-1,0-29 0,30-1 0,-29 1 0,29 0 0,-30 29 0,30-29 0,0 29 1,0-29-3,0 30 3,0-31-2,0 1 2,0 0 0,0-1-1,0 1-2,0 0 3,0 0-1,0-1 2,0 1-4,0 0 3,0 29-2,0-29 0,0 0 2,0-1 0,0 31-2,0-30 0,0-1 9,0 1-6,0 0 5,30-30-7,-1 29 1,-29 31-2,30-30 9,0 29 0,-30-29 0,30-1 0,-30 1-7,29 30 8,1-31-11,-30 1 2,30-30 0,-1 60 0,-29-31 0,30 1 0,0 0 16,0-1-17,-30 1 18,29 0-8,-29 0-2,30-30 2,-30 29-11,30 1 20,-1 0-9,1-1 5,0 1 2,-1 0 0,1 0-16,0-30 8,0 29-8,-1-29 0,1 60 8,59-60-8,-89 29 0,30 1 0,29-30 0,-29 30 0,29 0 0,-29-30 1,30 29-2,-1 1 3,0-30-4,1 30 1,-31-1 2,61 1-2,-1 0 3,-60 0-3,1-30 2,59 29-3,-59 1 4,29 0-3,-29-30 1,30 0 0,-1 30 0,30-1 9,-59-29-10,29 0 1,1 0 0,-1 30 0,-29-30 1,29 0-2,1 0 1,-1 0 1,0 30-2,1-30 3,-31 0-3,31 0 0,-1 0 1,1 0 9,29 0-11,-30 0 2,1 0 0,29 0 2,-30 0-3,1 0 2,-1 0-3,0 0 3,1 0-1,-1 0 0,1 0 1,-1 0 6,1 0-7,29 29-1,-60-29 2,31 0-1,-1 0 1,30 30-2,0-30 2,-59 0-2,30 30 2,58-30-2,-58 0 0,88 30 2,-59-30 0,1 29-2,-1-29 0,-30 30 2,-29-30 0,0 0-2,59 30 0,-60-30 2,31 0-1,-1 0 0,30 29-1,0-29 2,1 30-1,58 0 1,-59-30-3,30 30 4,-60-30-3,31 0 2,-1 0-2,0 0 2,0 0-1,30 0-1,-30 0 2,-30 0-3,1 0 3,-31 0-1,31 0 0,-1 0 0,1 0 0,-1 0 0,1 0 1,-1 0-3,0 0 3,31 0-1,-31 0 0,0 0 0,30 0 1,-29 0-2,-1 0 2,-29 0-2,29 0 2,1 0-2,-30 0 2,-1 0-2,31 0 2,29 0-2,-60 0 2,31-30-2,-30 30 0,29 0 2,-29 0-1,-1-30 1,61 30-2,-61-30 1,1 30 0,29-29 1,1 29-2,-30 0 2,-1-30-2,31 30 2,-31-30-3,1 30 4,29 0-3,-29 0 1,0-29 0,29-1 0,30 0 0,-59 30 0,0 0 0,0 0 1,-1-30-2,31 1 1,-31 29 0,1 0 0,30-30 0,-1 0 0,-29 30 0,29 0-1,0-29 3,-59-1-2,30 30 0,0-30 15,29-29-7,-29 29-7,29 0 7,-59 0-9,30 1 2,0-31-2,0 60 2,-30-29-2,29 29 9,-29-30 1,30 0-9,0 0 7,-1 1-6,-29-1 6,30 30-7,0-30 8,-1 1 1,-29-1-9,30 0-2,0 30 2,-30-30 0,30 30 2,-30-29-3,29 29 1,-29-30 8,30 0-8,0 1 8,-1-1 8,-29 0-16,0 0 56,0 1-32,0-1-15,30 0-10,0-29 9,-30 29 9,0 0-18,0 1 3,30-1 4,-30-30-6,0 31 8,0-1-9,0-29 2,0 29-1,0 0 1,0-59-2,0 59 1,0 1 0,0-1 0,0-30-1,0 31 10,0-1-8,0 0-2,0 1 9,0-1-7,0 0 7,0 0 1,0 1-3,0-31 2,0 30 1,0 1-11,0-1 11,-30 30-9,30-30 0,-30-29 8,30 29 24,-30 30-24,30-30 0,-29 30-6,29-29 4,0-1 19,-30 0-27,0 1 3,30-1 7,-29 0-8,29 0 8,0 1 1,-30-1-10,0 0 9,30-29-8,-30 29 8,30 0 1,-29 1-10,29-1 8,-30-29 2,0 29-1,30 0 1,-29 30 7,29-30-9,0 1 25,-30 29-32,30-30 8,-30 0-1,1 30 2,29-30 15,0 1 8,-30 29-32,30-30 17,0 0-9,-30 30-9,30-29 1,-30 29 8,1-30-7,29 0 6,-30 0 2,30 1-10,-59-1 9,59 0 1,-30 1-2,0-1 1,30 0 1,-30 30-2,30-30-7,-29 1 16,-31 29 24,60-30-32,-59 30-9,59-30 20,-30 1-11,-29 29-2,59-30-6,-30 30 0,0 0 7,1 0-5,-1-30-3,0 0 9,1 30-7,-1 0 6,0-29-8,-29-1 3,29 30 30,0-30-32,1 30 15,-1 0-15,0-29 9,0 29-2,1-30 1,-1 30-8,0 0 8,1-30 0,-1 30-9,0 0 10,1-30-8,-1 30 22,0 0 1,0 0-8,-29 0 9,29 0-18,1 0 1,-1 0-8,0 0 8,0 0 8,1 0-17,-1 0 10,-29-29-1,29 29 10,0 0-10,-29 0-3,-1-30-5,1 30 9,29 0-9,1 0 1,-1 0-3,0 0 4,0 0-2,1 0 0,-1 0-2,0 0 3,-29 0-1,29 0 1,0 0-3,1 0 4,-1 0 14,0-30 0,1 30-7,-1 0-11,0 0 1,1 0 3,-31 0-3,1-30 2,-30 30-2,29-29 1,-88-1 0,88 30 1,1 0-2,-30-30 2,59 30-3,0 0 2,-29-29 1,-1 29 0,31 0-2,-1 0 0,0 0 2,1-30 0,-1 30-2,-30 0 2,1 0 7,29 0-10,-29 0 4,29 0-3,0 0 0,-29 0 2,0 0 7,29 0-8,-29 0 1,-1 0-1,30 0-1,1 0 0,-31 0 11,1 0-10,29 0-1,0 0 2,-29 0-2,29 0 1,1 0-1,-31 0 2,1 0-2,29 0 3,0 0-3,1 0 2,-31-30-2,1 30 1,-1-30 1,31 30-2,-60 0 1,59 0 0,-30 0 9,1 0-9,0 0-1,-1 0 1,31 0 0,-1 0 1,-59 0-2,29 0 2,1 0-3,29 0 3,-29 0 0,-1 0-2,31 0 1,-31 0 0,31 30 0,-1-30 1,0 0-2,0 0 2,-29 0-2,0 0 3,29 0-4,-30 0 2,1 30 0,29-30 1,1 30-2,-31-30 1,1 0 1,-1 0-2,31 0 2,-31 0-2,-29 29 2,59-29 6,-29 30-7,0-30-1,29 0 2,0 0 0,-29 30-2,29-30 9,-29 0-7,-1 29 7,30-29-10,1 0 5,-1 30 5,0-30-2,30 30-6,-29-30 1,-1 0 14,0 0 25,30 30-24,-29-30 1,-1 29-9,0 1 15,0-30 17,1 30 0,-1-30-8,0 0-23,30 30 22,-29-30 18,-1 29-25,0 1-1,0-30 114</inkml:trace>
    </iact:actionData>
  </iact:action>
  <iact:action type="add" startTime="57239">
    <iact:property name="dataType"/>
    <iact:actionData xml:id="d7">
      <inkml:trace xmlns:inkml="http://www.w3.org/2003/InkML" xml:id="stk7" contextRef="#ctx0" brushRef="#br0">21805 12958 0,'-29'0'200,"-1"0"-185,0 0-7,1 0 0,-1 0-1,-29 0 11,29 0-2,0 0-1,-29 0-7,29 30-1,0-30 3,-29 0-3,-30 29 2,0-29 8,29 0-11,-29 30 2,0-30 1,30 0-2,-31 0 1,61 0 8,-31 0 0,31 30-9,-1-30 2,0 30-1,-29-30 7,29 29-5,0-29-3,1 30 2,-31-30-1,1 30 0,-30 29-1,29-59 2,1 0-2,-30 30 2,0-30-3,-1 30 5,-28-1-5,58-29 1,-29 30 2,30-30-1,-1 30 1,1 0-2,-1-30 1,1 29 0,0 31 1,29-60-3,-30 59 2,1-29 10,0 0-12,59-1 3,-30-29-2,30 30 2,-59 0-1,59-1 1,-30-29-2,30 30 2,-30 0 7,0-30-8,30 30 8,0-1-1,-29-29-6,29 30 6,0 0 1,0-1-7,0 31 13,0-1-4,0-29-11,0 0 1,0 0 0,0-1 0,29 60 1,-29-59-2,60 30 1,-30-1 0,-1-29 1,1-1-2,-30 1 3,30-30-4,-30 30 1,29 0 2,1-30-1,0 29 0,29 1 8,-29 0-8,29 29 0,-29-59 1,29 60-2,-29-60 1,30 59 0,-31-29 0,60-30 0,-29 59 0,59-29 0,-30-30 0,30 59-1,-1-29 2,-28 0-1,-31-30 1,30 0-1,0 30-1,0-30 2,-29 0-2,-1 29 3,-29-29-4,29 30 2,-29-30 8,0 0 0,29 0 1,1 0-2,-31 0 1,31 30-7,-31-30-2,1 0 1,0 0 0,-1 0 0,31 29 0,-1-29 1,30 0-2,1 30 2,-31 0-2,30 0 3,-29-30-4,-1 0 1,0 59 2,30-59-2,-29 0 2,-1 30-1,30-1 1,-29 1-3,-1-30 4,1 30-3,-1 0 9,1-30 0,-1 0-7,-29 0-2,59 29 1,-30-29 0,1 0 0,-1 0-1,30 0 2,-59 0-1,0 0 1,-1 0-2,31 0 2,-31 0-2,1 0 1,29 0 0,-29 0 0,0 0 0,29 0 0,1 0 1,29 0-2,30 0 1,-30 0-1,30 30 3,59 0-3,-89-1 1,0-29 0,-29 30 0,29-30 0,0 0 1,-30 0-2,30 30 2,0-30-2,-29 30 2,59-1-2,-30-29 2,30 0-2,59 30 2,-59 0-1,-30-30-1,0 0 0,0 0 2,-29 0-1,-1 0-1,0 0 3,30 0-3,1 0 2,-1 0-2,30 0 1,-30 0 0,-30 0 1,30 0-2,-59 0 2,29 0-2,-29 0 1,29 0-1,-29 0 10,30 0-9,-31 0 0,31 0 0,-31 0 0,61 0 1,-31 0-2,0 0 2,1 0-1,29 0-2,-30 0 3,1 0-1,29 0 1,-30 0-2,30 0 2,-29 0-2,-1 0 2,1 0-2,-1-30 1,-29 30 0,-1 0 1,1 0-2,0 0 1,0 0 9,29 0-10,-29 0 2,-1 0-1,31 0 0,-1 0-1,-29 0 2,0-30-2,29 30 3,-29 0-4,-1 0 2,31 0 0,-30 0 0,-1-29 1,31 29-2,-1-30 2,-29 30-2,29 0 0,-29 0 2,0 0 0,-1 0-2,31-30 1,-1 0 8,-29 30 1,0 0-10,-1 0 9,1-29-7,0 29 14,-1 0-6,1 0-2,0-30-7,0 30 8,29-30-8,0 30 17,-29-29-2,0 29-15,0 0 0,-1-30 9,1 30-2,-30-30-6,59 30-2,-59-30 1,30 30 8,-30-29-6,59-1-3,-29 0 16,0 30 1,29-59-16,-29 29 8,0 30-7,-30-30-3,29 30 11,-29-59-9,30 59 8,0-30-8,-30-29 8,30 29 9,-30 0-1,29 1 8,-29-31-8,30 60-17,-30-29 1,0-1 8,0 0-7,30-29-2,-30-1 9,0 30-7,0 1-2,29-1 2,-29 0-3,30-29 11,-30 29-8,0-29 8,0 29-11,0 0 3,0 1-2,0-1 9,0 0 0,0 0-8,0 1 8,0-1 0,0-29 0,0 29 0,0-59-8,-30 59 17,30 0-18,0 0 1,-29 1 8,29-1 0,0 0-8,-30 1 1,0 29 6,30-30-7,-29-30 8,-1 31 0,0-1-8,30 0 17,-30 30-17,30-29-1,0-1 2,-29 0-2,-1 30 1,0-59 0,-29 29 8,29 0 10,0 30-20,1-29 3,-1-1-2,0 30 9,1-30-8,-1 30 1,0 0-2,1 0 1,29-30 0,-30 1 0,-30 29 9,31 0-10,29-30 1,-60 30 0,-29-30 1,59 30 7,1-29-10,-31-1 4,31 30-3,-1-30 3,-29 30-4,29-30 4,0 30-4,-59 0 1,59-29 2,-89-31-1,60 60 0,0-30 0,-31 1 0,31-1-1,0 0 3,-1 1-3,31 29 1,-61-30-1,61 30 2,-1 0-1,0 0 1,-29-30-1,29 0 7,-29 30-7,-1 0 0,1 0 0,29 0-1,1 0 3,-90-29-3,59 29 9,31 0-8,-1 0 0,-30-30 8,31 30 9,-1 0-2,-29 0-15,29 0 1,-59 0-1,0 0-1,-30 0 1,30 0 1,-30 0-2,0 0 2,-59-30-2,29 1 1,-118-1-1,118 0 3,-29 30-3,59 0 3,0 0-4,1 0 2,58 0 0,1 0 1,-30 0-2,59 0 1,-119 0 1,60-30-2,30 30 2,-60-29-2,60 29 1,-31 0 0,61 0 1,-31 0-2,1 0 2,29 0 6,1 0-7,-1 0 0,-30 0 0,31 0 0,-1 0 0,-29 29 1,-1 1-3,1 0 5,-1-30-5,31 30 4,-1-1-4,-29-29 1,29 30 10,-30 0-1,31-30 0,-1 0-7,0 0 14,1 29-14,-1-29-2,-30 0 2,1 30-2,-30 0 1,0-30-1,29 30 3,-58-30-3,-1 29 2,-30-29-2,1 0 1,29 0 0,-59 0 0,88 0 0,-28 0-1,58 0 3,-29 0-3,59 0 1,1 0 0,-1 0 1,-29 0-2,29 0 1,0 0 0,-29 0 0,29 0 8,0 0 0,1 0 40</inkml:trace>
    </iact:actionData>
  </iact:action>
  <iact:action type="add" startTime="67039">
    <iact:property name="dataType"/>
    <iact:actionData xml:id="d8">
      <inkml:trace xmlns:inkml="http://www.w3.org/2003/InkML" xml:id="stk8" contextRef="#ctx0" brushRef="#br0">27064 13612 0,'-30'0'111,"30"30"-71,0-1-15,30-29-2,-1 0 3,1 0-20,-30 30 1,30-30 10,0 0-8,29 30 6,0-1 1,-29-29 0,30 0 8,-31 0 8,1 0-15,0 0-2,-1 0-6,1 0 8,0 0-2,-1 0-8,1 0 9,0 0 0,0 0 16,-1 0-24,1 0 8,0 0-8,-1 0 0,1 0 1,0 0 30,0 0-7,-1-29-8,1 29 88</inkml:trace>
    </iact:actionData>
  </iact:action>
  <iact:action type="add" startTime="68671">
    <iact:property name="dataType"/>
    <iact:actionData xml:id="d9">
      <inkml:trace xmlns:inkml="http://www.w3.org/2003/InkML" xml:id="stk9" contextRef="#ctx0" brushRef="#br0">28282 14355 0,'29'0'55,"31"0"-46,-1 0-2,1 0 2,-1 0-3,30 0 3,-29 0-1,29 0 0,0 0 0,-30 0 0,-29 0 0,0 0 16,-1 0 24,1 0 89</inkml:trace>
    </iact:actionData>
  </iact:action>
  <iact:action type="add" startTime="69679">
    <iact:property name="dataType"/>
    <iact:actionData xml:id="d10">
      <inkml:trace xmlns:inkml="http://www.w3.org/2003/InkML" xml:id="stk10" contextRef="#ctx0" brushRef="#br0">27391 15157 0,'59'0'231,"0"0"-223,-29 0 0,0 0 1,29 0-2,-29 0 9,0 0-8,-1 0 0,31 0 1,-31 0-2,1 0 1,30-29 0,-31 29 8,1 0-7,0 0-2,-30-30 2,29 30 7,1-30 47</inkml:trace>
    </iact:actionData>
  </iact:action>
  <iact:action type="add" startTime="73919">
    <iact:property name="dataType"/>
    <iact:actionData xml:id="d11">
      <inkml:trace xmlns:inkml="http://www.w3.org/2003/InkML" xml:id="stk11" contextRef="#ctx0" brushRef="#br0">27688 4726 0,'0'-30'7,"-60"0"1,-29 1 0,30 29 1,-1 0-2,1-30 2,-1 30-3,1 0 3,0-30-1,-1 30 1,30 0-2,-59-29 2,-59-1-3,-30-30 4,88 60-4,-58-59 3,-120-1-1,1 1 1,0-30-2,29 59 1,0-29 1,-29 29-1,29-29-1,1-1 3,-1-29-4,0 30 3,-59 29-2,-59 0 0,59-59 3,29 29-3,-29 1 2,60 29-1,-31-29-1,-29 29 1,30-29 0,29 59-1,-29-30 3,-1-29-3,61 59 2,-1-60-3,-60 30 4,-29 1-3,89-1 2,-30 0-2,-29-29 1,-30 59 0,59 0 1,-29 0-2,-30-30 2,30 0-2,-1 1 0,60 29 2,-29 0-1,29 0 0,0 0 0,59 0 0,-89 0 0,120 0 0,-120 29 0,30 1 0,-89 0 1,-30 0-1,60-1 0,-1-29-1,-58 0 2,58 0-1,31 0 0,-1 0 0,-59 0 0,30 0 0,-1 0 0,-59 0 1,90 30-2,-1-30 2,60 30-2,29-1 1,60 1 0,-59 0 0,29 0 0,-59-1 0,-30 1 0,59 0 0,-59-1 0,0 1 0,-30 30-1,-29-31 2,29 31-1,1 29-1,29-30 1,-60 1 1,61-1-1,-31 1-1,60-1 1,59-29 0,-59 29 1,59 1-2,-30-31 2,1 31-2,59-30 3,-90 59-4,31-60 2,-31 31 0,-28-1-1,58-29 2,-29 30-1,-1-1 0,-28 0 1,88-29-1,-30 30-1,-59-1 1,89-29 0,-59-1 0,59 1 0,-59 30 1,-30 29-3,30-30 3,59 1-1,0 29 0,0-60 0,-29 31 0,59 29 0,-30-29 1,0-1-2,0 30 3,-29 30-4,59-30 3,-1 0-2,31 0 1,-60 30 1,60-30-2,-1-29 2,1 29-2,-30-29 1,29 58-1,-58-28 3,28 58-3,31 1 2,-60-1-2,0 90 2,1 59-2,28-59 1,31-89 0,29-30 1,-29 29-3,-1-59 3,1 60-1,29-60 1,30 0-2,-29-29 2,29 29-2,0 30 1,0 29 0,0-29 0,-30 59 0,0-59 0,1 89 0,-1-29 0,0 29 1,30-89-2,0-1 1,0-28 0,0 28 0,0-58-1,0-1 3,30 1-3,-30 29 1,0 0 0,30 30 0,-1-60 0,1 31 0,0-31 0,-30 60 1,29 30-2,31-31 2,-31-28-2,61 88 2,-31-30-2,-29-58 1,29 58 1,-29-59-3,0 1 4,29 28-4,-29 1 3,29-30-2,-29 1 3,29 58-3,30 31 2,0-61-2,30 31 2,30 59-3,-1-59 4,-59-60-3,30 0 2,-59-59-2,-1 29 1,30 1 0,-29-31 1,29 60-1,-30-59 1,-29 0-3,59 29 2,-30 1-1,31-1 2,-61 1-1,31-31 0,-31 1 0,1 29-1,59 1 3,-89-30-3,60-1 2,58 31-2,-88-60 2,59 30-2,60 59 1,-60-60 0,30 1 1,-60 30-2,60-31 2,-30 1-2,-29 0 2,58 29-2,-58-29 1,29 0 1,0 29 0,-59-59-3,29 30 4,30 29-4,-29-59 2,29 60 0,0-1 0,89-59 0,-59 59-1,89-29 3,-30 59-3,60-59 2,0 59-2,-90-59 2,30 29-2,1 1 1,-61-30 1,31 29-2,0-29 1,-60-1 0,59 31 1,1-60-1,29 89-1,0-30 2,30 1-2,0-1 2,0-29-2,0 29 3,89 1-4,-89-1 2,59-29 0,-29 0 2,0 0-5,-30-1 4,-30 1 0,0 0-3,-59-1 4,0-29-3,-30 30 1,30-30 0,29 30 1,-59-30-1,1 0-1,28 30 1,1-1 1,-59-29-2,29 30 1,59 0 0,-29-1 0,0-29 0,59 30 1,-59 0-2,30 0 3,-1-1-4,1 1 2,-30 29-1,59-29 1,-59 0 1,89 29-1,29-29 1,31 59-3,29-89 3,0 60 0,-30-31-2,-29 1 0,-30-30 2,-30 30-1,30-30 1,-30 30-3,90 29 4,-120-59-4,30 30 4,-89-30-3,30 0 1,-30 29 0,1-29 1,-1 30-2,29 0 2,-28-30-2,28 0 1,-28 0 0,58 0 0,-29 0 1,29 0-2,-29 30 1,-30-30-1,1 29 2,-1-29-1,-60 0 1,90 0-2,-30 30 2,30 0-2,30-1 3,29 1-4,-30 0 3,31-30-2,-1 30 2,-59-1-2,29-29 2,60 30-2,30-30 2,89 30-2,29-30 3,-29 0-4,-60 29 2,-59-29 0,-59 0 0,-30 0 0,0 0 0,-30 0 1,0 0-2,-60 0 1,31 0-1,-30 0 2,29 0-1,-29 0 0,-1 0 1,1 0-2,59 0 2,0 0-2,-29 0 10,29 0-10,0 0 2,0 0-2,0 0 2,30 0-2,0 0 3,59 0-3,-29 0 0,-1 0 1,60 0 0,-89 0 0,0 0 1,0 0-2,29 0 1,-29 0 1,-30 0-2,-29 0 2,29 0-1,0 0 0,30 0 0,-30 0 0,0 0 0,-30 0 0,1 0 0,-1 0 0,1 0 0,-31 0 1,31 0-2,-1 0 2,-29 0-2,59 0 2,-30 0-2,60 0 2,-30 0-2,30 0 1,0 0 0,30 0-1,-1 0 1,60 0 0,0 0 1,0 0-2,-60 0 2,31 0-2,-31 0 1,-59 0 0,0 0 0,-59-29 0,30-1 0,-31 30 0,31-30 1,-1 1-3,30 29 4,0-30-3,-29 0 2,-1 0-2,-29 30 2,29-29-2,-29-1 2,0 30-2,29-30 9,-29 30-8,59-29 1,0 29-2,0 0 2,-29-30-2,58 30 2,-58-30-2,-30 30 2,29-30-2,-29 30 9,-1 0 0,1 0 0,-30-29-8,30 29 1,0 0 6,-30-30-5,29 30-4,1-30 2,0 30 8,-1-29 0,1 29-7,0 0-2,-30-30 2,30 30-2,-1 0 1,1-30 9,0 0-10,-1 30 2,1-59-3,0 59 3,-1-30 0,1 1-1,30-31 0,-31 30 0,60-59-1,-29 0 3,-30 30-4,59-1 4,-60 1-4,31-30 2,-60 29 1,59 1-2,-29-1 1,-30 1 0,59 29 1,-59 0-2,30-29 2,0 29-2,-30 0 2,0 1-2,29-1 1,1-29 0,-30-1 0,30 1 0,0 29 0,-1-59 0,1 29 1,0 1-3,-1 29 3,-29-29-1,30-1 2,-30 31-4,30-31 4,-30 1-4,30-1 4,-30 31-4,59-61 4,-59 61-4,30-60 3,-1 59-2,-29 0 1,30-29 0,0-1 1,-1 1-2,1-30 0,0 0 3,0-1-2,-30 31-1,29 0 1,-29-1 0,60-59 1,-31 30-1,1 0-1,0 59 3,0-89-4,-30 30 3,29 0-1,31 0 0,-60 29-1,29 1 3,31-60-3,-60 89 0,0-29 1,0 29 0,30-29 0,-30-30 0,0 29 1,29 30-2,1-59 2,-30 30-2,30-30 1,-30 59 0,0-59 0,0 29 0,0-29 0,0 0-1,0 0 2,0-30-1,0 30 0,29-60 0,1 1 0,0-1-1,-1 0 4,1 1-5,0 29 4,-30-59-4,0 89 1,30-30 3,-30 0-4,29 0 4,1 30-3,-30 0 2,0-1-2,30 31 1,-30 0 0,0-31 0,0 61 0,0-31 1,0-29-2,0 59 1,0-29 0,0-1 0,0 1 0,0 0 0,0-31 0,0 61 0,0-31 0,29 1 1,-29-1-2,0 1 1,0 0 0,0-31-1,0 31 3,0-1-3,0-29 1,0 30 0,0-1 0,0-29 0,0 30 0,0-1 0,0 1 1,0 0-2,0-1 1,0 30 0,0-29 0,0 29 0,0-29 0,0 29 0,-29 0 1,29 1-2,-30-1 9,30 0 0,-30-29-6,1 29-4,29-29 4,0 29-4,-60-30 2,60 1 0,-30 0-1,1-1 2,-1-29-1,0 30 0,-29-31 0,29 61 0,-29-61 0,29 31 0,-29-60 1,29 30-2,-59 0 0,59 29 2,-59-29-1,59 60 1,-29-31-2,29 1 1,-59-1 0,30-59 2,-1 90-4,1-61 4,29 61-4,-59-31 2,59 31 0,-29-31 0,-30 1 0,29-1 0,-29 1 0,30-1 0,-30 1 0,29 29 0,31 1 1,-61-1-1,61 0-1,-1 0 1,-29 30 0,29-29 0,0 29 0,-29-30 1,29-30 6,0 60-6,-59-29-2,60-1 2,-61 0-2,31-29 3,-90 29-4,60-29 2,30 29 0,-1 0 0,31 30 0,-31-29 0,31 29 0,-31-30 0,31 0 0,-31 0 1,-29 30-2,0-59 2,29 29-1,1 30-1,29-29 2,1-1-2,-31 0 9,1 0 0,29 1-8,-29-1 0,-1 0 2,31 1-4,-1 29 4,-30 0-4,31-30 2,-31 0 0,31 30 0,-61-30 2,31 1-4,0-1 2,29 30 0,30-30 1,-30 30-2,1 0 2,-1-30-3,-30 1 4,31-1 6,-60 0-9,29-29 9,1 59-8,59-30 1,-89 0-1,59 1 8,0 29 7,1 0-15,-1 0 0,0-30-1,-59-29 2,0 59-1,-60-30 2,60-30-3,30 31 2,-1 29-4,-29-30 5,30 0-3,-30 30 1,59-29 0,0 29 0,1 0 0</inkml:trace>
    </iact:actionData>
  </iact:action>
  <iact:action type="add" startTime="80791">
    <iact:property name="dataType"/>
    <iact:actionData xml:id="d12">
      <inkml:trace xmlns:inkml="http://www.w3.org/2003/InkML" xml:id="stk12" contextRef="#ctx0" brushRef="#br0">7486 7460 0,'30'0'103,"59"-30"-95,-29 30 1,58 0-2,61 0 2,58 0-2,31 0 2,59 0-3,-90 0 5,-29-29-5,-119 29 2,0-30 0,-59 30 1,0 0-2,29-30 1,-29 30 8,0 0-7,-1 0 14,1 0 137,29 0-152,-29 0 8,0 0-7,0 0 14,-1 0 9,60 0-15,1 0-9,-31 0-1,30 0 2,-59 0-2,0 0 3</inkml:trace>
    </iact:actionData>
  </iact:action>
  <iact:action type="add" startTime="83439">
    <iact:property name="dataType"/>
    <iact:actionData xml:id="d13">
      <inkml:trace xmlns:inkml="http://www.w3.org/2003/InkML" xml:id="stk13" contextRef="#ctx0" brushRef="#br0">21211 8262 0,'0'30'8,"30"-30"47,0 0-47,-1 0 0,1 0 1,30 0-3,29 0 4,-30 0-3,1 0 2,29 0-3,-30 0 5,-29 0-4,29 0 2,1 0-3,-31-30 2,31 30 1,-31 0-1,31-29-1,-1 29 2,-29-30-2,59 30 1,-29-30 1,-31 30-2,60 0 1,-59 0 0,29 0 1,1 0-2,-1 0 2,30 0-2,1-29 2,-1 29-2,0-30 1,0 0 0,30 30 1,-60 0-2,30 0 3,-29-30-4,29 30 4,-30 0-4,1 0 2,-31 0 1,31 0-2,-1 0 2,30 0-2,0 0 2,-29 0-2,-1 0 1,-29 0 0,29 0 0,30 0 0,-59 0 1,0 0-2,0 0 2,-1 0-2,31 0 1,-31 0 0,31 0 0,29 0 1,0 0-1,0 0 0,30 0 0,-30 0-1,-59 0 3,0 0-4,-1 0 2,1 0 8,0 0-8,-1 0 16,1 0-7,30 0-2,-31 0 1,1 0-7,29 0 6,-29 0 1,0 0-7,29 0-2,1 0 1,58 0 1,61 0-2,58 0 3,1 0-4,-60 0 3,-29 0-2,-60 30 1,0-30 0,-59 0 0,-1 0 0,1 0 0,0 0 8,0 0-7,-1 0 7,1 0-9,0 0 9,-1 0-8,1 0-1,0 0 3,0 0-3,-1 0 2,60 30-2,1 0 2,58-1-2,60 1 3,0 29-3,-119-59 0,-30 0 1,1 0 0,-30 0 1,29 30-2,-29-30 2,-1 0-2,1 30 2,0-30-2,29 0 2,-29 0-2,0 0 1,-1 0 0,1 0 8,0 0-7,0 0-2,-1 0 9,1 0 24,0 0-33,-30 30 10,29-30-1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86982" units="1/cm"/>
          <inkml:channelProperty channel="Y" name="resolution" value="37.92593" units="1/cm"/>
          <inkml:channelProperty channel="T" name="resolution" value="1" units="1/dev"/>
        </inkml:channelProperties>
      </inkml:inkSource>
      <inkml:timestamp xml:id="ts0" timeString="2021-01-06T14:26:46.5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8956">
    <iact:property name="dataType"/>
    <iact:actionData xml:id="d0">
      <inkml:trace xmlns:inkml="http://www.w3.org/2003/InkML" xml:id="stk0" contextRef="#ctx0" brushRef="#br0">16933 4221 0,'30'0'7,"0"0"2,0 0-2,29 0 9,0 0-6,31 0-4,-1 0 2,0 0 1,0 0-2,-30 0 1,30 0 0,-29 0 0,-1 0 0,30 0 0,0 0 0,1 0 0,28 0 0,31 0 1,-60 0-2,-29 0 2,29 0-2,-30 0 1,0 0 0,31 0 0,-1 0 0,30 0 1,29 0-2,-29 0 3,-30 0-4,0 0 4,-59 0-4,29 0 2,30 0 1,1 0-2,58 0 1,1 0 0,-1 0 0,-59 0 0,-29 0 1,-31 0 7,1 0-9,0 0 9,0 0 9,-1 0-2,1 0-7,0 0 1,-1 0 8,1 0-10,59 0-7,-59 0 0,29 0-1,-29 0 2,29 0-1,-29 0-1,0 0 1,0 0 0,59 0 1,0 0-1,-30 0 0,-29 0 0,0-30-1,-1 30 1,1 0 24,0 0-23,-1 0 14,1 0 2,0 0-17,0 0 8,-1-30 0,1 30-1,0 0 2,-1 0-1,-58 0 224</inkml:trace>
    </iact:actionData>
  </iact:action>
  <iact:action type="add" startTime="34740">
    <iact:property name="dataType"/>
    <iact:actionData xml:id="d1">
      <inkml:trace xmlns:inkml="http://www.w3.org/2003/InkML" xml:id="stk1" contextRef="#ctx0" brushRef="#br0">23796 4102 0,'30'0'384,"-1"0"-376,1 0 0,0 29-1,-1-29 1,1 0 0,0 30 8,29-30-8,-29 0 0,59 30 0,-30-30 1,1 30-1,-1-1-1,1 1 3,-1-30-4,1 0 4,-31 0-3,1 0 0,0 0 1,-1 0 17,1 0-9,30 0-1,29 0-6,-30 0-2,0 0 2,1 0-1,-1 0 0,-29 0-1,0 0 2,-1 0-2,1 0 42,0 0-2,0-30-14,-1 30-18,1 0-6,0 0-1,-1 0 8,1 0-8,0 0 8,0 0-8,-1-29-1,1 29 9,0-30-7,-1 30 16,-29-30 5,0 0 12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86982" units="1/cm"/>
          <inkml:channelProperty channel="Y" name="resolution" value="37.92593" units="1/cm"/>
          <inkml:channelProperty channel="T" name="resolution" value="1" units="1/dev"/>
        </inkml:channelProperties>
      </inkml:inkSource>
      <inkml:timestamp xml:id="ts0" timeString="2021-01-06T14:29:55.40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  <inkml:brushProperty name="color" value="#C00000"/>
    </inkml:brush>
  </inkml:definitions>
  <iact:action type="add" startTime="39235">
    <iact:property name="dataType"/>
    <iact:actionData xml:id="d0">
      <inkml:trace xmlns:inkml="http://www.w3.org/2003/InkML" xml:id="stk0" contextRef="#ctx0" brushRef="#br0">2317 10491 0,'30'0'103,"0"0"-79,29 0-7,-29 0-9,29-29-1,-29-1 2,29 30-2,-29 0 9,0 0-7,-1 0-2,1 0 9,0 0 8,0 0 0,-1 0-14,1 0 5,0 0 0,-1 0-6,1 0-2,0 0 2,0 0-2,-1 0 1,31 0 1,-31 0-2,1 0 1,30 0 0,-31 0 0,31 0 1,-1 0-1,0 0 0,1 0-1,-30 0 9,-1 0 17,1 0-1,0 0-25,-1 0 2,1 0-2,30 0 1,-31 0 0,31 0 0,-31 0 0,31 0 0,-31 0 0,31 0 0,-1 0 0,1 0 0,-1 0 1,1 30-2,29-30 1,0 29 1,0 1-2,-59-30 2,29 0-2,0 0 2,1 0-2,-1 0 3,-29 0 4,29 0-5,1 0-2,59 0 2,-60 30-2,60-30 1,-30 29 0,30-29 0,-30 30 1,-30-30-1,31 0-1,-61 0 2,1 0 7,0 0-9,-1 0 9,1 0 0,0 0-7,29 0-2,-29 0 2,0 0-2,-1 0 3,31 0-4,-1 0 4,-29 0-3,0 0 0,-1 0 2,1 0-2,0 0 2,-1 0-2,1 0 9,0 0-7,0 0-2,-1 0 1,1 0 0,29-30 1,1 30-1,-1 0-1,-29 0 1,29 0 1,1-29 7,-31 29 15,31 0-13,-30 0-12,-30-30 2,29 30 0,1 0 0,0 0 1,-1 0-2,1 0 2,0 0-2,0 0 2,29-30-2,0 30 1,-29 0 0,0 0 1,-1 0-2,31 0 18,-30 0-8,-1-29-10,1 29 1,0 0 9,29 0 30,-29 0-16,0 0 42,29 0-50,-29-30-7,-1 30 0,1-30 136,0 30-112,-1 0-32,1 0 17,0 0-18,0 0 9,-1 0-8,1 0 8,0 0-7,-1 0-2,1 0 25,0 0 0,0 0 9,-1 0-2,1 0 9,0 0-24,-1 0-15,1 0 279,0 0-264,0 0 16,-1 0 15,1 0-31,0 0 16,-1 0-7,1 0-18,0 0 9,-1 0 48,1 0-55,0 30 7,0-30-16,-1 0-1,31 30 1,-31-30 0,1 0 2</inkml:trace>
    </iact:actionData>
  </iact:action>
  <iact:action type="add" startTime="46923">
    <iact:property name="dataType"/>
    <iact:actionData xml:id="d1">
      <inkml:trace xmlns:inkml="http://www.w3.org/2003/InkML" xml:id="stk1" contextRef="#ctx0" brushRef="#br1">9744 10759 0,'30'0'31,"0"0"-5,-1 0 4,1 0-22,0 0 8,29 0 0,1 0-8,-31 0 1,1 0-2,0 0 1,-1 0 8,31 0-8,-60-30 0,59 30 0,1 0 1,-1-30-2,0 30 2,1 0-2,29 0 3,-30 0-4,31 0 2,-1 0 0,-60 0 0,1 0 0,29 0 0,-29 0 0,30 0 0,-1 0 17,-29 0-18,29 0 1,-29 0 0,59 0 1,-30 0-2,31 0 2,-31 30-2,0-30 2,1 0 7,-31 0-9,1 0 2,30 0-2,-1 0 2,0 30-2,-29-30 3,30 0-4,-1 0 3,0 0-1,-29 0-1,0 0 1,0 0 8,29 0-8,0 0 8,-29 0-7,-30-30-2,59 30 2,-29 0-2,59 0 1,-29 0 0,-1 0 1,60 0-1,-60 0 0,30 0-1,-59-30 2,0 30-2,0 0 3,-1 0-4,31-29 4,-1 29-4,30-30 4,0 30-4,-29 0 3,29 0-2,-30 0 1,-29 0 1,0 0-1,-1 0 0,1 0 0,30-30 0,-31 30-1,1-30 2,0 30-2,29 0 9,-29 0-8,0 0 0,-1 0 0,31 0 1,-31 0-1,1 0-1,29 0 2,-29 0-2,0 0 3,29 0-4,1 0 2,-1 0 0,1 0 0,-1 0 0,0 0 0,60 0 1,0 0-2,59 0 1,-29 0 0,-30 0 1,0 0-2,-30 0 2,-30 0-2,0-29 2,-29 29 6,0 0-7,-30-30 0,30 30 9,-1 0 0,31 0-11,-31 0 4,31-30-4,-1 30 4,-29-29-4,29 29 10,1 0-8,-31 0 0,1 0 1,30-30-2,-1 30 1,-29 0 8,-1 0 8,1 0-16,0 0 8,0 0-7,-1 0-2,1 0 3,29 0-4,-29 0 4,0 0-4,29 0 4,-29 0-3,0 0 2,-1 0-3,1 0 2,0 0 1,29 0-1,-29 0 8,0 0-1,-1 0 1,1 0-8,0 0 8,-1 0 0,1 0-8,0 0 1,0 0 23,-1 0-15,1 0-10,0 0 2,-1 0-3,1 0 2,30 30 0,-31-30 64,1 0-32,0 0-32,-1 0 25,1 0 6,0 0-22,-1 0 30,1 0 1,0 0-32,0 0-7,-1 0 7</inkml:trace>
    </iact:actionData>
  </iact:action>
  <iact:action type="add" startTime="67715">
    <iact:property name="dataType"/>
    <iact:actionData xml:id="d2">
      <inkml:trace xmlns:inkml="http://www.w3.org/2003/InkML" xml:id="stk2" contextRef="#ctx0" brushRef="#br0">19369 10402 0,'0'30'551,"30"0"-543,0-30 8,0 0-8,-1 0 8,-29 29 10,30-29 36,0 0 50,-1 0-86,1 0-20,0 0 10,0 0-8,-1 0 8,1 0 8,29 0 0,-29 0 40,0 0-48,-1 0-7,1 0-2,30 0 9,-31 30 8,1-30-7,29 0-2,-29 0 1,0 0 0,0 30-7,-1-30 14,1 0-6,0 0-9,-1 0 0,31 0 0,-30 0-1,29 0 10,-29 0-8,-1 0-3,1 0 4,0 0-4,-1 0 2,1 0 8,30 0 17,-31 0-17,31 0 0,-31 0-1,1 0-6,0 0-2,0 0 9,-1 0 1,1 0-2,0 0-5,-1 0-4,31 0 10,-31 0 0,1 0-8,0 0 1,0 0-1,-1 0-1,1 0 2,0 0-2,-1 0 10,31 0-10,-30 0 9,-1 0-8,1 0 0,0 0 9,-1 0-10,1-30 1,0 30 0,0 0 16,-1 0-14,1 0 4,0 0-5,29 0 6,-29 0 1,29 0-8,-29 0 0,0-30 0,-1 30 1,1 0-2,0-29 1,-1 29 0,1 0 1,0-30 6,0 30 2,-1 0-10,31 0 2,-31 0 8,-29-30-10,30 30 8,0 0 1,0 0-7,-1 0 6,-29-30-6,30 30 23,0 0-16,-1 0-9,1 0 17,0 0-16,-1 0 16,1 0-16,0 0 32,0 0-8,-30 30 1,29-30-18,1 0 2,0 0 6,-1 0 1,1 0 16,0 0-32,0 0 48,-1 0 16,1 0-56,0 0 9,-30-59 14,0 29-30</inkml:trace>
    </iact:actionData>
  </iact:action>
  <iact:action type="add" startTime="75772">
    <iact:property name="dataType"/>
    <iact:actionData xml:id="d3">
      <inkml:trace xmlns:inkml="http://www.w3.org/2003/InkML" xml:id="stk3" contextRef="#ctx0" brushRef="#br1">23261 10491 0,'0'30'638,"30"29"-590,0-59-24,-1 0-15,1 0-2,0 0 26,-1 0-2,1 0-22,0 0-2,0 0 2,29 0 8,-29 0-3,29 30 2,-29-30 8,-1 0-8,31 0-8,-30 0 0,29 0 0,-29 0 1,-1 0-2,31 0 2,-30 0 6,-1 0-6,1 0 6,0 0 1,-1 0 10,1 0-10,0 0 6,-1 0-14,1 0 9,0 0 7,0 0-8,-1 0 0,1 30-9,0-30 2,-1 0 7,1 0-9,0 0 2,0 0-2,-1 0 10,1 0-8,0 0 7,-1 0 14,31 0-14,-30 0-7,-1 0-2,1 0 2,0 0-2,-1 0 2,1 0 6,0 0-7,-1 0 1,1 0 7,0 0-9,29 0 9,-29 0 0,0 0-6,-1 0 6,1 0 6,0 0-6,0 0 1,-1 0-9,1 0 0,0 0 7,-1 0 2,1 0-10,0 0 10,29 0-9,-29 0 7,0 0 2,-1 0-10,1 0 19,0 0-4,-1 0 11,1 0 30,0 0-38,0 0-1,-1 0 15,1 0 33,0 0-56,-1 0 16,1 0-16,0 0 0,0 0-7,-1 0 30,31 0-23,-31 0-8,1 0 1,0 0-2,-1 0 9,1 0 1,0 0-9,-30-30-1,30 30 17,-1 0 9,1 0-17,0 0-9,-1 0 3,31 0 6,-60-30-9,30 30 0,-1 0 41,1 0-8,0 0-16,-1 0 56,1 0-64,0 0-8,0 0 8,-1-29 24,1 29 8,0 0-24,-1 0 1,-29-30 190,-29 30-207,-31 0 0,-29 0 1</inkml:trace>
    </iact:actionData>
  </iact:action>
  <iact:action type="add" startTime="82507">
    <iact:property name="dataType"/>
    <iact:actionData xml:id="d4">
      <inkml:trace xmlns:inkml="http://www.w3.org/2003/InkML" xml:id="stk4" contextRef="#ctx0" brushRef="#br1">4456 13166 0,'-29'0'143,"-1"-30"-87,0 30-31,0-29-17,-29 29 0,29-30 0,-29 0 0,29 30 0,-29-30-1,29 1 2,-29 29-2,29 0 2,-30-30 7,31 30 15,29-30-23,-30 30 8,0 0-7,1 0 6,-1 0-6,0 0-2,1 0 2,-31 0-2,1 0 1,-1 0 0,-29 0 0,-30 0 1,1 0-2,-1 0 1,30 0 0,-1 0 0,61 0 1,-31 0-2,31 0 2,-1 0-2,0 0 19,0 0-20,1 0 4,-1 0-4,0 0 4,1 0-4,-31 0 10,31 0-8,-1 30 0,0-30 0,-29 0 1,-1 30 6,31-30-7,-1 29 0,0-29 0,-29 30 1,-30 0-2,29 0 2,31-30-1,-1 0 0,-89 59-1,89-29 2,-29-30-2,-1 0 3,1 30-4,29-1 4,1-29 5,-31 30-7,60 0-1,-30-30 9,1 29-8,-1 1 0,30 0 1,-30 0-2,1-1 2,-1 1-2,0 29 2,-29-29-2,-1 59 2,31-29-1,-60 29 0,59-30 0,-30 60-1,1-30 1,29 90 1,1-120-2,-1 30 3,30-29-4,-30-1 4,30 1-4,0-1 2,0 30 0,0-29 0,0-1 1,0 30-2,0 0 1,-30 1 0,1-1 1,29 0-2,-30 0 2,30 0-2,0-29 2,-30 29-2,30-30 1,0 30 0,0-29 9,30-1-9,-30 1-1,30-1 2,-30 1-2,29 29 3,1-30-4,0 60 4,0-60-4,-1 31 2,1-61 1,-30 60 0,30-29-3,29-30 2,-29 59 1,89 30-2,-30-60 3,59 30-4,-118-29 2,119 29 1,-120-30-1,60-29-1,30 59 2,0-29-2,-59-60 2,58 59-2,31 1 2,-30-31-2,0-29 2,-30 60-2,59-1 3,-88-29-4,-1-30 4,30 0-3,0 30 1,0-30-1,30 29 1,0-29 0,59 0 0,-59 30 1,59-30-2,-89 0 2,30 0-2,30 0 1,-1 0 0,90 0 0,59 0 0,-59 30 0,89-1 0,-90-29 1,-59 0-2,-29 0 2,0 0-1,-60 0 0,-30 0-1,1 0 3,-1 0-4,30 0 4,-30 0-4,31 0 2,-61-29 0,31-1 0,29 0 1,0 30-2,0-29 3,-29-1-4,-1 0 3,-29 30-1,59 0 0,-30-59 0,-29 59 0,29-30-1,1 30 2,-31 0-2,31-59 2,-1 59-2,-29-30 1,0 0 0,29 0 2,30 1-4,0-31 3,-29 30 8,29 1-11,-59 29 2,-1-30 0,60 0 0,-59 30 0,-30-29 1,60-1-2,-31 30 9,1-30-8,0 30 1,-1 0 6,1-30-6,0 1-1,-1 29 8,1-30-9,30 30 2,-60-30-2,29 1 1,1-1 9,-30 0 0,30 30-11,-1-59 3,298-1-2,59 1 1,-59 29 0,-119 0 0,-59 1 0,-60-1 0,-59 30 1,-1-30 14,-29-29 82,30 59-98,0-60 3,-1 31-4,1-1 2,0 0 0,-30 0 8,29 1-8,1-31 32,-30 31-16,0-1-8,30-30 0,-30 31 1,0-1-8,0-29-3,30-1 11,-30 30-8,29 1-3,-29-31 2,30-29 0,-30 30 0,0-1 1,30-29-2,-30 59 2,29-29-1,-29-30 0,0 0-1,0 59 2,0 0-2,0-29 2,0-1-2,0 31 2,0-31-2,0 30 1,0-29 0,0 29 1,0 1-2,0-1 2,0 0-2,0 0 3,0 1-4,0-1 3,0 0-2,0-29 1,0 29 0,0 0 0,0-29 1,0-1-1,0 1 0,-59-30-1,59 59 2,-30-29-2,-29-30 1,29 29 8,30 30-7,-30 1-1,1-1 7,29 0 2,-30 30-1,30-30 1,-30 30-11,1-29 2,-1 29 2,0-30-4,1-29 3,-90 29-2,30-30 2,-90-58-2,31 28 1,29 31 0,-30-30 2,60 29-4,30 31 4,-1-1-4,1 0 3,29 30-2,1-29 1,-1 29 33,0 0-26,0 0 11,-29 0-19,-30 0 8,59 0-7,-29 0 1,-1 0-2,-29 0 1,30 0 0,-30 0 0,0 0 1,29-30-2,-59 30 1,1-30 1,28 0-2,-28 30 1,28-29 1,31 29-2,29 0 1,1 0 8,-31 0-7,31 0 8,-31 0-11,30 0 4,-29-30-4,0 30 2,-31-30 0,-88 0 0,0 1 2,0-1-4,-1 0 4,31 30-4,-30 0 3,89-29-1,-30 29 0,-30-30-1,60 30 2,0 0-2,0 0 2,29 0-2,-29 0 3,0 0-4,-30 0 3,60 0-2,0 0 3,-1 0-4,1 0 4,-1 0-4,1-30 4,-1 30-4,1 0 2,29 0 0,-29 0 0,-1 0 1,1 0-2,29 0 2,1 0-2,-31 0 9,31 0 1,-1 0-9,-30 0 7,31 0 17,-1 0-8,0 30-8,1-30 10,-1 30-12,0-30-5,0 0-2,1 0 1,-1 29 17,0-29-18,-29 30 9,29 0-8,-29-30 1,29 0 7,0 29-9,1-29 138</inkml:trace>
    </iact:actionData>
  </iact:action>
  <iact:action type="add" startTime="127067">
    <iact:property name="dataType"/>
    <iact:actionData xml:id="d5">
      <inkml:trace xmlns:inkml="http://www.w3.org/2003/InkML" xml:id="stk5" contextRef="#ctx0" brushRef="#br2">11259 13463 0,'30'0'39,"0"0"-14,-1 0-18,1 0 17,0 0-15,0 0 8,-1 0-10,1 0 2,0 0 5,-1 0 3,1 0-10,0-29 9,-1 29 17,1 0-26,0 0 9,0 0-7,-1 0-2,1 0 1,29 0 1,1 0-1,-1 0-1,1 0 2,-1 0-2,30 0 2,0 0-1,0 0 1,1 0-3,-31 0 3,30-30-2,-59 30 1,0 0 1,-1 0-2,1 0 17,29 0-16,1 0 0,29 0 0,0 0 1,30 0-1,0 0-1,0 0 1,-30 0 1,-30 0-2,30 0 2,-29 0-1,-31 0 0,1 0-1,29 0 2,1 0-1,-30 0 1,-1 0-3,31 0 4,-1 0-4,0 0 3,-29-30-2,59 30 1,-59 0 1,29 0-2,-29-30 2,0 30-2,0 0 2,-1 0-2,31 0 2,-1 0-2,-29 0 2,29 0-2,1 0 2,-1-29-2,30 29 2,0-30-1,-29 30 0,-1-30-1,1 30 2,-31 0-1,31 0 1,-31 0-3,1 0 4,0-29-4,29 29 10,-29 0 1,89 0-10,-30 0 2,0 0-2,60 0 1,-1 0 0,-29 0 0,-30 0 0,0 0 1,0 0-1,-29 0-1,29 0 1,-59 0 1,-1 0-2,1 0 1,0 0 0,-1 0 1,1 0-1,29 0 8,-29 0-1,0 0 1,0 0-8,-1 0 0,1 0 0,0 0 0,29 0 0,1 0 1,-1 0-2,0 0 2,-29 0-2,30 0 1,-31 0 1,1 0-1,29 0 0,1 0 0,-31 0-1,31 0 2,-1 0-2,30 0 1,1 0 0,28 0 2,-58 0-4,29 0 4,-59 0-4,-1 0 2,1 0 0,0 0 0,-1 0 0,1 0 0,0 0 9,0 0 6,-1 0 3,1 0-19,0 0 0,-1 0 10,1 0-8,0 0-3,59 0 3,-30 0-2,1 0 3,59 0-4,-30 29 4,0-29-4,0 0 2,-30 0 0,1 0 0,-31 0 1,31 0-2,-1 0 9,-29 0-8,29 0 0,31 0 0,-1 0 0,0 0 1,0 0-2,-59 0 1,-1 0 0,1 0 16,0 0 1,-1 0-16,1 0-2,59 0 2,-59 0-2,59 0 0,-29 0 1,-31 0 0,31 0 0,-31 0 0,61 0 0,28 30 0,-58-30 0,59 0 1,59 30-1,-59-30-1,-1 0 2,-28 0-2,28 0 2,61 0-2,-31 0 2,-59 0-2,0 0 2,-29 0-2,-30 0 3,-1 0 69,1 0-72,0 0 18,-1 0-10,1 0-6,30 0-2,-1 29 1,0-29 0,31 0 1,-31 0-2,30 0 1,-30 0 0,1 0 1,-1 0-2,1 0 3,-31 0 6,1 0-9,0 0 8,0 0 1,-1 0 8,1 0 8,0 0-16,-1 0-7,1 0-1,29 0 0,1 0-1,-1 0 9,-29 0-7,59 0-2,0 0 3,0 0-4,60 0 4,59 0-4,-30 0 4,-89 0-4,60 0 2,-90 0 1,1 0-2,-1 0 2,-29 0-1,-1 0 0,1 0 15,0 0-14,0 0 15,-1 0-1,1 0-6,0 0-9,-1 0 1,61 0-3,-1 0 4,0 0-4,0 0 4,0 0-4,0 0 2,30 0 1,-30 0-2,0 0 1,-29 0 1,-1 0-1,-29 0-1,29 0 2,1 0-2,-1 0 10,-29 0-2,29 0-6,-29 0 7,0-29 0,-1 29 1,1 0 14,0 0-16,-1 0-6,1 0-2,59 0 2,-59 0-2,29 0 2,1 0-2,-31 0 2,61 0-2,-61 0 2,1 0-2,0-30 2,-1 30-2,31 0 10,-30-30-9,-1 30 0,60 0 0,30 0-1,-30 0 3,30 0-4,-30 0 4,30 0-3,0 0 2,59 0-3,60 0 2,-1 0 1,1-29-2,-119 29 1,59 0 0,-89 0 1,-59 0-2,0 0 2,-1 0-2,1 0 2,0 0-1,59 0 0,0 0-1,0 0 1,60 0 0,-1 0 1,-29 0-1,0 0 0,0 0-1,29 0 3,-29 0-3,-30 0 2,90 0-2,-61 0 2,-28 0-2,-1 0 1,-30 0 0,30 0-1,0 0 2,-29 0-1,-31 0 0,31 0-1,29 29 2,-30-29-1,1 30 0,29 0 0,-30-1 0,30 1 0,1 30-1,-31-31 2,30-29 0,-29 60-2,-1-60 1,0 59-1,-29-29 3,29 0-4,-59-1 4,30 1-4,30 0 4,-31 29-4,1-59 4,0 60-3,-30-31 0,29 1 2,1 59-1,-30-59 0,30 29-1,29 31 1,-59-31 0,0 30 1,30-29-1,-30-1 0,30 0-1,-30-29 1,0 30 0,0-31 2,0 31-4,0-31 3,0 31-1,0-30 0,0-1-1,0 1 3,0 59-4,0-59 2,0 0 0,-30-1 1,30 31 6,0-30-6,0-1-2,0 1 2,-59 29-1,59-29 0,0 0-1,-30 0 2,30-1-2,0 31 2,0-31-2,0 1 1,0 0 0,-30 0 1,0-1-2,30 31 2,0-31-2,-29-29 2,-1 30-2,30 0 3,0 0-3,-30-1 2,30 1-3,-29 0 2,-1-30 1,30 59-2,-30-59 1,30 30 0,-59 0 1,59-1-2,-30 31 2,-29-30-2,29 29 3,-29-29-4,59-1 3,-60 1-2,1 0 2,29 0-1,0-1-1,1 1 1,-31 0 8,30-1-6,1 1-4,-31 0 4,1 0-3,29-1 2,-29 1-3,-30 0 2,29-1 0,1 1 0,-1-30 0,-58 30 0,28 0 1,1-1-2,0-29 2,0 30-1,0 30-1,0-31 1,29-29 1,1 0-2,29 30 2,-59 0-2,30-30 2,-1 0-2,31 29 2,-1 1-2,-29-30 2,29 0-2,-30 30 3,1-30-4,0 30 4,-1-1-4,30-29 2,-59 30 0,-30 0 0,60-1 0,0-29 0,-1 0 0,1 30 0,-30 0 0,29-30 0,1 0 0,29 0 0,-29 0 0,-1 30 1,1-1-1,-30 1-1,0-30 2,0 30-2,-30-30 2,-30 29-2,1 1 2,-1 0-2,1-30 3,-31 30-4,90-1 4,0-29-4,59 0 4,1 0-4,-31 0 2,31 0 1,-1 0-2,0 0 1,0 0 0,1 0 1,-31 30-2,1-30 1,-1 30 0,31-30 0,-31 0 0,-58 30 0,-31-30 0,60 0 0,-30 0 1,0 0-1,30 29 0,0 1 0,0-30 0,29 30 1,1-30 7,0 0-10,29 0 10,-30 0-8,60 29 0,-59-29 0,0 0 1,29 0-2,-59 30 2,29-30-1,-88 0-1,59 30 2,0 0-1,29-30-1,1 29 3,-1-29-3,31 0 0,-31 0 1,31 0 1,-1 30-2,-59-30 2,29 0-2,-29 30 2,30-30-2,-60 0 3,59 0-4,-58 59 5,58-59-6,-29 0 3,30 0 1,-60 0-2,30 0 2,0 0-2,-60 0 2,30 0-1,30 0 0,-30 30-1,60 0 2,-1-30-2,-29 0 3,-29 0-4,-31 0 3,-89 0-2,-29 0 2,89 0-1,-30 0 0,59 0 0,-59 0 0,30 0-1,29 0 4,-58 0-6,88 0 5,-30 0-3,-59 0 0,-29 29 3,58-29-4,-29 30 3,60-30-2,-30 30 2,29-30-2,0 0 2,1 0-2,29 0 2,0 0-2,30 0 3,-30 0-4,-29 0 3,-30 0-2,59 0 1,0 0 0,30 0 1,0 0-2,-30 0 2,0 0-2,30 0 3,0 0-4,0 0 4,0 0-4,-1 0 2,1 0 0,0 0 0,0-30 0,-60 0 0,-29 30 1,0 0-2,29 0 1,-29 0 0,59 0 1,1 0-2,-31 0 2,-59 0-2,-30 0 2,1 0-2,-1 0 2,0 0-1,90 0 0,-1 0-1,30 0 2,60 0-2,0 0 3,29 0-4,-29 0 5,-1 0-6,1 0 3,-1 0 1,-59-29-1,60 29-1,-30 0 1,30 0 0,-31-30 0,1 0 1,30 30-2,-60-59 2,-89-1-2,60 31 3,58-1-4,1 0 4,30 0-4,-30 30 2,59-29 0,-89-31 1,60 60-2,-1-29 2,1-1-2,29 0 3,-89 30-4,90-30 10,-1 30-8,0-29 0,-29 29 0,-1-30 2,1 0-4,29 30 3,-59-30-2,89 1 1,-29 29 0,-1-30 8,0 0 1,0 1-9,-29 29-1,59-30 1,-30 0 0,-29-29 1,29-1-2,-59 1 2,89 29-1,-59-59 1,29 59-3,-30-59 5,1 30-5,0-31 3,59 61-3,-60-31 2,31 1 1,29 29-2,-30-29 1,0-1 0,30-29 1,-30 0 0,1 30-3,-1 29 2,30-30 1,-30-58-2,1 88 10,29-30-9,0 31-1,0-1 1,0 0 48,0 0-23,0-29-18,0 29 1,0-29-8,0-1 8,0 31-8,0-1 9,0 0-10,0 1 2,0-31-2,0 30 1,0-29 1,0 0 0,0-1-3,0-29 4,0 30-3,0-1 2,0 30-2,0 1 2,0-1-3,0-30 3,0 1 6,0 29 2,0-29-9,0 29 7,0-29 2,0 29-2,0 0-7,0 1 8,0-1-6,29 0 6,-29 0-10,30 1 4,-30-1-4,0 0 4,30 1-4,-30-1 11,29-30-2,1 31 2,-30-1-9,0 0 0,30 30 24,-30-30 1,30 1-27,-30-1 3,29-29-1,1 29 16,0 0-16,-30 0 1,29 1 7,1-1-2,-30 0-5,30 1 71,-1-1-57,1 30-14,-30-30-2,60 0 1,-60 1 0,29-1 1,-29 0-1,30 30 8,0 0-7,-30-29-2,29 29 9,1 0-8,0-30 7,29 0-6,1 0-2,-31 30 1,1-29 8,0 29-8,-30-30 217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86982" units="1/cm"/>
          <inkml:channelProperty channel="Y" name="resolution" value="37.92593" units="1/cm"/>
          <inkml:channelProperty channel="T" name="resolution" value="1" units="1/dev"/>
        </inkml:channelProperties>
      </inkml:inkSource>
      <inkml:timestamp xml:id="ts0" timeString="2021-01-06T14:33:38.04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20419">
    <iact:property name="dataType"/>
    <iact:actionData xml:id="d0">
      <inkml:trace xmlns:inkml="http://www.w3.org/2003/InkML" xml:id="stk0" contextRef="#ctx0" brushRef="#br0">10338 4696 0,'30'0'142,"0"0"-125,-1 0 7,1 0 1,0 0 38,29 0-56,1 0 1,-1 0 0,1 0 1,-31 0-1,1 0 0,0 0 0,-1 0 0,31 0 0,-1 0 7,-29 0-7,89 30 0,-90-30 2,31 30-4,-1-30 4,1 0-4,-1 0 3,30 0-2,0 0 2,0 29-1,-29-29-1,29 30 3,-59-30-4,29 30 3,1-30-1,29 0 0,-30 0 0,1 0 0,-31 0 0,1 0 0,0 0-1,-1 0 3,1 0 6,0 0-9,-1 0 2,1 0-3,0 0 3,0 0-1,29 0-1,0 0 2,-29 0-2,59 0 1,-29 0 1,29 0-1,-30 0-1,1 0 2,29 0-1,-60 0 0,1 0 0,0 0 1,29 0-3,-29 0 3,0 0-1,-1 0 0,1 0 0,30 0 0,-31 0-1,60 0 3,-29 0-3,-31 0 2,61 0-2,-61 0 0,31 0 1,-1 0 1,-29 0-1,0 0-1,-1 0 2,31 0-2,-31 0 2,1 0-1,0 0 0,-1 0 0,31 0 0,29 0 0,-30 0 0,31 0-1,-61 0 2,31 0-1,-31 0 0,1 0-1,0 0 2,0 29-1,-1-29 8,31 0-7,-31 0-2,1 0 1,29 0-1,1 0 2,-30 0-1,-1 0-1,90 0 2,-59 0-2,29-29 2,-30 29-2,1 0 2,-31-30-2,31 30 2,-31 0-1,31 0 0,-1 0-1,1 0 2,-1-30-1,0 30 7,1-29-6,-30 29-1,-1 0 0,31 0 1,-31 0-1,1-30-2,0 30 2,-1 0 25,1-30-25,0 30 0,29 0 7,1-30 1,-31 30 9,1 0-8,30 0-3,-31-29 3,1 29-10,0 0 3,-1 0 29,31 0-23,-30 0-1,-1 0-6,-29-30 7,30 30 17,0 0-19,-60-30 219,60 30-89,-1 0-128,31 0 0,-31 30-9,1 0 2,119 29-1,-1-59-1,1 60 2,-1-60 0,-59 29-2,-29-29 2,29 30-2,-59-30 81,-30-59 40</inkml:trace>
    </iact:actionData>
  </iact:action>
  <iact:action type="add" startTime="23355">
    <iact:property name="dataType"/>
    <iact:actionData xml:id="d1">
      <inkml:trace xmlns:inkml="http://www.w3.org/2003/InkML" xml:id="stk1" contextRef="#ctx0" brushRef="#br0">23499 4637 0,'30'0'119,"29"0"-103,0 0 1,1 0-11,-1 0 3,30 0-2,0-30 1,1 30 1,-31 0-1,30 0 0,-30 0 0,1 0-1,-1 0 3,1 0-3,-31 0 2,1 0-2,0 0 2,29 0-3,-29 0 11,0-30-1,-1 30-9,1 0 10,0 0 288,0 0-298,-1 0 25,1 0 23,0 0-38,-1 0-10,1 0 10,0 0-1,-1 0 7,31 0-6,-30 0-9,-1 0 0,31 0 1,29 0-2,-30 0 2,30 30-3,-29-30 2,-1 0 1,-29 30-2,59-30 2,-59 0-2,29 29 2,-29-29-2,0 0 2,29 0 7,-29 0-9,-1 0 2,31 0-1,29 0 0,-59 0 0,-1 0 8,1 0 112,0 0-96,-1 0-16,31 0 0,-1 0-8,30 0 0,-59 0-1,0 0 3,29 0-3,1 0 2,-31 0-2,1 0 9,0 0-8,0 0 24,-1 0-17,1 0-6,0 0-1,-1 0-1,31 0 1,-31 0 1,1 0-2,0 0 3,0 0 12,-1 0 11</inkml:trace>
    </iact:actionData>
  </iact:action>
  <iact:action type="add" startTime="29387">
    <iact:property name="dataType"/>
    <iact:actionData xml:id="d2">
      <inkml:trace xmlns:inkml="http://www.w3.org/2003/InkML" xml:id="stk2" contextRef="#ctx0" brushRef="#br0">10903 12007 0,'29'0'455,"31"0"-318,-30 0-129,-1 0-2,1 0 3,0 0-2,-1 0 3,1 0-3,0 0 9,0 0 24,-1 0-8,1 0-16,0 0 0,-1 0-8,1 0-1,30 0 10,-31 0 15,1 0-24,0 0-1,-1 0 10,1 0-8,0 0-3,-1 0 35,1 0-10,0 0-6,0 0-17,-1 0 16,1 0-8,0 0 0,-1 0 8,1 0-15,30 0 5,-31 0-5,31 0-2,-31 0 2,31-30-1,-30 30 0,-1 0-1,1 0 1,0-29 16,-1 29-7,1 0-2,0-30 26,-1 30-10,1 0-13,0 0-4,0 0 90,-1 0 49,1 0-97,0 0-31,59 0-19,-30 0 4,-29 0-4,29 0 4,-29 0-3,0 0 8,29 0 2,-29 0-2,29 0-6,-29 0-1,29 0 0,1 0 0,-30 0-1,29 0 3,0 0-4,1 0 3,-30 0 7,-1 30 8,1-30-16,29 29 0,1-29 1,-31 30-3,1-30 4,0 0 6,0 0-8,-1 0-1,1 0 8,0 0 2,-1 0-9,1 30-1,0-30 3,0 0-3,-1 0 0,31 0 2,-31 0-1,1 0-1,0 0 2,-1 0-2,1 0 2,59 0-1,-29 0 0,29 0-1,-30 0 2,1 0-1,-31 0 8,1 0 9,0 0-18,0 0 0,29 0 10,-29 0-8,-1 0 6,1 0-8,29 0 2,-29 0-2,0 0 2,0 0-2,29 0 2,-29 0-2,-1 0 3,1 0-4,0 0 3,29 0-2,1 0 2,-31 0-1,31 0 1,-1 0-3,-29 0 4,0 0-3,-1 0 9,31 0-9,-31 0 2,1 0-2,30 0 2,-31 0 7,1 0-9,29 0 10,-29 0-9,30 0 8,-31 0-8,1 0 1,29 0-2,-29 0 1,0 0 0,-1 0 0,31 0-1,-1-30 10,-29 30-1,0 0 64,-30-30 121,0 1-178</inkml:trace>
    </iact:actionData>
  </iact:action>
  <iact:action type="add" startTime="35131">
    <iact:property name="dataType"/>
    <iact:actionData xml:id="d3">
      <inkml:trace xmlns:inkml="http://www.w3.org/2003/InkML" xml:id="stk3" contextRef="#ctx0" brushRef="#br0">21716 12037 0,'30'0'87,"0"0"-79,-1 0 0,31 0 16,-30 0 0,-1 0-17,1 0 3,0 0-4,29 0 3,-29 0 7,0 0-8,-1 0 8,1 0 0,29 0-9,1 0 2,-1 0-1,-29 0 0,0 0-1,29 0 2,-29 0-1,-1 0 1,1 0-2,30 0 9,-31 0-7,1 0-2,0 0 2,59 0-3,-30 0 4,-29 0-3,0 0 1,-1 0 0,1 0 8,0 0-8,-1 0 0,1 0 24,0 0-25,0 29 2,-1-29 7,31 0-9,-1 30 2,30-30-1,-59 0 0,0 0 8,-1 0 112,1 0-119,0 0-3,0 0 3,-1 0-1,1 0 0,0 0 0,29 0 0,0 0-1,1 0 10,-30 0-9,-1 0-1,1-30 10,0 30-8,-1 0-2,1 0 2,0 0 5,0 0-5,-1 0-1,1 0 7,0 0 2,-1 0-9,1 0 24,29 0 1,-29 0-18,0 0-7,0 0 1,-1 0-2,1 0 2,0 0 14,29 0-15,1 0 7,-31 0 2,1 0-10,0 0 10,-1 0 23,31 0-32,-30 0 9,29 0-10,-29 0 1,-1 0 9,1 0 0,0 0 12,-1 0-4,1 0 0,0 0 22</inkml:trace>
    </iact:actionData>
  </iact:action>
  <iact:action type="add" startTime="40523">
    <iact:property name="dataType"/>
    <iact:actionData xml:id="d4">
      <inkml:trace xmlns:inkml="http://www.w3.org/2003/InkML" xml:id="stk4" contextRef="#ctx0" brushRef="#br0">11824 16524 0,'29'0'15,"1"0"10,0 0 23,0 0-25,-1 0 0,1 0-6,0 0 31,-1 0-32,1 0-7,30 0-2,-1 0 2,-29 0-2,-1 0 1,31 0 0,-31 0-1,1 0 3,0 0-4,29 0 3,-29 0 7,59 0-8,-59 0 0,0 0 8,-1 0 1,1 0 14,29 0-23,-29 0 1,0 0-2,29 0 0,-29 0 2,0 0-2,-1 0 2,31 0-2,-31 0 10,1 0 15,0 0-16,0 0 0,-1 0 0,31 0-1,-31 0-6,1 0-2,0 0 2,29 0-1,-29 0 1,29 0-2,1 0 2,-31 0-3,31 0 12,-30 0-3,29 30-7,-29-30 0,-1 0-1,1 0 2,0 0-1,0 0 0,-1 0 0,1 0 0,0 0-1,-1 0 18,1 0 7,0 0-24,-1 0 0,1 0 16,0 0 7,0 0-14,-1 0-1,1 0-8,0 0 0,-1 0 7,1 0 11,30 0-11,-31 0 0,1 0 2,0 0-8,-1 0-2,1 0 8,0 0-5,0 0-3,-1 0 1,1 0 0,0 0-1,-1 0 10,1 0-1,29 0-1,-29 0-6,30 0-2,-31 0 2,31 0-1,-31 0 8,31 0 33,-30 0-34,-1 0 1,1 0 8,0 0-16,-1 0 15,1 0-6,0 0-9,0 0-1,-1 0 9,31 0-7,-31 0 7,1 0-8,0 0 1,-1 0 6,31 0 17,-30 0-17,29 0-5,-59-30-4,30 30 2,-1-29 0,1 29 17,0 0 15,29 0 16,-29 0-39,0 0 6,-1 0-15,1 0 9,0 0 13,-1 0 43,1 0-56,0 0-10,0 0 25,-1 0 24,1 0-23,0 0-19,-1 0 51,1 0-33</inkml:trace>
    </iact:actionData>
  </iact:action>
  <iact:action type="add" startTime="44378">
    <iact:property name="dataType"/>
    <iact:actionData xml:id="d5">
      <inkml:trace xmlns:inkml="http://www.w3.org/2003/InkML" xml:id="stk5" contextRef="#ctx0" brushRef="#br0">22518 16554 0,'30'0'40,"0"0"-33,0 0 2,-1 0-2,31 0 1,-1 0 0,-29 0 1,29 0-2,1 0 2,-1 0 8,-29 0-2,29 0-7,-29 0 1,29 0-2,1 0 2,29 0-2,0 0 2,-30 0-2,1 0 2,-1 0-3,-29 0 11,0 0 6,-1 0-15,1 0 9,0 0 7,29 0-8,-29 0-1,29 0-6,1 0-2,-31 30 1,1-30 1,59 0 0,-59 0 7,59 29-10,-59-29 4,29 0 5,-29 0-7,29 30-1,1-30 2,29 30-2,0-30 2,0 0-2,-29 0 2,29 0-2,-60 0 9,31 0-7,-31 0 7,31 0-8,-1 0 0,1 0 0,-1 0 1,1 0-3,-1 0 4,-29 0-4,-1 0 4,1 0 6,0 0 7,0 0-16,-1 0 2,1 0 14,0-30-14,-1 30-1,1 0 0,0 0-1,29 0 2,-59-30-2,30 30 2,0 0 15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86982" units="1/cm"/>
          <inkml:channelProperty channel="Y" name="resolution" value="37.92593" units="1/cm"/>
          <inkml:channelProperty channel="T" name="resolution" value="1" units="1/dev"/>
        </inkml:channelProperties>
      </inkml:inkSource>
      <inkml:timestamp xml:id="ts0" timeString="2021-01-06T14:35:10.164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21113">
    <iact:property name="dataType"/>
    <iact:actionData xml:id="d0">
      <inkml:trace xmlns:inkml="http://www.w3.org/2003/InkML" xml:id="stk0" contextRef="#ctx0" brushRef="#br0">3327 5796 0,'0'-30'119,"-29"30"50,-1-30-129,0 30-8,1 0 24,-1 0-49,0 0 42,0 0-18,1 0-14,-1 0-8,0 0 13,1 0-13,-31 0 7,30 0-9,1 0 3,-31 0-4,31 0 2,-31 0 1,30 0 6,1 0-6,-1 0 15,0 0 0,1 0-9,-1 30 1,0 0 1,1-30-2,-1 29-6,0 1-1,0 0 0,-29 59 0,0-59 8,59-1-9,-30 1 2,30 0-2,-60 29 9,60-29 1,0 0-9,0-1 0,0 1 8,0 0-1,0 0-7,0-1 25,0 31-17,0-30 1,0 29-11,30-59 4,-30 30-4,60 29 2,-31-29 8,1 0 0,0-1-7,-1-29-2,1 0 2,-30 30-2,60-30 2,-1 59-2,-29-29 3,29 0-4,-29 0 4,29-30-4,-29 29 3,0 1-1,-1-30 64,1 0-55,0 0-11,-1 0 2,1 0 1,30 0-2,-60 30 2,59-30-1,-29 0-1,29 29 1,1-29 0,29 30 0,-30-30 1,90 30-2,-60 0 1,-30-30 0,30 0 1,0 0-2,-29 0 1,29 0 0,30 0 1,29 0-2,1 0 3,-30 0-4,-1 0 4,1 0-4,-59 0 4,-31 0-3,31 0 0,-30 0 1,-1 0 0,1 0 8,29 0-7,-29 0-2,0 0 1,0 0 0,88 29 1,-29-29-1,30 0 1,0 0-3,0 0 3,29 0-2,-29 0 2,60 0-2,-61 0 2,-28 0-2,-1 0 3,59 0-4,1 0 4,-30 0-4,29 0 3,-88 0-1,-1 0-1,-29 0 9,-1 0-8,1 0 1,0 0 6,29 0-7,-29 0 0,0 0 2,-1 0-3,31 0 0,-31-29 2,1 29 6,0 0 2,29-30-2,-29 30 2,29 0-8,-59-30-2,60 0 1,-31 1 7,31 29-6,-60-30-2,30 0 1,-1 1 0,1 29 1,-30-30 7,30 0-8,-30 0 16,0 1-17,0-1 2,29-29-1,-29-1-1,0 1 1,0 29 1,0-59-1,0 59 1,0-29-2,0-1 2,0 30-3,0 1 2,0-31 0,-29 31 9,29-31-10,-30 60 2,30-30-2,-30 1 2,30-1 7,-29 30-9,29-30 10,-30 1-9,0 29 8,30-30-9,-30 30 2,1-30 7,-1 30-9,0 0 3,-29 0-3,0-30 2,-31 1-2,1-1 0,30 30 2,-60-30 1,30 30-5,0 0 3,29 0 1,-29 0-2,0 0 3,-59-29-4,58-1 3,31 30-2,29-30 2,1 30-1,-31 0 0,31 0 8,-31 0-9,30 0 2,1 0-2,-31 0 3,-29 0-4,-59-30 4,29 1-4,0 29 4,30 0-4,-30 0 4,30 0-4,-30 0 2,60 0 2,-30 0-4,59 0 2,0 0 0,0 0 0,-29 0 0,29 0 8,-29 0-7,-1 0-2,1 0 2,-60 0-2,0 0 2,-29 29-2,-30 1 2,-90 0-2,90 0 2,0-1-2,59-29 3,59 30-4,-29-30 4,89 30-3,-29-30 0,-1 0 1,0 0 0,1 29 1,-31 1 14,30-30 50</inkml:trace>
    </iact:actionData>
  </iact:action>
  <iact:action type="add" startTime="45688">
    <iact:property name="dataType"/>
    <iact:actionData xml:id="d1">
      <inkml:trace xmlns:inkml="http://www.w3.org/2003/InkML" xml:id="stk1" contextRef="#ctx0" brushRef="#br0">15062 5380 0,'30'0'81,"-1"0"-73,31 0 1,88 0-2,-29 29 2,30 1-3,29 0 3,0-30-1,-29 0 0,59 0 0,-30 0 0,0 0-1,-89 0 2,-59 0-2,0 0 3,-1 0-4,1 0 4,0 0-4,29 0 3,1 0 0,-1 0-2,0-30 0,1 30 2,-30 0-1,-1 0 7,1 0-7,0 0 1,-1 0-2,1 0 2,29 0-1,-29-30 0,0 30 16,0 0 0,-1 0-16,1-29 1,29 29 7,-29 0-10,0 0 11,0 0-9,-1 0 7,1 0 25,29 0-24,-29 0 185,0 0-121,29 0-40,-29 29-33,0-29 2,-1 0-2,60 0 1,1 0 1,-31 0-1,-29 0 0,29 0-1,1 0 1,29 30 1,-30-30-2,0 0 3,60 30-3,-89-30 1,0 0-1,-1 0 1,1 30 0,0-30 137</inkml:trace>
    </iact:actionData>
  </iact:action>
  <iact:action type="add" startTime="47426">
    <iact:property name="dataType"/>
    <iact:actionData xml:id="d2">
      <inkml:trace xmlns:inkml="http://www.w3.org/2003/InkML" xml:id="stk2" contextRef="#ctx0" brushRef="#br0">21538 5647 0,'60'-30'47,"29"30"-39,29 0-1,61-29 3,29-1-4,89 0 4,30-29-3,-1-1 0,31 31 1,-30 29 0,-60 0 1,-119 0-2,31 0 2,-120 0-2,1 0 2,-1 0-2,-29 0 1,29 0 9,-29 0-1,0 0-8,29 0 0,-29 0 8,-1 0-9,1 0 19,29 0-19,-29 0 2,0 0-2,0 0 0,-1 0 2</inkml:trace>
    </iact:actionData>
  </iact:action>
  <iact:action type="add" startTime="49690">
    <iact:property name="dataType"/>
    <iact:actionData xml:id="d3">
      <inkml:trace xmlns:inkml="http://www.w3.org/2003/InkML" xml:id="stk3" contextRef="#ctx0" brushRef="#br0">4783 6658 0,'30'0'119,"29"0"-111,1 0-1,-31 0 10,31 0-2,-31 0 1,1 0 0,30 0 0,-31 0-6,31 0 6,-31 0-10,1 0 3,0 0 6,-1 0-6,1 0-2,0 0 2,0 0-2,-1 0 9,1 0-7,0 0-2,-1 0 10,1 0-2,0 0-7,29 0 0,-29 0 1,29 0-2,-29 0 2,0 0-2,59 0 3,-59 0-4,-1 0 10,1 0-8,0 0 33,29 0-25,-29 0-9,29 29 2,30 1-1,1-30-1,-31 0 1,0 0 1,1 0-1,-1 0 8,-29 0-8,0 0-1,-1 0 2</inkml:trace>
    </iact:actionData>
  </iact:action>
  <iact:action type="add" startTime="51754">
    <iact:property name="dataType"/>
    <iact:actionData xml:id="d4">
      <inkml:trace xmlns:inkml="http://www.w3.org/2003/InkML" xml:id="stk4" contextRef="#ctx0" brushRef="#br0">25341 5617 0,'0'-29'71,"29"29"-54,1 0-10,30 0 0,-31 0 2,31 0-2,-1 0 2,-29 0-2,-1 0 1,31 0 0,-30 0 1,-1 0-2,60 0 3,1 0-4,28 0 4,1 0-3,-59 0 2,29 0-3,0 0 2,-30 0 1,-29 0-2,0 0 2,-1 0 7,1 0 8,30 0-9,29 0-6,0 29-2,0-29 1,30 0 0,0 30 1,-30-30-2,-30 30 2,30-30-2,-29 30 3,-1-30-3,-29 0 2,29 0-3,-29 0 2,29 0 8,-29 0 9,0 0-9,-1 0-9,1 0 2,0 0-1,0 0 0,-1 0 8,1 0-9,0 0 2,-1 0-2,1 0 2,29 0-2,1 0 2,29 0-2,-30 0 3,1 0-3,-30 0 2,29 0-3,-29 0 2,29 0 1,-29 0-2,29 0 2,1 0-1,29 0 0,-60 0-1,61 0 3,-1 0-4,-30 0 3,1 0-2,29 0 2,-60 0-2,1 0 2,29 0-1,-29 0 7,30 0 2,-31 0-9,31 0-1,-1 0 3,1 0-3,-1 0 2,0 0-3,-29 0 4,0 0-3,29 0 0,-29 0 2,0 0-1,-1 0 0,31 0-1,-31 0 2,1 0-1,0 0-1,29 0 1,1 0 9,-31 0-2,1 0 10,0-30-1,0 30 1,-1 0-8,1 0-3,0 0-5,-1-30-3,1 30 3,0 0-2,0 0 3,-1-30 5,1 30-8,0 0 9,-1 0 0,1 0 1,0 0-9,-1 0-1,31 0 9,-30 0 0,-1 0 2,1 0-3,0 0 1,-1 0 87,1 0-86,0 30 23</inkml:trace>
    </iact:actionData>
  </iact:action>
  <iact:action type="add" startTime="55969">
    <iact:property name="dataType"/>
    <iact:actionData xml:id="d5">
      <inkml:trace xmlns:inkml="http://www.w3.org/2003/InkML" xml:id="stk5" contextRef="#ctx0" brushRef="#br0">12388 12661 0,'-30'0'64,"1"0"-41,-1 0-6,-29 0-9,-30 59-1,-30-29 1,30-30 0,-1 0 1,31 0-1,29 0-1,1 0 10,-1 0-10,30 30 2,-30-30-1,0 29 1,1-29-2,-31 0 0,-29 0 3,60 30-3,-1-30 1,-30 0-1,60 30 1,-59-30 0,0 30 1,-1-1-2,-29-29 1,30 0 0,-1 30 0,-29 0 0,59-30 0,-29 0 1,29 0-2,1 29 1,-31-29 1,-29 0-2,30 0 3,-31 0-4,31 30 3,0 30-2,-60-31 3,30 1-4,-60 30 2,60-31 1,-30-29-1,30 60 0,0-31-1,0 1 2,29-30-1,-29 30 0,0 29 0,-59-29-1,-1 0 1,-29-1 1,29 31-1,60-30 0,30-1 0,-30-29 0,29 60-1,1-31 3,-30-29-3,0 60 0,29-30 1,-29-1 1,30 1-2,-31-30 3,-28 59-3,29-59 2,-30 90-2,-60-1 0,1 30 3,0-30-4,0 0 3,-30 0-2,119-59 2,29 0-1,31-1 8,29 1 0,0 0 8,0-1-17,0 31 9,0-30 0,0-1 1,0 1-1,0 0-8,0 0 0,0 29 7,0-29-6,0 29-1,29-29-1,1 59 2,29-30-2,-29 31 3,59 28-3,0-28 0,-29-31 1,-31 0 0,31-29 1,-30 30 0,-1-60-3,-29 29 3,30-29-2,0 60 2,29-30-2,1 29 3,-1 0-4,60 31 4,-90-61-3,1 1 2,-30 0-2,30-1 0,0 31 2,-30-30-1,29-30 0,1 59-1,0-59 2,-30 30-1,59-1 0,30 1-1,-29 0 1,-1 0 0,0-1 2,60 31-2,-30-60-1,30 29 0,-59 1 1,-31 0 1,61-30 0,-1 30-2,0-1 1,-30 1-1,1-30 3,-1 0-3,30 30 2,-29-30-2,29 30 0,59-1 1,-88-29 1,-1 0-1,-29 0 0,59 0 0,0 30-1,-59 0 9,29-30-7,1 29-2,-31-29 2,1 0-2,29 0 2,-29 0-2,59 0 2,0 0-1,-59 0-1,59 30 1,0-30 2,30 30-3,0 0 2,-30-30-3,30 29 5,59-29-5,-59 0 1,-30 30 1,30 0 1,0-30-2,29 29 1,-29 1 1,59-30-1,-29 30-1,29-30 2,-59 0-1,59 0-1,30 0 1,0 0 0,30 0 1,-1 0-2,31 30 1,-1-1 0,-89-29 1,1 0-1,-90 0 1,-60 0 7,1 0-9,30 0 2,-1 0-2,0 0 0,1 0 2,-1 0-2,30 0 2,90 0-1,-31 0 0,-59 0 0,30 0 0,0 0 1,30 0-3,88 0 2,-59 0 1,30 0-2,-119 0 3,30 0-4,-30 0 3,1 0-2,-1 0 2,-30 0 0,30 0-2,-59 0 0,59 0 3,-59 0-3,29 0 1,30 0 0,-59 0 0,29 0-1,1 0 1,59 0 1,-30 0-1,30 0 0,29 0-1,30 0 2,30 0-2,-89 0 2,30 0-2,88 0 2,1 0-1,0 0 1,-1 0-3,1 0 3,-30 0-2,0 30 3,-60-30-3,-58 0 1,28 0 0,-28 30 1,58-30-2,-59 0 2,30 29-2,30 1 0,-1-30 3,-29 30-4,-30 0 3,0-30-1,0 0 0,0 0-1,60 0 2,0 0-2,29 0 3,0 29-4,-59 1 3,0-30-1,-30 0 0,30 0-1,-30 0 2,30 0-1,-30 0 0,30 0 0,-30 0 1,0 0-3,0 0 4,0 0-4,0 0 4,0 0-3,-29 0 2,29 0-3,30 0 2,-1 0 0,90 0 1,0 0-1,-59 0-1,-1 0 2,-58 0-2,-1 0 1,30 0 0,-30 0 2,0 0-4,59-30 3,-88 30-1,59 0 1,-60 0-2,-29 0 0,29 0 1,1-29 2,-1 29-4,30 0 4,-59 0-3,29-30 2,30 30-3,0-30 5,-59 0-6,30 30 3,-1-29 0,60-31 0,-90 60 2,1-29-4,30-1 3,-1 0-2,0-29 1,31 29 1,-31 0-1,0 1-1,-29-1 3,0 0-4,0 0 19,-1 30-8,-29-59 6,30 0-7,-30 29 0,0 0-8,30 0-1,-30-29 2,0 29 0,0-29-2,0 29 0,0-29 1,0-1 0,0 1 1,29-1-1,-29 1-1,0-1 2,0-29-2,0 60 3,0-1-3,0 0 1,30-29 9,-30 29 6,0 0-14,0 1-3,0-1 5,0 0-6,0 0 3,0 1 1,0-61-1,0 61 7,0-31-6,0 31-2,0-1 2,0-30-2,-30 31 10,30-1-9,-29-29-1,29 29 2,0 0-2,-30-29 2,0 29-1,30 0 0,0-29 0,0 29 1,-29 30-3,-1-59 4,0-30-4,0 59 5,1-30-4,-31-29 2,60 30-3,-29 29 2,-1 0 0,30 1 0,-30-1 1,-29 0 5,29-29-6,0 59 1,1-60-2,-1 60 2,30-29-1,-30-31 8,-29 30-8,59 1 0,-60-1 0,60 0-1,-89 1 3,60-1-3,-61 0 2,1-29-3,60 59 4,-31-60-2,1 30-2,29 1 3,-29-1-2,-30-29 2,-30-31 0,30 31-2,-30 0 0,59 29 2,31 0-1,-61 0 0,61 30 0,-1-29-1,-29-1 1,29 30 9,0 0 7,1-30-17,-1 30 19,0 0-10,0 0-10,1 0 10,-1 0-7,0 0-1,1 0-1,-61-29 2,61-1-2,-60 30 1,29 0 0,-29 0 0,0-30 1,0 0-1,59 30-1,-89-59 3,30 29-3,-30 1 1,30-31-1,-30 1 1,60 59 0,-30 0 2,59-30-3,-29 0 2,29 30-3,-29-30 5,-1 30 5,30 0-10,-29-29 1,0-1 2,-30 30-2,29 0 3,-29 0-3,59 0 1,-29 0 0,29 0-1,-29 0 2,-1 0-1,-29-30 0,0 30 0,-30-29-1,30 29 2,0 0-2,0 0 2,29 0-1,1 0 0,-30 0-1,0 0 3,-30 0-3,-59-30 2,29 0-2,-88 0 0,29 1 1,0-1 0,29 0 0,31 1 0,-1-1 1,30 30-1,-29-30 0,-30 30-1,-1-30 3,61 1-3,-1 29 2,0 0-2,60 0 1,-31-30-1,1 30 1,0-30 0,59 30 1,-59-29-2,30 29 3,-60 0-4,-29-30 4,-1 0-3,90 30 2,-1 0-2,1 0 1,-1 0 0,31 0-1,-1 0 3,-29 0-4,29 0 2,0-30 1,-29 30-2,-1 0 1,31 0 1,-90 0-2,0-29 3,-30-1-3,-88 0 2,-1 0-2,0 1 1,30 29 0,60 0 1,59 0-3,0 0 4,0 0-4,29 0 4,-29-30-4,30 30 4,29 0-3,0-30 1,-29 30 0,29 0 0,0 0-1,1 0 1,-1 0 0,0 0 0,-59 0 1,0 0-2,-30 0 2,0 0-1,-59 0 1,89 0-2,-30 0 2,60 30-3,-1 0 3,-29-30-2,30 29 3,29-29-4,0 30 3,1-30-2,-1 0 2,0 0-2,30 30 3,-30-30-4,1 59 5,-31-29-5,31 30 1,-1-31 2,-29 1-2,29 0 2,-30-1 0,1 1-1,29-30-2,1 0 2,-90 30 0,30-30 9,-30 0-9,-30 0-1,-59 0 2,-59 0-2,-90 0 3,31 0-3,58 0 2,120 0-3,88 0 3,-29 0 0,60 30-1,-1-30-2,0 0 75,0 0 119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86982" units="1/cm"/>
          <inkml:channelProperty channel="Y" name="resolution" value="37.92593" units="1/cm"/>
          <inkml:channelProperty channel="T" name="resolution" value="1" units="1/dev"/>
        </inkml:channelProperties>
      </inkml:inkSource>
      <inkml:timestamp xml:id="ts0" timeString="2021-01-06T14:37:43.9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7534">
    <iact:property name="dataType"/>
    <iact:actionData xml:id="d0">
      <inkml:trace xmlns:inkml="http://www.w3.org/2003/InkML" xml:id="stk0" contextRef="#ctx0" brushRef="#br0">3981 7757 0,'-30'0'16,"0"0"-2,1 0-5,-31 0-1,1 0-1,-30 0 2,-30 0 0,30 0-2,-30 0 1,30 0 0,-30 0 1,-29 0-2,29 0 2,30 0-2,-60 0 1,30 0 0,0 0 0,30 0 0,0 30 0,-30 29 0,60-29 0,0 29 0,-1-29 2,-29 30-4,0-1 1,29 1 2,-29-31-1,0 60 1,30-59-2,-30 89 1,0-60-1,29 1 2,1 59-1,29-60 1,0-29-2,1 29 1,-31 1 0,1-1 8,59 30-8,-30-59 0,0 30 1,30-1-1,0 0-1,0 31 1,0-1 1,-29-30-2,-31 60 2,60 0-2,-30-30 3,30 0-4,0 0 1,-29 60 3,29-60-3,-30 0 1,30 0 0,0 30 0,0-30 0,0 30 1,0-29-2,0-1 2,0 0-2,0 0 2,0 30-2,0-60 2,0 60-2,30-30 2,-1 1-2,31-1 2,-1 30-2,-59-90 2,30 31-3,29 59 5,1-30-5,29 59 4,0-59-3,30 60 0,29 0 2,1-60-2,29 0 1,1 0 0,-61-29 1,1-31-1,30 31-1,29-1 1,0 1 1,30-60-2,-59 29 1,-1 1-1,1 0 2,-1 0-2,-118-1 2,0-29-2,29 30 3,1-30 6,-31 30 0,1-1-9,0-29 3,-1 0-4,31 0 10,-31 30 0,1-30 0,0 0 0,0 30-9,29 0 3,-29-30-3,29 59 9,1-29-8,-31-30-1,60 29 2,-59 1-2,89-30 2,0 30-2,0 0 3,-1 29-3,31-29 2,-30 29-2,0-29 3,-30 29-4,-30-29 2,1-30-1,29 59 4,-60-29-5,31 0 10,-1-30-9,30 59 3,0-29-3,1 0 2,88 29-1,-59-59-1,29 30 0,1 0 3,29-30-2,30 59 0,-59-59-1,58 30 2,-28 0-3,-31-1 4,60 1-2,30 0 0,0-1-1,-31 1 3,1 0-4,30 0 2,0-1 0,-30-29 0,0 0 0,0 0 0,-30 0 0,60 0 0,-31 0 1,31 0-1,29 0-1,-29 0 0,59 0 3,-59 0-3,-30 0 1,-60 0 0,60 0 1,-29 0-3,29 0 3,29 0-1,60 0 0,-29 0 0,-1 0 1,-59 0-3,0 0 5,-30 0-5,30 0 1,-59 0 1,-60 0 1,30 0 0,29 0-2,-29 0 1,59-29-1,-59 29 2,0 0-1,-30 0 0,30 0 0,0 0 0,-1 0 0,1 0 0,60 0-1,-31 0 2,60 0-1,-89 0-1,-60 0 3,30 0-3,30 0 0,-30 0 2,1 0-1,88-30 2,0 30-4,0 0 4,30-30-4,30 30 2,0 0 1,29 0-2,-29 0 1,-31 0-1,-28 0 2,88 0-1,-29 0 1,-90 0-2,90 0 2,-89 0-2,-1 0 2,1 0-2,-31 0 2,1 0-3,59 0 4,1 0-4,29 0 4,-30 0-4,0 0 4,0 0-4,-29 0 4,29-30-3,60 30 1,-60 0 0,30 0 0,-30 0 0,-89 0 0,1 0 0,-31 0 0,0 0 0,31 0 0,28 0 1,31 0-2,59 0 2,29 0-2,1 0 1,0 0 0,-30 0 0,-89 0-1,-1 0 2,-58 0-1,59-29 1,-30-1-2,89 30 2,-29 0-2,29 0 2,59 0-2,-58 0 3,-1 0-4,-59 0 2,-89 0 0,29-30 0,0 30 0,30 0 0,1 0 0,28 0-1,31 0 3,59 0-3,59 0 2,-59 0-2,0 0 2,-59-29-1,59-1 0,29 0 0,-29 0-2,30 1 3,29-1-2,-29 30 2,0-30 0,-1 30-2,-88-29 3,-1-1-4,-29 30 4,-59-30-4,-1 0 2,30 1 0,0-1 0,0 0 1,60-29-2,-60 29 2,0 0-2,0-29 2,-29 29-1,29-29-1,0 29 2,0-29-2,0 29 1,-59-30 0,29 31 0,1-1 1,-31 0-3,1 1 3,0-1 0,29-30-2,-29 31 1,0-1 1,-1 0 8,-29-29-12,0-1 12,0 31-10,0-1 2,0-30-1,0 1 0,0 29-1,0-29 9,0-1-8,0 1 1,0 0-1,0-1 0,-29 1 1,29-1-3,-30-29 4,0 59-4,1-29 4,29 29-2,-60-29 0,60-1-1,-30 31 3,-29-31-3,29 1 2,-29-30-3,0 59 1,29-30 3,-30 31-4,31-1 3,-31-29-1,1 29 0,-1-30 0,-29 1 0,-59-30 0,-1 0 1,-29-30-2,29 30 1,31-1 0,-1 1 1,-59 0-1,148 89-1,0-30 1,-89 1 0,0-31 0,60 31 1,-30-31-2,0 60 2,-30-59-2,30 29 3,0 0-4,-30 30 3,30-30-2,-30-29 0,-30 29 2,-29-29 0,59 29-1,-29 0-1,-60-29 2,0 0-1,-30-31-1,-59 1 1,-30 30 1,-118-30-2,88 29 2,120 31-2,-1 29 2,89 0-2,90 0 2,-30 0-2,59-30 2,0 30-2,1 0 2,-60-30-2,29 0 3,-118 1-4,-30-31 4,89 30-4,-29 30 2,59 0 0,-30 0 0,0-59 0,30 59 0,29-59 1,-88 29-1,-1-30 0,-29 1-1,0 29 2,59 1-2,30-1 2,29 30-1,1-30 0,-30 0-1,0 30 2,0-59-2,-1 29 2,1 1-2,-59 29 1,59-30-1,-90-30 3,31 1-3,-119-30 1,-1 29 0,-29-59 1,119 90-2,59-1 0,0 0 3,-59-29-3,119 29 1,-1 0 1,-59 30-1,0-59-2,1 29 4,-1 1-3,-59-31 2,59 60-1,-30-30 0,1 1-1,-1 29 2,30 0-1,-59-30 0,0 0 0,29 30-1,-59-29 1,0-1 2,-29 0-4,-31 0 1,1 1 2,0-1 0,29-30-2,30 31 0,0 29 3,59 0-3,-29 0 0,30 0 2,-90 0 0,30 0-1,-30-30 0,1 30-2,-1 0 4,0 0-3,-59 0 2,60 0-2,-31 0 1,-58 0 1,58 0-2,31 0 1,-1 0 1,-89 0-2,60 0 3,-1 0-4,1 0 2,-30 0 1,59 0-3,1 0 3,-1 0-1,30-30 1,0 1-3,0-1 4,60 30-3,58-30 1,31 30-1,0-30 2,-31 1-1,1 29 1,0 0-2,-30-30 1,1 0 0,-61 1 1,31 29-3,-31 0 3,61 0-2,-31 0 2,1 0-1,-1 29 2,-29 1-4,-30-30 2,30 0 0,-30 0 0,0 0-1,0 30 1,0-1 1,59-29 0,-29 30-2,59-30 0,-89 30 3,60 0-4,-60-30 3,0 0-1,0 0 1,119 29-3,-30 1 3,59 0-1,-29-30 0,30 29-1,0-29 2,29 0-1,0 30 2,0-30 5,1 0-8,-31 0 9,1 0-6,-1-30-4,-29 30 1,-30-29 1,60 29 1,-30-30 0,0 0-2,29 30 0,-29-29 1,0-1 2,0 0-2,30 30-1,-1 0 9,30 0-9,1 0 10,-1 0 47,0 0-8,1 0-23,-1-30-17</inkml:trace>
    </iact:actionData>
  </iact:action>
  <iact:action type="add" startTime="63070">
    <iact:property name="dataType"/>
    <iact:actionData xml:id="d1">
      <inkml:trace xmlns:inkml="http://www.w3.org/2003/InkML" xml:id="stk1" contextRef="#ctx0" brushRef="#br0">2525 9184 0,'30'0'39,"-30"29"-7,0 1-16,0 30 0,0-31-7,0 1-3,0 29 5,0 1-5,0-1 1,0 1 2,0-1 0,0-29-1,0 29-1,59 31 2,-29-90-2,29 59 2,-29 0-3,30 31 3,29-1-1,-30-30 1,30 30-1,30-29 0,59-1-1,1 1 2,-1 29-2,-30-30 1,1 1 0,-90-31 1,60 1-2,0-30 2,59 0-2,-59 0 1,30 0 0,29 0 1,60 0-2,-1 0 0,1 30 3,-1-30-3,-29 0 2,-29 0-3,29 0 3,0 0 0,0 0-1,-30 0-2,30 0 4,0 0-3,-30 0 2,89 0-2,-29 0 2,-60 0-2,60 0 1,0 0 0,59 0 0,-30 0 0,-59 0 2,59 59-5,-59-59 5,0 60-2,-89-60-2,-30 29 3,-29-29-1,-1 0 1,0 0 6,1 0-8,29 30 2,0-30-1,0 30 1,60-30-2,-60 30 1,0-30-1,60 0 3,-1 29-3,-59 1 2,30-30-3,0 30 4,0-30-3,59 0 2,0 0-2,60 0 2,-30 0-2,-30 0 3,-29 0-4,-1 0 1,30 0 2,30 0-1,-29 0 1,118 0-2,-30 0 2,60 29-2,-30-29 1,30 0 1,-1 0-2,-29 0 1,30 0 1,-30 0-2,30 0 2,-89 0-2,29 0 1,-148 0-1,59 0 2,-59 0-1,-30 0 1,0 0-2,0 0 1,-29 0 1,29 0 0,-59 0-3,29 0 2,-29 0 0,0 0-1,29 0 2,30 0-1,-30-29 1,31-1-3,-1 30 3,30-30-2,-1 30 3,-29-29-3,1 29 1,-1-30 0,-60 0 0,31 0 1,29 1-2,0-1 1,-29 30 1,29-30-2,-30 1 2,0 29-2,1-60 3,-1 60-4,-59-30 4,60 1-4,-60-1 2,29 30-1,-29-30 1,30 30 2,-30-30-2,30 1-1,0-1 0,29 0 3,0-89-3,1 90 2,-1-31-2,-29-29 1,0 30-1,-1 29 2,1 0 0,-30-29-2,0 29 2,0 0-1,0-29-1,0 29 9,-30 1-7,30-1 8,-29 30-11,29-30 10,-30 30 0,0-30-8,1 30 1,29-29-2,-60-1 18,30 0-1,-29 0-16,0 30-2,-60-59 4,-30 0-3,60 29 2,30 0-2,29 30 1,0 0 1,-29-30-2,-1 30 1,1-29 2,29 29-4,-59-30 1,30 0 2,-30 1-2,-30 29 2,30 0-2,29-30 2,31 30-1,-1 0 0,-30-30 0,-29 30-1,60 0 2,-31-30 0,1 30-2,-30 0 2,-30-29-2,30-1 0,-30 0 2,59 30-1,31 0 0,-1 0 1,-29 0-2,29 0 2,0 0-2,0 0 2,-59 0-2,60 0 1,-1 0 0,-29 0-1,-1 0 2,-29 0-1,30 0-1,-31 0 2,31 0-1,-60 0 0,0-29 0,1-1 0,-31 30 1,30-30-2,30 0 2,-30 30-3,-29-29 3,-1-1-1,-59 0 1,89 30-2,-59-29 2,119 29-3,-30 0 5,59 0-5,0 0 3,0 0-2,1 0 0,-1 0 10,-29 0-9,29 0-1,-29 0 3,29 0-3,-59 0 1,29 0 0,1 0 0,-1 0 0,1 0 0,-30 0 0,0 0 1,-60 0-2,1-30 2,29 30-3,0-30 4,0 30-3,30 0 1,0 0-1,0 0 2,0 0-1,0 0 1,-1 0-2,-28 0 1,-31 0 0,1 0 2,-1 0-4,0 0 2,-58 0 1,28 0-3,1 0 4,0 0-3,-60 0 2,0 0-2,1 0 0,-1 0 2,-118 0 0,-1 0-2,-118 0 1,-327 0 0,237 0 1,209-30-2,-1 1 2,31-1-3,118 30 4,59-30-2,30 0 1,90 30-4,-31-29 6,30 29-5,1 0 2,-1 0 0,0 0-1,-29 0 2,-30 0-2,59 0 2,-59 0-1,29 0 0,-58 0-1,29 0 3,-30 0-3,30 0 2,-30 0-3,30 0 3,29 0-1,1 0 0,29 0 0,-29 0 0,-1 0 9,1 0-10,29 0 9,-59 0-6,59 0-4,1 0 2,-1 0 0,-59 0 0,29 0 0,-58 0 0,-31 29 0,-59-29 0,0 0 1,0 0-3,60 0 3,-60 0 0,29 0-1,1 0-1,-30 0 2,30 0-2,59 0 2,30 0-2,0 0 2,29 30-2,31-30 9,-1 0 16,0 30-25,1 0 26,-1-1-17,30 1-7,-30-30-1,0 30-1,30 0 1,0-1 1,0 1-1,-29 0-1,29 29 1,-30 1 1,30 29-2,0-60 1,0 1-1,0 0 3,-30-30-3,30 30 2,0-1 8,-29-29 6,-1 30 1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86982" units="1/cm"/>
          <inkml:channelProperty channel="Y" name="resolution" value="37.92593" units="1/cm"/>
          <inkml:channelProperty channel="T" name="resolution" value="1" units="1/dev"/>
        </inkml:channelProperties>
      </inkml:inkSource>
      <inkml:timestamp xml:id="ts0" timeString="2021-01-06T14:37:43.9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9776">
    <iact:property name="dataType"/>
    <iact:actionData xml:id="d0">
      <inkml:trace xmlns:inkml="http://www.w3.org/2003/InkML" xml:id="stk0" contextRef="#ctx0" brushRef="#br0">7635 10670 0,'59'0'127,"1"0"-117,-1 0-3,30 0 1,60 0-1,-30 0 2,59 0-1,-59 0 0,-60 0-1,1-30 2,-31 0-2,1 30 10,0 0-2,29 0 1,30 0-6,30 0-4,0 0 3,-30 0-2,0 0 1,-29 0 0,-31 0 0,1 0 0,0 0 1,-1 0-2,31 0 3,-1 0-3,30 0 0,-59 0 9,29 0 0,1-30 9,-1 30-18,30 0 2,-29 0-2,-1 0 3,-29 0 7,0 0-3,-1 0 26,1 0 40,30 0-72</inkml:trace>
    </iact:actionData>
  </iact:action>
  <iact:action type="add" startTime="31201">
    <iact:property name="dataType"/>
    <iact:actionData xml:id="d1">
      <inkml:trace xmlns:inkml="http://www.w3.org/2003/InkML" xml:id="stk1" contextRef="#ctx0" brushRef="#br0">29054 9392 0,'0'-30'15,"-30"-29"-7,-29 29 0,-30 0 1,29 30-3,1 0 4,0 0-3,-30 0 1,-1 0 0,-28 0-1,-31 0 1,30 89 1,-29-29-1,59 29-1,-1 0 2,1 30-1,30 0 1,-60-30-2,60 30 1,-30-60 0,29 1-1,1 29 1,29-30 9,30-29-9,-30 29-1,30-29 3,0 30-4,0-1 4,0 90-3,60 29 3,59 30-5,-60-59 4,30 29-2,0-59 1,0 29 0,0-58 0,-29-1 1,59 0-2,-60 0 3,0-59-4,1 29 4,59-29-4,-90 0 3,90-1-2,30 31 2,88-31-1,-29 1 0,30 0 0,29 0-1,31 29 1,-150-59 1,60 30-2,-89-30 3,-30 0-4,-30 0 4,1 0-4,-1 0 2,-29 0 1,0-30-2,59 0 1,-60-29 0,31 59 1,59-89-2,0 0 3,29 29-4,-59 1 2,60-30 0,-60 59 1,-30-30-2,1 1 1,-31 29 0,1 1 1,-30-1-2,60 0 2,-31 0-2,31-59 3,-31 30-4,60-30 4,-59-1-4,0 1 4,0-30-4,-30 30 2,0 0 1,0 30-2,0-30 1,0 29 1,0 1-2,-30 29 2,-30-89-1,31 89-1,-1-29 3,-29-1-4,59 1 3,-30 59-2,0-59 2,1 59-2,29-30 1,-60 0 0,60 0 8,-30 30-6,30-29 6,-29 29-9,-1-30 18,-29 0-19,29 1 11,-30-1-10,1-30 3,-30 31-2,0-31 0,-149-59-2,90 60 2,-1-1 0,30 1 1,-59 29-2,-30-29 2,30 29-2,-30-29 2,30-1-1,59 60-1,59-29 1,-29 29 2,0 0-4,-30 0 4,0 0-4,30 0 4,30 0-4,-60-30 3,60 30-2,-30 0 1,-1 0 1,61 0-1,-31 0 7,31 30 1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86982" units="1/cm"/>
          <inkml:channelProperty channel="Y" name="resolution" value="37.92593" units="1/cm"/>
          <inkml:channelProperty channel="T" name="resolution" value="1" units="1/dev"/>
        </inkml:channelProperties>
      </inkml:inkSource>
      <inkml:timestamp xml:id="ts0" timeString="2021-01-06T14:42:03.1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699">
    <iact:property name="dataType"/>
    <iact:actionData xml:id="d0">
      <inkml:trace xmlns:inkml="http://www.w3.org/2003/InkML" xml:id="stk0" contextRef="#ctx0" brushRef="#br0">19696 8500 0,'30'-30'247,"0"1"-239,-1 29 8,1 0-8,0 0 8,-1 0 49,31 0-42,-30 0 1,-1 0-15,1 0-2,0 0 2,-1 29-2,1-29 3,30 0-4,-31 0 3,1 0-2,29 0 1,-29 30 0,0-30 0,29 0 1,-29 0 6,0 0-7,-1 0 0,1 0 0,0 0 8,29 0 0,-29 0-7,0 0 7,-1 0-9,1 0 2,0 0 7,-1 0-9,1 30 9,0-30 16,29 0-16,-29 0-7,0 0-2,29 0 1,30 0 0,-59 0 9,0 0-2,-1 0 9,1 0-7,0 0-2,-1 0-6,1 0-2,0 0 9,0 0 9,-1 0-2,1 0 17,0 0-31,-1 0 6,31 0-7,-1-30 0,-29 30 0,29 0 0,1 0 1,-31 0-2,1 0 10,0 0-10,0 0 9,-1 0 0,1 0 8,0 0 9,-1 0 287,1 0-296,0 0-9,0 0 1,-1 0 0,1 0-8,0 0 0,-1 0 8,1 0 1,0 0-10,29 0 2,1 0 7,-31 0-1,1 0-7,0 0 1,-1 0 8,31 0-11,-30 0 4,-1 0-4,60 0 2,-29 0 0,29 0 0,0 0 1,-30 0-2,-29 0 1,0 0 0,0 0 1,29 30 23,-29-30-9,29 0-7,-29 0 0,29 0 0,-29 0-7,29 0 8,1 0-11,-1 0 10,-29 0-7,0 0 6,-1 0-6,1 0-3,0 0 3,-1 0 16,1 0-2,0 0 1,0 0 1,-1 0-18,1 0 9,29 0-7,1 0-2,29 0 1,-30 0 1,1 0-2,29-30 2,-30 0-2,1 30 2,-1 0-2,-29 0 2,29-29-2,-29 29 2,0 0-2,-1 0 2,1 0 14,0 0-7,0 0 1,-1 0-9,1 0 9,0 0-1,-1 0-10,1 0 18,0 0 8,-1 0-7,1 0-2,0 0-6,-30-30-9,30 30 15,-1 0 17,1 0 32,0 0-16,-1 0 32,1 0-39,0 0-18,0 0 25,-1 0 33,-88-30-25,89 30 151,-1 0-175,31 0-24,-31 30-7,1-30-1,0 0 1,29 0-3,1 0 2,-1 0 0,-29 0 0,-1 0 0</inkml:trace>
    </iact:actionData>
  </iact:action>
  <iact:action type="add" startTime="17411">
    <iact:property name="dataType"/>
    <iact:actionData xml:id="d1">
      <inkml:trace xmlns:inkml="http://www.w3.org/2003/InkML" xml:id="stk1" contextRef="#ctx0" brushRef="#br0">5318 3745 0,'-30'30'135,"0"0"-78,1-30 47,-1 0-32,30 29-65,-30 1 3,1-30 13,29 30 48,0-1 34,-30 31-65,30-30 0,0-1-1,-30 1-23,30 0 8,-30-30 8,30 29-7,-29-29-18,29 30 17,0 0-8,-30-30-7,30 30 38,-30-30-15,30 29 8,-29-29-24,-1 30 0,0 0 0,0-1 8,1-29 1,29 30-9,-30 0 48,30 0-32,-30-30 31,30 29 113,-29-29-111,-1 30-2</inkml:trace>
    </iact:actionData>
  </iact:action>
  <iact:action type="add" startTime="27443">
    <iact:property name="dataType"/>
    <iact:actionData xml:id="d2">
      <inkml:trace xmlns:inkml="http://www.w3.org/2003/InkML" xml:id="stk2" contextRef="#ctx0" brushRef="#br0">14111 15514 0,'30'0'39,"0"0"-22,-1 0-2,1 0 1,0 0-8,29 0 16,30 0-16,30 0 0,0 0 0,0 0 0,0 0 0,118 0 1,1 0-2,-30 0 2,-30 0-2,0 0 2,30 0-2,0 0 2,30 0-2,-30 0 3,-89 0-4,-30 0 2,0 0 1,-30-30 6,-29 0-7,0 30 24,0 0-24,29 0 0,-29 0 1,59 0-2,0 0 1,0 0 1,-59 0-2,59 0 1,0 0 0,-30 0 0,30 0 0,-29 0 0,-1 0 2,1 0-4,-31 0 4,31 0-4,-30 0 2,-1 0 8,1 0 0,0 0-7,-1 0-2,31 0 1,-1 0 0,1 0 0,29 0 0,-30 0 1,1 0-2,-31 0 9,31 0-8,-31 0 0,1 0 1,0 0-2,29 0 9,-29 0-6,29 30-4,-29-30 2,0 0 0,-1 0 0,1 0 0,0 0 8,29 0-8,30 0 0,-29 0 0,29 0 0,-30 0 0,31 0 0,-31 0 0,30 0 1,0 0-2,30 30 1,-30-30 1,0 0-2,0 30 1,-59-30 1,30 29-2,-31-29 2,1 0 8,0 0-1,-1 0-9,31 0 0,-1 0 1,30 0 0,-29 0 0,59 0 0,-60 0 0,30 0 0,-30 0 0,1 0 0,-30 0 1,59 0-2,-30 0 2,1 0-2,-1 0 2,0 0-2,1 0 2,-1 0-2,-29 0 2,0 0-2,-1 0 1,31 0 9,-31 0-10,61 0 3,-31 0-3,30 0 1,-59 0-1,29 0 2,-29 0-1,29 0-1,-29 0 1,0 0 0,0 0 1,-1 0-2,1 0 1,29 0 0,-29 0 0,0 0 1,-1 0-1,61 0-1,-61 0 2,31 0-2,-1 0 1,1 0 0,-1 0 0,0 0 0,30 0 1,-59 0-2,0 0 9,0 0-8,-1 0 32,1 0-32,0 0 1,-1 0-1,1 0 15,0 0 42,0 0-58,-1 0 2,1 0 8,0 0-2,-1 0-8,1 0 49,0 0-40,0 0-7,-1 0-2,1 0 1,0 0 1,-1 0 46,1 0-31,0 0-8,-1 0-8,31 0 0,-1 0 0,-29 0 8,0 0-8,-1 0 0,1 0 24,0 0-23,0 0-2,29 0 1,0 0 0,1 0 1,-31 0 7,1 0-1,0 0 3,0 0-4,-1 0-6,1 0 0,0 0 0,29 0 0,1 0 8,-31 0-8,1-29 0,29 29 0,-29 0 1,0 0-2,0 0 1,59 0 1,-60 0-2,1 0 2,0 0-2,-1 0 2,1 0-2,0 0 1,29 0 0,-29 0 1,0 0-2,-1 0 3,31 0-4,-1 0 11,1 0-10,-31 0 9,61 0-7,-31 0-2,0 0 2,1 0-2,-31 0 2,31 0-2,-30 0 2,-1 0-2,1 0 2,0 0-2,29 0 9,1 0-8,-31 0 0,1 0 0,29 0-1,30 0 3,1 0-3,-31 0 3,0 0-4,-29 0 2,0 0 0,0 0 0,-1 0 0,1 0 8,0 0 0,29 0 1,-29 0-10,0 0 2,-1 0-2,1 0 1,29 0 0,-29 0 1,29 0-2,-29 0 1,30 0 9,-31 0-2,1 0-7,29 0 8,-29 0 9,0 0-18,0 0 1,29 0 1,-29 0 6,-1 0-7,1 0 0,0 0 8,0 0 0,-1 0-8,1 0 0,0 0 9</inkml:trace>
    </iact:actionData>
  </iact:action>
  <iact:action type="add" startTime="33283">
    <iact:property name="dataType"/>
    <iact:actionData xml:id="d3">
      <inkml:trace xmlns:inkml="http://www.w3.org/2003/InkML" xml:id="stk3" contextRef="#ctx0" brushRef="#br0">24212 15633 0,'-30'0'119,"-29"0"-110,59-30 6,-30 0 1,0 1-7,30-1 6,-29 0-6,29 0 8,0 1 14,-30-31-16,0 31 10,30-1-2,0 0-15,0 0 0,0-29 0,30 29 1,-30-29-2,0 29 1,0 0 1,0 1-2,0-1 9,30 30 17,-1-30-25,-29 1 9,30-1-11,0 0 2,-1 0 1,31 30 7,-1-59-9,1 59 2,-1-30-2,0 30 2,31-30-2,-31 30 1,30 0 0,0-29 1,0 29-2,0-30 1,30 0 0,-59 30 0,29 0 0,30 0 1,-30 0-2,30 0 1,89 0 1,-60 0-1,-29 0-1,-30 0 3,0 0-4,30 0 3,30 30-2,29 0 1,-59 29 0,59 1 0,-59-31 1,-30 1-2,-30-30 1,-29 0 0,-30 30 0,30-30 9,-1 30-10,-29-1 1,30-29 0,-30 30 0,30 0 0,0-1 0,59 61 1,-60-90-1,1 59-1,29-29 2,-59-1 8,30 31 6,-30-30 8,0 29-15,0-29-8,-30 29 8,-29 1 0,29-60-8,-59 0 0,0 0 0,-30 0 0,0 0 0,1 0 0,28 0 0,-28 29 0,-1 1 1,-30 0-2,60-30 3,0 0-4,-30 29 2,0-29 0,1 0 1,28 0-2,1 0 1,30 30 1,29-30-2,0 0 2,1 0 38,-1 0-22</inkml:trace>
    </iact:actionData>
  </iact:action>
  <iact:action type="add" startTime="35147">
    <iact:property name="dataType"/>
    <iact:actionData xml:id="d4">
      <inkml:trace xmlns:inkml="http://www.w3.org/2003/InkML" xml:id="stk4" contextRef="#ctx0" brushRef="#br0">22281 7698 0,'-30'0'15,"0"0"89,30 29-48,0 1-38,0 0-12,0 0 10,0-1-8,0 1 1,0 0-2,0-1 2,0 1-2,0 30 9,0-1-8,0 1 0,30-31 0,30 60 0,-31-89 1,1 60-2,0-30 2,29-1-1,-29 31 0,29-31 0,-29 1 0,29 0-1,1 29 3,29-29-4,0-30 4,-30 59-4,30-29 2,-59 0 0,89 0 1,-60-1-2,1 1 1,29 0 0,30 0 0,-30-30 0,0 29 1,0-29-2,-29 0 2,-1 0-2,0 0 1,1 0 1,-30 0-2,-1 0 2,1 0-2,29 0 1,1 0 0,-1 0 8,-29 0-6,29 0-3,-29 0 8,29 0 1,-29 0-8,0 0 0,29-29 1,1-1-1,-31 0-1,31 0 1,-30 1 0,-1 29 0,1-30 0,-30 0 0,30 30 0,-1-30 16,1 30-16,0-29 8,-1 29-7,1-30-2,0 30 3,29-30 6,1 1-2,-31-1-6,1 30 0,-30-30 0,60 0 0,-31 1 8,1-1-7,29 30-2,-59-30 1,30 30 0,0-29 1,-30-1-2,59 30 1,-29-60 0,0 60 1,-30-29-2,29 29 2,1-60-2,0 60 3,-30-29-4,29-1 20,-29-30-12,0 31 10,0-1 0,0 0-15,0 0 6,0 1 2,0-1-10,0 0 2,0 1-2,0-31 2,0 30-2,-29 1 10,-1 29-9,30-60-1,-30 60 2,30-29 8,-29 29-11,-1-30 3,0 0 6,-29 30-7,-1-30 8,31 1-8,-1 29 1,0 0-2,1 0 9,-1 0-8,0-30 1,0 30 6,-29 0-7,29 0 0,-29 0 1,59-30-2,-30 30 2,0 0-2,1 0 2,-1 0-2,-29 0 3,-1 0-4,60-29 2,-29 29 0,-1 0 0,-30 0 0,1 0 0,-30 0 1,59 0-2,0-30 1,-29 30 0,29 0 9,1 0-9,-1 0-1,0 0 2,-29 0-2,-1 0 2,31 0-2,-1 0 1,-29 0 0,29 0 1,-30 0 8,31 0-1,-31 0-10,1 0 4,-1 0-4,1 0 2,-30 59 0,30-29 0,29-30 1,-30 59-2,-29-59 2,30 30-3,29-30 4,0 30-3,1 0 2,-1-30-2,0 0 2,1 0-2,-1 29 1,0-29 0,-29 0 1,29 30 7,-29 0-8,-1-30 17,31 0-11,-1 0 2,0 29-8,0-29 9,-29 0-9,0 30 7,-1-30-7,-29 0 0,0 0 1,59 30-2,1-30 2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9157C-9CE9-49DB-9388-9E981B51A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4FED57-E860-4C3A-B444-BD4F3EAA0C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55599-D499-40E2-95F3-2D728F00E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C4D9A-E0F7-4303-8FB8-CBCD32E276FE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81628-71F5-4191-93C6-AF737AD15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3421B-B319-4B21-8364-9D7C7CDC7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4886-C15E-4E1B-94F2-9A6046F0A0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908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0074B-8643-47C9-9F9D-A16B54AEA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38C1BB-75C1-4987-9999-60F1698BB5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D91F7-4C02-4A03-AE62-0F7873A13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C4D9A-E0F7-4303-8FB8-CBCD32E276FE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DFC43-C190-4620-929E-C1F116582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CD790-B7AA-4FE9-BB00-E6D5F20F9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4886-C15E-4E1B-94F2-9A6046F0A0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513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4C9216-333D-42E3-832B-7431586402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08366-B74E-4F9F-A934-FD7D72C228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4438F-5096-43CD-B191-D242F823A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C4D9A-E0F7-4303-8FB8-CBCD32E276FE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38119-FD0C-491D-93D5-FE8D15C92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79BB3-45C0-4230-881B-DD600826D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4886-C15E-4E1B-94F2-9A6046F0A0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508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334CF-9B3C-4EDD-9844-201AE03BB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2D1BC-4B31-4B77-ABF4-3D848A593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743B1-B8C3-4AC5-866D-D69F85B05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C4D9A-E0F7-4303-8FB8-CBCD32E276FE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A35C5-1BAA-4BD0-86B4-48461173F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4FC3B-9136-4E64-A580-9D22F743C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4886-C15E-4E1B-94F2-9A6046F0A0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815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F8D82-D585-4B62-956A-83A06DB46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29663-11FA-4440-8AAC-E22C2B970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7EE0B-38A6-478B-98ED-8BB0BA44E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C4D9A-E0F7-4303-8FB8-CBCD32E276FE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99945-D859-4A4D-AEB4-4E0263608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D5E5A-07D4-4907-9D72-6F7A30477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4886-C15E-4E1B-94F2-9A6046F0A0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872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88F77-BE6C-4421-88AE-CEB768A5D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4F0EB-FA27-41B3-8657-ABC47840C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1833-FE92-4A28-828C-C89F48E76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F22509-4E6E-481D-9B8B-C85C5C6FC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C4D9A-E0F7-4303-8FB8-CBCD32E276FE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72E812-FF8A-41F2-A0A4-037B75043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8640B3-ED1B-467F-91B9-CCBBDC5BB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4886-C15E-4E1B-94F2-9A6046F0A0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956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ED0DD-DA90-4341-BA38-06196FBA9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72C24-66E8-41CD-A126-96F8E1403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DA68E-9EA2-46F2-BAF8-F273D5CFD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3F844-CA15-4457-975E-B8B5FD1234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AC0510-ED2C-4556-878F-C7491E0D87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6F8AB2-3349-4152-A109-87EA9C8DB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C4D9A-E0F7-4303-8FB8-CBCD32E276FE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CB05D3-4D7A-4778-8D2B-1EC36E17F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6594C7-91CF-4A7D-A376-A4CFE354B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4886-C15E-4E1B-94F2-9A6046F0A0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794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72F7D-13FA-4084-9735-9C092F706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824033-2EF6-4F2A-833D-45AAB749F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C4D9A-E0F7-4303-8FB8-CBCD32E276FE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1A646D-3610-466A-B281-3286CE704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4DA9F1-9F29-4D8B-A941-42F1A81E0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4886-C15E-4E1B-94F2-9A6046F0A0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514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D93F65-25F9-4F23-B8E1-8B9B9CC51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C4D9A-E0F7-4303-8FB8-CBCD32E276FE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E9835C-18CF-40E3-85F2-50F61D9E4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19A63-4348-4108-AE26-FA23E47C7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4886-C15E-4E1B-94F2-9A6046F0A0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562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A21DD-63FE-4B20-8AA1-AAD80F2AD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9C278-7F3F-4CEE-A4A1-AD246979B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437166-2071-4655-B516-56DE7F92D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2276A9-4E89-4C24-96A9-8C4141E46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C4D9A-E0F7-4303-8FB8-CBCD32E276FE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EA78F7-1221-42F2-9435-E7A9DDDBF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972D90-4601-415B-80D2-F6779BB7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4886-C15E-4E1B-94F2-9A6046F0A0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386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9175A-075C-4911-A220-22F4143CE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D2DE7B-E306-4857-9A21-9D8AB3989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E1246A-BE26-47E9-AA6D-96664766F2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DD25D7-C523-474B-84C6-B691CB50C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C4D9A-E0F7-4303-8FB8-CBCD32E276FE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80C4A-D44D-49E6-83A6-C5B1C85C5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0B0B9E-BC02-4E13-8DA0-928251A2A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4886-C15E-4E1B-94F2-9A6046F0A0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16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880A3C-7D7A-402D-99AC-FFEB5F4A2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89717B-F786-424A-9FBF-A5581D726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02DAA-525D-45AC-9C96-F51DB1F49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C4D9A-E0F7-4303-8FB8-CBCD32E276FE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1DB78-CF9A-425C-BB20-7BD5C721D7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FB876-1A9F-41CA-9D1C-F64E391AA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14886-C15E-4E1B-94F2-9A6046F0A0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914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67.xml"/><Relationship Id="rId299" Type="http://schemas.openxmlformats.org/officeDocument/2006/relationships/image" Target="../media/image92.png"/><Relationship Id="rId21" Type="http://schemas.openxmlformats.org/officeDocument/2006/relationships/image" Target="../media/image9.png"/><Relationship Id="rId63" Type="http://schemas.openxmlformats.org/officeDocument/2006/relationships/image" Target="../media/image27.png"/><Relationship Id="rId159" Type="http://schemas.openxmlformats.org/officeDocument/2006/relationships/image" Target="../media/image59.png"/><Relationship Id="rId324" Type="http://schemas.openxmlformats.org/officeDocument/2006/relationships/image" Target="../media/image104.png"/><Relationship Id="rId170" Type="http://schemas.openxmlformats.org/officeDocument/2006/relationships/customXml" Target="../ink/ink105.xml"/><Relationship Id="rId226" Type="http://schemas.openxmlformats.org/officeDocument/2006/relationships/customXml" Target="../ink/ink152.xml"/><Relationship Id="rId268" Type="http://schemas.openxmlformats.org/officeDocument/2006/relationships/customXml" Target="../ink/ink186.xml"/><Relationship Id="rId32" Type="http://schemas.openxmlformats.org/officeDocument/2006/relationships/image" Target="../media/image14.png"/><Relationship Id="rId74" Type="http://schemas.openxmlformats.org/officeDocument/2006/relationships/image" Target="../media/image32.png"/><Relationship Id="rId128" Type="http://schemas.openxmlformats.org/officeDocument/2006/relationships/customXml" Target="../ink/ink75.xml"/><Relationship Id="rId5" Type="http://schemas.openxmlformats.org/officeDocument/2006/relationships/image" Target="../media/image1.png"/><Relationship Id="rId181" Type="http://schemas.openxmlformats.org/officeDocument/2006/relationships/customXml" Target="../ink/ink115.xml"/><Relationship Id="rId237" Type="http://schemas.openxmlformats.org/officeDocument/2006/relationships/image" Target="../media/image74.png"/><Relationship Id="rId279" Type="http://schemas.openxmlformats.org/officeDocument/2006/relationships/image" Target="../media/image82.png"/><Relationship Id="rId43" Type="http://schemas.openxmlformats.org/officeDocument/2006/relationships/customXml" Target="../ink/ink22.xml"/><Relationship Id="rId139" Type="http://schemas.openxmlformats.org/officeDocument/2006/relationships/customXml" Target="../ink/ink82.xml"/><Relationship Id="rId290" Type="http://schemas.openxmlformats.org/officeDocument/2006/relationships/customXml" Target="../ink/ink200.xml"/><Relationship Id="rId304" Type="http://schemas.openxmlformats.org/officeDocument/2006/relationships/customXml" Target="../ink/ink207.xml"/><Relationship Id="rId85" Type="http://schemas.openxmlformats.org/officeDocument/2006/relationships/image" Target="../media/image36.png"/><Relationship Id="rId150" Type="http://schemas.openxmlformats.org/officeDocument/2006/relationships/image" Target="../media/image57.png"/><Relationship Id="rId192" Type="http://schemas.openxmlformats.org/officeDocument/2006/relationships/customXml" Target="../ink/ink123.xml"/><Relationship Id="rId206" Type="http://schemas.openxmlformats.org/officeDocument/2006/relationships/customXml" Target="../ink/ink137.xml"/><Relationship Id="rId248" Type="http://schemas.openxmlformats.org/officeDocument/2006/relationships/image" Target="../media/image75.png"/><Relationship Id="rId12" Type="http://schemas.openxmlformats.org/officeDocument/2006/relationships/customXml" Target="../ink/ink5.xml"/><Relationship Id="rId108" Type="http://schemas.openxmlformats.org/officeDocument/2006/relationships/customXml" Target="../ink/ink61.xml"/><Relationship Id="rId315" Type="http://schemas.openxmlformats.org/officeDocument/2006/relationships/image" Target="../media/image100.png"/><Relationship Id="rId54" Type="http://schemas.openxmlformats.org/officeDocument/2006/relationships/customXml" Target="../ink/ink29.xml"/><Relationship Id="rId96" Type="http://schemas.openxmlformats.org/officeDocument/2006/relationships/customXml" Target="../ink/ink53.xml"/><Relationship Id="rId161" Type="http://schemas.openxmlformats.org/officeDocument/2006/relationships/image" Target="../media/image60.png"/><Relationship Id="rId217" Type="http://schemas.openxmlformats.org/officeDocument/2006/relationships/customXml" Target="../ink/ink144.xml"/><Relationship Id="rId259" Type="http://schemas.openxmlformats.org/officeDocument/2006/relationships/customXml" Target="../ink/ink179.xml"/><Relationship Id="rId23" Type="http://schemas.openxmlformats.org/officeDocument/2006/relationships/customXml" Target="../ink/ink11.xml"/><Relationship Id="rId119" Type="http://schemas.openxmlformats.org/officeDocument/2006/relationships/customXml" Target="../ink/ink69.xml"/><Relationship Id="rId270" Type="http://schemas.openxmlformats.org/officeDocument/2006/relationships/customXml" Target="../ink/ink188.xml"/><Relationship Id="rId326" Type="http://schemas.openxmlformats.org/officeDocument/2006/relationships/image" Target="../media/image43.png"/><Relationship Id="rId65" Type="http://schemas.openxmlformats.org/officeDocument/2006/relationships/image" Target="../media/image28.png"/><Relationship Id="rId130" Type="http://schemas.openxmlformats.org/officeDocument/2006/relationships/image" Target="../media/image51.png"/><Relationship Id="rId172" Type="http://schemas.openxmlformats.org/officeDocument/2006/relationships/customXml" Target="../ink/ink107.xml"/><Relationship Id="rId228" Type="http://schemas.openxmlformats.org/officeDocument/2006/relationships/image" Target="../media/image72.png"/><Relationship Id="rId281" Type="http://schemas.openxmlformats.org/officeDocument/2006/relationships/image" Target="../media/image83.png"/><Relationship Id="rId34" Type="http://schemas.openxmlformats.org/officeDocument/2006/relationships/image" Target="../media/image15.png"/><Relationship Id="rId76" Type="http://schemas.openxmlformats.org/officeDocument/2006/relationships/image" Target="../media/image33.png"/><Relationship Id="rId141" Type="http://schemas.openxmlformats.org/officeDocument/2006/relationships/customXml" Target="../ink/ink84.xml"/><Relationship Id="rId7" Type="http://schemas.openxmlformats.org/officeDocument/2006/relationships/image" Target="../media/image2.png"/><Relationship Id="rId162" Type="http://schemas.openxmlformats.org/officeDocument/2006/relationships/customXml" Target="../ink/ink99.xml"/><Relationship Id="rId183" Type="http://schemas.openxmlformats.org/officeDocument/2006/relationships/customXml" Target="../ink/ink116.xml"/><Relationship Id="rId218" Type="http://schemas.openxmlformats.org/officeDocument/2006/relationships/customXml" Target="../ink/ink145.xml"/><Relationship Id="rId239" Type="http://schemas.openxmlformats.org/officeDocument/2006/relationships/customXml" Target="../ink/ink162.xml"/><Relationship Id="rId250" Type="http://schemas.openxmlformats.org/officeDocument/2006/relationships/customXml" Target="../ink/ink172.xml"/><Relationship Id="rId271" Type="http://schemas.openxmlformats.org/officeDocument/2006/relationships/customXml" Target="../ink/ink189.xml"/><Relationship Id="rId292" Type="http://schemas.openxmlformats.org/officeDocument/2006/relationships/customXml" Target="../ink/ink201.xml"/><Relationship Id="rId306" Type="http://schemas.openxmlformats.org/officeDocument/2006/relationships/customXml" Target="../ink/ink208.xml"/><Relationship Id="rId24" Type="http://schemas.openxmlformats.org/officeDocument/2006/relationships/image" Target="../media/image10.png"/><Relationship Id="rId45" Type="http://schemas.openxmlformats.org/officeDocument/2006/relationships/customXml" Target="../ink/ink23.xml"/><Relationship Id="rId66" Type="http://schemas.openxmlformats.org/officeDocument/2006/relationships/customXml" Target="../ink/ink35.xml"/><Relationship Id="rId87" Type="http://schemas.openxmlformats.org/officeDocument/2006/relationships/image" Target="../media/image37.png"/><Relationship Id="rId110" Type="http://schemas.openxmlformats.org/officeDocument/2006/relationships/customXml" Target="../ink/ink62.xml"/><Relationship Id="rId131" Type="http://schemas.openxmlformats.org/officeDocument/2006/relationships/customXml" Target="../ink/ink77.xml"/><Relationship Id="rId152" Type="http://schemas.openxmlformats.org/officeDocument/2006/relationships/customXml" Target="../ink/ink92.xml"/><Relationship Id="rId173" Type="http://schemas.openxmlformats.org/officeDocument/2006/relationships/customXml" Target="../ink/ink108.xml"/><Relationship Id="rId194" Type="http://schemas.openxmlformats.org/officeDocument/2006/relationships/customXml" Target="../ink/ink125.xml"/><Relationship Id="rId208" Type="http://schemas.openxmlformats.org/officeDocument/2006/relationships/customXml" Target="../ink/ink138.xml"/><Relationship Id="rId229" Type="http://schemas.openxmlformats.org/officeDocument/2006/relationships/customXml" Target="../ink/ink154.xml"/><Relationship Id="rId240" Type="http://schemas.openxmlformats.org/officeDocument/2006/relationships/customXml" Target="../ink/ink163.xml"/><Relationship Id="rId261" Type="http://schemas.openxmlformats.org/officeDocument/2006/relationships/customXml" Target="../ink/ink181.xml"/><Relationship Id="rId14" Type="http://schemas.openxmlformats.org/officeDocument/2006/relationships/customXml" Target="../ink/ink6.xml"/><Relationship Id="rId35" Type="http://schemas.openxmlformats.org/officeDocument/2006/relationships/customXml" Target="../ink/ink17.xml"/><Relationship Id="rId56" Type="http://schemas.openxmlformats.org/officeDocument/2006/relationships/customXml" Target="../ink/ink30.xml"/><Relationship Id="rId77" Type="http://schemas.openxmlformats.org/officeDocument/2006/relationships/customXml" Target="../ink/ink41.xml"/><Relationship Id="rId100" Type="http://schemas.openxmlformats.org/officeDocument/2006/relationships/customXml" Target="../ink/ink56.xml"/><Relationship Id="rId282" Type="http://schemas.openxmlformats.org/officeDocument/2006/relationships/customXml" Target="../ink/ink196.xml"/><Relationship Id="rId317" Type="http://schemas.openxmlformats.org/officeDocument/2006/relationships/image" Target="../media/image101.png"/><Relationship Id="rId8" Type="http://schemas.openxmlformats.org/officeDocument/2006/relationships/customXml" Target="../ink/ink3.xml"/><Relationship Id="rId98" Type="http://schemas.openxmlformats.org/officeDocument/2006/relationships/customXml" Target="../ink/ink55.xml"/><Relationship Id="rId121" Type="http://schemas.openxmlformats.org/officeDocument/2006/relationships/image" Target="../media/image48.png"/><Relationship Id="rId142" Type="http://schemas.openxmlformats.org/officeDocument/2006/relationships/customXml" Target="../ink/ink85.xml"/><Relationship Id="rId163" Type="http://schemas.openxmlformats.org/officeDocument/2006/relationships/customXml" Target="../ink/ink100.xml"/><Relationship Id="rId184" Type="http://schemas.openxmlformats.org/officeDocument/2006/relationships/image" Target="../media/image65.png"/><Relationship Id="rId219" Type="http://schemas.openxmlformats.org/officeDocument/2006/relationships/customXml" Target="../ink/ink146.xml"/><Relationship Id="rId230" Type="http://schemas.openxmlformats.org/officeDocument/2006/relationships/customXml" Target="../ink/ink155.xml"/><Relationship Id="rId251" Type="http://schemas.openxmlformats.org/officeDocument/2006/relationships/customXml" Target="../ink/ink173.xml"/><Relationship Id="rId25" Type="http://schemas.openxmlformats.org/officeDocument/2006/relationships/customXml" Target="../ink/ink12.xml"/><Relationship Id="rId46" Type="http://schemas.openxmlformats.org/officeDocument/2006/relationships/customXml" Target="../ink/ink24.xml"/><Relationship Id="rId67" Type="http://schemas.openxmlformats.org/officeDocument/2006/relationships/image" Target="../media/image29.png"/><Relationship Id="rId272" Type="http://schemas.openxmlformats.org/officeDocument/2006/relationships/customXml" Target="../ink/ink190.xml"/><Relationship Id="rId293" Type="http://schemas.openxmlformats.org/officeDocument/2006/relationships/image" Target="../media/image89.png"/><Relationship Id="rId307" Type="http://schemas.openxmlformats.org/officeDocument/2006/relationships/image" Target="../media/image96.png"/><Relationship Id="rId88" Type="http://schemas.openxmlformats.org/officeDocument/2006/relationships/customXml" Target="../ink/ink48.xml"/><Relationship Id="rId111" Type="http://schemas.openxmlformats.org/officeDocument/2006/relationships/image" Target="../media/image46.png"/><Relationship Id="rId132" Type="http://schemas.openxmlformats.org/officeDocument/2006/relationships/customXml" Target="../ink/ink78.xml"/><Relationship Id="rId153" Type="http://schemas.openxmlformats.org/officeDocument/2006/relationships/customXml" Target="../ink/ink93.xml"/><Relationship Id="rId174" Type="http://schemas.openxmlformats.org/officeDocument/2006/relationships/customXml" Target="../ink/ink109.xml"/><Relationship Id="rId195" Type="http://schemas.openxmlformats.org/officeDocument/2006/relationships/customXml" Target="../ink/ink126.xml"/><Relationship Id="rId209" Type="http://schemas.openxmlformats.org/officeDocument/2006/relationships/customXml" Target="../ink/ink139.xml"/><Relationship Id="rId220" Type="http://schemas.openxmlformats.org/officeDocument/2006/relationships/customXml" Target="../ink/ink147.xml"/><Relationship Id="rId241" Type="http://schemas.openxmlformats.org/officeDocument/2006/relationships/customXml" Target="../ink/ink164.xml"/><Relationship Id="rId15" Type="http://schemas.openxmlformats.org/officeDocument/2006/relationships/image" Target="../media/image6.png"/><Relationship Id="rId36" Type="http://schemas.openxmlformats.org/officeDocument/2006/relationships/image" Target="../media/image16.png"/><Relationship Id="rId57" Type="http://schemas.openxmlformats.org/officeDocument/2006/relationships/image" Target="../media/image24.png"/><Relationship Id="rId262" Type="http://schemas.openxmlformats.org/officeDocument/2006/relationships/image" Target="../media/image78.png"/><Relationship Id="rId283" Type="http://schemas.openxmlformats.org/officeDocument/2006/relationships/image" Target="../media/image84.png"/><Relationship Id="rId318" Type="http://schemas.openxmlformats.org/officeDocument/2006/relationships/image" Target="../media/image2.jpeg"/><Relationship Id="rId78" Type="http://schemas.openxmlformats.org/officeDocument/2006/relationships/image" Target="../media/image34.png"/><Relationship Id="rId99" Type="http://schemas.openxmlformats.org/officeDocument/2006/relationships/image" Target="../media/image41.png"/><Relationship Id="rId101" Type="http://schemas.openxmlformats.org/officeDocument/2006/relationships/customXml" Target="../ink/ink57.xml"/><Relationship Id="rId122" Type="http://schemas.openxmlformats.org/officeDocument/2006/relationships/customXml" Target="../ink/ink71.xml"/><Relationship Id="rId143" Type="http://schemas.openxmlformats.org/officeDocument/2006/relationships/customXml" Target="../ink/ink86.xml"/><Relationship Id="rId164" Type="http://schemas.openxmlformats.org/officeDocument/2006/relationships/customXml" Target="../ink/ink101.xml"/><Relationship Id="rId185" Type="http://schemas.openxmlformats.org/officeDocument/2006/relationships/customXml" Target="../ink/ink117.xml"/><Relationship Id="rId9" Type="http://schemas.openxmlformats.org/officeDocument/2006/relationships/image" Target="../media/image3.png"/><Relationship Id="rId210" Type="http://schemas.openxmlformats.org/officeDocument/2006/relationships/image" Target="../media/image68.png"/><Relationship Id="rId26" Type="http://schemas.openxmlformats.org/officeDocument/2006/relationships/image" Target="../media/image11.png"/><Relationship Id="rId231" Type="http://schemas.openxmlformats.org/officeDocument/2006/relationships/image" Target="../media/image73.png"/><Relationship Id="rId252" Type="http://schemas.openxmlformats.org/officeDocument/2006/relationships/image" Target="../media/image76.png"/><Relationship Id="rId273" Type="http://schemas.openxmlformats.org/officeDocument/2006/relationships/customXml" Target="../ink/ink191.xml"/><Relationship Id="rId294" Type="http://schemas.openxmlformats.org/officeDocument/2006/relationships/customXml" Target="../ink/ink202.xml"/><Relationship Id="rId308" Type="http://schemas.openxmlformats.org/officeDocument/2006/relationships/customXml" Target="../ink/ink209.xml"/><Relationship Id="rId47" Type="http://schemas.openxmlformats.org/officeDocument/2006/relationships/customXml" Target="../ink/ink25.xml"/><Relationship Id="rId68" Type="http://schemas.openxmlformats.org/officeDocument/2006/relationships/customXml" Target="../ink/ink36.xml"/><Relationship Id="rId89" Type="http://schemas.openxmlformats.org/officeDocument/2006/relationships/image" Target="../media/image38.png"/><Relationship Id="rId112" Type="http://schemas.openxmlformats.org/officeDocument/2006/relationships/customXml" Target="../ink/ink63.xml"/><Relationship Id="rId133" Type="http://schemas.openxmlformats.org/officeDocument/2006/relationships/customXml" Target="../ink/ink79.xml"/><Relationship Id="rId154" Type="http://schemas.openxmlformats.org/officeDocument/2006/relationships/image" Target="../media/image58.png"/><Relationship Id="rId175" Type="http://schemas.openxmlformats.org/officeDocument/2006/relationships/customXml" Target="../ink/ink110.xml"/><Relationship Id="rId196" Type="http://schemas.openxmlformats.org/officeDocument/2006/relationships/customXml" Target="../ink/ink127.xml"/><Relationship Id="rId200" Type="http://schemas.openxmlformats.org/officeDocument/2006/relationships/customXml" Target="../ink/ink131.xml"/><Relationship Id="rId16" Type="http://schemas.openxmlformats.org/officeDocument/2006/relationships/customXml" Target="../ink/ink7.xml"/><Relationship Id="rId221" Type="http://schemas.openxmlformats.org/officeDocument/2006/relationships/customXml" Target="../ink/ink148.xml"/><Relationship Id="rId242" Type="http://schemas.openxmlformats.org/officeDocument/2006/relationships/customXml" Target="../ink/ink165.xml"/><Relationship Id="rId263" Type="http://schemas.openxmlformats.org/officeDocument/2006/relationships/customXml" Target="../ink/ink182.xml"/><Relationship Id="rId284" Type="http://schemas.openxmlformats.org/officeDocument/2006/relationships/customXml" Target="../ink/ink197.xml"/><Relationship Id="rId319" Type="http://schemas.openxmlformats.org/officeDocument/2006/relationships/customXml" Target="../ink/ink214.xml"/><Relationship Id="rId37" Type="http://schemas.openxmlformats.org/officeDocument/2006/relationships/customXml" Target="../ink/ink18.xml"/><Relationship Id="rId58" Type="http://schemas.openxmlformats.org/officeDocument/2006/relationships/customXml" Target="../ink/ink31.xml"/><Relationship Id="rId79" Type="http://schemas.openxmlformats.org/officeDocument/2006/relationships/customXml" Target="../ink/ink42.xml"/><Relationship Id="rId102" Type="http://schemas.openxmlformats.org/officeDocument/2006/relationships/image" Target="../media/image42.png"/><Relationship Id="rId123" Type="http://schemas.openxmlformats.org/officeDocument/2006/relationships/image" Target="../media/image49.png"/><Relationship Id="rId144" Type="http://schemas.openxmlformats.org/officeDocument/2006/relationships/image" Target="../media/image55.png"/><Relationship Id="rId90" Type="http://schemas.openxmlformats.org/officeDocument/2006/relationships/customXml" Target="../ink/ink49.xml"/><Relationship Id="rId165" Type="http://schemas.openxmlformats.org/officeDocument/2006/relationships/image" Target="../media/image61.png"/><Relationship Id="rId186" Type="http://schemas.openxmlformats.org/officeDocument/2006/relationships/customXml" Target="../ink/ink118.xml"/><Relationship Id="rId211" Type="http://schemas.openxmlformats.org/officeDocument/2006/relationships/customXml" Target="../ink/ink140.xml"/><Relationship Id="rId232" Type="http://schemas.openxmlformats.org/officeDocument/2006/relationships/customXml" Target="../ink/ink156.xml"/><Relationship Id="rId253" Type="http://schemas.openxmlformats.org/officeDocument/2006/relationships/customXml" Target="../ink/ink174.xml"/><Relationship Id="rId274" Type="http://schemas.openxmlformats.org/officeDocument/2006/relationships/image" Target="../media/image80.png"/><Relationship Id="rId295" Type="http://schemas.openxmlformats.org/officeDocument/2006/relationships/image" Target="../media/image90.png"/><Relationship Id="rId309" Type="http://schemas.openxmlformats.org/officeDocument/2006/relationships/image" Target="../media/image97.png"/><Relationship Id="rId27" Type="http://schemas.openxmlformats.org/officeDocument/2006/relationships/customXml" Target="../ink/ink13.xml"/><Relationship Id="rId48" Type="http://schemas.openxmlformats.org/officeDocument/2006/relationships/customXml" Target="../ink/ink26.xml"/><Relationship Id="rId69" Type="http://schemas.openxmlformats.org/officeDocument/2006/relationships/customXml" Target="../ink/ink37.xml"/><Relationship Id="rId113" Type="http://schemas.openxmlformats.org/officeDocument/2006/relationships/customXml" Target="../ink/ink64.xml"/><Relationship Id="rId134" Type="http://schemas.openxmlformats.org/officeDocument/2006/relationships/image" Target="../media/image52.png"/><Relationship Id="rId320" Type="http://schemas.openxmlformats.org/officeDocument/2006/relationships/image" Target="../media/image102.png"/><Relationship Id="rId80" Type="http://schemas.openxmlformats.org/officeDocument/2006/relationships/customXml" Target="../ink/ink43.xml"/><Relationship Id="rId155" Type="http://schemas.openxmlformats.org/officeDocument/2006/relationships/customXml" Target="../ink/ink94.xml"/><Relationship Id="rId176" Type="http://schemas.openxmlformats.org/officeDocument/2006/relationships/customXml" Target="../ink/ink111.xml"/><Relationship Id="rId197" Type="http://schemas.openxmlformats.org/officeDocument/2006/relationships/customXml" Target="../ink/ink128.xml"/><Relationship Id="rId201" Type="http://schemas.openxmlformats.org/officeDocument/2006/relationships/customXml" Target="../ink/ink132.xml"/><Relationship Id="rId222" Type="http://schemas.openxmlformats.org/officeDocument/2006/relationships/customXml" Target="../ink/ink149.xml"/><Relationship Id="rId243" Type="http://schemas.openxmlformats.org/officeDocument/2006/relationships/customXml" Target="../ink/ink166.xml"/><Relationship Id="rId264" Type="http://schemas.openxmlformats.org/officeDocument/2006/relationships/customXml" Target="../ink/ink183.xml"/><Relationship Id="rId285" Type="http://schemas.openxmlformats.org/officeDocument/2006/relationships/image" Target="../media/image85.png"/><Relationship Id="rId17" Type="http://schemas.openxmlformats.org/officeDocument/2006/relationships/image" Target="../media/image7.png"/><Relationship Id="rId38" Type="http://schemas.openxmlformats.org/officeDocument/2006/relationships/image" Target="../media/image17.png"/><Relationship Id="rId59" Type="http://schemas.openxmlformats.org/officeDocument/2006/relationships/image" Target="../media/image25.png"/><Relationship Id="rId103" Type="http://schemas.openxmlformats.org/officeDocument/2006/relationships/customXml" Target="../ink/ink58.xml"/><Relationship Id="rId124" Type="http://schemas.openxmlformats.org/officeDocument/2006/relationships/customXml" Target="../ink/ink72.xml"/><Relationship Id="rId310" Type="http://schemas.openxmlformats.org/officeDocument/2006/relationships/customXml" Target="../ink/ink210.xml"/><Relationship Id="rId70" Type="http://schemas.openxmlformats.org/officeDocument/2006/relationships/image" Target="../media/image30.png"/><Relationship Id="rId91" Type="http://schemas.openxmlformats.org/officeDocument/2006/relationships/image" Target="../media/image39.png"/><Relationship Id="rId145" Type="http://schemas.openxmlformats.org/officeDocument/2006/relationships/customXml" Target="../ink/ink87.xml"/><Relationship Id="rId166" Type="http://schemas.openxmlformats.org/officeDocument/2006/relationships/customXml" Target="../ink/ink102.xml"/><Relationship Id="rId187" Type="http://schemas.openxmlformats.org/officeDocument/2006/relationships/customXml" Target="../ink/ink119.xml"/><Relationship Id="rId1" Type="http://schemas.microsoft.com/office/2007/relationships/media" Target="../media/media1.m4a"/><Relationship Id="rId212" Type="http://schemas.openxmlformats.org/officeDocument/2006/relationships/image" Target="../media/image69.png"/><Relationship Id="rId233" Type="http://schemas.openxmlformats.org/officeDocument/2006/relationships/customXml" Target="../ink/ink157.xml"/><Relationship Id="rId254" Type="http://schemas.openxmlformats.org/officeDocument/2006/relationships/customXml" Target="../ink/ink175.xml"/><Relationship Id="rId28" Type="http://schemas.openxmlformats.org/officeDocument/2006/relationships/image" Target="../media/image12.png"/><Relationship Id="rId49" Type="http://schemas.openxmlformats.org/officeDocument/2006/relationships/image" Target="../media/image20.png"/><Relationship Id="rId114" Type="http://schemas.openxmlformats.org/officeDocument/2006/relationships/customXml" Target="../ink/ink65.xml"/><Relationship Id="rId275" Type="http://schemas.openxmlformats.org/officeDocument/2006/relationships/customXml" Target="../ink/ink192.xml"/><Relationship Id="rId296" Type="http://schemas.openxmlformats.org/officeDocument/2006/relationships/customXml" Target="../ink/ink203.xml"/><Relationship Id="rId300" Type="http://schemas.openxmlformats.org/officeDocument/2006/relationships/customXml" Target="../ink/ink205.xml"/><Relationship Id="rId60" Type="http://schemas.openxmlformats.org/officeDocument/2006/relationships/customXml" Target="../ink/ink32.xml"/><Relationship Id="rId81" Type="http://schemas.openxmlformats.org/officeDocument/2006/relationships/image" Target="../media/image35.png"/><Relationship Id="rId135" Type="http://schemas.openxmlformats.org/officeDocument/2006/relationships/customXml" Target="../ink/ink80.xml"/><Relationship Id="rId156" Type="http://schemas.openxmlformats.org/officeDocument/2006/relationships/customXml" Target="../ink/ink95.xml"/><Relationship Id="rId177" Type="http://schemas.openxmlformats.org/officeDocument/2006/relationships/customXml" Target="../ink/ink112.xml"/><Relationship Id="rId198" Type="http://schemas.openxmlformats.org/officeDocument/2006/relationships/customXml" Target="../ink/ink129.xml"/><Relationship Id="rId321" Type="http://schemas.openxmlformats.org/officeDocument/2006/relationships/customXml" Target="../ink/ink215.xml"/><Relationship Id="rId202" Type="http://schemas.openxmlformats.org/officeDocument/2006/relationships/customXml" Target="../ink/ink133.xml"/><Relationship Id="rId223" Type="http://schemas.openxmlformats.org/officeDocument/2006/relationships/customXml" Target="../ink/ink150.xml"/><Relationship Id="rId244" Type="http://schemas.openxmlformats.org/officeDocument/2006/relationships/customXml" Target="../ink/ink167.xml"/><Relationship Id="rId18" Type="http://schemas.openxmlformats.org/officeDocument/2006/relationships/customXml" Target="../ink/ink8.xml"/><Relationship Id="rId39" Type="http://schemas.openxmlformats.org/officeDocument/2006/relationships/customXml" Target="../ink/ink19.xml"/><Relationship Id="rId265" Type="http://schemas.openxmlformats.org/officeDocument/2006/relationships/customXml" Target="../ink/ink184.xml"/><Relationship Id="rId286" Type="http://schemas.openxmlformats.org/officeDocument/2006/relationships/customXml" Target="../ink/ink198.xml"/><Relationship Id="rId50" Type="http://schemas.openxmlformats.org/officeDocument/2006/relationships/customXml" Target="../ink/ink27.xml"/><Relationship Id="rId104" Type="http://schemas.openxmlformats.org/officeDocument/2006/relationships/customXml" Target="../ink/ink59.xml"/><Relationship Id="rId125" Type="http://schemas.openxmlformats.org/officeDocument/2006/relationships/customXml" Target="../ink/ink73.xml"/><Relationship Id="rId146" Type="http://schemas.openxmlformats.org/officeDocument/2006/relationships/image" Target="../media/image56.png"/><Relationship Id="rId167" Type="http://schemas.openxmlformats.org/officeDocument/2006/relationships/customXml" Target="../ink/ink103.xml"/><Relationship Id="rId188" Type="http://schemas.openxmlformats.org/officeDocument/2006/relationships/customXml" Target="../ink/ink120.xml"/><Relationship Id="rId311" Type="http://schemas.openxmlformats.org/officeDocument/2006/relationships/image" Target="../media/image98.png"/><Relationship Id="rId71" Type="http://schemas.openxmlformats.org/officeDocument/2006/relationships/customXml" Target="../ink/ink38.xml"/><Relationship Id="rId92" Type="http://schemas.openxmlformats.org/officeDocument/2006/relationships/customXml" Target="../ink/ink50.xml"/><Relationship Id="rId213" Type="http://schemas.openxmlformats.org/officeDocument/2006/relationships/customXml" Target="../ink/ink141.xml"/><Relationship Id="rId234" Type="http://schemas.openxmlformats.org/officeDocument/2006/relationships/customXml" Target="../ink/ink158.xml"/><Relationship Id="rId2" Type="http://schemas.openxmlformats.org/officeDocument/2006/relationships/audio" Target="../media/media1.m4a"/><Relationship Id="rId29" Type="http://schemas.openxmlformats.org/officeDocument/2006/relationships/customXml" Target="../ink/ink14.xml"/><Relationship Id="rId255" Type="http://schemas.openxmlformats.org/officeDocument/2006/relationships/customXml" Target="../ink/ink176.xml"/><Relationship Id="rId276" Type="http://schemas.openxmlformats.org/officeDocument/2006/relationships/customXml" Target="../ink/ink193.xml"/><Relationship Id="rId297" Type="http://schemas.openxmlformats.org/officeDocument/2006/relationships/image" Target="../media/image91.png"/><Relationship Id="rId40" Type="http://schemas.openxmlformats.org/officeDocument/2006/relationships/customXml" Target="../ink/ink20.xml"/><Relationship Id="rId115" Type="http://schemas.openxmlformats.org/officeDocument/2006/relationships/image" Target="../media/image47.png"/><Relationship Id="rId136" Type="http://schemas.openxmlformats.org/officeDocument/2006/relationships/image" Target="../media/image53.png"/><Relationship Id="rId157" Type="http://schemas.openxmlformats.org/officeDocument/2006/relationships/customXml" Target="../ink/ink96.xml"/><Relationship Id="rId178" Type="http://schemas.openxmlformats.org/officeDocument/2006/relationships/customXml" Target="../ink/ink113.xml"/><Relationship Id="rId301" Type="http://schemas.openxmlformats.org/officeDocument/2006/relationships/image" Target="../media/image93.png"/><Relationship Id="rId322" Type="http://schemas.openxmlformats.org/officeDocument/2006/relationships/image" Target="../media/image103.png"/><Relationship Id="rId61" Type="http://schemas.openxmlformats.org/officeDocument/2006/relationships/image" Target="../media/image26.png"/><Relationship Id="rId82" Type="http://schemas.openxmlformats.org/officeDocument/2006/relationships/customXml" Target="../ink/ink44.xml"/><Relationship Id="rId199" Type="http://schemas.openxmlformats.org/officeDocument/2006/relationships/customXml" Target="../ink/ink130.xml"/><Relationship Id="rId203" Type="http://schemas.openxmlformats.org/officeDocument/2006/relationships/customXml" Target="../ink/ink134.xml"/><Relationship Id="rId19" Type="http://schemas.openxmlformats.org/officeDocument/2006/relationships/image" Target="../media/image8.png"/><Relationship Id="rId224" Type="http://schemas.openxmlformats.org/officeDocument/2006/relationships/customXml" Target="../ink/ink151.xml"/><Relationship Id="rId245" Type="http://schemas.openxmlformats.org/officeDocument/2006/relationships/customXml" Target="../ink/ink168.xml"/><Relationship Id="rId266" Type="http://schemas.openxmlformats.org/officeDocument/2006/relationships/customXml" Target="../ink/ink185.xml"/><Relationship Id="rId287" Type="http://schemas.openxmlformats.org/officeDocument/2006/relationships/image" Target="../media/image86.png"/><Relationship Id="rId30" Type="http://schemas.openxmlformats.org/officeDocument/2006/relationships/image" Target="../media/image13.png"/><Relationship Id="rId105" Type="http://schemas.openxmlformats.org/officeDocument/2006/relationships/image" Target="../media/image1.jpeg"/><Relationship Id="rId126" Type="http://schemas.openxmlformats.org/officeDocument/2006/relationships/customXml" Target="../ink/ink74.xml"/><Relationship Id="rId147" Type="http://schemas.openxmlformats.org/officeDocument/2006/relationships/customXml" Target="../ink/ink88.xml"/><Relationship Id="rId168" Type="http://schemas.openxmlformats.org/officeDocument/2006/relationships/customXml" Target="../ink/ink104.xml"/><Relationship Id="rId312" Type="http://schemas.openxmlformats.org/officeDocument/2006/relationships/customXml" Target="../ink/ink211.xml"/><Relationship Id="rId51" Type="http://schemas.openxmlformats.org/officeDocument/2006/relationships/image" Target="../media/image21.png"/><Relationship Id="rId72" Type="http://schemas.openxmlformats.org/officeDocument/2006/relationships/image" Target="../media/image31.png"/><Relationship Id="rId93" Type="http://schemas.openxmlformats.org/officeDocument/2006/relationships/customXml" Target="../ink/ink51.xml"/><Relationship Id="rId189" Type="http://schemas.openxmlformats.org/officeDocument/2006/relationships/image" Target="../media/image66.png"/><Relationship Id="rId3" Type="http://schemas.openxmlformats.org/officeDocument/2006/relationships/slideLayout" Target="../slideLayouts/slideLayout1.xml"/><Relationship Id="rId214" Type="http://schemas.openxmlformats.org/officeDocument/2006/relationships/customXml" Target="../ink/ink142.xml"/><Relationship Id="rId235" Type="http://schemas.openxmlformats.org/officeDocument/2006/relationships/customXml" Target="../ink/ink159.xml"/><Relationship Id="rId256" Type="http://schemas.openxmlformats.org/officeDocument/2006/relationships/customXml" Target="../ink/ink177.xml"/><Relationship Id="rId277" Type="http://schemas.openxmlformats.org/officeDocument/2006/relationships/image" Target="../media/image81.png"/><Relationship Id="rId298" Type="http://schemas.openxmlformats.org/officeDocument/2006/relationships/customXml" Target="../ink/ink204.xml"/><Relationship Id="rId116" Type="http://schemas.openxmlformats.org/officeDocument/2006/relationships/customXml" Target="../ink/ink66.xml"/><Relationship Id="rId137" Type="http://schemas.openxmlformats.org/officeDocument/2006/relationships/customXml" Target="../ink/ink81.xml"/><Relationship Id="rId158" Type="http://schemas.openxmlformats.org/officeDocument/2006/relationships/customXml" Target="../ink/ink97.xml"/><Relationship Id="rId302" Type="http://schemas.openxmlformats.org/officeDocument/2006/relationships/customXml" Target="../ink/ink206.xml"/><Relationship Id="rId323" Type="http://schemas.openxmlformats.org/officeDocument/2006/relationships/customXml" Target="../ink/ink216.xml"/><Relationship Id="rId20" Type="http://schemas.openxmlformats.org/officeDocument/2006/relationships/customXml" Target="../ink/ink9.xml"/><Relationship Id="rId41" Type="http://schemas.openxmlformats.org/officeDocument/2006/relationships/image" Target="../media/image18.png"/><Relationship Id="rId62" Type="http://schemas.openxmlformats.org/officeDocument/2006/relationships/customXml" Target="../ink/ink33.xml"/><Relationship Id="rId83" Type="http://schemas.openxmlformats.org/officeDocument/2006/relationships/customXml" Target="../ink/ink45.xml"/><Relationship Id="rId179" Type="http://schemas.openxmlformats.org/officeDocument/2006/relationships/image" Target="../media/image63.png"/><Relationship Id="rId190" Type="http://schemas.openxmlformats.org/officeDocument/2006/relationships/customXml" Target="../ink/ink121.xml"/><Relationship Id="rId204" Type="http://schemas.openxmlformats.org/officeDocument/2006/relationships/customXml" Target="../ink/ink135.xml"/><Relationship Id="rId225" Type="http://schemas.openxmlformats.org/officeDocument/2006/relationships/image" Target="../media/image71.png"/><Relationship Id="rId246" Type="http://schemas.openxmlformats.org/officeDocument/2006/relationships/customXml" Target="../ink/ink169.xml"/><Relationship Id="rId267" Type="http://schemas.openxmlformats.org/officeDocument/2006/relationships/image" Target="../media/image79.png"/><Relationship Id="rId288" Type="http://schemas.openxmlformats.org/officeDocument/2006/relationships/customXml" Target="../ink/ink199.xml"/><Relationship Id="rId106" Type="http://schemas.openxmlformats.org/officeDocument/2006/relationships/customXml" Target="../ink/ink60.xml"/><Relationship Id="rId127" Type="http://schemas.openxmlformats.org/officeDocument/2006/relationships/image" Target="../media/image50.png"/><Relationship Id="rId313" Type="http://schemas.openxmlformats.org/officeDocument/2006/relationships/image" Target="../media/image99.png"/><Relationship Id="rId10" Type="http://schemas.openxmlformats.org/officeDocument/2006/relationships/customXml" Target="../ink/ink4.xml"/><Relationship Id="rId31" Type="http://schemas.openxmlformats.org/officeDocument/2006/relationships/customXml" Target="../ink/ink15.xml"/><Relationship Id="rId52" Type="http://schemas.openxmlformats.org/officeDocument/2006/relationships/customXml" Target="../ink/ink28.xml"/><Relationship Id="rId73" Type="http://schemas.openxmlformats.org/officeDocument/2006/relationships/customXml" Target="../ink/ink39.xml"/><Relationship Id="rId94" Type="http://schemas.openxmlformats.org/officeDocument/2006/relationships/image" Target="../media/image40.png"/><Relationship Id="rId148" Type="http://schemas.openxmlformats.org/officeDocument/2006/relationships/customXml" Target="../ink/ink89.xml"/><Relationship Id="rId169" Type="http://schemas.openxmlformats.org/officeDocument/2006/relationships/image" Target="../media/image62.png"/><Relationship Id="rId4" Type="http://schemas.openxmlformats.org/officeDocument/2006/relationships/customXml" Target="../ink/ink1.xml"/><Relationship Id="rId180" Type="http://schemas.openxmlformats.org/officeDocument/2006/relationships/customXml" Target="../ink/ink114.xml"/><Relationship Id="rId215" Type="http://schemas.openxmlformats.org/officeDocument/2006/relationships/customXml" Target="../ink/ink143.xml"/><Relationship Id="rId236" Type="http://schemas.openxmlformats.org/officeDocument/2006/relationships/customXml" Target="../ink/ink160.xml"/><Relationship Id="rId257" Type="http://schemas.openxmlformats.org/officeDocument/2006/relationships/image" Target="../media/image77.png"/><Relationship Id="rId278" Type="http://schemas.openxmlformats.org/officeDocument/2006/relationships/customXml" Target="../ink/ink194.xml"/><Relationship Id="rId303" Type="http://schemas.openxmlformats.org/officeDocument/2006/relationships/image" Target="../media/image94.png"/><Relationship Id="rId42" Type="http://schemas.openxmlformats.org/officeDocument/2006/relationships/customXml" Target="../ink/ink21.xml"/><Relationship Id="rId84" Type="http://schemas.openxmlformats.org/officeDocument/2006/relationships/customXml" Target="../ink/ink46.xml"/><Relationship Id="rId138" Type="http://schemas.openxmlformats.org/officeDocument/2006/relationships/image" Target="../media/image54.png"/><Relationship Id="rId191" Type="http://schemas.openxmlformats.org/officeDocument/2006/relationships/customXml" Target="../ink/ink122.xml"/><Relationship Id="rId205" Type="http://schemas.openxmlformats.org/officeDocument/2006/relationships/customXml" Target="../ink/ink136.xml"/><Relationship Id="rId247" Type="http://schemas.openxmlformats.org/officeDocument/2006/relationships/customXml" Target="../ink/ink170.xml"/><Relationship Id="rId107" Type="http://schemas.openxmlformats.org/officeDocument/2006/relationships/image" Target="../media/image44.png"/><Relationship Id="rId289" Type="http://schemas.openxmlformats.org/officeDocument/2006/relationships/image" Target="../media/image87.png"/><Relationship Id="rId11" Type="http://schemas.openxmlformats.org/officeDocument/2006/relationships/image" Target="../media/image4.png"/><Relationship Id="rId53" Type="http://schemas.openxmlformats.org/officeDocument/2006/relationships/image" Target="../media/image22.png"/><Relationship Id="rId149" Type="http://schemas.openxmlformats.org/officeDocument/2006/relationships/customXml" Target="../ink/ink90.xml"/><Relationship Id="rId314" Type="http://schemas.openxmlformats.org/officeDocument/2006/relationships/customXml" Target="../ink/ink212.xml"/><Relationship Id="rId95" Type="http://schemas.openxmlformats.org/officeDocument/2006/relationships/customXml" Target="../ink/ink52.xml"/><Relationship Id="rId160" Type="http://schemas.openxmlformats.org/officeDocument/2006/relationships/customXml" Target="../ink/ink98.xml"/><Relationship Id="rId216" Type="http://schemas.openxmlformats.org/officeDocument/2006/relationships/image" Target="../media/image70.png"/><Relationship Id="rId258" Type="http://schemas.openxmlformats.org/officeDocument/2006/relationships/customXml" Target="../ink/ink178.xml"/><Relationship Id="rId22" Type="http://schemas.openxmlformats.org/officeDocument/2006/relationships/customXml" Target="../ink/ink10.xml"/><Relationship Id="rId64" Type="http://schemas.openxmlformats.org/officeDocument/2006/relationships/customXml" Target="../ink/ink34.xml"/><Relationship Id="rId118" Type="http://schemas.openxmlformats.org/officeDocument/2006/relationships/customXml" Target="../ink/ink68.xml"/><Relationship Id="rId325" Type="http://schemas.openxmlformats.org/officeDocument/2006/relationships/image" Target="../media/image3.jpeg"/><Relationship Id="rId171" Type="http://schemas.openxmlformats.org/officeDocument/2006/relationships/customXml" Target="../ink/ink106.xml"/><Relationship Id="rId227" Type="http://schemas.openxmlformats.org/officeDocument/2006/relationships/customXml" Target="../ink/ink153.xml"/><Relationship Id="rId269" Type="http://schemas.openxmlformats.org/officeDocument/2006/relationships/customXml" Target="../ink/ink187.xml"/><Relationship Id="rId33" Type="http://schemas.openxmlformats.org/officeDocument/2006/relationships/customXml" Target="../ink/ink16.xml"/><Relationship Id="rId129" Type="http://schemas.openxmlformats.org/officeDocument/2006/relationships/customXml" Target="../ink/ink76.xml"/><Relationship Id="rId280" Type="http://schemas.openxmlformats.org/officeDocument/2006/relationships/customXml" Target="../ink/ink195.xml"/><Relationship Id="rId75" Type="http://schemas.openxmlformats.org/officeDocument/2006/relationships/customXml" Target="../ink/ink40.xml"/><Relationship Id="rId140" Type="http://schemas.openxmlformats.org/officeDocument/2006/relationships/customXml" Target="../ink/ink83.xml"/><Relationship Id="rId182" Type="http://schemas.openxmlformats.org/officeDocument/2006/relationships/image" Target="../media/image64.png"/><Relationship Id="rId6" Type="http://schemas.openxmlformats.org/officeDocument/2006/relationships/customXml" Target="../ink/ink2.xml"/><Relationship Id="rId238" Type="http://schemas.openxmlformats.org/officeDocument/2006/relationships/customXml" Target="../ink/ink161.xml"/><Relationship Id="rId291" Type="http://schemas.openxmlformats.org/officeDocument/2006/relationships/image" Target="../media/image88.png"/><Relationship Id="rId305" Type="http://schemas.openxmlformats.org/officeDocument/2006/relationships/image" Target="../media/image95.png"/><Relationship Id="rId44" Type="http://schemas.openxmlformats.org/officeDocument/2006/relationships/image" Target="../media/image19.png"/><Relationship Id="rId86" Type="http://schemas.openxmlformats.org/officeDocument/2006/relationships/customXml" Target="../ink/ink47.xml"/><Relationship Id="rId151" Type="http://schemas.openxmlformats.org/officeDocument/2006/relationships/customXml" Target="../ink/ink91.xml"/><Relationship Id="rId193" Type="http://schemas.openxmlformats.org/officeDocument/2006/relationships/customXml" Target="../ink/ink124.xml"/><Relationship Id="rId207" Type="http://schemas.openxmlformats.org/officeDocument/2006/relationships/image" Target="../media/image67.png"/><Relationship Id="rId249" Type="http://schemas.openxmlformats.org/officeDocument/2006/relationships/customXml" Target="../ink/ink171.xml"/><Relationship Id="rId13" Type="http://schemas.openxmlformats.org/officeDocument/2006/relationships/image" Target="../media/image5.png"/><Relationship Id="rId109" Type="http://schemas.openxmlformats.org/officeDocument/2006/relationships/image" Target="../media/image45.png"/><Relationship Id="rId260" Type="http://schemas.openxmlformats.org/officeDocument/2006/relationships/customXml" Target="../ink/ink180.xml"/><Relationship Id="rId316" Type="http://schemas.openxmlformats.org/officeDocument/2006/relationships/customXml" Target="../ink/ink213.xml"/><Relationship Id="rId55" Type="http://schemas.openxmlformats.org/officeDocument/2006/relationships/image" Target="../media/image23.png"/><Relationship Id="rId97" Type="http://schemas.openxmlformats.org/officeDocument/2006/relationships/customXml" Target="../ink/ink54.xml"/><Relationship Id="rId120" Type="http://schemas.openxmlformats.org/officeDocument/2006/relationships/customXml" Target="../ink/ink7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3.png"/><Relationship Id="rId4" Type="http://schemas.openxmlformats.org/officeDocument/2006/relationships/image" Target="../media/image1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43.png"/><Relationship Id="rId2" Type="http://schemas.microsoft.com/office/2007/relationships/media" Target="../media/media11.m4a"/><Relationship Id="rId1" Type="http://schemas.openxmlformats.org/officeDocument/2006/relationships/tags" Target="../tags/tag1.xml"/><Relationship Id="rId6" Type="http://schemas.openxmlformats.org/officeDocument/2006/relationships/image" Target="../media/image114.png"/><Relationship Id="rId5" Type="http://schemas.microsoft.com/office/2011/relationships/inkAction" Target="../ink/inkAction7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43.png"/><Relationship Id="rId2" Type="http://schemas.microsoft.com/office/2007/relationships/media" Target="../media/media12.m4a"/><Relationship Id="rId1" Type="http://schemas.openxmlformats.org/officeDocument/2006/relationships/tags" Target="../tags/tag2.xml"/><Relationship Id="rId6" Type="http://schemas.openxmlformats.org/officeDocument/2006/relationships/image" Target="../media/image115.png"/><Relationship Id="rId5" Type="http://schemas.microsoft.com/office/2011/relationships/inkAction" Target="../ink/inkAction8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3.xml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3.png"/><Relationship Id="rId4" Type="http://schemas.openxmlformats.org/officeDocument/2006/relationships/image" Target="../media/image116.png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88.xml"/><Relationship Id="rId21" Type="http://schemas.openxmlformats.org/officeDocument/2006/relationships/image" Target="../media/image9.png"/><Relationship Id="rId42" Type="http://schemas.openxmlformats.org/officeDocument/2006/relationships/customXml" Target="../ink/ink237.xml"/><Relationship Id="rId63" Type="http://schemas.openxmlformats.org/officeDocument/2006/relationships/image" Target="../media/image27.png"/><Relationship Id="rId84" Type="http://schemas.openxmlformats.org/officeDocument/2006/relationships/customXml" Target="../ink/ink262.xml"/><Relationship Id="rId138" Type="http://schemas.openxmlformats.org/officeDocument/2006/relationships/customXml" Target="../ink/ink304.xml"/><Relationship Id="rId107" Type="http://schemas.openxmlformats.org/officeDocument/2006/relationships/customXml" Target="../ink/ink278.xml"/><Relationship Id="rId11" Type="http://schemas.openxmlformats.org/officeDocument/2006/relationships/image" Target="../media/image4.png"/><Relationship Id="rId32" Type="http://schemas.openxmlformats.org/officeDocument/2006/relationships/image" Target="../media/image14.png"/><Relationship Id="rId53" Type="http://schemas.openxmlformats.org/officeDocument/2006/relationships/image" Target="../media/image22.png"/><Relationship Id="rId74" Type="http://schemas.openxmlformats.org/officeDocument/2006/relationships/image" Target="../media/image32.png"/><Relationship Id="rId128" Type="http://schemas.openxmlformats.org/officeDocument/2006/relationships/customXml" Target="../ink/ink296.xml"/><Relationship Id="rId149" Type="http://schemas.openxmlformats.org/officeDocument/2006/relationships/image" Target="../media/image117.png"/><Relationship Id="rId5" Type="http://schemas.openxmlformats.org/officeDocument/2006/relationships/image" Target="../media/image1.png"/><Relationship Id="rId95" Type="http://schemas.openxmlformats.org/officeDocument/2006/relationships/customXml" Target="../ink/ink268.xml"/><Relationship Id="rId22" Type="http://schemas.openxmlformats.org/officeDocument/2006/relationships/customXml" Target="../ink/ink226.xml"/><Relationship Id="rId27" Type="http://schemas.openxmlformats.org/officeDocument/2006/relationships/customXml" Target="../ink/ink229.xml"/><Relationship Id="rId43" Type="http://schemas.openxmlformats.org/officeDocument/2006/relationships/customXml" Target="../ink/ink238.xml"/><Relationship Id="rId48" Type="http://schemas.openxmlformats.org/officeDocument/2006/relationships/customXml" Target="../ink/ink242.xml"/><Relationship Id="rId64" Type="http://schemas.openxmlformats.org/officeDocument/2006/relationships/customXml" Target="../ink/ink250.xml"/><Relationship Id="rId69" Type="http://schemas.openxmlformats.org/officeDocument/2006/relationships/customXml" Target="../ink/ink253.xml"/><Relationship Id="rId113" Type="http://schemas.openxmlformats.org/officeDocument/2006/relationships/customXml" Target="../ink/ink284.xml"/><Relationship Id="rId118" Type="http://schemas.openxmlformats.org/officeDocument/2006/relationships/customXml" Target="../ink/ink289.xml"/><Relationship Id="rId134" Type="http://schemas.openxmlformats.org/officeDocument/2006/relationships/customXml" Target="../ink/ink301.xml"/><Relationship Id="rId139" Type="http://schemas.openxmlformats.org/officeDocument/2006/relationships/image" Target="../media/image71.png"/><Relationship Id="rId80" Type="http://schemas.openxmlformats.org/officeDocument/2006/relationships/customXml" Target="../ink/ink259.xml"/><Relationship Id="rId85" Type="http://schemas.openxmlformats.org/officeDocument/2006/relationships/image" Target="../media/image36.png"/><Relationship Id="rId150" Type="http://schemas.openxmlformats.org/officeDocument/2006/relationships/image" Target="../media/image43.png"/><Relationship Id="rId12" Type="http://schemas.openxmlformats.org/officeDocument/2006/relationships/customXml" Target="../ink/ink221.xml"/><Relationship Id="rId17" Type="http://schemas.openxmlformats.org/officeDocument/2006/relationships/image" Target="../media/image7.png"/><Relationship Id="rId33" Type="http://schemas.openxmlformats.org/officeDocument/2006/relationships/customXml" Target="../ink/ink232.xml"/><Relationship Id="rId38" Type="http://schemas.openxmlformats.org/officeDocument/2006/relationships/image" Target="../media/image17.png"/><Relationship Id="rId59" Type="http://schemas.openxmlformats.org/officeDocument/2006/relationships/image" Target="../media/image25.png"/><Relationship Id="rId103" Type="http://schemas.openxmlformats.org/officeDocument/2006/relationships/customXml" Target="../ink/ink274.xml"/><Relationship Id="rId108" Type="http://schemas.openxmlformats.org/officeDocument/2006/relationships/customXml" Target="../ink/ink279.xml"/><Relationship Id="rId124" Type="http://schemas.openxmlformats.org/officeDocument/2006/relationships/customXml" Target="../ink/ink293.xml"/><Relationship Id="rId129" Type="http://schemas.openxmlformats.org/officeDocument/2006/relationships/image" Target="../media/image70.png"/><Relationship Id="rId54" Type="http://schemas.openxmlformats.org/officeDocument/2006/relationships/customXml" Target="../ink/ink245.xml"/><Relationship Id="rId70" Type="http://schemas.openxmlformats.org/officeDocument/2006/relationships/image" Target="../media/image30.png"/><Relationship Id="rId75" Type="http://schemas.openxmlformats.org/officeDocument/2006/relationships/customXml" Target="../ink/ink256.xml"/><Relationship Id="rId91" Type="http://schemas.openxmlformats.org/officeDocument/2006/relationships/image" Target="../media/image39.png"/><Relationship Id="rId96" Type="http://schemas.openxmlformats.org/officeDocument/2006/relationships/customXml" Target="../ink/ink269.xml"/><Relationship Id="rId140" Type="http://schemas.openxmlformats.org/officeDocument/2006/relationships/customXml" Target="../ink/ink305.xml"/><Relationship Id="rId145" Type="http://schemas.openxmlformats.org/officeDocument/2006/relationships/image" Target="../media/image73.png"/><Relationship Id="rId1" Type="http://schemas.microsoft.com/office/2007/relationships/media" Target="../media/media15.m4a"/><Relationship Id="rId6" Type="http://schemas.openxmlformats.org/officeDocument/2006/relationships/customXml" Target="../ink/ink218.xml"/><Relationship Id="rId23" Type="http://schemas.openxmlformats.org/officeDocument/2006/relationships/customXml" Target="../ink/ink227.xml"/><Relationship Id="rId28" Type="http://schemas.openxmlformats.org/officeDocument/2006/relationships/image" Target="../media/image12.png"/><Relationship Id="rId49" Type="http://schemas.openxmlformats.org/officeDocument/2006/relationships/image" Target="../media/image20.png"/><Relationship Id="rId114" Type="http://schemas.openxmlformats.org/officeDocument/2006/relationships/customXml" Target="../ink/ink285.xml"/><Relationship Id="rId119" Type="http://schemas.openxmlformats.org/officeDocument/2006/relationships/customXml" Target="../ink/ink290.xml"/><Relationship Id="rId44" Type="http://schemas.openxmlformats.org/officeDocument/2006/relationships/image" Target="../media/image19.png"/><Relationship Id="rId60" Type="http://schemas.openxmlformats.org/officeDocument/2006/relationships/customXml" Target="../ink/ink248.xml"/><Relationship Id="rId65" Type="http://schemas.openxmlformats.org/officeDocument/2006/relationships/image" Target="../media/image28.png"/><Relationship Id="rId81" Type="http://schemas.openxmlformats.org/officeDocument/2006/relationships/image" Target="../media/image35.png"/><Relationship Id="rId86" Type="http://schemas.openxmlformats.org/officeDocument/2006/relationships/customXml" Target="../ink/ink263.xml"/><Relationship Id="rId130" Type="http://schemas.openxmlformats.org/officeDocument/2006/relationships/customXml" Target="../ink/ink297.xml"/><Relationship Id="rId135" Type="http://schemas.openxmlformats.org/officeDocument/2006/relationships/customXml" Target="../ink/ink302.xml"/><Relationship Id="rId13" Type="http://schemas.openxmlformats.org/officeDocument/2006/relationships/image" Target="../media/image5.png"/><Relationship Id="rId18" Type="http://schemas.openxmlformats.org/officeDocument/2006/relationships/customXml" Target="../ink/ink224.xml"/><Relationship Id="rId39" Type="http://schemas.openxmlformats.org/officeDocument/2006/relationships/customXml" Target="../ink/ink235.xml"/><Relationship Id="rId109" Type="http://schemas.openxmlformats.org/officeDocument/2006/relationships/customXml" Target="../ink/ink280.xml"/><Relationship Id="rId34" Type="http://schemas.openxmlformats.org/officeDocument/2006/relationships/image" Target="../media/image15.png"/><Relationship Id="rId50" Type="http://schemas.openxmlformats.org/officeDocument/2006/relationships/customXml" Target="../ink/ink243.xml"/><Relationship Id="rId55" Type="http://schemas.openxmlformats.org/officeDocument/2006/relationships/image" Target="../media/image23.png"/><Relationship Id="rId76" Type="http://schemas.openxmlformats.org/officeDocument/2006/relationships/image" Target="../media/image33.png"/><Relationship Id="rId97" Type="http://schemas.openxmlformats.org/officeDocument/2006/relationships/customXml" Target="../ink/ink270.xml"/><Relationship Id="rId104" Type="http://schemas.openxmlformats.org/officeDocument/2006/relationships/customXml" Target="../ink/ink275.xml"/><Relationship Id="rId120" Type="http://schemas.openxmlformats.org/officeDocument/2006/relationships/image" Target="../media/image67.png"/><Relationship Id="rId125" Type="http://schemas.openxmlformats.org/officeDocument/2006/relationships/image" Target="../media/image69.png"/><Relationship Id="rId141" Type="http://schemas.openxmlformats.org/officeDocument/2006/relationships/customXml" Target="../ink/ink306.xml"/><Relationship Id="rId146" Type="http://schemas.openxmlformats.org/officeDocument/2006/relationships/customXml" Target="../ink/ink309.xml"/><Relationship Id="rId7" Type="http://schemas.openxmlformats.org/officeDocument/2006/relationships/image" Target="../media/image2.png"/><Relationship Id="rId71" Type="http://schemas.openxmlformats.org/officeDocument/2006/relationships/customXml" Target="../ink/ink254.xml"/><Relationship Id="rId92" Type="http://schemas.openxmlformats.org/officeDocument/2006/relationships/customXml" Target="../ink/ink266.xml"/><Relationship Id="rId2" Type="http://schemas.openxmlformats.org/officeDocument/2006/relationships/audio" Target="../media/media15.m4a"/><Relationship Id="rId29" Type="http://schemas.openxmlformats.org/officeDocument/2006/relationships/customXml" Target="../ink/ink230.xml"/><Relationship Id="rId24" Type="http://schemas.openxmlformats.org/officeDocument/2006/relationships/image" Target="../media/image10.png"/><Relationship Id="rId40" Type="http://schemas.openxmlformats.org/officeDocument/2006/relationships/customXml" Target="../ink/ink236.xml"/><Relationship Id="rId45" Type="http://schemas.openxmlformats.org/officeDocument/2006/relationships/customXml" Target="../ink/ink239.xml"/><Relationship Id="rId66" Type="http://schemas.openxmlformats.org/officeDocument/2006/relationships/customXml" Target="../ink/ink251.xml"/><Relationship Id="rId87" Type="http://schemas.openxmlformats.org/officeDocument/2006/relationships/image" Target="../media/image37.png"/><Relationship Id="rId110" Type="http://schemas.openxmlformats.org/officeDocument/2006/relationships/customXml" Target="../ink/ink281.xml"/><Relationship Id="rId115" Type="http://schemas.openxmlformats.org/officeDocument/2006/relationships/customXml" Target="../ink/ink286.xml"/><Relationship Id="rId131" Type="http://schemas.openxmlformats.org/officeDocument/2006/relationships/customXml" Target="../ink/ink298.xml"/><Relationship Id="rId136" Type="http://schemas.openxmlformats.org/officeDocument/2006/relationships/customXml" Target="../ink/ink303.xml"/><Relationship Id="rId61" Type="http://schemas.openxmlformats.org/officeDocument/2006/relationships/image" Target="../media/image26.png"/><Relationship Id="rId82" Type="http://schemas.openxmlformats.org/officeDocument/2006/relationships/customXml" Target="../ink/ink260.xml"/><Relationship Id="rId19" Type="http://schemas.openxmlformats.org/officeDocument/2006/relationships/image" Target="../media/image8.png"/><Relationship Id="rId14" Type="http://schemas.openxmlformats.org/officeDocument/2006/relationships/customXml" Target="../ink/ink222.xml"/><Relationship Id="rId30" Type="http://schemas.openxmlformats.org/officeDocument/2006/relationships/image" Target="../media/image13.png"/><Relationship Id="rId35" Type="http://schemas.openxmlformats.org/officeDocument/2006/relationships/customXml" Target="../ink/ink233.xml"/><Relationship Id="rId56" Type="http://schemas.openxmlformats.org/officeDocument/2006/relationships/customXml" Target="../ink/ink246.xml"/><Relationship Id="rId77" Type="http://schemas.openxmlformats.org/officeDocument/2006/relationships/customXml" Target="../ink/ink257.xml"/><Relationship Id="rId100" Type="http://schemas.openxmlformats.org/officeDocument/2006/relationships/customXml" Target="../ink/ink272.xml"/><Relationship Id="rId105" Type="http://schemas.openxmlformats.org/officeDocument/2006/relationships/customXml" Target="../ink/ink276.xml"/><Relationship Id="rId126" Type="http://schemas.openxmlformats.org/officeDocument/2006/relationships/customXml" Target="../ink/ink294.xml"/><Relationship Id="rId147" Type="http://schemas.openxmlformats.org/officeDocument/2006/relationships/customXml" Target="../ink/ink310.xml"/><Relationship Id="rId8" Type="http://schemas.openxmlformats.org/officeDocument/2006/relationships/customXml" Target="../ink/ink219.xml"/><Relationship Id="rId51" Type="http://schemas.openxmlformats.org/officeDocument/2006/relationships/image" Target="../media/image21.png"/><Relationship Id="rId72" Type="http://schemas.openxmlformats.org/officeDocument/2006/relationships/image" Target="../media/image31.png"/><Relationship Id="rId93" Type="http://schemas.openxmlformats.org/officeDocument/2006/relationships/customXml" Target="../ink/ink267.xml"/><Relationship Id="rId98" Type="http://schemas.openxmlformats.org/officeDocument/2006/relationships/customXml" Target="../ink/ink271.xml"/><Relationship Id="rId121" Type="http://schemas.openxmlformats.org/officeDocument/2006/relationships/customXml" Target="../ink/ink291.xml"/><Relationship Id="rId142" Type="http://schemas.openxmlformats.org/officeDocument/2006/relationships/image" Target="../media/image72.png"/><Relationship Id="rId3" Type="http://schemas.openxmlformats.org/officeDocument/2006/relationships/slideLayout" Target="../slideLayouts/slideLayout1.xml"/><Relationship Id="rId25" Type="http://schemas.openxmlformats.org/officeDocument/2006/relationships/customXml" Target="../ink/ink228.xml"/><Relationship Id="rId46" Type="http://schemas.openxmlformats.org/officeDocument/2006/relationships/customXml" Target="../ink/ink240.xml"/><Relationship Id="rId67" Type="http://schemas.openxmlformats.org/officeDocument/2006/relationships/image" Target="../media/image29.png"/><Relationship Id="rId116" Type="http://schemas.openxmlformats.org/officeDocument/2006/relationships/customXml" Target="../ink/ink287.xml"/><Relationship Id="rId137" Type="http://schemas.openxmlformats.org/officeDocument/2006/relationships/image" Target="../media/image57.png"/><Relationship Id="rId20" Type="http://schemas.openxmlformats.org/officeDocument/2006/relationships/customXml" Target="../ink/ink225.xml"/><Relationship Id="rId41" Type="http://schemas.openxmlformats.org/officeDocument/2006/relationships/image" Target="../media/image18.png"/><Relationship Id="rId62" Type="http://schemas.openxmlformats.org/officeDocument/2006/relationships/customXml" Target="../ink/ink249.xml"/><Relationship Id="rId83" Type="http://schemas.openxmlformats.org/officeDocument/2006/relationships/customXml" Target="../ink/ink261.xml"/><Relationship Id="rId88" Type="http://schemas.openxmlformats.org/officeDocument/2006/relationships/customXml" Target="../ink/ink264.xml"/><Relationship Id="rId111" Type="http://schemas.openxmlformats.org/officeDocument/2006/relationships/customXml" Target="../ink/ink282.xml"/><Relationship Id="rId132" Type="http://schemas.openxmlformats.org/officeDocument/2006/relationships/customXml" Target="../ink/ink299.xml"/><Relationship Id="rId15" Type="http://schemas.openxmlformats.org/officeDocument/2006/relationships/image" Target="../media/image6.png"/><Relationship Id="rId36" Type="http://schemas.openxmlformats.org/officeDocument/2006/relationships/image" Target="../media/image16.png"/><Relationship Id="rId57" Type="http://schemas.openxmlformats.org/officeDocument/2006/relationships/image" Target="../media/image24.png"/><Relationship Id="rId106" Type="http://schemas.openxmlformats.org/officeDocument/2006/relationships/customXml" Target="../ink/ink277.xml"/><Relationship Id="rId127" Type="http://schemas.openxmlformats.org/officeDocument/2006/relationships/customXml" Target="../ink/ink295.xml"/><Relationship Id="rId10" Type="http://schemas.openxmlformats.org/officeDocument/2006/relationships/customXml" Target="../ink/ink220.xml"/><Relationship Id="rId31" Type="http://schemas.openxmlformats.org/officeDocument/2006/relationships/customXml" Target="../ink/ink231.xml"/><Relationship Id="rId52" Type="http://schemas.openxmlformats.org/officeDocument/2006/relationships/customXml" Target="../ink/ink244.xml"/><Relationship Id="rId73" Type="http://schemas.openxmlformats.org/officeDocument/2006/relationships/customXml" Target="../ink/ink255.xml"/><Relationship Id="rId78" Type="http://schemas.openxmlformats.org/officeDocument/2006/relationships/image" Target="../media/image34.png"/><Relationship Id="rId94" Type="http://schemas.openxmlformats.org/officeDocument/2006/relationships/image" Target="../media/image40.png"/><Relationship Id="rId99" Type="http://schemas.openxmlformats.org/officeDocument/2006/relationships/image" Target="../media/image41.png"/><Relationship Id="rId101" Type="http://schemas.openxmlformats.org/officeDocument/2006/relationships/customXml" Target="../ink/ink273.xml"/><Relationship Id="rId122" Type="http://schemas.openxmlformats.org/officeDocument/2006/relationships/customXml" Target="../ink/ink292.xml"/><Relationship Id="rId143" Type="http://schemas.openxmlformats.org/officeDocument/2006/relationships/customXml" Target="../ink/ink307.xml"/><Relationship Id="rId148" Type="http://schemas.microsoft.com/office/2011/relationships/inkAction" Target="../ink/inkAction9.xml"/><Relationship Id="rId4" Type="http://schemas.openxmlformats.org/officeDocument/2006/relationships/customXml" Target="../ink/ink217.xml"/><Relationship Id="rId9" Type="http://schemas.openxmlformats.org/officeDocument/2006/relationships/image" Target="../media/image3.png"/><Relationship Id="rId26" Type="http://schemas.openxmlformats.org/officeDocument/2006/relationships/image" Target="../media/image11.png"/><Relationship Id="rId47" Type="http://schemas.openxmlformats.org/officeDocument/2006/relationships/customXml" Target="../ink/ink241.xml"/><Relationship Id="rId68" Type="http://schemas.openxmlformats.org/officeDocument/2006/relationships/customXml" Target="../ink/ink252.xml"/><Relationship Id="rId89" Type="http://schemas.openxmlformats.org/officeDocument/2006/relationships/image" Target="../media/image38.png"/><Relationship Id="rId112" Type="http://schemas.openxmlformats.org/officeDocument/2006/relationships/customXml" Target="../ink/ink283.xml"/><Relationship Id="rId133" Type="http://schemas.openxmlformats.org/officeDocument/2006/relationships/customXml" Target="../ink/ink300.xml"/><Relationship Id="rId16" Type="http://schemas.openxmlformats.org/officeDocument/2006/relationships/customXml" Target="../ink/ink223.xml"/><Relationship Id="rId37" Type="http://schemas.openxmlformats.org/officeDocument/2006/relationships/customXml" Target="../ink/ink234.xml"/><Relationship Id="rId58" Type="http://schemas.openxmlformats.org/officeDocument/2006/relationships/customXml" Target="../ink/ink247.xml"/><Relationship Id="rId79" Type="http://schemas.openxmlformats.org/officeDocument/2006/relationships/customXml" Target="../ink/ink258.xml"/><Relationship Id="rId102" Type="http://schemas.openxmlformats.org/officeDocument/2006/relationships/image" Target="../media/image42.png"/><Relationship Id="rId123" Type="http://schemas.openxmlformats.org/officeDocument/2006/relationships/image" Target="../media/image68.png"/><Relationship Id="rId144" Type="http://schemas.openxmlformats.org/officeDocument/2006/relationships/customXml" Target="../ink/ink308.xml"/><Relationship Id="rId90" Type="http://schemas.openxmlformats.org/officeDocument/2006/relationships/customXml" Target="../ink/ink265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16.xml"/><Relationship Id="rId18" Type="http://schemas.openxmlformats.org/officeDocument/2006/relationships/customXml" Target="../ink/ink320.xml"/><Relationship Id="rId26" Type="http://schemas.openxmlformats.org/officeDocument/2006/relationships/customXml" Target="../ink/ink326.xml"/><Relationship Id="rId39" Type="http://schemas.openxmlformats.org/officeDocument/2006/relationships/customXml" Target="../ink/ink335.xml"/><Relationship Id="rId21" Type="http://schemas.openxmlformats.org/officeDocument/2006/relationships/image" Target="../media/image19.png"/><Relationship Id="rId34" Type="http://schemas.openxmlformats.org/officeDocument/2006/relationships/image" Target="../media/image77.png"/><Relationship Id="rId42" Type="http://schemas.openxmlformats.org/officeDocument/2006/relationships/image" Target="../media/image38.png"/><Relationship Id="rId47" Type="http://schemas.openxmlformats.org/officeDocument/2006/relationships/customXml" Target="../ink/ink340.xml"/><Relationship Id="rId50" Type="http://schemas.openxmlformats.org/officeDocument/2006/relationships/customXml" Target="../ink/ink343.xml"/><Relationship Id="rId55" Type="http://schemas.openxmlformats.org/officeDocument/2006/relationships/customXml" Target="../ink/ink346.xml"/><Relationship Id="rId7" Type="http://schemas.openxmlformats.org/officeDocument/2006/relationships/customXml" Target="../ink/ink312.xml"/><Relationship Id="rId2" Type="http://schemas.openxmlformats.org/officeDocument/2006/relationships/audio" Target="../media/media16.m4a"/><Relationship Id="rId16" Type="http://schemas.openxmlformats.org/officeDocument/2006/relationships/customXml" Target="../ink/ink318.xml"/><Relationship Id="rId29" Type="http://schemas.openxmlformats.org/officeDocument/2006/relationships/customXml" Target="../ink/ink328.xml"/><Relationship Id="rId11" Type="http://schemas.openxmlformats.org/officeDocument/2006/relationships/image" Target="../media/image74.png"/><Relationship Id="rId24" Type="http://schemas.openxmlformats.org/officeDocument/2006/relationships/image" Target="../media/image75.png"/><Relationship Id="rId32" Type="http://schemas.openxmlformats.org/officeDocument/2006/relationships/customXml" Target="../ink/ink330.xml"/><Relationship Id="rId37" Type="http://schemas.openxmlformats.org/officeDocument/2006/relationships/customXml" Target="../ink/ink334.xml"/><Relationship Id="rId40" Type="http://schemas.openxmlformats.org/officeDocument/2006/relationships/image" Target="../media/image78.png"/><Relationship Id="rId45" Type="http://schemas.openxmlformats.org/officeDocument/2006/relationships/customXml" Target="../ink/ink339.xml"/><Relationship Id="rId53" Type="http://schemas.openxmlformats.org/officeDocument/2006/relationships/customXml" Target="../ink/ink345.xml"/><Relationship Id="rId58" Type="http://schemas.microsoft.com/office/2011/relationships/inkAction" Target="../ink/inkAction10.xml"/><Relationship Id="rId5" Type="http://schemas.openxmlformats.org/officeDocument/2006/relationships/customXml" Target="../ink/ink311.xml"/><Relationship Id="rId19" Type="http://schemas.openxmlformats.org/officeDocument/2006/relationships/customXml" Target="../ink/ink321.xml"/><Relationship Id="rId4" Type="http://schemas.openxmlformats.org/officeDocument/2006/relationships/image" Target="../media/image1.jpeg"/><Relationship Id="rId9" Type="http://schemas.openxmlformats.org/officeDocument/2006/relationships/customXml" Target="../ink/ink313.xml"/><Relationship Id="rId14" Type="http://schemas.openxmlformats.org/officeDocument/2006/relationships/customXml" Target="../ink/ink317.xml"/><Relationship Id="rId22" Type="http://schemas.openxmlformats.org/officeDocument/2006/relationships/customXml" Target="../ink/ink323.xml"/><Relationship Id="rId27" Type="http://schemas.openxmlformats.org/officeDocument/2006/relationships/customXml" Target="../ink/ink327.xml"/><Relationship Id="rId30" Type="http://schemas.openxmlformats.org/officeDocument/2006/relationships/image" Target="../media/image71.png"/><Relationship Id="rId35" Type="http://schemas.openxmlformats.org/officeDocument/2006/relationships/customXml" Target="../ink/ink332.xml"/><Relationship Id="rId43" Type="http://schemas.openxmlformats.org/officeDocument/2006/relationships/customXml" Target="../ink/ink337.xml"/><Relationship Id="rId48" Type="http://schemas.openxmlformats.org/officeDocument/2006/relationships/customXml" Target="../ink/ink341.xml"/><Relationship Id="rId56" Type="http://schemas.openxmlformats.org/officeDocument/2006/relationships/customXml" Target="../ink/ink347.xml"/><Relationship Id="rId8" Type="http://schemas.openxmlformats.org/officeDocument/2006/relationships/image" Target="../media/image17.png"/><Relationship Id="rId51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12" Type="http://schemas.openxmlformats.org/officeDocument/2006/relationships/customXml" Target="../ink/ink315.xml"/><Relationship Id="rId17" Type="http://schemas.openxmlformats.org/officeDocument/2006/relationships/customXml" Target="../ink/ink319.xml"/><Relationship Id="rId25" Type="http://schemas.openxmlformats.org/officeDocument/2006/relationships/customXml" Target="../ink/ink325.xml"/><Relationship Id="rId33" Type="http://schemas.openxmlformats.org/officeDocument/2006/relationships/customXml" Target="../ink/ink331.xml"/><Relationship Id="rId38" Type="http://schemas.openxmlformats.org/officeDocument/2006/relationships/image" Target="../media/image31.png"/><Relationship Id="rId46" Type="http://schemas.openxmlformats.org/officeDocument/2006/relationships/image" Target="../media/image79.png"/><Relationship Id="rId59" Type="http://schemas.openxmlformats.org/officeDocument/2006/relationships/image" Target="../media/image118.png"/><Relationship Id="rId20" Type="http://schemas.openxmlformats.org/officeDocument/2006/relationships/customXml" Target="../ink/ink322.xml"/><Relationship Id="rId41" Type="http://schemas.openxmlformats.org/officeDocument/2006/relationships/customXml" Target="../ink/ink336.xml"/><Relationship Id="rId54" Type="http://schemas.openxmlformats.org/officeDocument/2006/relationships/image" Target="../media/image80.png"/><Relationship Id="rId1" Type="http://schemas.microsoft.com/office/2007/relationships/media" Target="../media/media16.m4a"/><Relationship Id="rId6" Type="http://schemas.openxmlformats.org/officeDocument/2006/relationships/image" Target="../media/image44.png"/><Relationship Id="rId15" Type="http://schemas.openxmlformats.org/officeDocument/2006/relationships/image" Target="../media/image37.png"/><Relationship Id="rId23" Type="http://schemas.openxmlformats.org/officeDocument/2006/relationships/customXml" Target="../ink/ink324.xml"/><Relationship Id="rId28" Type="http://schemas.openxmlformats.org/officeDocument/2006/relationships/image" Target="../media/image76.png"/><Relationship Id="rId36" Type="http://schemas.openxmlformats.org/officeDocument/2006/relationships/customXml" Target="../ink/ink333.xml"/><Relationship Id="rId49" Type="http://schemas.openxmlformats.org/officeDocument/2006/relationships/customXml" Target="../ink/ink342.xml"/><Relationship Id="rId57" Type="http://schemas.openxmlformats.org/officeDocument/2006/relationships/image" Target="../media/image81.png"/><Relationship Id="rId10" Type="http://schemas.openxmlformats.org/officeDocument/2006/relationships/customXml" Target="../ink/ink314.xml"/><Relationship Id="rId31" Type="http://schemas.openxmlformats.org/officeDocument/2006/relationships/customXml" Target="../ink/ink329.xml"/><Relationship Id="rId44" Type="http://schemas.openxmlformats.org/officeDocument/2006/relationships/customXml" Target="../ink/ink338.xml"/><Relationship Id="rId52" Type="http://schemas.openxmlformats.org/officeDocument/2006/relationships/customXml" Target="../ink/ink344.xml"/><Relationship Id="rId60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2.png"/><Relationship Id="rId21" Type="http://schemas.openxmlformats.org/officeDocument/2006/relationships/image" Target="../media/image49.png"/><Relationship Id="rId42" Type="http://schemas.openxmlformats.org/officeDocument/2006/relationships/customXml" Target="../ink/ink371.xml"/><Relationship Id="rId63" Type="http://schemas.openxmlformats.org/officeDocument/2006/relationships/customXml" Target="../ink/ink385.xml"/><Relationship Id="rId84" Type="http://schemas.openxmlformats.org/officeDocument/2006/relationships/customXml" Target="../ink/ink402.xml"/><Relationship Id="rId138" Type="http://schemas.openxmlformats.org/officeDocument/2006/relationships/image" Target="../media/image43.png"/><Relationship Id="rId16" Type="http://schemas.openxmlformats.org/officeDocument/2006/relationships/customXml" Target="../ink/ink355.xml"/><Relationship Id="rId107" Type="http://schemas.openxmlformats.org/officeDocument/2006/relationships/image" Target="../media/image87.png"/><Relationship Id="rId11" Type="http://schemas.openxmlformats.org/officeDocument/2006/relationships/customXml" Target="../ink/ink352.xml"/><Relationship Id="rId32" Type="http://schemas.openxmlformats.org/officeDocument/2006/relationships/customXml" Target="../ink/ink365.xml"/><Relationship Id="rId37" Type="http://schemas.openxmlformats.org/officeDocument/2006/relationships/image" Target="../media/image53.png"/><Relationship Id="rId53" Type="http://schemas.openxmlformats.org/officeDocument/2006/relationships/image" Target="../media/image57.png"/><Relationship Id="rId58" Type="http://schemas.openxmlformats.org/officeDocument/2006/relationships/customXml" Target="../ink/ink381.xml"/><Relationship Id="rId74" Type="http://schemas.openxmlformats.org/officeDocument/2006/relationships/customXml" Target="../ink/ink393.xml"/><Relationship Id="rId79" Type="http://schemas.openxmlformats.org/officeDocument/2006/relationships/customXml" Target="../ink/ink398.xml"/><Relationship Id="rId102" Type="http://schemas.openxmlformats.org/officeDocument/2006/relationships/customXml" Target="../ink/ink413.xml"/><Relationship Id="rId123" Type="http://schemas.openxmlformats.org/officeDocument/2006/relationships/image" Target="../media/image95.png"/><Relationship Id="rId128" Type="http://schemas.openxmlformats.org/officeDocument/2006/relationships/customXml" Target="../ink/ink426.xml"/><Relationship Id="rId5" Type="http://schemas.openxmlformats.org/officeDocument/2006/relationships/image" Target="../media/image45.png"/><Relationship Id="rId90" Type="http://schemas.openxmlformats.org/officeDocument/2006/relationships/customXml" Target="../ink/ink406.xml"/><Relationship Id="rId95" Type="http://schemas.openxmlformats.org/officeDocument/2006/relationships/customXml" Target="../ink/ink409.xml"/><Relationship Id="rId22" Type="http://schemas.openxmlformats.org/officeDocument/2006/relationships/customXml" Target="../ink/ink359.xml"/><Relationship Id="rId27" Type="http://schemas.openxmlformats.org/officeDocument/2006/relationships/customXml" Target="../ink/ink362.xml"/><Relationship Id="rId43" Type="http://schemas.openxmlformats.org/officeDocument/2006/relationships/customXml" Target="../ink/ink372.xml"/><Relationship Id="rId48" Type="http://schemas.openxmlformats.org/officeDocument/2006/relationships/image" Target="../media/image56.png"/><Relationship Id="rId64" Type="http://schemas.openxmlformats.org/officeDocument/2006/relationships/image" Target="../media/image60.png"/><Relationship Id="rId69" Type="http://schemas.openxmlformats.org/officeDocument/2006/relationships/customXml" Target="../ink/ink389.xml"/><Relationship Id="rId113" Type="http://schemas.openxmlformats.org/officeDocument/2006/relationships/image" Target="../media/image90.png"/><Relationship Id="rId118" Type="http://schemas.openxmlformats.org/officeDocument/2006/relationships/customXml" Target="../ink/ink421.xml"/><Relationship Id="rId134" Type="http://schemas.openxmlformats.org/officeDocument/2006/relationships/customXml" Target="../ink/ink429.xml"/><Relationship Id="rId80" Type="http://schemas.openxmlformats.org/officeDocument/2006/relationships/customXml" Target="../ink/ink399.xml"/><Relationship Id="rId85" Type="http://schemas.openxmlformats.org/officeDocument/2006/relationships/image" Target="../media/image64.png"/><Relationship Id="rId12" Type="http://schemas.openxmlformats.org/officeDocument/2006/relationships/image" Target="../media/image47.png"/><Relationship Id="rId17" Type="http://schemas.openxmlformats.org/officeDocument/2006/relationships/customXml" Target="../ink/ink356.xml"/><Relationship Id="rId33" Type="http://schemas.openxmlformats.org/officeDocument/2006/relationships/image" Target="../media/image31.png"/><Relationship Id="rId38" Type="http://schemas.openxmlformats.org/officeDocument/2006/relationships/customXml" Target="../ink/ink368.xml"/><Relationship Id="rId59" Type="http://schemas.openxmlformats.org/officeDocument/2006/relationships/customXml" Target="../ink/ink382.xml"/><Relationship Id="rId103" Type="http://schemas.openxmlformats.org/officeDocument/2006/relationships/image" Target="../media/image85.png"/><Relationship Id="rId108" Type="http://schemas.openxmlformats.org/officeDocument/2006/relationships/customXml" Target="../ink/ink416.xml"/><Relationship Id="rId124" Type="http://schemas.openxmlformats.org/officeDocument/2006/relationships/customXml" Target="../ink/ink424.xml"/><Relationship Id="rId129" Type="http://schemas.openxmlformats.org/officeDocument/2006/relationships/image" Target="../media/image98.png"/><Relationship Id="rId54" Type="http://schemas.openxmlformats.org/officeDocument/2006/relationships/customXml" Target="../ink/ink378.xml"/><Relationship Id="rId70" Type="http://schemas.openxmlformats.org/officeDocument/2006/relationships/customXml" Target="../ink/ink390.xml"/><Relationship Id="rId75" Type="http://schemas.openxmlformats.org/officeDocument/2006/relationships/customXml" Target="../ink/ink394.xml"/><Relationship Id="rId91" Type="http://schemas.openxmlformats.org/officeDocument/2006/relationships/customXml" Target="../ink/ink407.xml"/><Relationship Id="rId96" Type="http://schemas.openxmlformats.org/officeDocument/2006/relationships/customXml" Target="../ink/ink410.xml"/><Relationship Id="rId1" Type="http://schemas.microsoft.com/office/2007/relationships/media" Target="../media/media17.m4a"/><Relationship Id="rId6" Type="http://schemas.openxmlformats.org/officeDocument/2006/relationships/customXml" Target="../ink/ink349.xml"/><Relationship Id="rId23" Type="http://schemas.openxmlformats.org/officeDocument/2006/relationships/image" Target="../media/image20.png"/><Relationship Id="rId28" Type="http://schemas.openxmlformats.org/officeDocument/2006/relationships/customXml" Target="../ink/ink363.xml"/><Relationship Id="rId49" Type="http://schemas.openxmlformats.org/officeDocument/2006/relationships/customXml" Target="../ink/ink375.xml"/><Relationship Id="rId114" Type="http://schemas.openxmlformats.org/officeDocument/2006/relationships/customXml" Target="../ink/ink419.xml"/><Relationship Id="rId119" Type="http://schemas.openxmlformats.org/officeDocument/2006/relationships/image" Target="../media/image93.png"/><Relationship Id="rId44" Type="http://schemas.openxmlformats.org/officeDocument/2006/relationships/image" Target="../media/image26.png"/><Relationship Id="rId60" Type="http://schemas.openxmlformats.org/officeDocument/2006/relationships/customXml" Target="../ink/ink383.xml"/><Relationship Id="rId65" Type="http://schemas.openxmlformats.org/officeDocument/2006/relationships/customXml" Target="../ink/ink386.xml"/><Relationship Id="rId81" Type="http://schemas.openxmlformats.org/officeDocument/2006/relationships/customXml" Target="../ink/ink400.xml"/><Relationship Id="rId86" Type="http://schemas.openxmlformats.org/officeDocument/2006/relationships/customXml" Target="../ink/ink403.xml"/><Relationship Id="rId130" Type="http://schemas.openxmlformats.org/officeDocument/2006/relationships/customXml" Target="../ink/ink427.xml"/><Relationship Id="rId135" Type="http://schemas.openxmlformats.org/officeDocument/2006/relationships/image" Target="../media/image101.png"/><Relationship Id="rId13" Type="http://schemas.openxmlformats.org/officeDocument/2006/relationships/customXml" Target="../ink/ink353.xml"/><Relationship Id="rId18" Type="http://schemas.openxmlformats.org/officeDocument/2006/relationships/customXml" Target="../ink/ink357.xml"/><Relationship Id="rId39" Type="http://schemas.openxmlformats.org/officeDocument/2006/relationships/image" Target="../media/image54.png"/><Relationship Id="rId109" Type="http://schemas.openxmlformats.org/officeDocument/2006/relationships/image" Target="../media/image88.png"/><Relationship Id="rId34" Type="http://schemas.openxmlformats.org/officeDocument/2006/relationships/customXml" Target="../ink/ink366.xml"/><Relationship Id="rId50" Type="http://schemas.openxmlformats.org/officeDocument/2006/relationships/image" Target="../media/image38.png"/><Relationship Id="rId55" Type="http://schemas.openxmlformats.org/officeDocument/2006/relationships/customXml" Target="../ink/ink379.xml"/><Relationship Id="rId76" Type="http://schemas.openxmlformats.org/officeDocument/2006/relationships/customXml" Target="../ink/ink395.xml"/><Relationship Id="rId97" Type="http://schemas.openxmlformats.org/officeDocument/2006/relationships/image" Target="../media/image82.png"/><Relationship Id="rId104" Type="http://schemas.openxmlformats.org/officeDocument/2006/relationships/customXml" Target="../ink/ink414.xml"/><Relationship Id="rId120" Type="http://schemas.openxmlformats.org/officeDocument/2006/relationships/customXml" Target="../ink/ink422.xml"/><Relationship Id="rId125" Type="http://schemas.openxmlformats.org/officeDocument/2006/relationships/image" Target="../media/image96.png"/><Relationship Id="rId7" Type="http://schemas.openxmlformats.org/officeDocument/2006/relationships/image" Target="../media/image46.png"/><Relationship Id="rId71" Type="http://schemas.openxmlformats.org/officeDocument/2006/relationships/customXml" Target="../ink/ink391.xml"/><Relationship Id="rId92" Type="http://schemas.openxmlformats.org/officeDocument/2006/relationships/image" Target="../media/image66.png"/><Relationship Id="rId2" Type="http://schemas.openxmlformats.org/officeDocument/2006/relationships/audio" Target="../media/media17.m4a"/><Relationship Id="rId29" Type="http://schemas.openxmlformats.org/officeDocument/2006/relationships/image" Target="../media/image51.png"/><Relationship Id="rId24" Type="http://schemas.openxmlformats.org/officeDocument/2006/relationships/customXml" Target="../ink/ink360.xml"/><Relationship Id="rId40" Type="http://schemas.openxmlformats.org/officeDocument/2006/relationships/customXml" Target="../ink/ink369.xml"/><Relationship Id="rId45" Type="http://schemas.openxmlformats.org/officeDocument/2006/relationships/customXml" Target="../ink/ink373.xml"/><Relationship Id="rId66" Type="http://schemas.openxmlformats.org/officeDocument/2006/relationships/customXml" Target="../ink/ink387.xml"/><Relationship Id="rId87" Type="http://schemas.openxmlformats.org/officeDocument/2006/relationships/image" Target="../media/image65.png"/><Relationship Id="rId110" Type="http://schemas.openxmlformats.org/officeDocument/2006/relationships/customXml" Target="../ink/ink417.xml"/><Relationship Id="rId115" Type="http://schemas.openxmlformats.org/officeDocument/2006/relationships/image" Target="../media/image91.png"/><Relationship Id="rId131" Type="http://schemas.openxmlformats.org/officeDocument/2006/relationships/image" Target="../media/image99.png"/><Relationship Id="rId136" Type="http://schemas.microsoft.com/office/2011/relationships/inkAction" Target="../ink/inkAction11.xml"/><Relationship Id="rId61" Type="http://schemas.openxmlformats.org/officeDocument/2006/relationships/customXml" Target="../ink/ink384.xml"/><Relationship Id="rId82" Type="http://schemas.openxmlformats.org/officeDocument/2006/relationships/image" Target="../media/image63.png"/><Relationship Id="rId19" Type="http://schemas.openxmlformats.org/officeDocument/2006/relationships/image" Target="../media/image48.png"/><Relationship Id="rId14" Type="http://schemas.openxmlformats.org/officeDocument/2006/relationships/image" Target="../media/image37.png"/><Relationship Id="rId30" Type="http://schemas.openxmlformats.org/officeDocument/2006/relationships/customXml" Target="../ink/ink364.xml"/><Relationship Id="rId35" Type="http://schemas.openxmlformats.org/officeDocument/2006/relationships/image" Target="../media/image52.png"/><Relationship Id="rId56" Type="http://schemas.openxmlformats.org/officeDocument/2006/relationships/customXml" Target="../ink/ink380.xml"/><Relationship Id="rId77" Type="http://schemas.openxmlformats.org/officeDocument/2006/relationships/customXml" Target="../ink/ink396.xml"/><Relationship Id="rId100" Type="http://schemas.openxmlformats.org/officeDocument/2006/relationships/customXml" Target="../ink/ink412.xml"/><Relationship Id="rId105" Type="http://schemas.openxmlformats.org/officeDocument/2006/relationships/image" Target="../media/image86.png"/><Relationship Id="rId126" Type="http://schemas.openxmlformats.org/officeDocument/2006/relationships/customXml" Target="../ink/ink425.xml"/><Relationship Id="rId8" Type="http://schemas.openxmlformats.org/officeDocument/2006/relationships/customXml" Target="../ink/ink350.xml"/><Relationship Id="rId51" Type="http://schemas.openxmlformats.org/officeDocument/2006/relationships/customXml" Target="../ink/ink376.xml"/><Relationship Id="rId72" Type="http://schemas.openxmlformats.org/officeDocument/2006/relationships/image" Target="../media/image62.png"/><Relationship Id="rId93" Type="http://schemas.openxmlformats.org/officeDocument/2006/relationships/customXml" Target="../ink/ink408.xml"/><Relationship Id="rId98" Type="http://schemas.openxmlformats.org/officeDocument/2006/relationships/customXml" Target="../ink/ink411.xml"/><Relationship Id="rId121" Type="http://schemas.openxmlformats.org/officeDocument/2006/relationships/image" Target="../media/image94.png"/><Relationship Id="rId3" Type="http://schemas.openxmlformats.org/officeDocument/2006/relationships/slideLayout" Target="../slideLayouts/slideLayout1.xml"/><Relationship Id="rId25" Type="http://schemas.openxmlformats.org/officeDocument/2006/relationships/customXml" Target="../ink/ink361.xml"/><Relationship Id="rId46" Type="http://schemas.openxmlformats.org/officeDocument/2006/relationships/image" Target="../media/image55.png"/><Relationship Id="rId67" Type="http://schemas.openxmlformats.org/officeDocument/2006/relationships/customXml" Target="../ink/ink388.xml"/><Relationship Id="rId116" Type="http://schemas.openxmlformats.org/officeDocument/2006/relationships/customXml" Target="../ink/ink420.xml"/><Relationship Id="rId137" Type="http://schemas.openxmlformats.org/officeDocument/2006/relationships/image" Target="../media/image119.png"/><Relationship Id="rId20" Type="http://schemas.openxmlformats.org/officeDocument/2006/relationships/customXml" Target="../ink/ink358.xml"/><Relationship Id="rId41" Type="http://schemas.openxmlformats.org/officeDocument/2006/relationships/customXml" Target="../ink/ink370.xml"/><Relationship Id="rId62" Type="http://schemas.openxmlformats.org/officeDocument/2006/relationships/image" Target="../media/image59.png"/><Relationship Id="rId83" Type="http://schemas.openxmlformats.org/officeDocument/2006/relationships/customXml" Target="../ink/ink401.xml"/><Relationship Id="rId88" Type="http://schemas.openxmlformats.org/officeDocument/2006/relationships/customXml" Target="../ink/ink404.xml"/><Relationship Id="rId111" Type="http://schemas.openxmlformats.org/officeDocument/2006/relationships/image" Target="../media/image89.png"/><Relationship Id="rId132" Type="http://schemas.openxmlformats.org/officeDocument/2006/relationships/customXml" Target="../ink/ink428.xml"/><Relationship Id="rId15" Type="http://schemas.openxmlformats.org/officeDocument/2006/relationships/customXml" Target="../ink/ink354.xml"/><Relationship Id="rId36" Type="http://schemas.openxmlformats.org/officeDocument/2006/relationships/customXml" Target="../ink/ink367.xml"/><Relationship Id="rId57" Type="http://schemas.openxmlformats.org/officeDocument/2006/relationships/image" Target="../media/image58.png"/><Relationship Id="rId106" Type="http://schemas.openxmlformats.org/officeDocument/2006/relationships/customXml" Target="../ink/ink415.xml"/><Relationship Id="rId127" Type="http://schemas.openxmlformats.org/officeDocument/2006/relationships/image" Target="../media/image97.png"/><Relationship Id="rId10" Type="http://schemas.openxmlformats.org/officeDocument/2006/relationships/customXml" Target="../ink/ink351.xml"/><Relationship Id="rId31" Type="http://schemas.openxmlformats.org/officeDocument/2006/relationships/image" Target="../media/image19.png"/><Relationship Id="rId52" Type="http://schemas.openxmlformats.org/officeDocument/2006/relationships/customXml" Target="../ink/ink377.xml"/><Relationship Id="rId73" Type="http://schemas.openxmlformats.org/officeDocument/2006/relationships/customXml" Target="../ink/ink392.xml"/><Relationship Id="rId78" Type="http://schemas.openxmlformats.org/officeDocument/2006/relationships/customXml" Target="../ink/ink397.xml"/><Relationship Id="rId94" Type="http://schemas.openxmlformats.org/officeDocument/2006/relationships/image" Target="../media/image41.png"/><Relationship Id="rId99" Type="http://schemas.openxmlformats.org/officeDocument/2006/relationships/image" Target="../media/image83.png"/><Relationship Id="rId101" Type="http://schemas.openxmlformats.org/officeDocument/2006/relationships/image" Target="../media/image84.png"/><Relationship Id="rId122" Type="http://schemas.openxmlformats.org/officeDocument/2006/relationships/customXml" Target="../ink/ink423.xml"/><Relationship Id="rId4" Type="http://schemas.openxmlformats.org/officeDocument/2006/relationships/customXml" Target="../ink/ink348.xml"/><Relationship Id="rId9" Type="http://schemas.openxmlformats.org/officeDocument/2006/relationships/image" Target="../media/image17.png"/><Relationship Id="rId26" Type="http://schemas.openxmlformats.org/officeDocument/2006/relationships/image" Target="../media/image50.png"/><Relationship Id="rId47" Type="http://schemas.openxmlformats.org/officeDocument/2006/relationships/customXml" Target="../ink/ink374.xml"/><Relationship Id="rId68" Type="http://schemas.openxmlformats.org/officeDocument/2006/relationships/image" Target="../media/image61.png"/><Relationship Id="rId89" Type="http://schemas.openxmlformats.org/officeDocument/2006/relationships/customXml" Target="../ink/ink405.xml"/><Relationship Id="rId112" Type="http://schemas.openxmlformats.org/officeDocument/2006/relationships/customXml" Target="../ink/ink418.xml"/><Relationship Id="rId133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20.png"/><Relationship Id="rId3" Type="http://schemas.openxmlformats.org/officeDocument/2006/relationships/slideLayout" Target="../slideLayouts/slideLayout1.xml"/><Relationship Id="rId7" Type="http://schemas.openxmlformats.org/officeDocument/2006/relationships/customXml" Target="../ink/ink431.xml"/><Relationship Id="rId12" Type="http://schemas.microsoft.com/office/2011/relationships/inkAction" Target="../ink/inkAction1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02.png"/><Relationship Id="rId11" Type="http://schemas.openxmlformats.org/officeDocument/2006/relationships/image" Target="../media/image3.jpeg"/><Relationship Id="rId5" Type="http://schemas.openxmlformats.org/officeDocument/2006/relationships/customXml" Target="../ink/ink430.xml"/><Relationship Id="rId10" Type="http://schemas.openxmlformats.org/officeDocument/2006/relationships/image" Target="../media/image104.png"/><Relationship Id="rId4" Type="http://schemas.openxmlformats.org/officeDocument/2006/relationships/image" Target="../media/image2.jpeg"/><Relationship Id="rId9" Type="http://schemas.openxmlformats.org/officeDocument/2006/relationships/customXml" Target="../ink/ink432.xml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22.png"/><Relationship Id="rId5" Type="http://schemas.microsoft.com/office/2011/relationships/inkAction" Target="../ink/inkAction13.xml"/><Relationship Id="rId4" Type="http://schemas.openxmlformats.org/officeDocument/2006/relationships/image" Target="../media/image1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11/relationships/inkAction" Target="../ink/inkAction1.xml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4.xml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3.pn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11/relationships/inkAction" Target="../ink/inkAction2.xml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3.png"/><Relationship Id="rId5" Type="http://schemas.openxmlformats.org/officeDocument/2006/relationships/image" Target="../media/image109.png"/><Relationship Id="rId4" Type="http://schemas.microsoft.com/office/2011/relationships/inkAction" Target="../ink/inkAction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3.png"/><Relationship Id="rId5" Type="http://schemas.openxmlformats.org/officeDocument/2006/relationships/image" Target="../media/image110.png"/><Relationship Id="rId4" Type="http://schemas.microsoft.com/office/2011/relationships/inkAction" Target="../ink/inkAction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3.png"/><Relationship Id="rId5" Type="http://schemas.openxmlformats.org/officeDocument/2006/relationships/image" Target="../media/image111.png"/><Relationship Id="rId4" Type="http://schemas.microsoft.com/office/2011/relationships/inkAction" Target="../ink/inkAction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3.png"/><Relationship Id="rId5" Type="http://schemas.openxmlformats.org/officeDocument/2006/relationships/image" Target="../media/image112.png"/><Relationship Id="rId4" Type="http://schemas.microsoft.com/office/2011/relationships/inkAction" Target="../ink/inkAction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682054-E572-46BB-AC71-BCF3E37CCDE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137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/>
              <a:t>Reactions of Acids with Insoluble Bases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7D08A1-9045-48C4-A3E6-6640AA941BE4}"/>
              </a:ext>
            </a:extLst>
          </p:cNvPr>
          <p:cNvSpPr txBox="1"/>
          <p:nvPr/>
        </p:nvSpPr>
        <p:spPr>
          <a:xfrm>
            <a:off x="3469821" y="901487"/>
            <a:ext cx="5341538" cy="4001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Starter: </a:t>
            </a:r>
            <a:r>
              <a:rPr lang="en-GB" sz="2000" dirty="0"/>
              <a:t>Discuss what is shown in the storyboard</a:t>
            </a:r>
            <a:endParaRPr lang="en-GB" sz="2000" b="1" dirty="0"/>
          </a:p>
        </p:txBody>
      </p:sp>
      <p:grpSp>
        <p:nvGrpSpPr>
          <p:cNvPr id="578" name="Group 577">
            <a:extLst>
              <a:ext uri="{FF2B5EF4-FFF2-40B4-BE49-F238E27FC236}">
                <a16:creationId xmlns:a16="http://schemas.microsoft.com/office/drawing/2014/main" id="{E6C709C9-7C20-4242-BFC2-E1DEE06EF45A}"/>
              </a:ext>
            </a:extLst>
          </p:cNvPr>
          <p:cNvGrpSpPr/>
          <p:nvPr/>
        </p:nvGrpSpPr>
        <p:grpSpPr>
          <a:xfrm>
            <a:off x="1166745" y="1365964"/>
            <a:ext cx="2274334" cy="2473692"/>
            <a:chOff x="902119" y="1838122"/>
            <a:chExt cx="2397861" cy="2608046"/>
          </a:xfrm>
        </p:grpSpPr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713599BA-16A8-4A46-9D15-5F7AA01E5C18}"/>
                </a:ext>
              </a:extLst>
            </p:cNvPr>
            <p:cNvSpPr/>
            <p:nvPr/>
          </p:nvSpPr>
          <p:spPr>
            <a:xfrm rot="10800000">
              <a:off x="2066798" y="2885816"/>
              <a:ext cx="1233182" cy="1560352"/>
            </a:xfrm>
            <a:prstGeom prst="round2Same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C4C71956-0D1C-4936-8EBA-0A48EE007CB2}"/>
                </a:ext>
              </a:extLst>
            </p:cNvPr>
            <p:cNvSpPr/>
            <p:nvPr/>
          </p:nvSpPr>
          <p:spPr>
            <a:xfrm rot="10800000">
              <a:off x="2066798" y="4085440"/>
              <a:ext cx="1233182" cy="360727"/>
            </a:xfrm>
            <a:prstGeom prst="round2SameRect">
              <a:avLst>
                <a:gd name="adj1" fmla="val 50000"/>
                <a:gd name="adj2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0C27D7F-784C-4986-8182-B027EE3CF9C2}"/>
                </a:ext>
              </a:extLst>
            </p:cNvPr>
            <p:cNvGrpSpPr/>
            <p:nvPr/>
          </p:nvGrpSpPr>
          <p:grpSpPr>
            <a:xfrm rot="7711684">
              <a:off x="1261228" y="1479013"/>
              <a:ext cx="833987" cy="1552205"/>
              <a:chOff x="699164" y="2133636"/>
              <a:chExt cx="833987" cy="1552205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F21382B6-4062-474D-B112-573B906CD492}"/>
                  </a:ext>
                </a:extLst>
              </p:cNvPr>
              <p:cNvGrpSpPr/>
              <p:nvPr/>
            </p:nvGrpSpPr>
            <p:grpSpPr>
              <a:xfrm>
                <a:off x="706952" y="2133636"/>
                <a:ext cx="826199" cy="1552205"/>
                <a:chOff x="706952" y="2133636"/>
                <a:chExt cx="826199" cy="1552205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E79EEA47-49CB-4265-9DCC-89F03A91051F}"/>
                    </a:ext>
                  </a:extLst>
                </p:cNvPr>
                <p:cNvGrpSpPr/>
                <p:nvPr/>
              </p:nvGrpSpPr>
              <p:grpSpPr>
                <a:xfrm rot="14705562">
                  <a:off x="343949" y="2496639"/>
                  <a:ext cx="1552205" cy="826199"/>
                  <a:chOff x="729842" y="1974801"/>
                  <a:chExt cx="1552205" cy="826199"/>
                </a:xfrm>
              </p:grpSpPr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87B26707-DF35-49E8-8173-DED7B4E96845}"/>
                      </a:ext>
                    </a:extLst>
                  </p:cNvPr>
                  <p:cNvGrpSpPr/>
                  <p:nvPr/>
                </p:nvGrpSpPr>
                <p:grpSpPr>
                  <a:xfrm rot="6928911">
                    <a:off x="1105549" y="1624502"/>
                    <a:ext cx="826199" cy="1526797"/>
                    <a:chOff x="1661020" y="4588777"/>
                    <a:chExt cx="931178" cy="1526797"/>
                  </a:xfrm>
                </p:grpSpPr>
                <p:sp>
                  <p:nvSpPr>
                    <p:cNvPr id="16" name="Cylinder 15">
                      <a:extLst>
                        <a:ext uri="{FF2B5EF4-FFF2-40B4-BE49-F238E27FC236}">
                          <a16:creationId xmlns:a16="http://schemas.microsoft.com/office/drawing/2014/main" id="{B0DBEC9E-013A-4B06-9BE5-EA698355FC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1020" y="4756558"/>
                      <a:ext cx="931178" cy="1359016"/>
                    </a:xfrm>
                    <a:prstGeom prst="can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7" name="Cylinder 16">
                      <a:extLst>
                        <a:ext uri="{FF2B5EF4-FFF2-40B4-BE49-F238E27FC236}">
                          <a16:creationId xmlns:a16="http://schemas.microsoft.com/office/drawing/2014/main" id="{0F3B1C62-EADF-487D-B2F5-152754BD4D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63019" y="4588777"/>
                      <a:ext cx="335564" cy="335560"/>
                    </a:xfrm>
                    <a:prstGeom prst="can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7D6955B1-AAA6-4755-BCCC-6CB725227F4A}"/>
                      </a:ext>
                    </a:extLst>
                  </p:cNvPr>
                  <p:cNvCxnSpPr>
                    <a:cxnSpLocks/>
                    <a:endCxn id="17" idx="1"/>
                  </p:cNvCxnSpPr>
                  <p:nvPr/>
                </p:nvCxnSpPr>
                <p:spPr>
                  <a:xfrm>
                    <a:off x="729842" y="2351809"/>
                    <a:ext cx="1476343" cy="367883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4">
                  <p14:nvContentPartPr>
                    <p14:cNvPr id="29" name="Ink 28">
                      <a:extLst>
                        <a:ext uri="{FF2B5EF4-FFF2-40B4-BE49-F238E27FC236}">
                          <a16:creationId xmlns:a16="http://schemas.microsoft.com/office/drawing/2014/main" id="{BC1518B6-C879-4239-9E01-53A21849DC4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304820" y="2547806"/>
                    <a:ext cx="178920" cy="36000"/>
                  </p14:xfrm>
                </p:contentPart>
              </mc:Choice>
              <mc:Fallback xmlns="">
                <p:pic>
                  <p:nvPicPr>
                    <p:cNvPr id="29" name="Ink 28">
                      <a:extLst>
                        <a:ext uri="{FF2B5EF4-FFF2-40B4-BE49-F238E27FC236}">
                          <a16:creationId xmlns:a16="http://schemas.microsoft.com/office/drawing/2014/main" id="{BC1518B6-C879-4239-9E01-53A21849DC45}"/>
                        </a:ext>
                      </a:extLst>
                    </p:cNvPr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1285867" y="2509911"/>
                      <a:ext cx="216448" cy="11141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">
                  <p14:nvContentPartPr>
                    <p14:cNvPr id="30" name="Ink 29">
                      <a:extLst>
                        <a:ext uri="{FF2B5EF4-FFF2-40B4-BE49-F238E27FC236}">
                          <a16:creationId xmlns:a16="http://schemas.microsoft.com/office/drawing/2014/main" id="{C0D153E9-FB04-4EB9-B30D-9BB2BFB2357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38220" y="2488406"/>
                    <a:ext cx="279000" cy="374040"/>
                  </p14:xfrm>
                </p:contentPart>
              </mc:Choice>
              <mc:Fallback xmlns="">
                <p:pic>
                  <p:nvPicPr>
                    <p:cNvPr id="30" name="Ink 29">
                      <a:extLst>
                        <a:ext uri="{FF2B5EF4-FFF2-40B4-BE49-F238E27FC236}">
                          <a16:creationId xmlns:a16="http://schemas.microsoft.com/office/drawing/2014/main" id="{C0D153E9-FB04-4EB9-B30D-9BB2BFB2357F}"/>
                        </a:ext>
                      </a:extLst>
                    </p:cNvPr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1219240" y="2450471"/>
                      <a:ext cx="316580" cy="44953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">
                  <p14:nvContentPartPr>
                    <p14:cNvPr id="31" name="Ink 30">
                      <a:extLst>
                        <a:ext uri="{FF2B5EF4-FFF2-40B4-BE49-F238E27FC236}">
                          <a16:creationId xmlns:a16="http://schemas.microsoft.com/office/drawing/2014/main" id="{316ABD48-291C-4218-B74D-D03EDA8790C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90580" y="2583446"/>
                    <a:ext cx="12240" cy="121680"/>
                  </p14:xfrm>
                </p:contentPart>
              </mc:Choice>
              <mc:Fallback xmlns="">
                <p:pic>
                  <p:nvPicPr>
                    <p:cNvPr id="31" name="Ink 30">
                      <a:extLst>
                        <a:ext uri="{FF2B5EF4-FFF2-40B4-BE49-F238E27FC236}">
                          <a16:creationId xmlns:a16="http://schemas.microsoft.com/office/drawing/2014/main" id="{316ABD48-291C-4218-B74D-D03EDA8790C7}"/>
                        </a:ext>
                      </a:extLst>
                    </p:cNvPr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1471455" y="2545801"/>
                      <a:ext cx="50108" cy="1973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">
                  <p14:nvContentPartPr>
                    <p14:cNvPr id="32" name="Ink 31">
                      <a:extLst>
                        <a:ext uri="{FF2B5EF4-FFF2-40B4-BE49-F238E27FC236}">
                          <a16:creationId xmlns:a16="http://schemas.microsoft.com/office/drawing/2014/main" id="{5D2136B5-B5B3-4A67-9ED5-75B195A9AD1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318860" y="2919326"/>
                    <a:ext cx="183600" cy="324360"/>
                  </p14:xfrm>
                </p:contentPart>
              </mc:Choice>
              <mc:Fallback xmlns="">
                <p:pic>
                  <p:nvPicPr>
                    <p:cNvPr id="32" name="Ink 31">
                      <a:extLst>
                        <a:ext uri="{FF2B5EF4-FFF2-40B4-BE49-F238E27FC236}">
                          <a16:creationId xmlns:a16="http://schemas.microsoft.com/office/drawing/2014/main" id="{5D2136B5-B5B3-4A67-9ED5-75B195A9AD10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1300234" y="2881345"/>
                      <a:ext cx="221232" cy="39994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33" name="Ink 32">
                      <a:extLst>
                        <a:ext uri="{FF2B5EF4-FFF2-40B4-BE49-F238E27FC236}">
                          <a16:creationId xmlns:a16="http://schemas.microsoft.com/office/drawing/2014/main" id="{8B597EF0-450D-42DB-A688-F96D3697C3A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99940" y="3271766"/>
                    <a:ext cx="2880" cy="360"/>
                  </p14:xfrm>
                </p:contentPart>
              </mc:Choice>
              <mc:Fallback xmlns="">
                <p:pic>
                  <p:nvPicPr>
                    <p:cNvPr id="33" name="Ink 32">
                      <a:extLst>
                        <a:ext uri="{FF2B5EF4-FFF2-40B4-BE49-F238E27FC236}">
                          <a16:creationId xmlns:a16="http://schemas.microsoft.com/office/drawing/2014/main" id="{8B597EF0-450D-42DB-A688-F96D3697C3A6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1482300" y="3235766"/>
                      <a:ext cx="38520" cy="72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">
                  <p14:nvContentPartPr>
                    <p14:cNvPr id="34" name="Ink 33">
                      <a:extLst>
                        <a:ext uri="{FF2B5EF4-FFF2-40B4-BE49-F238E27FC236}">
                          <a16:creationId xmlns:a16="http://schemas.microsoft.com/office/drawing/2014/main" id="{42BDC363-5B7B-49D7-989F-CA667E75631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314180" y="2954966"/>
                    <a:ext cx="188640" cy="614880"/>
                  </p14:xfrm>
                </p:contentPart>
              </mc:Choice>
              <mc:Fallback xmlns="">
                <p:pic>
                  <p:nvPicPr>
                    <p:cNvPr id="34" name="Ink 33">
                      <a:extLst>
                        <a:ext uri="{FF2B5EF4-FFF2-40B4-BE49-F238E27FC236}">
                          <a16:creationId xmlns:a16="http://schemas.microsoft.com/office/drawing/2014/main" id="{42BDC363-5B7B-49D7-989F-CA667E756312}"/>
                        </a:ext>
                      </a:extLst>
                    </p:cNvPr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1295582" y="2917010"/>
                      <a:ext cx="226216" cy="6904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">
                  <p14:nvContentPartPr>
                    <p14:cNvPr id="35" name="Ink 34">
                      <a:extLst>
                        <a:ext uri="{FF2B5EF4-FFF2-40B4-BE49-F238E27FC236}">
                          <a16:creationId xmlns:a16="http://schemas.microsoft.com/office/drawing/2014/main" id="{44DB0BA9-416E-44C9-9CB2-88FE9E3A1AC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28500" y="2521526"/>
                    <a:ext cx="95760" cy="424080"/>
                  </p14:xfrm>
                </p:contentPart>
              </mc:Choice>
              <mc:Fallback xmlns="">
                <p:pic>
                  <p:nvPicPr>
                    <p:cNvPr id="35" name="Ink 34">
                      <a:extLst>
                        <a:ext uri="{FF2B5EF4-FFF2-40B4-BE49-F238E27FC236}">
                          <a16:creationId xmlns:a16="http://schemas.microsoft.com/office/drawing/2014/main" id="{44DB0BA9-416E-44C9-9CB2-88FE9E3A1AC0}"/>
                        </a:ext>
                      </a:extLst>
                    </p:cNvPr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1209880" y="2483940"/>
                      <a:ext cx="133380" cy="49963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">
                  <p14:nvContentPartPr>
                    <p14:cNvPr id="36" name="Ink 35">
                      <a:extLst>
                        <a:ext uri="{FF2B5EF4-FFF2-40B4-BE49-F238E27FC236}">
                          <a16:creationId xmlns:a16="http://schemas.microsoft.com/office/drawing/2014/main" id="{85807234-652E-47D3-B1D4-C0C0F558FC9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54780" y="2395526"/>
                    <a:ext cx="250560" cy="95760"/>
                  </p14:xfrm>
                </p:contentPart>
              </mc:Choice>
              <mc:Fallback xmlns="">
                <p:pic>
                  <p:nvPicPr>
                    <p:cNvPr id="36" name="Ink 35">
                      <a:extLst>
                        <a:ext uri="{FF2B5EF4-FFF2-40B4-BE49-F238E27FC236}">
                          <a16:creationId xmlns:a16="http://schemas.microsoft.com/office/drawing/2014/main" id="{85807234-652E-47D3-B1D4-C0C0F558FC9D}"/>
                        </a:ext>
                      </a:extLst>
                    </p:cNvPr>
                    <p:cNvPicPr/>
                    <p:nvPr/>
                  </p:nvPicPr>
                  <p:blipFill>
                    <a:blip r:embed="rId19"/>
                    <a:stretch>
                      <a:fillRect/>
                    </a:stretch>
                  </p:blipFill>
                  <p:spPr>
                    <a:xfrm>
                      <a:off x="1235798" y="2357526"/>
                      <a:ext cx="288144" cy="1713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">
                  <p14:nvContentPartPr>
                    <p14:cNvPr id="37" name="Ink 36">
                      <a:extLst>
                        <a:ext uri="{FF2B5EF4-FFF2-40B4-BE49-F238E27FC236}">
                          <a16:creationId xmlns:a16="http://schemas.microsoft.com/office/drawing/2014/main" id="{7D5D402A-A537-44D4-AE23-C29DE7A2932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95100" y="2364566"/>
                    <a:ext cx="212400" cy="109800"/>
                  </p14:xfrm>
                </p:contentPart>
              </mc:Choice>
              <mc:Fallback xmlns="">
                <p:pic>
                  <p:nvPicPr>
                    <p:cNvPr id="37" name="Ink 36">
                      <a:extLst>
                        <a:ext uri="{FF2B5EF4-FFF2-40B4-BE49-F238E27FC236}">
                          <a16:creationId xmlns:a16="http://schemas.microsoft.com/office/drawing/2014/main" id="{7D5D402A-A537-44D4-AE23-C29DE7A29329}"/>
                        </a:ext>
                      </a:extLst>
                    </p:cNvPr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1276515" y="2326573"/>
                      <a:ext cx="249949" cy="18540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">
                  <p14:nvContentPartPr>
                    <p14:cNvPr id="38" name="Ink 37">
                      <a:extLst>
                        <a:ext uri="{FF2B5EF4-FFF2-40B4-BE49-F238E27FC236}">
                          <a16:creationId xmlns:a16="http://schemas.microsoft.com/office/drawing/2014/main" id="{2DCAF23A-908B-44AF-AC56-6F928BF70A7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69180" y="2476166"/>
                    <a:ext cx="2880" cy="360"/>
                  </p14:xfrm>
                </p:contentPart>
              </mc:Choice>
              <mc:Fallback xmlns="">
                <p:pic>
                  <p:nvPicPr>
                    <p:cNvPr id="38" name="Ink 37">
                      <a:extLst>
                        <a:ext uri="{FF2B5EF4-FFF2-40B4-BE49-F238E27FC236}">
                          <a16:creationId xmlns:a16="http://schemas.microsoft.com/office/drawing/2014/main" id="{2DCAF23A-908B-44AF-AC56-6F928BF70A76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1248609" y="2440526"/>
                      <a:ext cx="43611" cy="72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">
                  <p14:nvContentPartPr>
                    <p14:cNvPr id="39" name="Ink 38">
                      <a:extLst>
                        <a:ext uri="{FF2B5EF4-FFF2-40B4-BE49-F238E27FC236}">
                          <a16:creationId xmlns:a16="http://schemas.microsoft.com/office/drawing/2014/main" id="{BE1322B9-5804-4F90-9FD9-68B80B44CFF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54700" y="2188166"/>
                    <a:ext cx="117000" cy="288360"/>
                  </p14:xfrm>
                </p:contentPart>
              </mc:Choice>
              <mc:Fallback xmlns="">
                <p:pic>
                  <p:nvPicPr>
                    <p:cNvPr id="39" name="Ink 38">
                      <a:extLst>
                        <a:ext uri="{FF2B5EF4-FFF2-40B4-BE49-F238E27FC236}">
                          <a16:creationId xmlns:a16="http://schemas.microsoft.com/office/drawing/2014/main" id="{BE1322B9-5804-4F90-9FD9-68B80B44CFF4}"/>
                        </a:ext>
                      </a:extLst>
                    </p:cNvPr>
                    <p:cNvPicPr/>
                    <p:nvPr/>
                  </p:nvPicPr>
                  <p:blipFill>
                    <a:blip r:embed="rId24"/>
                    <a:stretch>
                      <a:fillRect/>
                    </a:stretch>
                  </p:blipFill>
                  <p:spPr>
                    <a:xfrm>
                      <a:off x="1136147" y="2150554"/>
                      <a:ext cx="154485" cy="36396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">
                  <p14:nvContentPartPr>
                    <p14:cNvPr id="40" name="Ink 39">
                      <a:extLst>
                        <a:ext uri="{FF2B5EF4-FFF2-40B4-BE49-F238E27FC236}">
                          <a16:creationId xmlns:a16="http://schemas.microsoft.com/office/drawing/2014/main" id="{09B451BB-1006-49F5-80DE-445D1AFDAF3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38140" y="2178806"/>
                    <a:ext cx="114840" cy="52920"/>
                  </p14:xfrm>
                </p:contentPart>
              </mc:Choice>
              <mc:Fallback xmlns="">
                <p:pic>
                  <p:nvPicPr>
                    <p:cNvPr id="40" name="Ink 39">
                      <a:extLst>
                        <a:ext uri="{FF2B5EF4-FFF2-40B4-BE49-F238E27FC236}">
                          <a16:creationId xmlns:a16="http://schemas.microsoft.com/office/drawing/2014/main" id="{09B451BB-1006-49F5-80DE-445D1AFDAF34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1119190" y="2140734"/>
                      <a:ext cx="152362" cy="12868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">
                  <p14:nvContentPartPr>
                    <p14:cNvPr id="41" name="Ink 40">
                      <a:extLst>
                        <a:ext uri="{FF2B5EF4-FFF2-40B4-BE49-F238E27FC236}">
                          <a16:creationId xmlns:a16="http://schemas.microsoft.com/office/drawing/2014/main" id="{84C2CBEB-EBB8-48AC-8111-7E8291937F9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40300" y="2176286"/>
                    <a:ext cx="9720" cy="28800"/>
                  </p14:xfrm>
                </p:contentPart>
              </mc:Choice>
              <mc:Fallback xmlns="">
                <p:pic>
                  <p:nvPicPr>
                    <p:cNvPr id="41" name="Ink 40">
                      <a:extLst>
                        <a:ext uri="{FF2B5EF4-FFF2-40B4-BE49-F238E27FC236}">
                          <a16:creationId xmlns:a16="http://schemas.microsoft.com/office/drawing/2014/main" id="{84C2CBEB-EBB8-48AC-8111-7E8291937F9C}"/>
                        </a:ext>
                      </a:extLst>
                    </p:cNvPr>
                    <p:cNvPicPr/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>
                      <a:off x="1121982" y="2138391"/>
                      <a:ext cx="46731" cy="10421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">
                  <p14:nvContentPartPr>
                    <p14:cNvPr id="42" name="Ink 41">
                      <a:extLst>
                        <a:ext uri="{FF2B5EF4-FFF2-40B4-BE49-F238E27FC236}">
                          <a16:creationId xmlns:a16="http://schemas.microsoft.com/office/drawing/2014/main" id="{9E642F0D-1F88-4D35-BE82-FEFA7856902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38140" y="2173766"/>
                    <a:ext cx="155160" cy="683640"/>
                  </p14:xfrm>
                </p:contentPart>
              </mc:Choice>
              <mc:Fallback xmlns="">
                <p:pic>
                  <p:nvPicPr>
                    <p:cNvPr id="42" name="Ink 41">
                      <a:extLst>
                        <a:ext uri="{FF2B5EF4-FFF2-40B4-BE49-F238E27FC236}">
                          <a16:creationId xmlns:a16="http://schemas.microsoft.com/office/drawing/2014/main" id="{9E642F0D-1F88-4D35-BE82-FEFA78569022}"/>
                        </a:ext>
                      </a:extLst>
                    </p:cNvPr>
                    <p:cNvPicPr/>
                    <p:nvPr/>
                  </p:nvPicPr>
                  <p:blipFill>
                    <a:blip r:embed="rId30"/>
                    <a:stretch>
                      <a:fillRect/>
                    </a:stretch>
                  </p:blipFill>
                  <p:spPr>
                    <a:xfrm>
                      <a:off x="1119172" y="2136187"/>
                      <a:ext cx="192717" cy="75917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">
                  <p14:nvContentPartPr>
                    <p14:cNvPr id="43" name="Ink 42">
                      <a:extLst>
                        <a:ext uri="{FF2B5EF4-FFF2-40B4-BE49-F238E27FC236}">
                          <a16:creationId xmlns:a16="http://schemas.microsoft.com/office/drawing/2014/main" id="{A3F36FC7-1159-4A4F-8650-55E53BEDD24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16780" y="3516926"/>
                    <a:ext cx="14760" cy="69480"/>
                  </p14:xfrm>
                </p:contentPart>
              </mc:Choice>
              <mc:Fallback xmlns="">
                <p:pic>
                  <p:nvPicPr>
                    <p:cNvPr id="43" name="Ink 42">
                      <a:extLst>
                        <a:ext uri="{FF2B5EF4-FFF2-40B4-BE49-F238E27FC236}">
                          <a16:creationId xmlns:a16="http://schemas.microsoft.com/office/drawing/2014/main" id="{A3F36FC7-1159-4A4F-8650-55E53BEDD24A}"/>
                        </a:ext>
                      </a:extLst>
                    </p:cNvPr>
                    <p:cNvPicPr/>
                    <p:nvPr/>
                  </p:nvPicPr>
                  <p:blipFill>
                    <a:blip r:embed="rId32"/>
                    <a:stretch>
                      <a:fillRect/>
                    </a:stretch>
                  </p:blipFill>
                  <p:spPr>
                    <a:xfrm>
                      <a:off x="1397857" y="3478959"/>
                      <a:ext cx="52228" cy="145035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sp>
            <p:nvSpPr>
              <p:cNvPr id="21" name="Flowchart: Stored Data 20">
                <a:extLst>
                  <a:ext uri="{FF2B5EF4-FFF2-40B4-BE49-F238E27FC236}">
                    <a16:creationId xmlns:a16="http://schemas.microsoft.com/office/drawing/2014/main" id="{7C3C1B06-B072-49C1-AA41-61788E46428F}"/>
                  </a:ext>
                </a:extLst>
              </p:cNvPr>
              <p:cNvSpPr/>
              <p:nvPr/>
            </p:nvSpPr>
            <p:spPr>
              <a:xfrm rot="16200000">
                <a:off x="864790" y="2657225"/>
                <a:ext cx="494950" cy="826201"/>
              </a:xfrm>
              <a:prstGeom prst="flowChartOnlineStorag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GB" sz="1100" dirty="0">
                    <a:solidFill>
                      <a:schemeClr val="tx1"/>
                    </a:solidFill>
                  </a:rPr>
                  <a:t>1M H</a:t>
                </a:r>
                <a:r>
                  <a:rPr lang="en-GB" sz="1100" baseline="-25000" dirty="0">
                    <a:solidFill>
                      <a:schemeClr val="tx1"/>
                    </a:solidFill>
                  </a:rPr>
                  <a:t>2</a:t>
                </a:r>
                <a:r>
                  <a:rPr lang="en-GB" sz="1100" dirty="0">
                    <a:solidFill>
                      <a:schemeClr val="tx1"/>
                    </a:solidFill>
                  </a:rPr>
                  <a:t>SO</a:t>
                </a:r>
                <a:r>
                  <a:rPr lang="en-GB" sz="1100" baseline="-25000" dirty="0">
                    <a:solidFill>
                      <a:schemeClr val="tx1"/>
                    </a:solidFill>
                  </a:rPr>
                  <a:t>4</a:t>
                </a:r>
                <a:endParaRPr lang="en-GB" sz="1100" dirty="0">
                  <a:solidFill>
                    <a:schemeClr val="tx1"/>
                  </a:solidFill>
                </a:endParaRPr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F6532B7A-59BC-4A20-AEC8-F75D03941E66}"/>
                    </a:ext>
                  </a:extLst>
                </p14:cNvPr>
                <p14:cNvContentPartPr/>
                <p14:nvPr/>
              </p14:nvContentPartPr>
              <p14:xfrm>
                <a:off x="2225626" y="2976261"/>
                <a:ext cx="62280" cy="1389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F6532B7A-59BC-4A20-AEC8-F75D03941E6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221069" y="2971705"/>
                  <a:ext cx="71394" cy="1480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05791B4-3E7E-41F4-A774-A768CC14808C}"/>
                    </a:ext>
                  </a:extLst>
                </p14:cNvPr>
                <p14:cNvContentPartPr/>
                <p14:nvPr/>
              </p14:nvContentPartPr>
              <p14:xfrm>
                <a:off x="2222026" y="3209181"/>
                <a:ext cx="153360" cy="2300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05791B4-3E7E-41F4-A774-A768CC14808C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217482" y="3204626"/>
                  <a:ext cx="162448" cy="23915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7" name="Group 576">
            <a:extLst>
              <a:ext uri="{FF2B5EF4-FFF2-40B4-BE49-F238E27FC236}">
                <a16:creationId xmlns:a16="http://schemas.microsoft.com/office/drawing/2014/main" id="{5290C71E-4219-4C51-9490-98ABE0D770B5}"/>
              </a:ext>
            </a:extLst>
          </p:cNvPr>
          <p:cNvGrpSpPr/>
          <p:nvPr/>
        </p:nvGrpSpPr>
        <p:grpSpPr>
          <a:xfrm>
            <a:off x="5488775" y="1298559"/>
            <a:ext cx="1612473" cy="2538488"/>
            <a:chOff x="4425308" y="1784717"/>
            <a:chExt cx="1700052" cy="2676361"/>
          </a:xfrm>
        </p:grpSpPr>
        <p:sp>
          <p:nvSpPr>
            <p:cNvPr id="14" name="Rectangle: Top Corners Rounded 13">
              <a:extLst>
                <a:ext uri="{FF2B5EF4-FFF2-40B4-BE49-F238E27FC236}">
                  <a16:creationId xmlns:a16="http://schemas.microsoft.com/office/drawing/2014/main" id="{E4DCE219-36AB-4234-B4F2-EA3E12BF4248}"/>
                </a:ext>
              </a:extLst>
            </p:cNvPr>
            <p:cNvSpPr/>
            <p:nvPr/>
          </p:nvSpPr>
          <p:spPr>
            <a:xfrm rot="10800000">
              <a:off x="4892178" y="2900725"/>
              <a:ext cx="1233182" cy="1560352"/>
            </a:xfrm>
            <a:prstGeom prst="round2Same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: Top Corners Rounded 14">
              <a:extLst>
                <a:ext uri="{FF2B5EF4-FFF2-40B4-BE49-F238E27FC236}">
                  <a16:creationId xmlns:a16="http://schemas.microsoft.com/office/drawing/2014/main" id="{8A885951-0EB6-4B2B-A2C5-B4C911B47009}"/>
                </a:ext>
              </a:extLst>
            </p:cNvPr>
            <p:cNvSpPr/>
            <p:nvPr/>
          </p:nvSpPr>
          <p:spPr>
            <a:xfrm rot="10800000">
              <a:off x="4892177" y="3764790"/>
              <a:ext cx="1233182" cy="696288"/>
            </a:xfrm>
            <a:prstGeom prst="round2SameRect">
              <a:avLst>
                <a:gd name="adj1" fmla="val 27510"/>
                <a:gd name="adj2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73" name="Group 472">
              <a:extLst>
                <a:ext uri="{FF2B5EF4-FFF2-40B4-BE49-F238E27FC236}">
                  <a16:creationId xmlns:a16="http://schemas.microsoft.com/office/drawing/2014/main" id="{E3F04D42-F559-4D03-B6CD-8F0DE24F833C}"/>
                </a:ext>
              </a:extLst>
            </p:cNvPr>
            <p:cNvGrpSpPr/>
            <p:nvPr/>
          </p:nvGrpSpPr>
          <p:grpSpPr>
            <a:xfrm rot="2753389">
              <a:off x="4093849" y="2116176"/>
              <a:ext cx="1115736" cy="452818"/>
              <a:chOff x="3789050" y="2245406"/>
              <a:chExt cx="1115736" cy="452818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41089709-C5AF-4F95-9D39-96E6430D9785}"/>
                  </a:ext>
                </a:extLst>
              </p:cNvPr>
              <p:cNvSpPr/>
              <p:nvPr/>
            </p:nvSpPr>
            <p:spPr>
              <a:xfrm>
                <a:off x="3789050" y="2396220"/>
                <a:ext cx="1115736" cy="30200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 w="63500" h="177800"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CC874DAD-FC64-4682-8BC2-EAD512AABE5A}"/>
                      </a:ext>
                    </a:extLst>
                  </p14:cNvPr>
                  <p14:cNvContentPartPr/>
                  <p14:nvPr/>
                </p14:nvContentPartPr>
                <p14:xfrm>
                  <a:off x="4043014" y="2526206"/>
                  <a:ext cx="2880" cy="36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CC874DAD-FC64-4682-8BC2-EAD512AABE5A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4034374" y="2517566"/>
                    <a:ext cx="205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275" name="Ink 274">
                    <a:extLst>
                      <a:ext uri="{FF2B5EF4-FFF2-40B4-BE49-F238E27FC236}">
                        <a16:creationId xmlns:a16="http://schemas.microsoft.com/office/drawing/2014/main" id="{1669B968-F39D-4E21-A964-C08BFA96D631}"/>
                      </a:ext>
                    </a:extLst>
                  </p14:cNvPr>
                  <p14:cNvContentPartPr/>
                  <p14:nvPr/>
                </p14:nvContentPartPr>
                <p14:xfrm>
                  <a:off x="4043014" y="2535926"/>
                  <a:ext cx="2880" cy="360"/>
                </p14:xfrm>
              </p:contentPart>
            </mc:Choice>
            <mc:Fallback xmlns="">
              <p:pic>
                <p:nvPicPr>
                  <p:cNvPr id="275" name="Ink 274">
                    <a:extLst>
                      <a:ext uri="{FF2B5EF4-FFF2-40B4-BE49-F238E27FC236}">
                        <a16:creationId xmlns:a16="http://schemas.microsoft.com/office/drawing/2014/main" id="{1669B968-F39D-4E21-A964-C08BFA96D631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4034374" y="2526926"/>
                    <a:ext cx="205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472" name="Ink 471">
                    <a:extLst>
                      <a:ext uri="{FF2B5EF4-FFF2-40B4-BE49-F238E27FC236}">
                        <a16:creationId xmlns:a16="http://schemas.microsoft.com/office/drawing/2014/main" id="{D2A50BB1-23B7-400E-8880-8E2C7E5553CB}"/>
                      </a:ext>
                    </a:extLst>
                  </p14:cNvPr>
                  <p14:cNvContentPartPr/>
                  <p14:nvPr/>
                </p14:nvContentPartPr>
                <p14:xfrm>
                  <a:off x="4064614" y="2245406"/>
                  <a:ext cx="576720" cy="362160"/>
                </p14:xfrm>
              </p:contentPart>
            </mc:Choice>
            <mc:Fallback xmlns="">
              <p:pic>
                <p:nvPicPr>
                  <p:cNvPr id="472" name="Ink 471">
                    <a:extLst>
                      <a:ext uri="{FF2B5EF4-FFF2-40B4-BE49-F238E27FC236}">
                        <a16:creationId xmlns:a16="http://schemas.microsoft.com/office/drawing/2014/main" id="{D2A50BB1-23B7-400E-8880-8E2C7E5553CB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4055128" y="2235915"/>
                    <a:ext cx="595312" cy="38076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75" name="Ink 474">
                  <a:extLst>
                    <a:ext uri="{FF2B5EF4-FFF2-40B4-BE49-F238E27FC236}">
                      <a16:creationId xmlns:a16="http://schemas.microsoft.com/office/drawing/2014/main" id="{7850C71E-3EC6-4EC7-A6D4-5D35423E8209}"/>
                    </a:ext>
                  </a:extLst>
                </p14:cNvPr>
                <p14:cNvContentPartPr/>
                <p14:nvPr/>
              </p14:nvContentPartPr>
              <p14:xfrm>
                <a:off x="4822005" y="2642846"/>
                <a:ext cx="360" cy="2880"/>
              </p14:xfrm>
            </p:contentPart>
          </mc:Choice>
          <mc:Fallback xmlns="">
            <p:pic>
              <p:nvPicPr>
                <p:cNvPr id="475" name="Ink 474">
                  <a:extLst>
                    <a:ext uri="{FF2B5EF4-FFF2-40B4-BE49-F238E27FC236}">
                      <a16:creationId xmlns:a16="http://schemas.microsoft.com/office/drawing/2014/main" id="{7850C71E-3EC6-4EC7-A6D4-5D35423E820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813005" y="2634206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77" name="Ink 476">
                  <a:extLst>
                    <a:ext uri="{FF2B5EF4-FFF2-40B4-BE49-F238E27FC236}">
                      <a16:creationId xmlns:a16="http://schemas.microsoft.com/office/drawing/2014/main" id="{11E0AE67-3A3C-4BA3-A08A-7A6F54D83E5D}"/>
                    </a:ext>
                  </a:extLst>
                </p14:cNvPr>
                <p14:cNvContentPartPr/>
                <p14:nvPr/>
              </p14:nvContentPartPr>
              <p14:xfrm>
                <a:off x="4822005" y="2611886"/>
                <a:ext cx="5040" cy="7560"/>
              </p14:xfrm>
            </p:contentPart>
          </mc:Choice>
          <mc:Fallback xmlns="">
            <p:pic>
              <p:nvPicPr>
                <p:cNvPr id="477" name="Ink 476">
                  <a:extLst>
                    <a:ext uri="{FF2B5EF4-FFF2-40B4-BE49-F238E27FC236}">
                      <a16:creationId xmlns:a16="http://schemas.microsoft.com/office/drawing/2014/main" id="{11E0AE67-3A3C-4BA3-A08A-7A6F54D83E5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812313" y="2602814"/>
                  <a:ext cx="24037" cy="260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83" name="Ink 482">
                  <a:extLst>
                    <a:ext uri="{FF2B5EF4-FFF2-40B4-BE49-F238E27FC236}">
                      <a16:creationId xmlns:a16="http://schemas.microsoft.com/office/drawing/2014/main" id="{21ACA6E9-8915-42BF-9B21-E3CB0FC47C5D}"/>
                    </a:ext>
                  </a:extLst>
                </p14:cNvPr>
                <p14:cNvContentPartPr/>
                <p14:nvPr/>
              </p14:nvContentPartPr>
              <p14:xfrm>
                <a:off x="4838565" y="2580926"/>
                <a:ext cx="360" cy="2880"/>
              </p14:xfrm>
            </p:contentPart>
          </mc:Choice>
          <mc:Fallback xmlns="">
            <p:pic>
              <p:nvPicPr>
                <p:cNvPr id="483" name="Ink 482">
                  <a:extLst>
                    <a:ext uri="{FF2B5EF4-FFF2-40B4-BE49-F238E27FC236}">
                      <a16:creationId xmlns:a16="http://schemas.microsoft.com/office/drawing/2014/main" id="{21ACA6E9-8915-42BF-9B21-E3CB0FC47C5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829565" y="2571052"/>
                  <a:ext cx="1800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84" name="Ink 483">
                  <a:extLst>
                    <a:ext uri="{FF2B5EF4-FFF2-40B4-BE49-F238E27FC236}">
                      <a16:creationId xmlns:a16="http://schemas.microsoft.com/office/drawing/2014/main" id="{4CFC46BD-1010-4809-A468-1EFCB11CCB1D}"/>
                    </a:ext>
                  </a:extLst>
                </p14:cNvPr>
                <p14:cNvContentPartPr/>
                <p14:nvPr/>
              </p14:nvContentPartPr>
              <p14:xfrm>
                <a:off x="4859805" y="2516846"/>
                <a:ext cx="360" cy="360"/>
              </p14:xfrm>
            </p:contentPart>
          </mc:Choice>
          <mc:Fallback xmlns="">
            <p:pic>
              <p:nvPicPr>
                <p:cNvPr id="484" name="Ink 483">
                  <a:extLst>
                    <a:ext uri="{FF2B5EF4-FFF2-40B4-BE49-F238E27FC236}">
                      <a16:creationId xmlns:a16="http://schemas.microsoft.com/office/drawing/2014/main" id="{4CFC46BD-1010-4809-A468-1EFCB11CCB1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851165" y="250784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85" name="Ink 484">
                  <a:extLst>
                    <a:ext uri="{FF2B5EF4-FFF2-40B4-BE49-F238E27FC236}">
                      <a16:creationId xmlns:a16="http://schemas.microsoft.com/office/drawing/2014/main" id="{A7A50BF6-8021-4AB0-BE07-2E92F55A4EF4}"/>
                    </a:ext>
                  </a:extLst>
                </p14:cNvPr>
                <p14:cNvContentPartPr/>
                <p14:nvPr/>
              </p14:nvContentPartPr>
              <p14:xfrm>
                <a:off x="4852965" y="2474006"/>
                <a:ext cx="360" cy="360"/>
              </p14:xfrm>
            </p:contentPart>
          </mc:Choice>
          <mc:Fallback xmlns="">
            <p:pic>
              <p:nvPicPr>
                <p:cNvPr id="485" name="Ink 484">
                  <a:extLst>
                    <a:ext uri="{FF2B5EF4-FFF2-40B4-BE49-F238E27FC236}">
                      <a16:creationId xmlns:a16="http://schemas.microsoft.com/office/drawing/2014/main" id="{A7A50BF6-8021-4AB0-BE07-2E92F55A4EF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843965" y="246500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86" name="Ink 485">
                  <a:extLst>
                    <a:ext uri="{FF2B5EF4-FFF2-40B4-BE49-F238E27FC236}">
                      <a16:creationId xmlns:a16="http://schemas.microsoft.com/office/drawing/2014/main" id="{74529C8F-D875-486E-A701-70014E6A98AE}"/>
                    </a:ext>
                  </a:extLst>
                </p14:cNvPr>
                <p14:cNvContentPartPr/>
                <p14:nvPr/>
              </p14:nvContentPartPr>
              <p14:xfrm>
                <a:off x="4845765" y="2495246"/>
                <a:ext cx="5040" cy="9720"/>
              </p14:xfrm>
            </p:contentPart>
          </mc:Choice>
          <mc:Fallback xmlns="">
            <p:pic>
              <p:nvPicPr>
                <p:cNvPr id="486" name="Ink 485">
                  <a:extLst>
                    <a:ext uri="{FF2B5EF4-FFF2-40B4-BE49-F238E27FC236}">
                      <a16:creationId xmlns:a16="http://schemas.microsoft.com/office/drawing/2014/main" id="{74529C8F-D875-486E-A701-70014E6A98A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836765" y="2486274"/>
                  <a:ext cx="22680" cy="280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87" name="Ink 486">
                  <a:extLst>
                    <a:ext uri="{FF2B5EF4-FFF2-40B4-BE49-F238E27FC236}">
                      <a16:creationId xmlns:a16="http://schemas.microsoft.com/office/drawing/2014/main" id="{4DB235B0-8CE3-4274-AAAF-0EC9E4E68D00}"/>
                    </a:ext>
                  </a:extLst>
                </p14:cNvPr>
                <p14:cNvContentPartPr/>
                <p14:nvPr/>
              </p14:nvContentPartPr>
              <p14:xfrm>
                <a:off x="4816965" y="2419286"/>
                <a:ext cx="2880" cy="31320"/>
              </p14:xfrm>
            </p:contentPart>
          </mc:Choice>
          <mc:Fallback xmlns="">
            <p:pic>
              <p:nvPicPr>
                <p:cNvPr id="487" name="Ink 486">
                  <a:extLst>
                    <a:ext uri="{FF2B5EF4-FFF2-40B4-BE49-F238E27FC236}">
                      <a16:creationId xmlns:a16="http://schemas.microsoft.com/office/drawing/2014/main" id="{4DB235B0-8CE3-4274-AAAF-0EC9E4E68D0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808325" y="2409852"/>
                  <a:ext cx="20520" cy="498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88" name="Ink 487">
                  <a:extLst>
                    <a:ext uri="{FF2B5EF4-FFF2-40B4-BE49-F238E27FC236}">
                      <a16:creationId xmlns:a16="http://schemas.microsoft.com/office/drawing/2014/main" id="{5BFE5FD3-4C5B-455C-905A-7A1A96EA2EB5}"/>
                    </a:ext>
                  </a:extLst>
                </p14:cNvPr>
                <p14:cNvContentPartPr/>
                <p14:nvPr/>
              </p14:nvContentPartPr>
              <p14:xfrm>
                <a:off x="4843245" y="2540606"/>
                <a:ext cx="9720" cy="19440"/>
              </p14:xfrm>
            </p:contentPart>
          </mc:Choice>
          <mc:Fallback xmlns="">
            <p:pic>
              <p:nvPicPr>
                <p:cNvPr id="488" name="Ink 487">
                  <a:extLst>
                    <a:ext uri="{FF2B5EF4-FFF2-40B4-BE49-F238E27FC236}">
                      <a16:creationId xmlns:a16="http://schemas.microsoft.com/office/drawing/2014/main" id="{5BFE5FD3-4C5B-455C-905A-7A1A96EA2EB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833914" y="2531077"/>
                  <a:ext cx="28771" cy="381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90" name="Ink 489">
                  <a:extLst>
                    <a:ext uri="{FF2B5EF4-FFF2-40B4-BE49-F238E27FC236}">
                      <a16:creationId xmlns:a16="http://schemas.microsoft.com/office/drawing/2014/main" id="{6A34C474-CF96-4723-B579-A21BF319E175}"/>
                    </a:ext>
                  </a:extLst>
                </p14:cNvPr>
                <p14:cNvContentPartPr/>
                <p14:nvPr/>
              </p14:nvContentPartPr>
              <p14:xfrm>
                <a:off x="4855125" y="2597846"/>
                <a:ext cx="24480" cy="26640"/>
              </p14:xfrm>
            </p:contentPart>
          </mc:Choice>
          <mc:Fallback xmlns="">
            <p:pic>
              <p:nvPicPr>
                <p:cNvPr id="490" name="Ink 489">
                  <a:extLst>
                    <a:ext uri="{FF2B5EF4-FFF2-40B4-BE49-F238E27FC236}">
                      <a16:creationId xmlns:a16="http://schemas.microsoft.com/office/drawing/2014/main" id="{6A34C474-CF96-4723-B579-A21BF319E17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845945" y="2588466"/>
                  <a:ext cx="43223" cy="450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92" name="Ink 491">
                  <a:extLst>
                    <a:ext uri="{FF2B5EF4-FFF2-40B4-BE49-F238E27FC236}">
                      <a16:creationId xmlns:a16="http://schemas.microsoft.com/office/drawing/2014/main" id="{D22B73F7-3FCB-498E-BE17-3E4D4BDCA264}"/>
                    </a:ext>
                  </a:extLst>
                </p14:cNvPr>
                <p14:cNvContentPartPr/>
                <p14:nvPr/>
              </p14:nvContentPartPr>
              <p14:xfrm>
                <a:off x="4952685" y="2742926"/>
                <a:ext cx="7560" cy="9720"/>
              </p14:xfrm>
            </p:contentPart>
          </mc:Choice>
          <mc:Fallback xmlns="">
            <p:pic>
              <p:nvPicPr>
                <p:cNvPr id="492" name="Ink 491">
                  <a:extLst>
                    <a:ext uri="{FF2B5EF4-FFF2-40B4-BE49-F238E27FC236}">
                      <a16:creationId xmlns:a16="http://schemas.microsoft.com/office/drawing/2014/main" id="{D22B73F7-3FCB-498E-BE17-3E4D4BDCA26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943613" y="2733595"/>
                  <a:ext cx="26082" cy="287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94" name="Ink 493">
                  <a:extLst>
                    <a:ext uri="{FF2B5EF4-FFF2-40B4-BE49-F238E27FC236}">
                      <a16:creationId xmlns:a16="http://schemas.microsoft.com/office/drawing/2014/main" id="{FBD0171F-7774-46A5-8F1F-86F2F5069A65}"/>
                    </a:ext>
                  </a:extLst>
                </p14:cNvPr>
                <p14:cNvContentPartPr/>
                <p14:nvPr/>
              </p14:nvContentPartPr>
              <p14:xfrm>
                <a:off x="4859805" y="2652566"/>
                <a:ext cx="60120" cy="86040"/>
              </p14:xfrm>
            </p:contentPart>
          </mc:Choice>
          <mc:Fallback xmlns="">
            <p:pic>
              <p:nvPicPr>
                <p:cNvPr id="494" name="Ink 493">
                  <a:extLst>
                    <a:ext uri="{FF2B5EF4-FFF2-40B4-BE49-F238E27FC236}">
                      <a16:creationId xmlns:a16="http://schemas.microsoft.com/office/drawing/2014/main" id="{FBD0171F-7774-46A5-8F1F-86F2F5069A6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850673" y="2643048"/>
                  <a:ext cx="78765" cy="1046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95" name="Ink 494">
                  <a:extLst>
                    <a:ext uri="{FF2B5EF4-FFF2-40B4-BE49-F238E27FC236}">
                      <a16:creationId xmlns:a16="http://schemas.microsoft.com/office/drawing/2014/main" id="{142A275A-6DBD-4BED-9F44-7AFCFD7E10B8}"/>
                    </a:ext>
                  </a:extLst>
                </p14:cNvPr>
                <p14:cNvContentPartPr/>
                <p14:nvPr/>
              </p14:nvContentPartPr>
              <p14:xfrm>
                <a:off x="4931445" y="2769206"/>
                <a:ext cx="5040" cy="12240"/>
              </p14:xfrm>
            </p:contentPart>
          </mc:Choice>
          <mc:Fallback xmlns="">
            <p:pic>
              <p:nvPicPr>
                <p:cNvPr id="495" name="Ink 494">
                  <a:extLst>
                    <a:ext uri="{FF2B5EF4-FFF2-40B4-BE49-F238E27FC236}">
                      <a16:creationId xmlns:a16="http://schemas.microsoft.com/office/drawing/2014/main" id="{142A275A-6DBD-4BED-9F44-7AFCFD7E10B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921753" y="2759643"/>
                  <a:ext cx="24037" cy="309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96" name="Ink 495">
                  <a:extLst>
                    <a:ext uri="{FF2B5EF4-FFF2-40B4-BE49-F238E27FC236}">
                      <a16:creationId xmlns:a16="http://schemas.microsoft.com/office/drawing/2014/main" id="{34FE3845-24F4-4000-86E1-A2161524FC98}"/>
                    </a:ext>
                  </a:extLst>
                </p14:cNvPr>
                <p14:cNvContentPartPr/>
                <p14:nvPr/>
              </p14:nvContentPartPr>
              <p14:xfrm>
                <a:off x="4957725" y="2838326"/>
                <a:ext cx="9720" cy="14760"/>
              </p14:xfrm>
            </p:contentPart>
          </mc:Choice>
          <mc:Fallback xmlns="">
            <p:pic>
              <p:nvPicPr>
                <p:cNvPr id="496" name="Ink 495">
                  <a:extLst>
                    <a:ext uri="{FF2B5EF4-FFF2-40B4-BE49-F238E27FC236}">
                      <a16:creationId xmlns:a16="http://schemas.microsoft.com/office/drawing/2014/main" id="{34FE3845-24F4-4000-86E1-A2161524FC9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948379" y="2828864"/>
                  <a:ext cx="28038" cy="333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97" name="Ink 496">
                  <a:extLst>
                    <a:ext uri="{FF2B5EF4-FFF2-40B4-BE49-F238E27FC236}">
                      <a16:creationId xmlns:a16="http://schemas.microsoft.com/office/drawing/2014/main" id="{DC07F62A-174D-47F0-9912-6908B6BED221}"/>
                    </a:ext>
                  </a:extLst>
                </p14:cNvPr>
                <p14:cNvContentPartPr/>
                <p14:nvPr/>
              </p14:nvContentPartPr>
              <p14:xfrm>
                <a:off x="4986165" y="2914646"/>
                <a:ext cx="2880" cy="7560"/>
              </p14:xfrm>
            </p:contentPart>
          </mc:Choice>
          <mc:Fallback xmlns="">
            <p:pic>
              <p:nvPicPr>
                <p:cNvPr id="497" name="Ink 496">
                  <a:extLst>
                    <a:ext uri="{FF2B5EF4-FFF2-40B4-BE49-F238E27FC236}">
                      <a16:creationId xmlns:a16="http://schemas.microsoft.com/office/drawing/2014/main" id="{DC07F62A-174D-47F0-9912-6908B6BED22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977165" y="2905196"/>
                  <a:ext cx="20520" cy="260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98" name="Ink 497">
                  <a:extLst>
                    <a:ext uri="{FF2B5EF4-FFF2-40B4-BE49-F238E27FC236}">
                      <a16:creationId xmlns:a16="http://schemas.microsoft.com/office/drawing/2014/main" id="{1FC76039-6FC3-46A4-A168-83D298F88C35}"/>
                    </a:ext>
                  </a:extLst>
                </p14:cNvPr>
                <p14:cNvContentPartPr/>
                <p14:nvPr/>
              </p14:nvContentPartPr>
              <p14:xfrm>
                <a:off x="5005245" y="2804846"/>
                <a:ext cx="360" cy="7560"/>
              </p14:xfrm>
            </p:contentPart>
          </mc:Choice>
          <mc:Fallback xmlns="">
            <p:pic>
              <p:nvPicPr>
                <p:cNvPr id="498" name="Ink 497">
                  <a:extLst>
                    <a:ext uri="{FF2B5EF4-FFF2-40B4-BE49-F238E27FC236}">
                      <a16:creationId xmlns:a16="http://schemas.microsoft.com/office/drawing/2014/main" id="{1FC76039-6FC3-46A4-A168-83D298F88C3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996245" y="2795774"/>
                  <a:ext cx="18000" cy="260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99" name="Ink 498">
                  <a:extLst>
                    <a:ext uri="{FF2B5EF4-FFF2-40B4-BE49-F238E27FC236}">
                      <a16:creationId xmlns:a16="http://schemas.microsoft.com/office/drawing/2014/main" id="{83DA85F7-969F-4355-9FF4-710CDB828B16}"/>
                    </a:ext>
                  </a:extLst>
                </p14:cNvPr>
                <p14:cNvContentPartPr/>
                <p14:nvPr/>
              </p14:nvContentPartPr>
              <p14:xfrm>
                <a:off x="5029005" y="2866766"/>
                <a:ext cx="2880" cy="28800"/>
              </p14:xfrm>
            </p:contentPart>
          </mc:Choice>
          <mc:Fallback xmlns="">
            <p:pic>
              <p:nvPicPr>
                <p:cNvPr id="499" name="Ink 498">
                  <a:extLst>
                    <a:ext uri="{FF2B5EF4-FFF2-40B4-BE49-F238E27FC236}">
                      <a16:creationId xmlns:a16="http://schemas.microsoft.com/office/drawing/2014/main" id="{83DA85F7-969F-4355-9FF4-710CDB828B1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020365" y="2857671"/>
                  <a:ext cx="20520" cy="473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00" name="Ink 499">
                  <a:extLst>
                    <a:ext uri="{FF2B5EF4-FFF2-40B4-BE49-F238E27FC236}">
                      <a16:creationId xmlns:a16="http://schemas.microsoft.com/office/drawing/2014/main" id="{1A336D58-B561-4246-A212-2FA234D4327C}"/>
                    </a:ext>
                  </a:extLst>
                </p14:cNvPr>
                <p14:cNvContentPartPr/>
                <p14:nvPr/>
              </p14:nvContentPartPr>
              <p14:xfrm>
                <a:off x="5036205" y="2978726"/>
                <a:ext cx="12240" cy="9720"/>
              </p14:xfrm>
            </p:contentPart>
          </mc:Choice>
          <mc:Fallback xmlns="">
            <p:pic>
              <p:nvPicPr>
                <p:cNvPr id="500" name="Ink 499">
                  <a:extLst>
                    <a:ext uri="{FF2B5EF4-FFF2-40B4-BE49-F238E27FC236}">
                      <a16:creationId xmlns:a16="http://schemas.microsoft.com/office/drawing/2014/main" id="{1A336D58-B561-4246-A212-2FA234D4327C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026642" y="2969754"/>
                  <a:ext cx="30983" cy="280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01" name="Ink 500">
                  <a:extLst>
                    <a:ext uri="{FF2B5EF4-FFF2-40B4-BE49-F238E27FC236}">
                      <a16:creationId xmlns:a16="http://schemas.microsoft.com/office/drawing/2014/main" id="{836C61CF-1656-4BF6-BEC2-5730AE93A6E2}"/>
                    </a:ext>
                  </a:extLst>
                </p14:cNvPr>
                <p14:cNvContentPartPr/>
                <p14:nvPr/>
              </p14:nvContentPartPr>
              <p14:xfrm>
                <a:off x="4976805" y="2904926"/>
                <a:ext cx="5040" cy="16920"/>
              </p14:xfrm>
            </p:contentPart>
          </mc:Choice>
          <mc:Fallback xmlns="">
            <p:pic>
              <p:nvPicPr>
                <p:cNvPr id="501" name="Ink 500">
                  <a:extLst>
                    <a:ext uri="{FF2B5EF4-FFF2-40B4-BE49-F238E27FC236}">
                      <a16:creationId xmlns:a16="http://schemas.microsoft.com/office/drawing/2014/main" id="{836C61CF-1656-4BF6-BEC2-5730AE93A6E2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967113" y="2895697"/>
                  <a:ext cx="24037" cy="357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04" name="Ink 503">
                  <a:extLst>
                    <a:ext uri="{FF2B5EF4-FFF2-40B4-BE49-F238E27FC236}">
                      <a16:creationId xmlns:a16="http://schemas.microsoft.com/office/drawing/2014/main" id="{0EE8F215-9886-426D-B8CD-16B063E1D615}"/>
                    </a:ext>
                  </a:extLst>
                </p14:cNvPr>
                <p14:cNvContentPartPr/>
                <p14:nvPr/>
              </p14:nvContentPartPr>
              <p14:xfrm>
                <a:off x="5009925" y="3055046"/>
                <a:ext cx="9720" cy="12240"/>
              </p14:xfrm>
            </p:contentPart>
          </mc:Choice>
          <mc:Fallback xmlns="">
            <p:pic>
              <p:nvPicPr>
                <p:cNvPr id="504" name="Ink 503">
                  <a:extLst>
                    <a:ext uri="{FF2B5EF4-FFF2-40B4-BE49-F238E27FC236}">
                      <a16:creationId xmlns:a16="http://schemas.microsoft.com/office/drawing/2014/main" id="{0EE8F215-9886-426D-B8CD-16B063E1D61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000594" y="3045483"/>
                  <a:ext cx="28771" cy="309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05" name="Ink 504">
                  <a:extLst>
                    <a:ext uri="{FF2B5EF4-FFF2-40B4-BE49-F238E27FC236}">
                      <a16:creationId xmlns:a16="http://schemas.microsoft.com/office/drawing/2014/main" id="{C450145F-AFC5-400D-8D09-782BECE1E975}"/>
                    </a:ext>
                  </a:extLst>
                </p14:cNvPr>
                <p14:cNvContentPartPr/>
                <p14:nvPr/>
              </p14:nvContentPartPr>
              <p14:xfrm>
                <a:off x="4959885" y="2988446"/>
                <a:ext cx="12240" cy="9720"/>
              </p14:xfrm>
            </p:contentPart>
          </mc:Choice>
          <mc:Fallback xmlns="">
            <p:pic>
              <p:nvPicPr>
                <p:cNvPr id="505" name="Ink 504">
                  <a:extLst>
                    <a:ext uri="{FF2B5EF4-FFF2-40B4-BE49-F238E27FC236}">
                      <a16:creationId xmlns:a16="http://schemas.microsoft.com/office/drawing/2014/main" id="{C450145F-AFC5-400D-8D09-782BECE1E975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950705" y="2978726"/>
                  <a:ext cx="30983" cy="287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06" name="Ink 505">
                  <a:extLst>
                    <a:ext uri="{FF2B5EF4-FFF2-40B4-BE49-F238E27FC236}">
                      <a16:creationId xmlns:a16="http://schemas.microsoft.com/office/drawing/2014/main" id="{F50789B7-BA13-47A9-AB19-5B2CD51CE1C8}"/>
                    </a:ext>
                  </a:extLst>
                </p14:cNvPr>
                <p14:cNvContentPartPr/>
                <p14:nvPr/>
              </p14:nvContentPartPr>
              <p14:xfrm>
                <a:off x="5005245" y="3024086"/>
                <a:ext cx="5040" cy="19440"/>
              </p14:xfrm>
            </p:contentPart>
          </mc:Choice>
          <mc:Fallback xmlns="">
            <p:pic>
              <p:nvPicPr>
                <p:cNvPr id="506" name="Ink 505">
                  <a:extLst>
                    <a:ext uri="{FF2B5EF4-FFF2-40B4-BE49-F238E27FC236}">
                      <a16:creationId xmlns:a16="http://schemas.microsoft.com/office/drawing/2014/main" id="{F50789B7-BA13-47A9-AB19-5B2CD51CE1C8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995553" y="3014740"/>
                  <a:ext cx="24037" cy="377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07" name="Ink 506">
                  <a:extLst>
                    <a:ext uri="{FF2B5EF4-FFF2-40B4-BE49-F238E27FC236}">
                      <a16:creationId xmlns:a16="http://schemas.microsoft.com/office/drawing/2014/main" id="{B702AF64-4BFB-41A9-AFD9-CDE44B8FB9E2}"/>
                    </a:ext>
                  </a:extLst>
                </p14:cNvPr>
                <p14:cNvContentPartPr/>
                <p14:nvPr/>
              </p14:nvContentPartPr>
              <p14:xfrm>
                <a:off x="5040885" y="3169166"/>
                <a:ext cx="5040" cy="12240"/>
              </p14:xfrm>
            </p:contentPart>
          </mc:Choice>
          <mc:Fallback xmlns="">
            <p:pic>
              <p:nvPicPr>
                <p:cNvPr id="507" name="Ink 506">
                  <a:extLst>
                    <a:ext uri="{FF2B5EF4-FFF2-40B4-BE49-F238E27FC236}">
                      <a16:creationId xmlns:a16="http://schemas.microsoft.com/office/drawing/2014/main" id="{B702AF64-4BFB-41A9-AFD9-CDE44B8FB9E2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032245" y="3159986"/>
                  <a:ext cx="22680" cy="309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08" name="Ink 507">
                  <a:extLst>
                    <a:ext uri="{FF2B5EF4-FFF2-40B4-BE49-F238E27FC236}">
                      <a16:creationId xmlns:a16="http://schemas.microsoft.com/office/drawing/2014/main" id="{EC0C319D-6E52-4CC5-9630-EC46E4EB5474}"/>
                    </a:ext>
                  </a:extLst>
                </p14:cNvPr>
                <p14:cNvContentPartPr/>
                <p14:nvPr/>
              </p14:nvContentPartPr>
              <p14:xfrm>
                <a:off x="5059965" y="3033446"/>
                <a:ext cx="12240" cy="45720"/>
              </p14:xfrm>
            </p:contentPart>
          </mc:Choice>
          <mc:Fallback xmlns="">
            <p:pic>
              <p:nvPicPr>
                <p:cNvPr id="508" name="Ink 507">
                  <a:extLst>
                    <a:ext uri="{FF2B5EF4-FFF2-40B4-BE49-F238E27FC236}">
                      <a16:creationId xmlns:a16="http://schemas.microsoft.com/office/drawing/2014/main" id="{EC0C319D-6E52-4CC5-9630-EC46E4EB547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050402" y="3024378"/>
                  <a:ext cx="30983" cy="642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09" name="Ink 508">
                  <a:extLst>
                    <a:ext uri="{FF2B5EF4-FFF2-40B4-BE49-F238E27FC236}">
                      <a16:creationId xmlns:a16="http://schemas.microsoft.com/office/drawing/2014/main" id="{C2D9311B-9025-415F-AD76-0F6F229B1076}"/>
                    </a:ext>
                  </a:extLst>
                </p14:cNvPr>
                <p14:cNvContentPartPr/>
                <p14:nvPr/>
              </p14:nvContentPartPr>
              <p14:xfrm>
                <a:off x="5064645" y="3052526"/>
                <a:ext cx="7560" cy="9720"/>
              </p14:xfrm>
            </p:contentPart>
          </mc:Choice>
          <mc:Fallback xmlns="">
            <p:pic>
              <p:nvPicPr>
                <p:cNvPr id="509" name="Ink 508">
                  <a:extLst>
                    <a:ext uri="{FF2B5EF4-FFF2-40B4-BE49-F238E27FC236}">
                      <a16:creationId xmlns:a16="http://schemas.microsoft.com/office/drawing/2014/main" id="{C2D9311B-9025-415F-AD76-0F6F229B107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055573" y="3043554"/>
                  <a:ext cx="26082" cy="280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10" name="Ink 509">
                  <a:extLst>
                    <a:ext uri="{FF2B5EF4-FFF2-40B4-BE49-F238E27FC236}">
                      <a16:creationId xmlns:a16="http://schemas.microsoft.com/office/drawing/2014/main" id="{CB6E345D-1BC5-47D7-9BDC-97719A865A67}"/>
                    </a:ext>
                  </a:extLst>
                </p14:cNvPr>
                <p14:cNvContentPartPr/>
                <p14:nvPr/>
              </p14:nvContentPartPr>
              <p14:xfrm>
                <a:off x="5007765" y="3159806"/>
                <a:ext cx="5040" cy="5040"/>
              </p14:xfrm>
            </p:contentPart>
          </mc:Choice>
          <mc:Fallback xmlns="">
            <p:pic>
              <p:nvPicPr>
                <p:cNvPr id="510" name="Ink 509">
                  <a:extLst>
                    <a:ext uri="{FF2B5EF4-FFF2-40B4-BE49-F238E27FC236}">
                      <a16:creationId xmlns:a16="http://schemas.microsoft.com/office/drawing/2014/main" id="{CB6E345D-1BC5-47D7-9BDC-97719A865A6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998073" y="3150114"/>
                  <a:ext cx="24037" cy="240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11" name="Ink 510">
                  <a:extLst>
                    <a:ext uri="{FF2B5EF4-FFF2-40B4-BE49-F238E27FC236}">
                      <a16:creationId xmlns:a16="http://schemas.microsoft.com/office/drawing/2014/main" id="{9F607FC5-99CF-4513-8212-17D76B677333}"/>
                    </a:ext>
                  </a:extLst>
                </p14:cNvPr>
                <p14:cNvContentPartPr/>
                <p14:nvPr/>
              </p14:nvContentPartPr>
              <p14:xfrm>
                <a:off x="4995525" y="3167006"/>
                <a:ext cx="9720" cy="21960"/>
              </p14:xfrm>
            </p:contentPart>
          </mc:Choice>
          <mc:Fallback xmlns="">
            <p:pic>
              <p:nvPicPr>
                <p:cNvPr id="511" name="Ink 510">
                  <a:extLst>
                    <a:ext uri="{FF2B5EF4-FFF2-40B4-BE49-F238E27FC236}">
                      <a16:creationId xmlns:a16="http://schemas.microsoft.com/office/drawing/2014/main" id="{9F607FC5-99CF-4513-8212-17D76B677333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986553" y="3157540"/>
                  <a:ext cx="28038" cy="405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12" name="Ink 511">
                  <a:extLst>
                    <a:ext uri="{FF2B5EF4-FFF2-40B4-BE49-F238E27FC236}">
                      <a16:creationId xmlns:a16="http://schemas.microsoft.com/office/drawing/2014/main" id="{828EB45C-D283-4837-ABCB-3FA0B5941C62}"/>
                    </a:ext>
                  </a:extLst>
                </p14:cNvPr>
                <p14:cNvContentPartPr/>
                <p14:nvPr/>
              </p14:nvContentPartPr>
              <p14:xfrm>
                <a:off x="5059965" y="3252686"/>
                <a:ext cx="7560" cy="7560"/>
              </p14:xfrm>
            </p:contentPart>
          </mc:Choice>
          <mc:Fallback xmlns="">
            <p:pic>
              <p:nvPicPr>
                <p:cNvPr id="512" name="Ink 511">
                  <a:extLst>
                    <a:ext uri="{FF2B5EF4-FFF2-40B4-BE49-F238E27FC236}">
                      <a16:creationId xmlns:a16="http://schemas.microsoft.com/office/drawing/2014/main" id="{828EB45C-D283-4837-ABCB-3FA0B5941C6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050893" y="3243236"/>
                  <a:ext cx="26082" cy="260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13" name="Ink 512">
                  <a:extLst>
                    <a:ext uri="{FF2B5EF4-FFF2-40B4-BE49-F238E27FC236}">
                      <a16:creationId xmlns:a16="http://schemas.microsoft.com/office/drawing/2014/main" id="{C2381738-3CEE-42E0-81F4-6CC297C51374}"/>
                    </a:ext>
                  </a:extLst>
                </p14:cNvPr>
                <p14:cNvContentPartPr/>
                <p14:nvPr/>
              </p14:nvContentPartPr>
              <p14:xfrm>
                <a:off x="5095605" y="3159806"/>
                <a:ext cx="2880" cy="7560"/>
              </p14:xfrm>
            </p:contentPart>
          </mc:Choice>
          <mc:Fallback xmlns="">
            <p:pic>
              <p:nvPicPr>
                <p:cNvPr id="513" name="Ink 512">
                  <a:extLst>
                    <a:ext uri="{FF2B5EF4-FFF2-40B4-BE49-F238E27FC236}">
                      <a16:creationId xmlns:a16="http://schemas.microsoft.com/office/drawing/2014/main" id="{C2381738-3CEE-42E0-81F4-6CC297C51374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085731" y="3150356"/>
                  <a:ext cx="23040" cy="260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14" name="Ink 513">
                  <a:extLst>
                    <a:ext uri="{FF2B5EF4-FFF2-40B4-BE49-F238E27FC236}">
                      <a16:creationId xmlns:a16="http://schemas.microsoft.com/office/drawing/2014/main" id="{53D21803-00E9-48F7-957B-21A5257DD216}"/>
                    </a:ext>
                  </a:extLst>
                </p14:cNvPr>
                <p14:cNvContentPartPr/>
                <p14:nvPr/>
              </p14:nvContentPartPr>
              <p14:xfrm>
                <a:off x="5090925" y="3147926"/>
                <a:ext cx="12240" cy="2880"/>
              </p14:xfrm>
            </p:contentPart>
          </mc:Choice>
          <mc:Fallback xmlns="">
            <p:pic>
              <p:nvPicPr>
                <p:cNvPr id="514" name="Ink 513">
                  <a:extLst>
                    <a:ext uri="{FF2B5EF4-FFF2-40B4-BE49-F238E27FC236}">
                      <a16:creationId xmlns:a16="http://schemas.microsoft.com/office/drawing/2014/main" id="{53D21803-00E9-48F7-957B-21A5257DD216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082023" y="3137640"/>
                  <a:ext cx="30415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15" name="Ink 514">
                  <a:extLst>
                    <a:ext uri="{FF2B5EF4-FFF2-40B4-BE49-F238E27FC236}">
                      <a16:creationId xmlns:a16="http://schemas.microsoft.com/office/drawing/2014/main" id="{2BD78BC9-546E-45FF-9F6A-5EF8FB5BF807}"/>
                    </a:ext>
                  </a:extLst>
                </p14:cNvPr>
                <p14:cNvContentPartPr/>
                <p14:nvPr/>
              </p14:nvContentPartPr>
              <p14:xfrm>
                <a:off x="5136285" y="3257366"/>
                <a:ext cx="2880" cy="7560"/>
              </p14:xfrm>
            </p:contentPart>
          </mc:Choice>
          <mc:Fallback xmlns="">
            <p:pic>
              <p:nvPicPr>
                <p:cNvPr id="515" name="Ink 514">
                  <a:extLst>
                    <a:ext uri="{FF2B5EF4-FFF2-40B4-BE49-F238E27FC236}">
                      <a16:creationId xmlns:a16="http://schemas.microsoft.com/office/drawing/2014/main" id="{2BD78BC9-546E-45FF-9F6A-5EF8FB5BF80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125999" y="3247916"/>
                  <a:ext cx="23040" cy="260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16" name="Ink 515">
                  <a:extLst>
                    <a:ext uri="{FF2B5EF4-FFF2-40B4-BE49-F238E27FC236}">
                      <a16:creationId xmlns:a16="http://schemas.microsoft.com/office/drawing/2014/main" id="{57E5BDA6-4804-4D8F-90AC-5A92A228B9FD}"/>
                    </a:ext>
                  </a:extLst>
                </p14:cNvPr>
                <p14:cNvContentPartPr/>
                <p14:nvPr/>
              </p14:nvContentPartPr>
              <p14:xfrm>
                <a:off x="5093445" y="3323966"/>
                <a:ext cx="12240" cy="9720"/>
              </p14:xfrm>
            </p:contentPart>
          </mc:Choice>
          <mc:Fallback xmlns="">
            <p:pic>
              <p:nvPicPr>
                <p:cNvPr id="516" name="Ink 515">
                  <a:extLst>
                    <a:ext uri="{FF2B5EF4-FFF2-40B4-BE49-F238E27FC236}">
                      <a16:creationId xmlns:a16="http://schemas.microsoft.com/office/drawing/2014/main" id="{57E5BDA6-4804-4D8F-90AC-5A92A228B9FD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083882" y="3314635"/>
                  <a:ext cx="30983" cy="287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17" name="Ink 516">
                  <a:extLst>
                    <a:ext uri="{FF2B5EF4-FFF2-40B4-BE49-F238E27FC236}">
                      <a16:creationId xmlns:a16="http://schemas.microsoft.com/office/drawing/2014/main" id="{05C2FAF5-2E3B-4605-869F-4F13CA594396}"/>
                    </a:ext>
                  </a:extLst>
                </p14:cNvPr>
                <p14:cNvContentPartPr/>
                <p14:nvPr/>
              </p14:nvContentPartPr>
              <p14:xfrm>
                <a:off x="5081565" y="3416846"/>
                <a:ext cx="9720" cy="5040"/>
              </p14:xfrm>
            </p:contentPart>
          </mc:Choice>
          <mc:Fallback xmlns="">
            <p:pic>
              <p:nvPicPr>
                <p:cNvPr id="517" name="Ink 516">
                  <a:extLst>
                    <a:ext uri="{FF2B5EF4-FFF2-40B4-BE49-F238E27FC236}">
                      <a16:creationId xmlns:a16="http://schemas.microsoft.com/office/drawing/2014/main" id="{05C2FAF5-2E3B-4605-869F-4F13CA59439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071845" y="3408206"/>
                  <a:ext cx="28771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18" name="Ink 517">
                  <a:extLst>
                    <a:ext uri="{FF2B5EF4-FFF2-40B4-BE49-F238E27FC236}">
                      <a16:creationId xmlns:a16="http://schemas.microsoft.com/office/drawing/2014/main" id="{7C51494A-75A6-462F-B1B0-58AC097CFB35}"/>
                    </a:ext>
                  </a:extLst>
                </p14:cNvPr>
                <p14:cNvContentPartPr/>
                <p14:nvPr/>
              </p14:nvContentPartPr>
              <p14:xfrm>
                <a:off x="5048085" y="3426566"/>
                <a:ext cx="7560" cy="12240"/>
              </p14:xfrm>
            </p:contentPart>
          </mc:Choice>
          <mc:Fallback xmlns="">
            <p:pic>
              <p:nvPicPr>
                <p:cNvPr id="518" name="Ink 517">
                  <a:extLst>
                    <a:ext uri="{FF2B5EF4-FFF2-40B4-BE49-F238E27FC236}">
                      <a16:creationId xmlns:a16="http://schemas.microsoft.com/office/drawing/2014/main" id="{7C51494A-75A6-462F-B1B0-58AC097CFB3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038635" y="3417003"/>
                  <a:ext cx="26082" cy="309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19" name="Ink 518">
                  <a:extLst>
                    <a:ext uri="{FF2B5EF4-FFF2-40B4-BE49-F238E27FC236}">
                      <a16:creationId xmlns:a16="http://schemas.microsoft.com/office/drawing/2014/main" id="{616F32B0-BBE3-48CC-8C65-3F83F2070E54}"/>
                    </a:ext>
                  </a:extLst>
                </p14:cNvPr>
                <p14:cNvContentPartPr/>
                <p14:nvPr/>
              </p14:nvContentPartPr>
              <p14:xfrm>
                <a:off x="5052765" y="3345566"/>
                <a:ext cx="360" cy="360"/>
              </p14:xfrm>
            </p:contentPart>
          </mc:Choice>
          <mc:Fallback xmlns="">
            <p:pic>
              <p:nvPicPr>
                <p:cNvPr id="519" name="Ink 518">
                  <a:extLst>
                    <a:ext uri="{FF2B5EF4-FFF2-40B4-BE49-F238E27FC236}">
                      <a16:creationId xmlns:a16="http://schemas.microsoft.com/office/drawing/2014/main" id="{616F32B0-BBE3-48CC-8C65-3F83F2070E5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044125" y="333656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20" name="Ink 519">
                  <a:extLst>
                    <a:ext uri="{FF2B5EF4-FFF2-40B4-BE49-F238E27FC236}">
                      <a16:creationId xmlns:a16="http://schemas.microsoft.com/office/drawing/2014/main" id="{5E20CBAD-BA4D-4F6A-95C0-F315D2CB4E65}"/>
                    </a:ext>
                  </a:extLst>
                </p14:cNvPr>
                <p14:cNvContentPartPr/>
                <p14:nvPr/>
              </p14:nvContentPartPr>
              <p14:xfrm>
                <a:off x="5179125" y="3440606"/>
                <a:ext cx="2880" cy="16920"/>
              </p14:xfrm>
            </p:contentPart>
          </mc:Choice>
          <mc:Fallback xmlns="">
            <p:pic>
              <p:nvPicPr>
                <p:cNvPr id="520" name="Ink 519">
                  <a:extLst>
                    <a:ext uri="{FF2B5EF4-FFF2-40B4-BE49-F238E27FC236}">
                      <a16:creationId xmlns:a16="http://schemas.microsoft.com/office/drawing/2014/main" id="{5E20CBAD-BA4D-4F6A-95C0-F315D2CB4E6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168839" y="3431377"/>
                  <a:ext cx="23040" cy="357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21" name="Ink 520">
                  <a:extLst>
                    <a:ext uri="{FF2B5EF4-FFF2-40B4-BE49-F238E27FC236}">
                      <a16:creationId xmlns:a16="http://schemas.microsoft.com/office/drawing/2014/main" id="{0F33E38B-F502-4F23-8F66-1F555FF9C0AF}"/>
                    </a:ext>
                  </a:extLst>
                </p14:cNvPr>
                <p14:cNvContentPartPr/>
                <p14:nvPr/>
              </p14:nvContentPartPr>
              <p14:xfrm>
                <a:off x="5138445" y="3474086"/>
                <a:ext cx="2880" cy="9720"/>
              </p14:xfrm>
            </p:contentPart>
          </mc:Choice>
          <mc:Fallback xmlns="">
            <p:pic>
              <p:nvPicPr>
                <p:cNvPr id="521" name="Ink 520">
                  <a:extLst>
                    <a:ext uri="{FF2B5EF4-FFF2-40B4-BE49-F238E27FC236}">
                      <a16:creationId xmlns:a16="http://schemas.microsoft.com/office/drawing/2014/main" id="{0F33E38B-F502-4F23-8F66-1F555FF9C0AF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129805" y="3464740"/>
                  <a:ext cx="20520" cy="280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522" name="Ink 521">
                  <a:extLst>
                    <a:ext uri="{FF2B5EF4-FFF2-40B4-BE49-F238E27FC236}">
                      <a16:creationId xmlns:a16="http://schemas.microsoft.com/office/drawing/2014/main" id="{7A4AC2F5-4D1F-48C8-9EED-F8DA6A7BC46C}"/>
                    </a:ext>
                  </a:extLst>
                </p14:cNvPr>
                <p14:cNvContentPartPr/>
                <p14:nvPr/>
              </p14:nvContentPartPr>
              <p14:xfrm>
                <a:off x="5110005" y="3574166"/>
                <a:ext cx="5040" cy="9720"/>
              </p14:xfrm>
            </p:contentPart>
          </mc:Choice>
          <mc:Fallback xmlns="">
            <p:pic>
              <p:nvPicPr>
                <p:cNvPr id="522" name="Ink 521">
                  <a:extLst>
                    <a:ext uri="{FF2B5EF4-FFF2-40B4-BE49-F238E27FC236}">
                      <a16:creationId xmlns:a16="http://schemas.microsoft.com/office/drawing/2014/main" id="{7A4AC2F5-4D1F-48C8-9EED-F8DA6A7BC46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100313" y="3564446"/>
                  <a:ext cx="24037" cy="287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523" name="Ink 522">
                  <a:extLst>
                    <a:ext uri="{FF2B5EF4-FFF2-40B4-BE49-F238E27FC236}">
                      <a16:creationId xmlns:a16="http://schemas.microsoft.com/office/drawing/2014/main" id="{3EA902FC-7ECA-44FA-98CF-9B3E6D28754A}"/>
                    </a:ext>
                  </a:extLst>
                </p14:cNvPr>
                <p14:cNvContentPartPr/>
                <p14:nvPr/>
              </p14:nvContentPartPr>
              <p14:xfrm>
                <a:off x="5195685" y="3557246"/>
                <a:ext cx="360" cy="360"/>
              </p14:xfrm>
            </p:contentPart>
          </mc:Choice>
          <mc:Fallback xmlns="">
            <p:pic>
              <p:nvPicPr>
                <p:cNvPr id="523" name="Ink 522">
                  <a:extLst>
                    <a:ext uri="{FF2B5EF4-FFF2-40B4-BE49-F238E27FC236}">
                      <a16:creationId xmlns:a16="http://schemas.microsoft.com/office/drawing/2014/main" id="{3EA902FC-7ECA-44FA-98CF-9B3E6D28754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187045" y="354860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24" name="Ink 523">
                  <a:extLst>
                    <a:ext uri="{FF2B5EF4-FFF2-40B4-BE49-F238E27FC236}">
                      <a16:creationId xmlns:a16="http://schemas.microsoft.com/office/drawing/2014/main" id="{68C3535A-1FA2-4A82-882A-259524CC3AD2}"/>
                    </a:ext>
                  </a:extLst>
                </p14:cNvPr>
                <p14:cNvContentPartPr/>
                <p14:nvPr/>
              </p14:nvContentPartPr>
              <p14:xfrm>
                <a:off x="5231325" y="3609806"/>
                <a:ext cx="360" cy="360"/>
              </p14:xfrm>
            </p:contentPart>
          </mc:Choice>
          <mc:Fallback xmlns="">
            <p:pic>
              <p:nvPicPr>
                <p:cNvPr id="524" name="Ink 523">
                  <a:extLst>
                    <a:ext uri="{FF2B5EF4-FFF2-40B4-BE49-F238E27FC236}">
                      <a16:creationId xmlns:a16="http://schemas.microsoft.com/office/drawing/2014/main" id="{68C3535A-1FA2-4A82-882A-259524CC3AD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222685" y="360080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41223498-770F-42A3-A816-5FE17570DCB6}"/>
              </a:ext>
            </a:extLst>
          </p:cNvPr>
          <p:cNvGrpSpPr/>
          <p:nvPr/>
        </p:nvGrpSpPr>
        <p:grpSpPr>
          <a:xfrm>
            <a:off x="8825300" y="1886792"/>
            <a:ext cx="2690369" cy="2023367"/>
            <a:chOff x="737878" y="4312655"/>
            <a:chExt cx="2298583" cy="1693586"/>
          </a:xfrm>
        </p:grpSpPr>
        <p:cxnSp>
          <p:nvCxnSpPr>
            <p:cNvPr id="537" name="Straight Connector 536">
              <a:extLst>
                <a:ext uri="{FF2B5EF4-FFF2-40B4-BE49-F238E27FC236}">
                  <a16:creationId xmlns:a16="http://schemas.microsoft.com/office/drawing/2014/main" id="{84B3800E-5946-4CFF-AF0E-E875CDCF43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81236" y="4333845"/>
              <a:ext cx="1214828" cy="96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9" name="Trapezoid 538">
              <a:extLst>
                <a:ext uri="{FF2B5EF4-FFF2-40B4-BE49-F238E27FC236}">
                  <a16:creationId xmlns:a16="http://schemas.microsoft.com/office/drawing/2014/main" id="{19F5B151-89CD-4D3F-8068-42F70D79E09A}"/>
                </a:ext>
              </a:extLst>
            </p:cNvPr>
            <p:cNvSpPr/>
            <p:nvPr/>
          </p:nvSpPr>
          <p:spPr>
            <a:xfrm>
              <a:off x="737878" y="5210277"/>
              <a:ext cx="2298583" cy="795964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40" name="Group 539">
              <a:extLst>
                <a:ext uri="{FF2B5EF4-FFF2-40B4-BE49-F238E27FC236}">
                  <a16:creationId xmlns:a16="http://schemas.microsoft.com/office/drawing/2014/main" id="{051B9A24-9E5D-4176-A278-EA53CF319BF8}"/>
                </a:ext>
              </a:extLst>
            </p:cNvPr>
            <p:cNvGrpSpPr/>
            <p:nvPr/>
          </p:nvGrpSpPr>
          <p:grpSpPr>
            <a:xfrm>
              <a:off x="1532985" y="4355672"/>
              <a:ext cx="676117" cy="1447185"/>
              <a:chOff x="1113863" y="2094829"/>
              <a:chExt cx="1604683" cy="4175982"/>
            </a:xfrm>
          </p:grpSpPr>
          <p:sp>
            <p:nvSpPr>
              <p:cNvPr id="553" name="Oval 552">
                <a:extLst>
                  <a:ext uri="{FF2B5EF4-FFF2-40B4-BE49-F238E27FC236}">
                    <a16:creationId xmlns:a16="http://schemas.microsoft.com/office/drawing/2014/main" id="{C6C49EAC-84D5-411B-94D1-7ECD8E7074F7}"/>
                  </a:ext>
                </a:extLst>
              </p:cNvPr>
              <p:cNvSpPr/>
              <p:nvPr/>
            </p:nvSpPr>
            <p:spPr>
              <a:xfrm>
                <a:off x="1113863" y="5580527"/>
                <a:ext cx="1604683" cy="69028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4" name="Cylinder 553">
                <a:extLst>
                  <a:ext uri="{FF2B5EF4-FFF2-40B4-BE49-F238E27FC236}">
                    <a16:creationId xmlns:a16="http://schemas.microsoft.com/office/drawing/2014/main" id="{22C5205A-F494-41DD-902D-409A520B7790}"/>
                  </a:ext>
                </a:extLst>
              </p:cNvPr>
              <p:cNvSpPr/>
              <p:nvPr/>
            </p:nvSpPr>
            <p:spPr>
              <a:xfrm>
                <a:off x="1721222" y="5369859"/>
                <a:ext cx="394447" cy="582705"/>
              </a:xfrm>
              <a:prstGeom prst="can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5" name="Cylinder 554">
                <a:extLst>
                  <a:ext uri="{FF2B5EF4-FFF2-40B4-BE49-F238E27FC236}">
                    <a16:creationId xmlns:a16="http://schemas.microsoft.com/office/drawing/2014/main" id="{857CDE88-3384-46ED-92EB-7B2139488C2D}"/>
                  </a:ext>
                </a:extLst>
              </p:cNvPr>
              <p:cNvSpPr/>
              <p:nvPr/>
            </p:nvSpPr>
            <p:spPr>
              <a:xfrm>
                <a:off x="1721223" y="3514166"/>
                <a:ext cx="394447" cy="2008093"/>
              </a:xfrm>
              <a:prstGeom prst="can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6" name="Rectangle: Rounded Corners 555">
                <a:extLst>
                  <a:ext uri="{FF2B5EF4-FFF2-40B4-BE49-F238E27FC236}">
                    <a16:creationId xmlns:a16="http://schemas.microsoft.com/office/drawing/2014/main" id="{DAFC61A1-EE34-4C17-BEE1-52B419D25D7B}"/>
                  </a:ext>
                </a:extLst>
              </p:cNvPr>
              <p:cNvSpPr/>
              <p:nvPr/>
            </p:nvSpPr>
            <p:spPr>
              <a:xfrm>
                <a:off x="1833281" y="5567081"/>
                <a:ext cx="165849" cy="358588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57" name="Picture 6" descr="Image result for blue flame bunsen burner">
                <a:extLst>
                  <a:ext uri="{FF2B5EF4-FFF2-40B4-BE49-F238E27FC236}">
                    <a16:creationId xmlns:a16="http://schemas.microsoft.com/office/drawing/2014/main" id="{A36EE199-7E20-4DF7-AFA3-284D8017CF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5" cstate="hq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600" y="2094829"/>
                <a:ext cx="1089659" cy="1634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541" name="Straight Connector 540">
              <a:extLst>
                <a:ext uri="{FF2B5EF4-FFF2-40B4-BE49-F238E27FC236}">
                  <a16:creationId xmlns:a16="http://schemas.microsoft.com/office/drawing/2014/main" id="{BA4A6FE7-4806-42D3-A564-BEF160830AB4}"/>
                </a:ext>
              </a:extLst>
            </p:cNvPr>
            <p:cNvCxnSpPr/>
            <p:nvPr/>
          </p:nvCxnSpPr>
          <p:spPr>
            <a:xfrm>
              <a:off x="1899913" y="4707018"/>
              <a:ext cx="0" cy="115768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>
              <a:extLst>
                <a:ext uri="{FF2B5EF4-FFF2-40B4-BE49-F238E27FC236}">
                  <a16:creationId xmlns:a16="http://schemas.microsoft.com/office/drawing/2014/main" id="{01F99CC1-55AD-4BA1-BE95-4553ECD84D8E}"/>
                </a:ext>
              </a:extLst>
            </p:cNvPr>
            <p:cNvCxnSpPr>
              <a:cxnSpLocks/>
            </p:cNvCxnSpPr>
            <p:nvPr/>
          </p:nvCxnSpPr>
          <p:spPr>
            <a:xfrm>
              <a:off x="2482789" y="4312655"/>
              <a:ext cx="0" cy="104023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3" name="Straight Connector 542">
              <a:extLst>
                <a:ext uri="{FF2B5EF4-FFF2-40B4-BE49-F238E27FC236}">
                  <a16:creationId xmlns:a16="http://schemas.microsoft.com/office/drawing/2014/main" id="{EEE5F01D-0ACA-478B-AE53-069F802CF8F7}"/>
                </a:ext>
              </a:extLst>
            </p:cNvPr>
            <p:cNvCxnSpPr>
              <a:cxnSpLocks/>
            </p:cNvCxnSpPr>
            <p:nvPr/>
          </p:nvCxnSpPr>
          <p:spPr>
            <a:xfrm>
              <a:off x="1291552" y="4320546"/>
              <a:ext cx="0" cy="104023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4" name="Straight Connector 543">
              <a:extLst>
                <a:ext uri="{FF2B5EF4-FFF2-40B4-BE49-F238E27FC236}">
                  <a16:creationId xmlns:a16="http://schemas.microsoft.com/office/drawing/2014/main" id="{4C3363E0-147A-4392-9D1A-03039BBA90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7169" y="4341581"/>
              <a:ext cx="595620" cy="39055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5" name="Straight Connector 544">
              <a:extLst>
                <a:ext uri="{FF2B5EF4-FFF2-40B4-BE49-F238E27FC236}">
                  <a16:creationId xmlns:a16="http://schemas.microsoft.com/office/drawing/2014/main" id="{547306FF-94DF-4231-B68C-2BD43A7400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03960" y="4350901"/>
              <a:ext cx="595953" cy="38123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2" name="Trapezoid 571">
            <a:extLst>
              <a:ext uri="{FF2B5EF4-FFF2-40B4-BE49-F238E27FC236}">
                <a16:creationId xmlns:a16="http://schemas.microsoft.com/office/drawing/2014/main" id="{A8BC2FC3-6D72-4D64-919D-E6E0B7B297AC}"/>
              </a:ext>
            </a:extLst>
          </p:cNvPr>
          <p:cNvSpPr/>
          <p:nvPr/>
        </p:nvSpPr>
        <p:spPr>
          <a:xfrm>
            <a:off x="9536208" y="1829478"/>
            <a:ext cx="1247662" cy="527152"/>
          </a:xfrm>
          <a:prstGeom prst="trapezoid">
            <a:avLst/>
          </a:prstGeom>
          <a:solidFill>
            <a:srgbClr val="828282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73" name="Group 572">
            <a:extLst>
              <a:ext uri="{FF2B5EF4-FFF2-40B4-BE49-F238E27FC236}">
                <a16:creationId xmlns:a16="http://schemas.microsoft.com/office/drawing/2014/main" id="{BAEF5C74-CFD4-44CF-A38A-B050E03E27C3}"/>
              </a:ext>
            </a:extLst>
          </p:cNvPr>
          <p:cNvGrpSpPr/>
          <p:nvPr/>
        </p:nvGrpSpPr>
        <p:grpSpPr>
          <a:xfrm>
            <a:off x="9874144" y="1461814"/>
            <a:ext cx="546263" cy="691189"/>
            <a:chOff x="8541921" y="1383516"/>
            <a:chExt cx="1233183" cy="1560353"/>
          </a:xfrm>
        </p:grpSpPr>
        <p:sp>
          <p:nvSpPr>
            <p:cNvPr id="526" name="Rectangle: Top Corners Rounded 525">
              <a:extLst>
                <a:ext uri="{FF2B5EF4-FFF2-40B4-BE49-F238E27FC236}">
                  <a16:creationId xmlns:a16="http://schemas.microsoft.com/office/drawing/2014/main" id="{846EA814-550C-4725-9E2F-6F9C8D70EA5D}"/>
                </a:ext>
              </a:extLst>
            </p:cNvPr>
            <p:cNvSpPr/>
            <p:nvPr/>
          </p:nvSpPr>
          <p:spPr>
            <a:xfrm rot="10800000">
              <a:off x="8541922" y="1383516"/>
              <a:ext cx="1233182" cy="1560352"/>
            </a:xfrm>
            <a:prstGeom prst="round2Same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7" name="Rectangle: Top Corners Rounded 526">
              <a:extLst>
                <a:ext uri="{FF2B5EF4-FFF2-40B4-BE49-F238E27FC236}">
                  <a16:creationId xmlns:a16="http://schemas.microsoft.com/office/drawing/2014/main" id="{88EE2202-F45C-46B2-8CD5-F553B7B82823}"/>
                </a:ext>
              </a:extLst>
            </p:cNvPr>
            <p:cNvSpPr/>
            <p:nvPr/>
          </p:nvSpPr>
          <p:spPr>
            <a:xfrm rot="10800000">
              <a:off x="8541921" y="2247581"/>
              <a:ext cx="1233182" cy="696288"/>
            </a:xfrm>
            <a:prstGeom prst="round2SameRect">
              <a:avLst>
                <a:gd name="adj1" fmla="val 27510"/>
                <a:gd name="adj2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575" name="Straight Connector 574">
            <a:extLst>
              <a:ext uri="{FF2B5EF4-FFF2-40B4-BE49-F238E27FC236}">
                <a16:creationId xmlns:a16="http://schemas.microsoft.com/office/drawing/2014/main" id="{AE911CDD-91B7-4B47-AEEA-52FA335F6AD8}"/>
              </a:ext>
            </a:extLst>
          </p:cNvPr>
          <p:cNvCxnSpPr/>
          <p:nvPr/>
        </p:nvCxnSpPr>
        <p:spPr>
          <a:xfrm flipH="1">
            <a:off x="10055453" y="1067736"/>
            <a:ext cx="364954" cy="9546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76" name="Ink 575">
                <a:extLst>
                  <a:ext uri="{FF2B5EF4-FFF2-40B4-BE49-F238E27FC236}">
                    <a16:creationId xmlns:a16="http://schemas.microsoft.com/office/drawing/2014/main" id="{EDBC4BE7-D2C3-4A8B-B2B6-56471D755B69}"/>
                  </a:ext>
                </a:extLst>
              </p14:cNvPr>
              <p14:cNvContentPartPr/>
              <p14:nvPr/>
            </p14:nvContentPartPr>
            <p14:xfrm>
              <a:off x="10013136" y="1598012"/>
              <a:ext cx="326520" cy="124200"/>
            </p14:xfrm>
          </p:contentPart>
        </mc:Choice>
        <mc:Fallback xmlns="">
          <p:pic>
            <p:nvPicPr>
              <p:cNvPr id="576" name="Ink 575">
                <a:extLst>
                  <a:ext uri="{FF2B5EF4-FFF2-40B4-BE49-F238E27FC236}">
                    <a16:creationId xmlns:a16="http://schemas.microsoft.com/office/drawing/2014/main" id="{EDBC4BE7-D2C3-4A8B-B2B6-56471D755B69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10004136" y="1589012"/>
                <a:ext cx="344160" cy="14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615" name="Group 614">
            <a:extLst>
              <a:ext uri="{FF2B5EF4-FFF2-40B4-BE49-F238E27FC236}">
                <a16:creationId xmlns:a16="http://schemas.microsoft.com/office/drawing/2014/main" id="{887D507A-D6E0-4A87-AF19-6986DEC0FF0B}"/>
              </a:ext>
            </a:extLst>
          </p:cNvPr>
          <p:cNvGrpSpPr/>
          <p:nvPr/>
        </p:nvGrpSpPr>
        <p:grpSpPr>
          <a:xfrm>
            <a:off x="891780" y="4613504"/>
            <a:ext cx="809226" cy="2044611"/>
            <a:chOff x="2432233" y="4577636"/>
            <a:chExt cx="809226" cy="2044611"/>
          </a:xfrm>
        </p:grpSpPr>
        <p:sp>
          <p:nvSpPr>
            <p:cNvPr id="599" name="Oval 598">
              <a:extLst>
                <a:ext uri="{FF2B5EF4-FFF2-40B4-BE49-F238E27FC236}">
                  <a16:creationId xmlns:a16="http://schemas.microsoft.com/office/drawing/2014/main" id="{759F38BD-D624-4BDA-BA54-5B2884EB5B71}"/>
                </a:ext>
              </a:extLst>
            </p:cNvPr>
            <p:cNvSpPr/>
            <p:nvPr/>
          </p:nvSpPr>
          <p:spPr>
            <a:xfrm>
              <a:off x="2657092" y="5348410"/>
              <a:ext cx="359569" cy="1035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98" name="Group 597">
              <a:extLst>
                <a:ext uri="{FF2B5EF4-FFF2-40B4-BE49-F238E27FC236}">
                  <a16:creationId xmlns:a16="http://schemas.microsoft.com/office/drawing/2014/main" id="{20C3E304-27DE-4672-AA5D-90B27E0FF376}"/>
                </a:ext>
              </a:extLst>
            </p:cNvPr>
            <p:cNvGrpSpPr/>
            <p:nvPr/>
          </p:nvGrpSpPr>
          <p:grpSpPr>
            <a:xfrm>
              <a:off x="2444373" y="4577636"/>
              <a:ext cx="785009" cy="1097551"/>
              <a:chOff x="2597799" y="4337603"/>
              <a:chExt cx="785009" cy="1097551"/>
            </a:xfrm>
          </p:grpSpPr>
          <p:sp>
            <p:nvSpPr>
              <p:cNvPr id="584" name="Isosceles Triangle 583">
                <a:extLst>
                  <a:ext uri="{FF2B5EF4-FFF2-40B4-BE49-F238E27FC236}">
                    <a16:creationId xmlns:a16="http://schemas.microsoft.com/office/drawing/2014/main" id="{1167792A-F05D-42B7-BF57-25E428189772}"/>
                  </a:ext>
                </a:extLst>
              </p:cNvPr>
              <p:cNvSpPr/>
              <p:nvPr/>
            </p:nvSpPr>
            <p:spPr>
              <a:xfrm rot="10800000">
                <a:off x="2597800" y="4337604"/>
                <a:ext cx="785008" cy="604365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593" name="Straight Connector 592">
                <a:extLst>
                  <a:ext uri="{FF2B5EF4-FFF2-40B4-BE49-F238E27FC236}">
                    <a16:creationId xmlns:a16="http://schemas.microsoft.com/office/drawing/2014/main" id="{6A58861A-CB5F-4718-8752-53D014BB4ACF}"/>
                  </a:ext>
                </a:extLst>
              </p:cNvPr>
              <p:cNvCxnSpPr/>
              <p:nvPr/>
            </p:nvCxnSpPr>
            <p:spPr>
              <a:xfrm flipH="1">
                <a:off x="3028001" y="4337603"/>
                <a:ext cx="354807" cy="65587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4" name="Straight Connector 593">
                <a:extLst>
                  <a:ext uri="{FF2B5EF4-FFF2-40B4-BE49-F238E27FC236}">
                    <a16:creationId xmlns:a16="http://schemas.microsoft.com/office/drawing/2014/main" id="{79B191B0-F33F-44A3-AF18-4FE77FDB26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7799" y="4337603"/>
                <a:ext cx="354807" cy="65587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5" name="Straight Connector 594">
                <a:extLst>
                  <a:ext uri="{FF2B5EF4-FFF2-40B4-BE49-F238E27FC236}">
                    <a16:creationId xmlns:a16="http://schemas.microsoft.com/office/drawing/2014/main" id="{814C08F4-7115-4049-B8E8-3919E5B471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52606" y="4988718"/>
                <a:ext cx="0" cy="4464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7" name="Straight Connector 596">
                <a:extLst>
                  <a:ext uri="{FF2B5EF4-FFF2-40B4-BE49-F238E27FC236}">
                    <a16:creationId xmlns:a16="http://schemas.microsoft.com/office/drawing/2014/main" id="{EFCBD42B-5516-43A3-B6CB-F7E2F0B1C8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8001" y="4988718"/>
                <a:ext cx="0" cy="4464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01" name="Straight Connector 600">
              <a:extLst>
                <a:ext uri="{FF2B5EF4-FFF2-40B4-BE49-F238E27FC236}">
                  <a16:creationId xmlns:a16="http://schemas.microsoft.com/office/drawing/2014/main" id="{A8600FCA-0C13-455D-883E-74AE68FDF982}"/>
                </a:ext>
              </a:extLst>
            </p:cNvPr>
            <p:cNvCxnSpPr>
              <a:stCxn id="599" idx="2"/>
            </p:cNvCxnSpPr>
            <p:nvPr/>
          </p:nvCxnSpPr>
          <p:spPr>
            <a:xfrm>
              <a:off x="2657092" y="5400190"/>
              <a:ext cx="0" cy="395895"/>
            </a:xfrm>
            <a:prstGeom prst="line">
              <a:avLst/>
            </a:prstGeom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2" name="Straight Connector 601">
              <a:extLst>
                <a:ext uri="{FF2B5EF4-FFF2-40B4-BE49-F238E27FC236}">
                  <a16:creationId xmlns:a16="http://schemas.microsoft.com/office/drawing/2014/main" id="{90CD5F12-22EB-497F-9CD9-050DCBB6D63E}"/>
                </a:ext>
              </a:extLst>
            </p:cNvPr>
            <p:cNvCxnSpPr/>
            <p:nvPr/>
          </p:nvCxnSpPr>
          <p:spPr>
            <a:xfrm>
              <a:off x="3016601" y="5410827"/>
              <a:ext cx="0" cy="395895"/>
            </a:xfrm>
            <a:prstGeom prst="line">
              <a:avLst/>
            </a:prstGeom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4" name="Straight Connector 603">
              <a:extLst>
                <a:ext uri="{FF2B5EF4-FFF2-40B4-BE49-F238E27FC236}">
                  <a16:creationId xmlns:a16="http://schemas.microsoft.com/office/drawing/2014/main" id="{F2339141-44D3-416C-8992-705E7B247B82}"/>
                </a:ext>
              </a:extLst>
            </p:cNvPr>
            <p:cNvCxnSpPr/>
            <p:nvPr/>
          </p:nvCxnSpPr>
          <p:spPr>
            <a:xfrm flipH="1">
              <a:off x="2432234" y="5796085"/>
              <a:ext cx="224858" cy="669131"/>
            </a:xfrm>
            <a:prstGeom prst="line">
              <a:avLst/>
            </a:prstGeom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Straight Connector 604">
              <a:extLst>
                <a:ext uri="{FF2B5EF4-FFF2-40B4-BE49-F238E27FC236}">
                  <a16:creationId xmlns:a16="http://schemas.microsoft.com/office/drawing/2014/main" id="{707EC5C2-45EA-4355-BC8E-8BB510C69561}"/>
                </a:ext>
              </a:extLst>
            </p:cNvPr>
            <p:cNvCxnSpPr>
              <a:cxnSpLocks/>
            </p:cNvCxnSpPr>
            <p:nvPr/>
          </p:nvCxnSpPr>
          <p:spPr>
            <a:xfrm>
              <a:off x="3016601" y="5801455"/>
              <a:ext cx="224858" cy="669131"/>
            </a:xfrm>
            <a:prstGeom prst="line">
              <a:avLst/>
            </a:prstGeom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0" name="Oval 609">
              <a:extLst>
                <a:ext uri="{FF2B5EF4-FFF2-40B4-BE49-F238E27FC236}">
                  <a16:creationId xmlns:a16="http://schemas.microsoft.com/office/drawing/2014/main" id="{303CE85F-FEA9-4F41-BB12-3FCD621FB5D2}"/>
                </a:ext>
              </a:extLst>
            </p:cNvPr>
            <p:cNvSpPr/>
            <p:nvPr/>
          </p:nvSpPr>
          <p:spPr>
            <a:xfrm>
              <a:off x="2432233" y="6344371"/>
              <a:ext cx="809226" cy="27787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1" name="Flowchart: Stored Data 610">
              <a:extLst>
                <a:ext uri="{FF2B5EF4-FFF2-40B4-BE49-F238E27FC236}">
                  <a16:creationId xmlns:a16="http://schemas.microsoft.com/office/drawing/2014/main" id="{D0222829-7C29-471E-AFFD-4467BBA04D32}"/>
                </a:ext>
              </a:extLst>
            </p:cNvPr>
            <p:cNvSpPr/>
            <p:nvPr/>
          </p:nvSpPr>
          <p:spPr>
            <a:xfrm rot="16200000">
              <a:off x="2572546" y="5466329"/>
              <a:ext cx="532057" cy="356053"/>
            </a:xfrm>
            <a:prstGeom prst="flowChartOnlineStorage">
              <a:avLst/>
            </a:prstGeom>
            <a:solidFill>
              <a:srgbClr val="DAE3F3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3" name="Flowchart: Stored Data 612">
              <a:extLst>
                <a:ext uri="{FF2B5EF4-FFF2-40B4-BE49-F238E27FC236}">
                  <a16:creationId xmlns:a16="http://schemas.microsoft.com/office/drawing/2014/main" id="{A819EF9E-A80F-429F-B061-EC11161834F2}"/>
                </a:ext>
              </a:extLst>
            </p:cNvPr>
            <p:cNvSpPr/>
            <p:nvPr/>
          </p:nvSpPr>
          <p:spPr>
            <a:xfrm rot="16200000">
              <a:off x="2691607" y="5701700"/>
              <a:ext cx="288126" cy="525107"/>
            </a:xfrm>
            <a:custGeom>
              <a:avLst/>
              <a:gdLst>
                <a:gd name="connsiteX0" fmla="*/ 1667 w 10000"/>
                <a:gd name="connsiteY0" fmla="*/ 0 h 10000"/>
                <a:gd name="connsiteX1" fmla="*/ 10000 w 10000"/>
                <a:gd name="connsiteY1" fmla="*/ 0 h 10000"/>
                <a:gd name="connsiteX2" fmla="*/ 8333 w 10000"/>
                <a:gd name="connsiteY2" fmla="*/ 5000 h 10000"/>
                <a:gd name="connsiteX3" fmla="*/ 10000 w 10000"/>
                <a:gd name="connsiteY3" fmla="*/ 10000 h 10000"/>
                <a:gd name="connsiteX4" fmla="*/ 1667 w 10000"/>
                <a:gd name="connsiteY4" fmla="*/ 10000 h 10000"/>
                <a:gd name="connsiteX5" fmla="*/ 0 w 10000"/>
                <a:gd name="connsiteY5" fmla="*/ 5000 h 10000"/>
                <a:gd name="connsiteX6" fmla="*/ 1667 w 10000"/>
                <a:gd name="connsiteY6" fmla="*/ 0 h 10000"/>
                <a:gd name="connsiteX0" fmla="*/ 1421 w 10002"/>
                <a:gd name="connsiteY0" fmla="*/ 0 h 11939"/>
                <a:gd name="connsiteX1" fmla="*/ 10002 w 10002"/>
                <a:gd name="connsiteY1" fmla="*/ 1939 h 11939"/>
                <a:gd name="connsiteX2" fmla="*/ 8335 w 10002"/>
                <a:gd name="connsiteY2" fmla="*/ 6939 h 11939"/>
                <a:gd name="connsiteX3" fmla="*/ 10002 w 10002"/>
                <a:gd name="connsiteY3" fmla="*/ 11939 h 11939"/>
                <a:gd name="connsiteX4" fmla="*/ 1669 w 10002"/>
                <a:gd name="connsiteY4" fmla="*/ 11939 h 11939"/>
                <a:gd name="connsiteX5" fmla="*/ 2 w 10002"/>
                <a:gd name="connsiteY5" fmla="*/ 6939 h 11939"/>
                <a:gd name="connsiteX6" fmla="*/ 1421 w 10002"/>
                <a:gd name="connsiteY6" fmla="*/ 0 h 11939"/>
                <a:gd name="connsiteX0" fmla="*/ 1421 w 10002"/>
                <a:gd name="connsiteY0" fmla="*/ 0 h 11939"/>
                <a:gd name="connsiteX1" fmla="*/ 10002 w 10002"/>
                <a:gd name="connsiteY1" fmla="*/ 1939 h 11939"/>
                <a:gd name="connsiteX2" fmla="*/ 8335 w 10002"/>
                <a:gd name="connsiteY2" fmla="*/ 6939 h 11939"/>
                <a:gd name="connsiteX3" fmla="*/ 10002 w 10002"/>
                <a:gd name="connsiteY3" fmla="*/ 11939 h 11939"/>
                <a:gd name="connsiteX4" fmla="*/ 1669 w 10002"/>
                <a:gd name="connsiteY4" fmla="*/ 11939 h 11939"/>
                <a:gd name="connsiteX5" fmla="*/ 2 w 10002"/>
                <a:gd name="connsiteY5" fmla="*/ 6939 h 11939"/>
                <a:gd name="connsiteX6" fmla="*/ 1421 w 10002"/>
                <a:gd name="connsiteY6" fmla="*/ 0 h 11939"/>
                <a:gd name="connsiteX0" fmla="*/ 1421 w 10002"/>
                <a:gd name="connsiteY0" fmla="*/ 0 h 12407"/>
                <a:gd name="connsiteX1" fmla="*/ 10002 w 10002"/>
                <a:gd name="connsiteY1" fmla="*/ 2407 h 12407"/>
                <a:gd name="connsiteX2" fmla="*/ 8335 w 10002"/>
                <a:gd name="connsiteY2" fmla="*/ 7407 h 12407"/>
                <a:gd name="connsiteX3" fmla="*/ 10002 w 10002"/>
                <a:gd name="connsiteY3" fmla="*/ 12407 h 12407"/>
                <a:gd name="connsiteX4" fmla="*/ 1669 w 10002"/>
                <a:gd name="connsiteY4" fmla="*/ 12407 h 12407"/>
                <a:gd name="connsiteX5" fmla="*/ 2 w 10002"/>
                <a:gd name="connsiteY5" fmla="*/ 7407 h 12407"/>
                <a:gd name="connsiteX6" fmla="*/ 1421 w 10002"/>
                <a:gd name="connsiteY6" fmla="*/ 0 h 12407"/>
                <a:gd name="connsiteX0" fmla="*/ 1421 w 10002"/>
                <a:gd name="connsiteY0" fmla="*/ 0 h 12407"/>
                <a:gd name="connsiteX1" fmla="*/ 10002 w 10002"/>
                <a:gd name="connsiteY1" fmla="*/ 2407 h 12407"/>
                <a:gd name="connsiteX2" fmla="*/ 8335 w 10002"/>
                <a:gd name="connsiteY2" fmla="*/ 7407 h 12407"/>
                <a:gd name="connsiteX3" fmla="*/ 10002 w 10002"/>
                <a:gd name="connsiteY3" fmla="*/ 12407 h 12407"/>
                <a:gd name="connsiteX4" fmla="*/ 1669 w 10002"/>
                <a:gd name="connsiteY4" fmla="*/ 12407 h 12407"/>
                <a:gd name="connsiteX5" fmla="*/ 2 w 10002"/>
                <a:gd name="connsiteY5" fmla="*/ 7407 h 12407"/>
                <a:gd name="connsiteX6" fmla="*/ 1421 w 10002"/>
                <a:gd name="connsiteY6" fmla="*/ 0 h 12407"/>
                <a:gd name="connsiteX0" fmla="*/ 1429 w 10010"/>
                <a:gd name="connsiteY0" fmla="*/ 0 h 14748"/>
                <a:gd name="connsiteX1" fmla="*/ 10010 w 10010"/>
                <a:gd name="connsiteY1" fmla="*/ 2407 h 14748"/>
                <a:gd name="connsiteX2" fmla="*/ 8343 w 10010"/>
                <a:gd name="connsiteY2" fmla="*/ 7407 h 14748"/>
                <a:gd name="connsiteX3" fmla="*/ 10010 w 10010"/>
                <a:gd name="connsiteY3" fmla="*/ 12407 h 14748"/>
                <a:gd name="connsiteX4" fmla="*/ 2008 w 10010"/>
                <a:gd name="connsiteY4" fmla="*/ 14748 h 14748"/>
                <a:gd name="connsiteX5" fmla="*/ 10 w 10010"/>
                <a:gd name="connsiteY5" fmla="*/ 7407 h 14748"/>
                <a:gd name="connsiteX6" fmla="*/ 1429 w 10010"/>
                <a:gd name="connsiteY6" fmla="*/ 0 h 14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0" h="14748">
                  <a:moveTo>
                    <a:pt x="1429" y="0"/>
                  </a:moveTo>
                  <a:cubicBezTo>
                    <a:pt x="15293" y="3545"/>
                    <a:pt x="7232" y="2407"/>
                    <a:pt x="10010" y="2407"/>
                  </a:cubicBezTo>
                  <a:cubicBezTo>
                    <a:pt x="9089" y="2407"/>
                    <a:pt x="8343" y="4646"/>
                    <a:pt x="8343" y="7407"/>
                  </a:cubicBezTo>
                  <a:cubicBezTo>
                    <a:pt x="8343" y="10168"/>
                    <a:pt x="9089" y="12407"/>
                    <a:pt x="10010" y="12407"/>
                  </a:cubicBezTo>
                  <a:lnTo>
                    <a:pt x="2008" y="14748"/>
                  </a:lnTo>
                  <a:cubicBezTo>
                    <a:pt x="1087" y="14748"/>
                    <a:pt x="106" y="9865"/>
                    <a:pt x="10" y="7407"/>
                  </a:cubicBezTo>
                  <a:cubicBezTo>
                    <a:pt x="-86" y="4949"/>
                    <a:pt x="508" y="0"/>
                    <a:pt x="1429" y="0"/>
                  </a:cubicBezTo>
                  <a:close/>
                </a:path>
              </a:pathLst>
            </a:custGeom>
            <a:solidFill>
              <a:srgbClr val="DAE3F3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4" name="Flowchart: Stored Data 612">
              <a:extLst>
                <a:ext uri="{FF2B5EF4-FFF2-40B4-BE49-F238E27FC236}">
                  <a16:creationId xmlns:a16="http://schemas.microsoft.com/office/drawing/2014/main" id="{94362B6C-D6CA-4302-83C6-83BB6CE26A81}"/>
                </a:ext>
              </a:extLst>
            </p:cNvPr>
            <p:cNvSpPr/>
            <p:nvPr/>
          </p:nvSpPr>
          <p:spPr>
            <a:xfrm rot="16200000">
              <a:off x="2543673" y="5922495"/>
              <a:ext cx="604713" cy="789955"/>
            </a:xfrm>
            <a:custGeom>
              <a:avLst/>
              <a:gdLst>
                <a:gd name="connsiteX0" fmla="*/ 1667 w 10000"/>
                <a:gd name="connsiteY0" fmla="*/ 0 h 10000"/>
                <a:gd name="connsiteX1" fmla="*/ 10000 w 10000"/>
                <a:gd name="connsiteY1" fmla="*/ 0 h 10000"/>
                <a:gd name="connsiteX2" fmla="*/ 8333 w 10000"/>
                <a:gd name="connsiteY2" fmla="*/ 5000 h 10000"/>
                <a:gd name="connsiteX3" fmla="*/ 10000 w 10000"/>
                <a:gd name="connsiteY3" fmla="*/ 10000 h 10000"/>
                <a:gd name="connsiteX4" fmla="*/ 1667 w 10000"/>
                <a:gd name="connsiteY4" fmla="*/ 10000 h 10000"/>
                <a:gd name="connsiteX5" fmla="*/ 0 w 10000"/>
                <a:gd name="connsiteY5" fmla="*/ 5000 h 10000"/>
                <a:gd name="connsiteX6" fmla="*/ 1667 w 10000"/>
                <a:gd name="connsiteY6" fmla="*/ 0 h 10000"/>
                <a:gd name="connsiteX0" fmla="*/ 1421 w 10002"/>
                <a:gd name="connsiteY0" fmla="*/ 0 h 11939"/>
                <a:gd name="connsiteX1" fmla="*/ 10002 w 10002"/>
                <a:gd name="connsiteY1" fmla="*/ 1939 h 11939"/>
                <a:gd name="connsiteX2" fmla="*/ 8335 w 10002"/>
                <a:gd name="connsiteY2" fmla="*/ 6939 h 11939"/>
                <a:gd name="connsiteX3" fmla="*/ 10002 w 10002"/>
                <a:gd name="connsiteY3" fmla="*/ 11939 h 11939"/>
                <a:gd name="connsiteX4" fmla="*/ 1669 w 10002"/>
                <a:gd name="connsiteY4" fmla="*/ 11939 h 11939"/>
                <a:gd name="connsiteX5" fmla="*/ 2 w 10002"/>
                <a:gd name="connsiteY5" fmla="*/ 6939 h 11939"/>
                <a:gd name="connsiteX6" fmla="*/ 1421 w 10002"/>
                <a:gd name="connsiteY6" fmla="*/ 0 h 11939"/>
                <a:gd name="connsiteX0" fmla="*/ 1421 w 10002"/>
                <a:gd name="connsiteY0" fmla="*/ 0 h 11939"/>
                <a:gd name="connsiteX1" fmla="*/ 10002 w 10002"/>
                <a:gd name="connsiteY1" fmla="*/ 1939 h 11939"/>
                <a:gd name="connsiteX2" fmla="*/ 8335 w 10002"/>
                <a:gd name="connsiteY2" fmla="*/ 6939 h 11939"/>
                <a:gd name="connsiteX3" fmla="*/ 10002 w 10002"/>
                <a:gd name="connsiteY3" fmla="*/ 11939 h 11939"/>
                <a:gd name="connsiteX4" fmla="*/ 1669 w 10002"/>
                <a:gd name="connsiteY4" fmla="*/ 11939 h 11939"/>
                <a:gd name="connsiteX5" fmla="*/ 2 w 10002"/>
                <a:gd name="connsiteY5" fmla="*/ 6939 h 11939"/>
                <a:gd name="connsiteX6" fmla="*/ 1421 w 10002"/>
                <a:gd name="connsiteY6" fmla="*/ 0 h 11939"/>
                <a:gd name="connsiteX0" fmla="*/ 1421 w 10002"/>
                <a:gd name="connsiteY0" fmla="*/ 0 h 12407"/>
                <a:gd name="connsiteX1" fmla="*/ 10002 w 10002"/>
                <a:gd name="connsiteY1" fmla="*/ 2407 h 12407"/>
                <a:gd name="connsiteX2" fmla="*/ 8335 w 10002"/>
                <a:gd name="connsiteY2" fmla="*/ 7407 h 12407"/>
                <a:gd name="connsiteX3" fmla="*/ 10002 w 10002"/>
                <a:gd name="connsiteY3" fmla="*/ 12407 h 12407"/>
                <a:gd name="connsiteX4" fmla="*/ 1669 w 10002"/>
                <a:gd name="connsiteY4" fmla="*/ 12407 h 12407"/>
                <a:gd name="connsiteX5" fmla="*/ 2 w 10002"/>
                <a:gd name="connsiteY5" fmla="*/ 7407 h 12407"/>
                <a:gd name="connsiteX6" fmla="*/ 1421 w 10002"/>
                <a:gd name="connsiteY6" fmla="*/ 0 h 12407"/>
                <a:gd name="connsiteX0" fmla="*/ 1421 w 10002"/>
                <a:gd name="connsiteY0" fmla="*/ 0 h 12407"/>
                <a:gd name="connsiteX1" fmla="*/ 10002 w 10002"/>
                <a:gd name="connsiteY1" fmla="*/ 2407 h 12407"/>
                <a:gd name="connsiteX2" fmla="*/ 8335 w 10002"/>
                <a:gd name="connsiteY2" fmla="*/ 7407 h 12407"/>
                <a:gd name="connsiteX3" fmla="*/ 10002 w 10002"/>
                <a:gd name="connsiteY3" fmla="*/ 12407 h 12407"/>
                <a:gd name="connsiteX4" fmla="*/ 1669 w 10002"/>
                <a:gd name="connsiteY4" fmla="*/ 12407 h 12407"/>
                <a:gd name="connsiteX5" fmla="*/ 2 w 10002"/>
                <a:gd name="connsiteY5" fmla="*/ 7407 h 12407"/>
                <a:gd name="connsiteX6" fmla="*/ 1421 w 10002"/>
                <a:gd name="connsiteY6" fmla="*/ 0 h 12407"/>
                <a:gd name="connsiteX0" fmla="*/ 1429 w 10010"/>
                <a:gd name="connsiteY0" fmla="*/ 0 h 14748"/>
                <a:gd name="connsiteX1" fmla="*/ 10010 w 10010"/>
                <a:gd name="connsiteY1" fmla="*/ 2407 h 14748"/>
                <a:gd name="connsiteX2" fmla="*/ 8343 w 10010"/>
                <a:gd name="connsiteY2" fmla="*/ 7407 h 14748"/>
                <a:gd name="connsiteX3" fmla="*/ 10010 w 10010"/>
                <a:gd name="connsiteY3" fmla="*/ 12407 h 14748"/>
                <a:gd name="connsiteX4" fmla="*/ 2008 w 10010"/>
                <a:gd name="connsiteY4" fmla="*/ 14748 h 14748"/>
                <a:gd name="connsiteX5" fmla="*/ 10 w 10010"/>
                <a:gd name="connsiteY5" fmla="*/ 7407 h 14748"/>
                <a:gd name="connsiteX6" fmla="*/ 1429 w 10010"/>
                <a:gd name="connsiteY6" fmla="*/ 0 h 14748"/>
                <a:gd name="connsiteX0" fmla="*/ 3154 w 11735"/>
                <a:gd name="connsiteY0" fmla="*/ 0 h 14748"/>
                <a:gd name="connsiteX1" fmla="*/ 11735 w 11735"/>
                <a:gd name="connsiteY1" fmla="*/ 2407 h 14748"/>
                <a:gd name="connsiteX2" fmla="*/ 10068 w 11735"/>
                <a:gd name="connsiteY2" fmla="*/ 7407 h 14748"/>
                <a:gd name="connsiteX3" fmla="*/ 11735 w 11735"/>
                <a:gd name="connsiteY3" fmla="*/ 12407 h 14748"/>
                <a:gd name="connsiteX4" fmla="*/ 3733 w 11735"/>
                <a:gd name="connsiteY4" fmla="*/ 14748 h 14748"/>
                <a:gd name="connsiteX5" fmla="*/ 2 w 11735"/>
                <a:gd name="connsiteY5" fmla="*/ 7497 h 14748"/>
                <a:gd name="connsiteX6" fmla="*/ 3154 w 11735"/>
                <a:gd name="connsiteY6" fmla="*/ 0 h 14748"/>
                <a:gd name="connsiteX0" fmla="*/ 3175 w 11756"/>
                <a:gd name="connsiteY0" fmla="*/ 32 h 14838"/>
                <a:gd name="connsiteX1" fmla="*/ 11756 w 11756"/>
                <a:gd name="connsiteY1" fmla="*/ 2439 h 14838"/>
                <a:gd name="connsiteX2" fmla="*/ 10089 w 11756"/>
                <a:gd name="connsiteY2" fmla="*/ 7439 h 14838"/>
                <a:gd name="connsiteX3" fmla="*/ 11756 w 11756"/>
                <a:gd name="connsiteY3" fmla="*/ 12439 h 14838"/>
                <a:gd name="connsiteX4" fmla="*/ 3754 w 11756"/>
                <a:gd name="connsiteY4" fmla="*/ 14780 h 14838"/>
                <a:gd name="connsiteX5" fmla="*/ 23 w 11756"/>
                <a:gd name="connsiteY5" fmla="*/ 7529 h 14838"/>
                <a:gd name="connsiteX6" fmla="*/ 3175 w 11756"/>
                <a:gd name="connsiteY6" fmla="*/ 32 h 14838"/>
                <a:gd name="connsiteX0" fmla="*/ 2944 w 11525"/>
                <a:gd name="connsiteY0" fmla="*/ 29 h 14841"/>
                <a:gd name="connsiteX1" fmla="*/ 11525 w 11525"/>
                <a:gd name="connsiteY1" fmla="*/ 2436 h 14841"/>
                <a:gd name="connsiteX2" fmla="*/ 9858 w 11525"/>
                <a:gd name="connsiteY2" fmla="*/ 7436 h 14841"/>
                <a:gd name="connsiteX3" fmla="*/ 11525 w 11525"/>
                <a:gd name="connsiteY3" fmla="*/ 12436 h 14841"/>
                <a:gd name="connsiteX4" fmla="*/ 3523 w 11525"/>
                <a:gd name="connsiteY4" fmla="*/ 14777 h 14841"/>
                <a:gd name="connsiteX5" fmla="*/ 26 w 11525"/>
                <a:gd name="connsiteY5" fmla="*/ 7571 h 14841"/>
                <a:gd name="connsiteX6" fmla="*/ 2944 w 11525"/>
                <a:gd name="connsiteY6" fmla="*/ 29 h 14841"/>
                <a:gd name="connsiteX0" fmla="*/ 2944 w 11572"/>
                <a:gd name="connsiteY0" fmla="*/ 29 h 14841"/>
                <a:gd name="connsiteX1" fmla="*/ 11572 w 11572"/>
                <a:gd name="connsiteY1" fmla="*/ 2839 h 14841"/>
                <a:gd name="connsiteX2" fmla="*/ 9858 w 11572"/>
                <a:gd name="connsiteY2" fmla="*/ 7436 h 14841"/>
                <a:gd name="connsiteX3" fmla="*/ 11525 w 11572"/>
                <a:gd name="connsiteY3" fmla="*/ 12436 h 14841"/>
                <a:gd name="connsiteX4" fmla="*/ 3523 w 11572"/>
                <a:gd name="connsiteY4" fmla="*/ 14777 h 14841"/>
                <a:gd name="connsiteX5" fmla="*/ 26 w 11572"/>
                <a:gd name="connsiteY5" fmla="*/ 7571 h 14841"/>
                <a:gd name="connsiteX6" fmla="*/ 2944 w 11572"/>
                <a:gd name="connsiteY6" fmla="*/ 29 h 14841"/>
                <a:gd name="connsiteX0" fmla="*/ 2944 w 11713"/>
                <a:gd name="connsiteY0" fmla="*/ 29 h 14841"/>
                <a:gd name="connsiteX1" fmla="*/ 11713 w 11713"/>
                <a:gd name="connsiteY1" fmla="*/ 2705 h 14841"/>
                <a:gd name="connsiteX2" fmla="*/ 9858 w 11713"/>
                <a:gd name="connsiteY2" fmla="*/ 7436 h 14841"/>
                <a:gd name="connsiteX3" fmla="*/ 11525 w 11713"/>
                <a:gd name="connsiteY3" fmla="*/ 12436 h 14841"/>
                <a:gd name="connsiteX4" fmla="*/ 3523 w 11713"/>
                <a:gd name="connsiteY4" fmla="*/ 14777 h 14841"/>
                <a:gd name="connsiteX5" fmla="*/ 26 w 11713"/>
                <a:gd name="connsiteY5" fmla="*/ 7571 h 14841"/>
                <a:gd name="connsiteX6" fmla="*/ 2944 w 11713"/>
                <a:gd name="connsiteY6" fmla="*/ 29 h 14841"/>
                <a:gd name="connsiteX0" fmla="*/ 2944 w 11713"/>
                <a:gd name="connsiteY0" fmla="*/ 29 h 14841"/>
                <a:gd name="connsiteX1" fmla="*/ 11713 w 11713"/>
                <a:gd name="connsiteY1" fmla="*/ 2705 h 14841"/>
                <a:gd name="connsiteX2" fmla="*/ 9858 w 11713"/>
                <a:gd name="connsiteY2" fmla="*/ 7436 h 14841"/>
                <a:gd name="connsiteX3" fmla="*/ 11431 w 11713"/>
                <a:gd name="connsiteY3" fmla="*/ 12212 h 14841"/>
                <a:gd name="connsiteX4" fmla="*/ 3523 w 11713"/>
                <a:gd name="connsiteY4" fmla="*/ 14777 h 14841"/>
                <a:gd name="connsiteX5" fmla="*/ 26 w 11713"/>
                <a:gd name="connsiteY5" fmla="*/ 7571 h 14841"/>
                <a:gd name="connsiteX6" fmla="*/ 2944 w 11713"/>
                <a:gd name="connsiteY6" fmla="*/ 29 h 14841"/>
                <a:gd name="connsiteX0" fmla="*/ 3128 w 11897"/>
                <a:gd name="connsiteY0" fmla="*/ 29 h 14841"/>
                <a:gd name="connsiteX1" fmla="*/ 11897 w 11897"/>
                <a:gd name="connsiteY1" fmla="*/ 2705 h 14841"/>
                <a:gd name="connsiteX2" fmla="*/ 10042 w 11897"/>
                <a:gd name="connsiteY2" fmla="*/ 7436 h 14841"/>
                <a:gd name="connsiteX3" fmla="*/ 11615 w 11897"/>
                <a:gd name="connsiteY3" fmla="*/ 12212 h 14841"/>
                <a:gd name="connsiteX4" fmla="*/ 3707 w 11897"/>
                <a:gd name="connsiteY4" fmla="*/ 14777 h 14841"/>
                <a:gd name="connsiteX5" fmla="*/ 23 w 11897"/>
                <a:gd name="connsiteY5" fmla="*/ 7571 h 14841"/>
                <a:gd name="connsiteX6" fmla="*/ 3128 w 11897"/>
                <a:gd name="connsiteY6" fmla="*/ 29 h 1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97" h="14841">
                  <a:moveTo>
                    <a:pt x="3128" y="29"/>
                  </a:moveTo>
                  <a:cubicBezTo>
                    <a:pt x="16992" y="3574"/>
                    <a:pt x="9119" y="2705"/>
                    <a:pt x="11897" y="2705"/>
                  </a:cubicBezTo>
                  <a:cubicBezTo>
                    <a:pt x="10976" y="2705"/>
                    <a:pt x="10089" y="5852"/>
                    <a:pt x="10042" y="7436"/>
                  </a:cubicBezTo>
                  <a:cubicBezTo>
                    <a:pt x="9995" y="9020"/>
                    <a:pt x="10694" y="12212"/>
                    <a:pt x="11615" y="12212"/>
                  </a:cubicBezTo>
                  <a:lnTo>
                    <a:pt x="3707" y="14777"/>
                  </a:lnTo>
                  <a:cubicBezTo>
                    <a:pt x="2786" y="14777"/>
                    <a:pt x="-303" y="16024"/>
                    <a:pt x="23" y="7571"/>
                  </a:cubicBezTo>
                  <a:cubicBezTo>
                    <a:pt x="349" y="-882"/>
                    <a:pt x="2207" y="29"/>
                    <a:pt x="3128" y="29"/>
                  </a:cubicBez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16" name="Isosceles Triangle 615">
            <a:extLst>
              <a:ext uri="{FF2B5EF4-FFF2-40B4-BE49-F238E27FC236}">
                <a16:creationId xmlns:a16="http://schemas.microsoft.com/office/drawing/2014/main" id="{2D8E0094-4A02-4DA7-9C23-A3FDA5F58B17}"/>
              </a:ext>
            </a:extLst>
          </p:cNvPr>
          <p:cNvSpPr/>
          <p:nvPr/>
        </p:nvSpPr>
        <p:spPr>
          <a:xfrm rot="10800000">
            <a:off x="1068112" y="4874307"/>
            <a:ext cx="450201" cy="350563"/>
          </a:xfrm>
          <a:prstGeom prst="triangle">
            <a:avLst/>
          </a:prstGeom>
          <a:solidFill>
            <a:srgbClr val="4472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18" name="Group 617">
            <a:extLst>
              <a:ext uri="{FF2B5EF4-FFF2-40B4-BE49-F238E27FC236}">
                <a16:creationId xmlns:a16="http://schemas.microsoft.com/office/drawing/2014/main" id="{6E664D44-DF50-44A6-A0A4-1E8CFFAA55C8}"/>
              </a:ext>
            </a:extLst>
          </p:cNvPr>
          <p:cNvGrpSpPr/>
          <p:nvPr/>
        </p:nvGrpSpPr>
        <p:grpSpPr>
          <a:xfrm>
            <a:off x="503561" y="3926699"/>
            <a:ext cx="681059" cy="446100"/>
            <a:chOff x="348672" y="3973861"/>
            <a:chExt cx="681059" cy="446100"/>
          </a:xfrm>
        </p:grpSpPr>
        <p:sp>
          <p:nvSpPr>
            <p:cNvPr id="583" name="Rectangle: Top Corners Rounded 582">
              <a:extLst>
                <a:ext uri="{FF2B5EF4-FFF2-40B4-BE49-F238E27FC236}">
                  <a16:creationId xmlns:a16="http://schemas.microsoft.com/office/drawing/2014/main" id="{8E39AC6E-BD1F-4FDE-93EE-F68A4B2C49F4}"/>
                </a:ext>
              </a:extLst>
            </p:cNvPr>
            <p:cNvSpPr/>
            <p:nvPr/>
          </p:nvSpPr>
          <p:spPr>
            <a:xfrm rot="18060666">
              <a:off x="479247" y="3869476"/>
              <a:ext cx="446100" cy="654869"/>
            </a:xfrm>
            <a:prstGeom prst="round2Same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7" name="Right Triangle 616">
              <a:extLst>
                <a:ext uri="{FF2B5EF4-FFF2-40B4-BE49-F238E27FC236}">
                  <a16:creationId xmlns:a16="http://schemas.microsoft.com/office/drawing/2014/main" id="{2BE40334-781E-417C-9A06-24245D208B1A}"/>
                </a:ext>
              </a:extLst>
            </p:cNvPr>
            <p:cNvSpPr/>
            <p:nvPr/>
          </p:nvSpPr>
          <p:spPr>
            <a:xfrm rot="1853450">
              <a:off x="348672" y="4078616"/>
              <a:ext cx="628564" cy="332598"/>
            </a:xfrm>
            <a:custGeom>
              <a:avLst/>
              <a:gdLst>
                <a:gd name="connsiteX0" fmla="*/ 0 w 627310"/>
                <a:gd name="connsiteY0" fmla="*/ 323303 h 323303"/>
                <a:gd name="connsiteX1" fmla="*/ 0 w 627310"/>
                <a:gd name="connsiteY1" fmla="*/ 0 h 323303"/>
                <a:gd name="connsiteX2" fmla="*/ 627310 w 627310"/>
                <a:gd name="connsiteY2" fmla="*/ 323303 h 323303"/>
                <a:gd name="connsiteX3" fmla="*/ 0 w 627310"/>
                <a:gd name="connsiteY3" fmla="*/ 323303 h 323303"/>
                <a:gd name="connsiteX0" fmla="*/ 12503 w 627310"/>
                <a:gd name="connsiteY0" fmla="*/ 312679 h 323303"/>
                <a:gd name="connsiteX1" fmla="*/ 0 w 627310"/>
                <a:gd name="connsiteY1" fmla="*/ 0 h 323303"/>
                <a:gd name="connsiteX2" fmla="*/ 627310 w 627310"/>
                <a:gd name="connsiteY2" fmla="*/ 323303 h 323303"/>
                <a:gd name="connsiteX3" fmla="*/ 12503 w 627310"/>
                <a:gd name="connsiteY3" fmla="*/ 312679 h 323303"/>
                <a:gd name="connsiteX0" fmla="*/ 0 w 629625"/>
                <a:gd name="connsiteY0" fmla="*/ 324687 h 324687"/>
                <a:gd name="connsiteX1" fmla="*/ 2315 w 629625"/>
                <a:gd name="connsiteY1" fmla="*/ 0 h 324687"/>
                <a:gd name="connsiteX2" fmla="*/ 629625 w 629625"/>
                <a:gd name="connsiteY2" fmla="*/ 323303 h 324687"/>
                <a:gd name="connsiteX3" fmla="*/ 0 w 629625"/>
                <a:gd name="connsiteY3" fmla="*/ 324687 h 324687"/>
                <a:gd name="connsiteX0" fmla="*/ 16248 w 627335"/>
                <a:gd name="connsiteY0" fmla="*/ 297880 h 323303"/>
                <a:gd name="connsiteX1" fmla="*/ 25 w 627335"/>
                <a:gd name="connsiteY1" fmla="*/ 0 h 323303"/>
                <a:gd name="connsiteX2" fmla="*/ 627335 w 627335"/>
                <a:gd name="connsiteY2" fmla="*/ 323303 h 323303"/>
                <a:gd name="connsiteX3" fmla="*/ 16248 w 627335"/>
                <a:gd name="connsiteY3" fmla="*/ 297880 h 323303"/>
                <a:gd name="connsiteX0" fmla="*/ 17477 w 628564"/>
                <a:gd name="connsiteY0" fmla="*/ 297880 h 323303"/>
                <a:gd name="connsiteX1" fmla="*/ 1254 w 628564"/>
                <a:gd name="connsiteY1" fmla="*/ 0 h 323303"/>
                <a:gd name="connsiteX2" fmla="*/ 628564 w 628564"/>
                <a:gd name="connsiteY2" fmla="*/ 323303 h 323303"/>
                <a:gd name="connsiteX3" fmla="*/ 17477 w 628564"/>
                <a:gd name="connsiteY3" fmla="*/ 297880 h 323303"/>
                <a:gd name="connsiteX0" fmla="*/ 17477 w 628564"/>
                <a:gd name="connsiteY0" fmla="*/ 297880 h 323303"/>
                <a:gd name="connsiteX1" fmla="*/ 1254 w 628564"/>
                <a:gd name="connsiteY1" fmla="*/ 0 h 323303"/>
                <a:gd name="connsiteX2" fmla="*/ 628564 w 628564"/>
                <a:gd name="connsiteY2" fmla="*/ 323303 h 323303"/>
                <a:gd name="connsiteX3" fmla="*/ 17477 w 628564"/>
                <a:gd name="connsiteY3" fmla="*/ 297880 h 323303"/>
                <a:gd name="connsiteX0" fmla="*/ 17477 w 628564"/>
                <a:gd name="connsiteY0" fmla="*/ 297880 h 323303"/>
                <a:gd name="connsiteX1" fmla="*/ 1254 w 628564"/>
                <a:gd name="connsiteY1" fmla="*/ 0 h 323303"/>
                <a:gd name="connsiteX2" fmla="*/ 628564 w 628564"/>
                <a:gd name="connsiteY2" fmla="*/ 323303 h 323303"/>
                <a:gd name="connsiteX3" fmla="*/ 17477 w 628564"/>
                <a:gd name="connsiteY3" fmla="*/ 297880 h 323303"/>
                <a:gd name="connsiteX0" fmla="*/ 17477 w 628564"/>
                <a:gd name="connsiteY0" fmla="*/ 297880 h 332598"/>
                <a:gd name="connsiteX1" fmla="*/ 1254 w 628564"/>
                <a:gd name="connsiteY1" fmla="*/ 0 h 332598"/>
                <a:gd name="connsiteX2" fmla="*/ 628564 w 628564"/>
                <a:gd name="connsiteY2" fmla="*/ 323303 h 332598"/>
                <a:gd name="connsiteX3" fmla="*/ 17477 w 628564"/>
                <a:gd name="connsiteY3" fmla="*/ 297880 h 33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564" h="332598">
                  <a:moveTo>
                    <a:pt x="17477" y="297880"/>
                  </a:moveTo>
                  <a:cubicBezTo>
                    <a:pt x="-5453" y="276125"/>
                    <a:pt x="482" y="108229"/>
                    <a:pt x="1254" y="0"/>
                  </a:cubicBezTo>
                  <a:lnTo>
                    <a:pt x="628564" y="323303"/>
                  </a:lnTo>
                  <a:cubicBezTo>
                    <a:pt x="424868" y="314829"/>
                    <a:pt x="79085" y="363071"/>
                    <a:pt x="17477" y="29788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619" name="Ink 618">
                <a:extLst>
                  <a:ext uri="{FF2B5EF4-FFF2-40B4-BE49-F238E27FC236}">
                    <a16:creationId xmlns:a16="http://schemas.microsoft.com/office/drawing/2014/main" id="{1B725B2B-D7B1-4EA9-A998-A79B5E2E5E39}"/>
                  </a:ext>
                </a:extLst>
              </p14:cNvPr>
              <p14:cNvContentPartPr/>
              <p14:nvPr/>
            </p14:nvContentPartPr>
            <p14:xfrm>
              <a:off x="1046272" y="4536593"/>
              <a:ext cx="62280" cy="137880"/>
            </p14:xfrm>
          </p:contentPart>
        </mc:Choice>
        <mc:Fallback xmlns="">
          <p:pic>
            <p:nvPicPr>
              <p:cNvPr id="619" name="Ink 618">
                <a:extLst>
                  <a:ext uri="{FF2B5EF4-FFF2-40B4-BE49-F238E27FC236}">
                    <a16:creationId xmlns:a16="http://schemas.microsoft.com/office/drawing/2014/main" id="{1B725B2B-D7B1-4EA9-A998-A79B5E2E5E39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041952" y="4532273"/>
                <a:ext cx="7092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25" name="Ink 624">
                <a:extLst>
                  <a:ext uri="{FF2B5EF4-FFF2-40B4-BE49-F238E27FC236}">
                    <a16:creationId xmlns:a16="http://schemas.microsoft.com/office/drawing/2014/main" id="{9F167B68-66F0-4ABF-AE59-943A35B422CD}"/>
                  </a:ext>
                </a:extLst>
              </p14:cNvPr>
              <p14:cNvContentPartPr/>
              <p14:nvPr/>
            </p14:nvContentPartPr>
            <p14:xfrm>
              <a:off x="528592" y="4151033"/>
              <a:ext cx="13680" cy="2880"/>
            </p14:xfrm>
          </p:contentPart>
        </mc:Choice>
        <mc:Fallback xmlns="">
          <p:pic>
            <p:nvPicPr>
              <p:cNvPr id="625" name="Ink 624">
                <a:extLst>
                  <a:ext uri="{FF2B5EF4-FFF2-40B4-BE49-F238E27FC236}">
                    <a16:creationId xmlns:a16="http://schemas.microsoft.com/office/drawing/2014/main" id="{9F167B68-66F0-4ABF-AE59-943A35B422CD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19592" y="4142393"/>
                <a:ext cx="3132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26" name="Ink 625">
                <a:extLst>
                  <a:ext uri="{FF2B5EF4-FFF2-40B4-BE49-F238E27FC236}">
                    <a16:creationId xmlns:a16="http://schemas.microsoft.com/office/drawing/2014/main" id="{D06CDA0D-A8AB-4C36-9809-49A3A3732051}"/>
                  </a:ext>
                </a:extLst>
              </p14:cNvPr>
              <p14:cNvContentPartPr/>
              <p14:nvPr/>
            </p14:nvContentPartPr>
            <p14:xfrm>
              <a:off x="552712" y="4116113"/>
              <a:ext cx="360" cy="360"/>
            </p14:xfrm>
          </p:contentPart>
        </mc:Choice>
        <mc:Fallback xmlns="">
          <p:pic>
            <p:nvPicPr>
              <p:cNvPr id="626" name="Ink 625">
                <a:extLst>
                  <a:ext uri="{FF2B5EF4-FFF2-40B4-BE49-F238E27FC236}">
                    <a16:creationId xmlns:a16="http://schemas.microsoft.com/office/drawing/2014/main" id="{D06CDA0D-A8AB-4C36-9809-49A3A373205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44072" y="410711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28" name="Ink 627">
                <a:extLst>
                  <a:ext uri="{FF2B5EF4-FFF2-40B4-BE49-F238E27FC236}">
                    <a16:creationId xmlns:a16="http://schemas.microsoft.com/office/drawing/2014/main" id="{53962813-F158-4298-86BA-9FFF5A88C93E}"/>
                  </a:ext>
                </a:extLst>
              </p14:cNvPr>
              <p14:cNvContentPartPr/>
              <p14:nvPr/>
            </p14:nvContentPartPr>
            <p14:xfrm>
              <a:off x="523192" y="4134833"/>
              <a:ext cx="360" cy="360"/>
            </p14:xfrm>
          </p:contentPart>
        </mc:Choice>
        <mc:Fallback xmlns="">
          <p:pic>
            <p:nvPicPr>
              <p:cNvPr id="628" name="Ink 627">
                <a:extLst>
                  <a:ext uri="{FF2B5EF4-FFF2-40B4-BE49-F238E27FC236}">
                    <a16:creationId xmlns:a16="http://schemas.microsoft.com/office/drawing/2014/main" id="{53962813-F158-4298-86BA-9FFF5A88C93E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4192" y="41261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31" name="Ink 630">
                <a:extLst>
                  <a:ext uri="{FF2B5EF4-FFF2-40B4-BE49-F238E27FC236}">
                    <a16:creationId xmlns:a16="http://schemas.microsoft.com/office/drawing/2014/main" id="{DE3C4E16-1F8B-49B9-A196-5528F00AA436}"/>
                  </a:ext>
                </a:extLst>
              </p14:cNvPr>
              <p14:cNvContentPartPr/>
              <p14:nvPr/>
            </p14:nvContentPartPr>
            <p14:xfrm>
              <a:off x="528592" y="4185953"/>
              <a:ext cx="19080" cy="11160"/>
            </p14:xfrm>
          </p:contentPart>
        </mc:Choice>
        <mc:Fallback xmlns="">
          <p:pic>
            <p:nvPicPr>
              <p:cNvPr id="631" name="Ink 630">
                <a:extLst>
                  <a:ext uri="{FF2B5EF4-FFF2-40B4-BE49-F238E27FC236}">
                    <a16:creationId xmlns:a16="http://schemas.microsoft.com/office/drawing/2014/main" id="{DE3C4E16-1F8B-49B9-A196-5528F00AA436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519592" y="4177313"/>
                <a:ext cx="3672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32" name="Ink 631">
                <a:extLst>
                  <a:ext uri="{FF2B5EF4-FFF2-40B4-BE49-F238E27FC236}">
                    <a16:creationId xmlns:a16="http://schemas.microsoft.com/office/drawing/2014/main" id="{1E290DD5-A06E-4E33-A1C7-CB0CEFC74588}"/>
                  </a:ext>
                </a:extLst>
              </p14:cNvPr>
              <p14:cNvContentPartPr/>
              <p14:nvPr/>
            </p14:nvContentPartPr>
            <p14:xfrm>
              <a:off x="568912" y="4169753"/>
              <a:ext cx="2880" cy="2880"/>
            </p14:xfrm>
          </p:contentPart>
        </mc:Choice>
        <mc:Fallback xmlns="">
          <p:pic>
            <p:nvPicPr>
              <p:cNvPr id="632" name="Ink 631">
                <a:extLst>
                  <a:ext uri="{FF2B5EF4-FFF2-40B4-BE49-F238E27FC236}">
                    <a16:creationId xmlns:a16="http://schemas.microsoft.com/office/drawing/2014/main" id="{1E290DD5-A06E-4E33-A1C7-CB0CEFC74588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60272" y="4161113"/>
                <a:ext cx="2052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33" name="Ink 632">
                <a:extLst>
                  <a:ext uri="{FF2B5EF4-FFF2-40B4-BE49-F238E27FC236}">
                    <a16:creationId xmlns:a16="http://schemas.microsoft.com/office/drawing/2014/main" id="{3CFBE0C0-3F5F-464B-8172-795F73368BCA}"/>
                  </a:ext>
                </a:extLst>
              </p14:cNvPr>
              <p14:cNvContentPartPr/>
              <p14:nvPr/>
            </p14:nvContentPartPr>
            <p14:xfrm>
              <a:off x="568912" y="4140233"/>
              <a:ext cx="360" cy="360"/>
            </p14:xfrm>
          </p:contentPart>
        </mc:Choice>
        <mc:Fallback xmlns="">
          <p:pic>
            <p:nvPicPr>
              <p:cNvPr id="633" name="Ink 632">
                <a:extLst>
                  <a:ext uri="{FF2B5EF4-FFF2-40B4-BE49-F238E27FC236}">
                    <a16:creationId xmlns:a16="http://schemas.microsoft.com/office/drawing/2014/main" id="{3CFBE0C0-3F5F-464B-8172-795F73368BCA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60272" y="41315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34" name="Ink 633">
                <a:extLst>
                  <a:ext uri="{FF2B5EF4-FFF2-40B4-BE49-F238E27FC236}">
                    <a16:creationId xmlns:a16="http://schemas.microsoft.com/office/drawing/2014/main" id="{2D4D0845-7CD6-4077-913C-855E20D17B4C}"/>
                  </a:ext>
                </a:extLst>
              </p14:cNvPr>
              <p14:cNvContentPartPr/>
              <p14:nvPr/>
            </p14:nvContentPartPr>
            <p14:xfrm>
              <a:off x="571792" y="4121513"/>
              <a:ext cx="360" cy="360"/>
            </p14:xfrm>
          </p:contentPart>
        </mc:Choice>
        <mc:Fallback xmlns="">
          <p:pic>
            <p:nvPicPr>
              <p:cNvPr id="634" name="Ink 633">
                <a:extLst>
                  <a:ext uri="{FF2B5EF4-FFF2-40B4-BE49-F238E27FC236}">
                    <a16:creationId xmlns:a16="http://schemas.microsoft.com/office/drawing/2014/main" id="{2D4D0845-7CD6-4077-913C-855E20D17B4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62792" y="411251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35" name="Ink 634">
                <a:extLst>
                  <a:ext uri="{FF2B5EF4-FFF2-40B4-BE49-F238E27FC236}">
                    <a16:creationId xmlns:a16="http://schemas.microsoft.com/office/drawing/2014/main" id="{F1430469-2585-4538-8723-AB29E5023989}"/>
                  </a:ext>
                </a:extLst>
              </p14:cNvPr>
              <p14:cNvContentPartPr/>
              <p14:nvPr/>
            </p14:nvContentPartPr>
            <p14:xfrm>
              <a:off x="577192" y="4072913"/>
              <a:ext cx="360" cy="360"/>
            </p14:xfrm>
          </p:contentPart>
        </mc:Choice>
        <mc:Fallback xmlns="">
          <p:pic>
            <p:nvPicPr>
              <p:cNvPr id="635" name="Ink 634">
                <a:extLst>
                  <a:ext uri="{FF2B5EF4-FFF2-40B4-BE49-F238E27FC236}">
                    <a16:creationId xmlns:a16="http://schemas.microsoft.com/office/drawing/2014/main" id="{F1430469-2585-4538-8723-AB29E502398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68192" y="406391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36" name="Ink 635">
                <a:extLst>
                  <a:ext uri="{FF2B5EF4-FFF2-40B4-BE49-F238E27FC236}">
                    <a16:creationId xmlns:a16="http://schemas.microsoft.com/office/drawing/2014/main" id="{DBBB379F-DE07-4570-AC60-DB4013990FEB}"/>
                  </a:ext>
                </a:extLst>
              </p14:cNvPr>
              <p14:cNvContentPartPr/>
              <p14:nvPr/>
            </p14:nvContentPartPr>
            <p14:xfrm>
              <a:off x="560992" y="4062113"/>
              <a:ext cx="16560" cy="11160"/>
            </p14:xfrm>
          </p:contentPart>
        </mc:Choice>
        <mc:Fallback xmlns="">
          <p:pic>
            <p:nvPicPr>
              <p:cNvPr id="636" name="Ink 635">
                <a:extLst>
                  <a:ext uri="{FF2B5EF4-FFF2-40B4-BE49-F238E27FC236}">
                    <a16:creationId xmlns:a16="http://schemas.microsoft.com/office/drawing/2014/main" id="{DBBB379F-DE07-4570-AC60-DB4013990FEB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551992" y="4053113"/>
                <a:ext cx="3420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8" name="Ink 637">
                <a:extLst>
                  <a:ext uri="{FF2B5EF4-FFF2-40B4-BE49-F238E27FC236}">
                    <a16:creationId xmlns:a16="http://schemas.microsoft.com/office/drawing/2014/main" id="{01184A0A-12AF-496F-A349-17FC0621C23F}"/>
                  </a:ext>
                </a:extLst>
              </p14:cNvPr>
              <p14:cNvContentPartPr/>
              <p14:nvPr/>
            </p14:nvContentPartPr>
            <p14:xfrm>
              <a:off x="533992" y="4086233"/>
              <a:ext cx="10800" cy="11160"/>
            </p14:xfrm>
          </p:contentPart>
        </mc:Choice>
        <mc:Fallback xmlns="">
          <p:pic>
            <p:nvPicPr>
              <p:cNvPr id="638" name="Ink 637">
                <a:extLst>
                  <a:ext uri="{FF2B5EF4-FFF2-40B4-BE49-F238E27FC236}">
                    <a16:creationId xmlns:a16="http://schemas.microsoft.com/office/drawing/2014/main" id="{01184A0A-12AF-496F-A349-17FC0621C23F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525282" y="4077593"/>
                <a:ext cx="27871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39" name="Ink 638">
                <a:extLst>
                  <a:ext uri="{FF2B5EF4-FFF2-40B4-BE49-F238E27FC236}">
                    <a16:creationId xmlns:a16="http://schemas.microsoft.com/office/drawing/2014/main" id="{DA42D982-605D-4D93-B104-8E314EF2290C}"/>
                  </a:ext>
                </a:extLst>
              </p14:cNvPr>
              <p14:cNvContentPartPr/>
              <p14:nvPr/>
            </p14:nvContentPartPr>
            <p14:xfrm>
              <a:off x="558112" y="4110713"/>
              <a:ext cx="360" cy="13680"/>
            </p14:xfrm>
          </p:contentPart>
        </mc:Choice>
        <mc:Fallback xmlns="">
          <p:pic>
            <p:nvPicPr>
              <p:cNvPr id="639" name="Ink 638">
                <a:extLst>
                  <a:ext uri="{FF2B5EF4-FFF2-40B4-BE49-F238E27FC236}">
                    <a16:creationId xmlns:a16="http://schemas.microsoft.com/office/drawing/2014/main" id="{DA42D982-605D-4D93-B104-8E314EF2290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49472" y="4101713"/>
                <a:ext cx="1800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0" name="Ink 639">
                <a:extLst>
                  <a:ext uri="{FF2B5EF4-FFF2-40B4-BE49-F238E27FC236}">
                    <a16:creationId xmlns:a16="http://schemas.microsoft.com/office/drawing/2014/main" id="{BCD08BD8-2E0D-4C0C-BAF9-B8871390F3C6}"/>
                  </a:ext>
                </a:extLst>
              </p14:cNvPr>
              <p14:cNvContentPartPr/>
              <p14:nvPr/>
            </p14:nvContentPartPr>
            <p14:xfrm>
              <a:off x="558112" y="4205033"/>
              <a:ext cx="360" cy="360"/>
            </p14:xfrm>
          </p:contentPart>
        </mc:Choice>
        <mc:Fallback xmlns="">
          <p:pic>
            <p:nvPicPr>
              <p:cNvPr id="640" name="Ink 639">
                <a:extLst>
                  <a:ext uri="{FF2B5EF4-FFF2-40B4-BE49-F238E27FC236}">
                    <a16:creationId xmlns:a16="http://schemas.microsoft.com/office/drawing/2014/main" id="{BCD08BD8-2E0D-4C0C-BAF9-B8871390F3C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49472" y="419603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41" name="Ink 640">
                <a:extLst>
                  <a:ext uri="{FF2B5EF4-FFF2-40B4-BE49-F238E27FC236}">
                    <a16:creationId xmlns:a16="http://schemas.microsoft.com/office/drawing/2014/main" id="{A1BCEFE4-CC4C-401B-B599-D2E2A72BC1A6}"/>
                  </a:ext>
                </a:extLst>
              </p14:cNvPr>
              <p14:cNvContentPartPr/>
              <p14:nvPr/>
            </p14:nvContentPartPr>
            <p14:xfrm>
              <a:off x="566392" y="4229153"/>
              <a:ext cx="5760" cy="2880"/>
            </p14:xfrm>
          </p:contentPart>
        </mc:Choice>
        <mc:Fallback xmlns="">
          <p:pic>
            <p:nvPicPr>
              <p:cNvPr id="641" name="Ink 640">
                <a:extLst>
                  <a:ext uri="{FF2B5EF4-FFF2-40B4-BE49-F238E27FC236}">
                    <a16:creationId xmlns:a16="http://schemas.microsoft.com/office/drawing/2014/main" id="{A1BCEFE4-CC4C-401B-B599-D2E2A72BC1A6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557392" y="4220513"/>
                <a:ext cx="234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42" name="Ink 641">
                <a:extLst>
                  <a:ext uri="{FF2B5EF4-FFF2-40B4-BE49-F238E27FC236}">
                    <a16:creationId xmlns:a16="http://schemas.microsoft.com/office/drawing/2014/main" id="{C5865793-F617-46DD-956A-3BF1F7D310B1}"/>
                  </a:ext>
                </a:extLst>
              </p14:cNvPr>
              <p14:cNvContentPartPr/>
              <p14:nvPr/>
            </p14:nvContentPartPr>
            <p14:xfrm>
              <a:off x="585112" y="4229153"/>
              <a:ext cx="360" cy="360"/>
            </p14:xfrm>
          </p:contentPart>
        </mc:Choice>
        <mc:Fallback xmlns="">
          <p:pic>
            <p:nvPicPr>
              <p:cNvPr id="642" name="Ink 641">
                <a:extLst>
                  <a:ext uri="{FF2B5EF4-FFF2-40B4-BE49-F238E27FC236}">
                    <a16:creationId xmlns:a16="http://schemas.microsoft.com/office/drawing/2014/main" id="{C5865793-F617-46DD-956A-3BF1F7D310B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76472" y="422051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51" name="Ink 650">
                <a:extLst>
                  <a:ext uri="{FF2B5EF4-FFF2-40B4-BE49-F238E27FC236}">
                    <a16:creationId xmlns:a16="http://schemas.microsoft.com/office/drawing/2014/main" id="{59B357FA-417C-4D7A-B215-E511CE2076C0}"/>
                  </a:ext>
                </a:extLst>
              </p14:cNvPr>
              <p14:cNvContentPartPr/>
              <p14:nvPr/>
            </p14:nvContentPartPr>
            <p14:xfrm>
              <a:off x="604192" y="4229153"/>
              <a:ext cx="13680" cy="11160"/>
            </p14:xfrm>
          </p:contentPart>
        </mc:Choice>
        <mc:Fallback xmlns="">
          <p:pic>
            <p:nvPicPr>
              <p:cNvPr id="651" name="Ink 650">
                <a:extLst>
                  <a:ext uri="{FF2B5EF4-FFF2-40B4-BE49-F238E27FC236}">
                    <a16:creationId xmlns:a16="http://schemas.microsoft.com/office/drawing/2014/main" id="{59B357FA-417C-4D7A-B215-E511CE2076C0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595192" y="4220513"/>
                <a:ext cx="3132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56" name="Ink 655">
                <a:extLst>
                  <a:ext uri="{FF2B5EF4-FFF2-40B4-BE49-F238E27FC236}">
                    <a16:creationId xmlns:a16="http://schemas.microsoft.com/office/drawing/2014/main" id="{87E7B4FF-0E4B-44BB-9830-9AC596373D47}"/>
                  </a:ext>
                </a:extLst>
              </p14:cNvPr>
              <p14:cNvContentPartPr/>
              <p14:nvPr/>
            </p14:nvContentPartPr>
            <p14:xfrm>
              <a:off x="641632" y="4264433"/>
              <a:ext cx="2880" cy="2880"/>
            </p14:xfrm>
          </p:contentPart>
        </mc:Choice>
        <mc:Fallback xmlns="">
          <p:pic>
            <p:nvPicPr>
              <p:cNvPr id="656" name="Ink 655">
                <a:extLst>
                  <a:ext uri="{FF2B5EF4-FFF2-40B4-BE49-F238E27FC236}">
                    <a16:creationId xmlns:a16="http://schemas.microsoft.com/office/drawing/2014/main" id="{87E7B4FF-0E4B-44BB-9830-9AC596373D4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32992" y="4255433"/>
                <a:ext cx="2052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57" name="Ink 656">
                <a:extLst>
                  <a:ext uri="{FF2B5EF4-FFF2-40B4-BE49-F238E27FC236}">
                    <a16:creationId xmlns:a16="http://schemas.microsoft.com/office/drawing/2014/main" id="{530E591E-BCDC-49F9-B84F-02AA9C88113A}"/>
                  </a:ext>
                </a:extLst>
              </p14:cNvPr>
              <p14:cNvContentPartPr/>
              <p14:nvPr/>
            </p14:nvContentPartPr>
            <p14:xfrm>
              <a:off x="641632" y="4253633"/>
              <a:ext cx="5760" cy="11160"/>
            </p14:xfrm>
          </p:contentPart>
        </mc:Choice>
        <mc:Fallback xmlns="">
          <p:pic>
            <p:nvPicPr>
              <p:cNvPr id="657" name="Ink 656">
                <a:extLst>
                  <a:ext uri="{FF2B5EF4-FFF2-40B4-BE49-F238E27FC236}">
                    <a16:creationId xmlns:a16="http://schemas.microsoft.com/office/drawing/2014/main" id="{530E591E-BCDC-49F9-B84F-02AA9C88113A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32992" y="4244633"/>
                <a:ext cx="2340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59" name="Ink 658">
                <a:extLst>
                  <a:ext uri="{FF2B5EF4-FFF2-40B4-BE49-F238E27FC236}">
                    <a16:creationId xmlns:a16="http://schemas.microsoft.com/office/drawing/2014/main" id="{77E9618B-A709-4F1A-8CCD-28487B86BE35}"/>
                  </a:ext>
                </a:extLst>
              </p14:cNvPr>
              <p14:cNvContentPartPr/>
              <p14:nvPr/>
            </p14:nvContentPartPr>
            <p14:xfrm>
              <a:off x="574312" y="4180553"/>
              <a:ext cx="32760" cy="30240"/>
            </p14:xfrm>
          </p:contentPart>
        </mc:Choice>
        <mc:Fallback xmlns="">
          <p:pic>
            <p:nvPicPr>
              <p:cNvPr id="659" name="Ink 658">
                <a:extLst>
                  <a:ext uri="{FF2B5EF4-FFF2-40B4-BE49-F238E27FC236}">
                    <a16:creationId xmlns:a16="http://schemas.microsoft.com/office/drawing/2014/main" id="{77E9618B-A709-4F1A-8CCD-28487B86BE35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65672" y="4171809"/>
                <a:ext cx="50400" cy="480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61" name="Ink 660">
                <a:extLst>
                  <a:ext uri="{FF2B5EF4-FFF2-40B4-BE49-F238E27FC236}">
                    <a16:creationId xmlns:a16="http://schemas.microsoft.com/office/drawing/2014/main" id="{64E4E876-01BD-4A7E-94BF-A6CD6482A71F}"/>
                  </a:ext>
                </a:extLst>
              </p14:cNvPr>
              <p14:cNvContentPartPr/>
              <p14:nvPr/>
            </p14:nvContentPartPr>
            <p14:xfrm>
              <a:off x="585112" y="4126913"/>
              <a:ext cx="3240" cy="5760"/>
            </p14:xfrm>
          </p:contentPart>
        </mc:Choice>
        <mc:Fallback xmlns="">
          <p:pic>
            <p:nvPicPr>
              <p:cNvPr id="661" name="Ink 660">
                <a:extLst>
                  <a:ext uri="{FF2B5EF4-FFF2-40B4-BE49-F238E27FC236}">
                    <a16:creationId xmlns:a16="http://schemas.microsoft.com/office/drawing/2014/main" id="{64E4E876-01BD-4A7E-94BF-A6CD6482A71F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575392" y="4117913"/>
                <a:ext cx="23085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664" name="Ink 663">
                <a:extLst>
                  <a:ext uri="{FF2B5EF4-FFF2-40B4-BE49-F238E27FC236}">
                    <a16:creationId xmlns:a16="http://schemas.microsoft.com/office/drawing/2014/main" id="{486CC6D4-4DB2-4E5B-9169-7F749F6096AB}"/>
                  </a:ext>
                </a:extLst>
              </p14:cNvPr>
              <p14:cNvContentPartPr/>
              <p14:nvPr/>
            </p14:nvContentPartPr>
            <p14:xfrm>
              <a:off x="1051672" y="4711913"/>
              <a:ext cx="48960" cy="89280"/>
            </p14:xfrm>
          </p:contentPart>
        </mc:Choice>
        <mc:Fallback xmlns="">
          <p:pic>
            <p:nvPicPr>
              <p:cNvPr id="664" name="Ink 663">
                <a:extLst>
                  <a:ext uri="{FF2B5EF4-FFF2-40B4-BE49-F238E27FC236}">
                    <a16:creationId xmlns:a16="http://schemas.microsoft.com/office/drawing/2014/main" id="{486CC6D4-4DB2-4E5B-9169-7F749F6096AB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047352" y="4707593"/>
                <a:ext cx="5760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665" name="Ink 664">
                <a:extLst>
                  <a:ext uri="{FF2B5EF4-FFF2-40B4-BE49-F238E27FC236}">
                    <a16:creationId xmlns:a16="http://schemas.microsoft.com/office/drawing/2014/main" id="{C4B4AC91-AA68-4BAC-B8F9-AAA4790547A0}"/>
                  </a:ext>
                </a:extLst>
              </p14:cNvPr>
              <p14:cNvContentPartPr/>
              <p14:nvPr/>
            </p14:nvContentPartPr>
            <p14:xfrm>
              <a:off x="1157152" y="4935833"/>
              <a:ext cx="360" cy="360"/>
            </p14:xfrm>
          </p:contentPart>
        </mc:Choice>
        <mc:Fallback xmlns="">
          <p:pic>
            <p:nvPicPr>
              <p:cNvPr id="665" name="Ink 664">
                <a:extLst>
                  <a:ext uri="{FF2B5EF4-FFF2-40B4-BE49-F238E27FC236}">
                    <a16:creationId xmlns:a16="http://schemas.microsoft.com/office/drawing/2014/main" id="{C4B4AC91-AA68-4BAC-B8F9-AAA4790547A0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148152" y="49271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666" name="Ink 665">
                <a:extLst>
                  <a:ext uri="{FF2B5EF4-FFF2-40B4-BE49-F238E27FC236}">
                    <a16:creationId xmlns:a16="http://schemas.microsoft.com/office/drawing/2014/main" id="{8FD3C92E-D345-4A56-A5B8-24797D0A16D6}"/>
                  </a:ext>
                </a:extLst>
              </p14:cNvPr>
              <p14:cNvContentPartPr/>
              <p14:nvPr/>
            </p14:nvContentPartPr>
            <p14:xfrm>
              <a:off x="1186672" y="4987313"/>
              <a:ext cx="360" cy="360"/>
            </p14:xfrm>
          </p:contentPart>
        </mc:Choice>
        <mc:Fallback xmlns="">
          <p:pic>
            <p:nvPicPr>
              <p:cNvPr id="666" name="Ink 665">
                <a:extLst>
                  <a:ext uri="{FF2B5EF4-FFF2-40B4-BE49-F238E27FC236}">
                    <a16:creationId xmlns:a16="http://schemas.microsoft.com/office/drawing/2014/main" id="{8FD3C92E-D345-4A56-A5B8-24797D0A16D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177672" y="497831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686" name="Ink 685">
                <a:extLst>
                  <a:ext uri="{FF2B5EF4-FFF2-40B4-BE49-F238E27FC236}">
                    <a16:creationId xmlns:a16="http://schemas.microsoft.com/office/drawing/2014/main" id="{F736660D-6EB9-4697-9FAD-5F8FD62FCA7C}"/>
                  </a:ext>
                </a:extLst>
              </p14:cNvPr>
              <p14:cNvContentPartPr/>
              <p14:nvPr/>
            </p14:nvContentPartPr>
            <p14:xfrm>
              <a:off x="1294672" y="5175953"/>
              <a:ext cx="8280" cy="8280"/>
            </p14:xfrm>
          </p:contentPart>
        </mc:Choice>
        <mc:Fallback xmlns="">
          <p:pic>
            <p:nvPicPr>
              <p:cNvPr id="686" name="Ink 685">
                <a:extLst>
                  <a:ext uri="{FF2B5EF4-FFF2-40B4-BE49-F238E27FC236}">
                    <a16:creationId xmlns:a16="http://schemas.microsoft.com/office/drawing/2014/main" id="{F736660D-6EB9-4697-9FAD-5F8FD62FCA7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285672" y="5167313"/>
                <a:ext cx="2592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693" name="Ink 692">
                <a:extLst>
                  <a:ext uri="{FF2B5EF4-FFF2-40B4-BE49-F238E27FC236}">
                    <a16:creationId xmlns:a16="http://schemas.microsoft.com/office/drawing/2014/main" id="{5D5E72E8-FA13-43C1-98B1-CD836A041B80}"/>
                  </a:ext>
                </a:extLst>
              </p14:cNvPr>
              <p14:cNvContentPartPr/>
              <p14:nvPr/>
            </p14:nvContentPartPr>
            <p14:xfrm>
              <a:off x="1364512" y="5049233"/>
              <a:ext cx="8280" cy="11160"/>
            </p14:xfrm>
          </p:contentPart>
        </mc:Choice>
        <mc:Fallback xmlns="">
          <p:pic>
            <p:nvPicPr>
              <p:cNvPr id="693" name="Ink 692">
                <a:extLst>
                  <a:ext uri="{FF2B5EF4-FFF2-40B4-BE49-F238E27FC236}">
                    <a16:creationId xmlns:a16="http://schemas.microsoft.com/office/drawing/2014/main" id="{5D5E72E8-FA13-43C1-98B1-CD836A041B80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355872" y="5040593"/>
                <a:ext cx="2592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694" name="Ink 693">
                <a:extLst>
                  <a:ext uri="{FF2B5EF4-FFF2-40B4-BE49-F238E27FC236}">
                    <a16:creationId xmlns:a16="http://schemas.microsoft.com/office/drawing/2014/main" id="{2E398BA3-9998-4947-B192-7C4AE550DE32}"/>
                  </a:ext>
                </a:extLst>
              </p14:cNvPr>
              <p14:cNvContentPartPr/>
              <p14:nvPr/>
            </p14:nvContentPartPr>
            <p14:xfrm>
              <a:off x="1348672" y="5054633"/>
              <a:ext cx="24480" cy="5760"/>
            </p14:xfrm>
          </p:contentPart>
        </mc:Choice>
        <mc:Fallback xmlns="">
          <p:pic>
            <p:nvPicPr>
              <p:cNvPr id="694" name="Ink 693">
                <a:extLst>
                  <a:ext uri="{FF2B5EF4-FFF2-40B4-BE49-F238E27FC236}">
                    <a16:creationId xmlns:a16="http://schemas.microsoft.com/office/drawing/2014/main" id="{2E398BA3-9998-4947-B192-7C4AE550DE32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1339672" y="5045993"/>
                <a:ext cx="4212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697" name="Ink 696">
                <a:extLst>
                  <a:ext uri="{FF2B5EF4-FFF2-40B4-BE49-F238E27FC236}">
                    <a16:creationId xmlns:a16="http://schemas.microsoft.com/office/drawing/2014/main" id="{AF1DD980-A659-4640-B51D-E237B82BDE7B}"/>
                  </a:ext>
                </a:extLst>
              </p14:cNvPr>
              <p14:cNvContentPartPr/>
              <p14:nvPr/>
            </p14:nvContentPartPr>
            <p14:xfrm>
              <a:off x="1240672" y="5043833"/>
              <a:ext cx="81360" cy="19080"/>
            </p14:xfrm>
          </p:contentPart>
        </mc:Choice>
        <mc:Fallback xmlns="">
          <p:pic>
            <p:nvPicPr>
              <p:cNvPr id="697" name="Ink 696">
                <a:extLst>
                  <a:ext uri="{FF2B5EF4-FFF2-40B4-BE49-F238E27FC236}">
                    <a16:creationId xmlns:a16="http://schemas.microsoft.com/office/drawing/2014/main" id="{AF1DD980-A659-4640-B51D-E237B82BDE7B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1231672" y="5035193"/>
                <a:ext cx="9900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698" name="Ink 697">
                <a:extLst>
                  <a:ext uri="{FF2B5EF4-FFF2-40B4-BE49-F238E27FC236}">
                    <a16:creationId xmlns:a16="http://schemas.microsoft.com/office/drawing/2014/main" id="{5983F258-D4AB-4445-8944-374165589669}"/>
                  </a:ext>
                </a:extLst>
              </p14:cNvPr>
              <p14:cNvContentPartPr/>
              <p14:nvPr/>
            </p14:nvContentPartPr>
            <p14:xfrm>
              <a:off x="1167592" y="4960313"/>
              <a:ext cx="2880" cy="8280"/>
            </p14:xfrm>
          </p:contentPart>
        </mc:Choice>
        <mc:Fallback xmlns="">
          <p:pic>
            <p:nvPicPr>
              <p:cNvPr id="698" name="Ink 697">
                <a:extLst>
                  <a:ext uri="{FF2B5EF4-FFF2-40B4-BE49-F238E27FC236}">
                    <a16:creationId xmlns:a16="http://schemas.microsoft.com/office/drawing/2014/main" id="{5983F258-D4AB-4445-8944-374165589669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158952" y="4951313"/>
                <a:ext cx="2052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699" name="Ink 698">
                <a:extLst>
                  <a:ext uri="{FF2B5EF4-FFF2-40B4-BE49-F238E27FC236}">
                    <a16:creationId xmlns:a16="http://schemas.microsoft.com/office/drawing/2014/main" id="{D113E5D2-AAD7-4ABC-99AA-FE71B6845D57}"/>
                  </a:ext>
                </a:extLst>
              </p14:cNvPr>
              <p14:cNvContentPartPr/>
              <p14:nvPr/>
            </p14:nvContentPartPr>
            <p14:xfrm>
              <a:off x="1262272" y="4954913"/>
              <a:ext cx="360" cy="360"/>
            </p14:xfrm>
          </p:contentPart>
        </mc:Choice>
        <mc:Fallback xmlns="">
          <p:pic>
            <p:nvPicPr>
              <p:cNvPr id="699" name="Ink 698">
                <a:extLst>
                  <a:ext uri="{FF2B5EF4-FFF2-40B4-BE49-F238E27FC236}">
                    <a16:creationId xmlns:a16="http://schemas.microsoft.com/office/drawing/2014/main" id="{D113E5D2-AAD7-4ABC-99AA-FE71B6845D5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253272" y="494591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00" name="Ink 699">
                <a:extLst>
                  <a:ext uri="{FF2B5EF4-FFF2-40B4-BE49-F238E27FC236}">
                    <a16:creationId xmlns:a16="http://schemas.microsoft.com/office/drawing/2014/main" id="{1BFF90EB-AA9E-45AE-BA53-17538593744F}"/>
                  </a:ext>
                </a:extLst>
              </p14:cNvPr>
              <p14:cNvContentPartPr/>
              <p14:nvPr/>
            </p14:nvContentPartPr>
            <p14:xfrm>
              <a:off x="1259392" y="5000633"/>
              <a:ext cx="11160" cy="8280"/>
            </p14:xfrm>
          </p:contentPart>
        </mc:Choice>
        <mc:Fallback xmlns="">
          <p:pic>
            <p:nvPicPr>
              <p:cNvPr id="700" name="Ink 699">
                <a:extLst>
                  <a:ext uri="{FF2B5EF4-FFF2-40B4-BE49-F238E27FC236}">
                    <a16:creationId xmlns:a16="http://schemas.microsoft.com/office/drawing/2014/main" id="{1BFF90EB-AA9E-45AE-BA53-17538593744F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1250752" y="4991993"/>
                <a:ext cx="2880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01" name="Ink 700">
                <a:extLst>
                  <a:ext uri="{FF2B5EF4-FFF2-40B4-BE49-F238E27FC236}">
                    <a16:creationId xmlns:a16="http://schemas.microsoft.com/office/drawing/2014/main" id="{A873E592-70DE-4FEE-8C0D-0CE9878C0F21}"/>
                  </a:ext>
                </a:extLst>
              </p14:cNvPr>
              <p14:cNvContentPartPr/>
              <p14:nvPr/>
            </p14:nvContentPartPr>
            <p14:xfrm>
              <a:off x="1210792" y="4944113"/>
              <a:ext cx="5760" cy="16560"/>
            </p14:xfrm>
          </p:contentPart>
        </mc:Choice>
        <mc:Fallback xmlns="">
          <p:pic>
            <p:nvPicPr>
              <p:cNvPr id="701" name="Ink 700">
                <a:extLst>
                  <a:ext uri="{FF2B5EF4-FFF2-40B4-BE49-F238E27FC236}">
                    <a16:creationId xmlns:a16="http://schemas.microsoft.com/office/drawing/2014/main" id="{A873E592-70DE-4FEE-8C0D-0CE9878C0F21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202152" y="4935113"/>
                <a:ext cx="2340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02" name="Ink 701">
                <a:extLst>
                  <a:ext uri="{FF2B5EF4-FFF2-40B4-BE49-F238E27FC236}">
                    <a16:creationId xmlns:a16="http://schemas.microsoft.com/office/drawing/2014/main" id="{8A3FD388-8D5A-46F8-B196-F302B58864E0}"/>
                  </a:ext>
                </a:extLst>
              </p14:cNvPr>
              <p14:cNvContentPartPr/>
              <p14:nvPr/>
            </p14:nvContentPartPr>
            <p14:xfrm>
              <a:off x="1235272" y="4922513"/>
              <a:ext cx="2880" cy="360"/>
            </p14:xfrm>
          </p:contentPart>
        </mc:Choice>
        <mc:Fallback xmlns="">
          <p:pic>
            <p:nvPicPr>
              <p:cNvPr id="702" name="Ink 701">
                <a:extLst>
                  <a:ext uri="{FF2B5EF4-FFF2-40B4-BE49-F238E27FC236}">
                    <a16:creationId xmlns:a16="http://schemas.microsoft.com/office/drawing/2014/main" id="{8A3FD388-8D5A-46F8-B196-F302B58864E0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226272" y="4913513"/>
                <a:ext cx="20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03" name="Ink 702">
                <a:extLst>
                  <a:ext uri="{FF2B5EF4-FFF2-40B4-BE49-F238E27FC236}">
                    <a16:creationId xmlns:a16="http://schemas.microsoft.com/office/drawing/2014/main" id="{458F1484-191D-4375-B278-CA52864B15B8}"/>
                  </a:ext>
                </a:extLst>
              </p14:cNvPr>
              <p14:cNvContentPartPr/>
              <p14:nvPr/>
            </p14:nvContentPartPr>
            <p14:xfrm>
              <a:off x="1313392" y="4954913"/>
              <a:ext cx="13680" cy="27360"/>
            </p14:xfrm>
          </p:contentPart>
        </mc:Choice>
        <mc:Fallback xmlns="">
          <p:pic>
            <p:nvPicPr>
              <p:cNvPr id="703" name="Ink 702">
                <a:extLst>
                  <a:ext uri="{FF2B5EF4-FFF2-40B4-BE49-F238E27FC236}">
                    <a16:creationId xmlns:a16="http://schemas.microsoft.com/office/drawing/2014/main" id="{458F1484-191D-4375-B278-CA52864B15B8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1304752" y="4945913"/>
                <a:ext cx="3132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04" name="Ink 703">
                <a:extLst>
                  <a:ext uri="{FF2B5EF4-FFF2-40B4-BE49-F238E27FC236}">
                    <a16:creationId xmlns:a16="http://schemas.microsoft.com/office/drawing/2014/main" id="{2E08D77C-E94E-4BB2-97CA-0819023FE903}"/>
                  </a:ext>
                </a:extLst>
              </p14:cNvPr>
              <p14:cNvContentPartPr/>
              <p14:nvPr/>
            </p14:nvContentPartPr>
            <p14:xfrm>
              <a:off x="1321672" y="5000633"/>
              <a:ext cx="5760" cy="13680"/>
            </p14:xfrm>
          </p:contentPart>
        </mc:Choice>
        <mc:Fallback xmlns="">
          <p:pic>
            <p:nvPicPr>
              <p:cNvPr id="704" name="Ink 703">
                <a:extLst>
                  <a:ext uri="{FF2B5EF4-FFF2-40B4-BE49-F238E27FC236}">
                    <a16:creationId xmlns:a16="http://schemas.microsoft.com/office/drawing/2014/main" id="{2E08D77C-E94E-4BB2-97CA-0819023FE903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312672" y="4991993"/>
                <a:ext cx="2340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705" name="Ink 704">
                <a:extLst>
                  <a:ext uri="{FF2B5EF4-FFF2-40B4-BE49-F238E27FC236}">
                    <a16:creationId xmlns:a16="http://schemas.microsoft.com/office/drawing/2014/main" id="{C10BF37B-4E57-4A35-80B9-38D580F34136}"/>
                  </a:ext>
                </a:extLst>
              </p14:cNvPr>
              <p14:cNvContentPartPr/>
              <p14:nvPr/>
            </p14:nvContentPartPr>
            <p14:xfrm>
              <a:off x="1372792" y="4952033"/>
              <a:ext cx="13680" cy="2880"/>
            </p14:xfrm>
          </p:contentPart>
        </mc:Choice>
        <mc:Fallback xmlns="">
          <p:pic>
            <p:nvPicPr>
              <p:cNvPr id="705" name="Ink 704">
                <a:extLst>
                  <a:ext uri="{FF2B5EF4-FFF2-40B4-BE49-F238E27FC236}">
                    <a16:creationId xmlns:a16="http://schemas.microsoft.com/office/drawing/2014/main" id="{C10BF37B-4E57-4A35-80B9-38D580F34136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1363792" y="4943393"/>
                <a:ext cx="3132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706" name="Ink 705">
                <a:extLst>
                  <a:ext uri="{FF2B5EF4-FFF2-40B4-BE49-F238E27FC236}">
                    <a16:creationId xmlns:a16="http://schemas.microsoft.com/office/drawing/2014/main" id="{18C2EEE9-3B78-452D-9902-4EF34407CCA8}"/>
                  </a:ext>
                </a:extLst>
              </p14:cNvPr>
              <p14:cNvContentPartPr/>
              <p14:nvPr/>
            </p14:nvContentPartPr>
            <p14:xfrm>
              <a:off x="1423912" y="4941233"/>
              <a:ext cx="2880" cy="5760"/>
            </p14:xfrm>
          </p:contentPart>
        </mc:Choice>
        <mc:Fallback xmlns="">
          <p:pic>
            <p:nvPicPr>
              <p:cNvPr id="706" name="Ink 705">
                <a:extLst>
                  <a:ext uri="{FF2B5EF4-FFF2-40B4-BE49-F238E27FC236}">
                    <a16:creationId xmlns:a16="http://schemas.microsoft.com/office/drawing/2014/main" id="{18C2EEE9-3B78-452D-9902-4EF34407CCA8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415272" y="4932593"/>
                <a:ext cx="2052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707" name="Ink 706">
                <a:extLst>
                  <a:ext uri="{FF2B5EF4-FFF2-40B4-BE49-F238E27FC236}">
                    <a16:creationId xmlns:a16="http://schemas.microsoft.com/office/drawing/2014/main" id="{2D667E73-5FA2-42C0-BF38-3A0253A39475}"/>
                  </a:ext>
                </a:extLst>
              </p14:cNvPr>
              <p14:cNvContentPartPr/>
              <p14:nvPr/>
            </p14:nvContentPartPr>
            <p14:xfrm>
              <a:off x="1348672" y="5052113"/>
              <a:ext cx="360" cy="5760"/>
            </p14:xfrm>
          </p:contentPart>
        </mc:Choice>
        <mc:Fallback xmlns="">
          <p:pic>
            <p:nvPicPr>
              <p:cNvPr id="707" name="Ink 706">
                <a:extLst>
                  <a:ext uri="{FF2B5EF4-FFF2-40B4-BE49-F238E27FC236}">
                    <a16:creationId xmlns:a16="http://schemas.microsoft.com/office/drawing/2014/main" id="{2D667E73-5FA2-42C0-BF38-3A0253A39475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1339672" y="5043113"/>
                <a:ext cx="1800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716" name="Ink 715">
                <a:extLst>
                  <a:ext uri="{FF2B5EF4-FFF2-40B4-BE49-F238E27FC236}">
                    <a16:creationId xmlns:a16="http://schemas.microsoft.com/office/drawing/2014/main" id="{E60B0488-3EE8-4E48-A3E8-164A82772A93}"/>
                  </a:ext>
                </a:extLst>
              </p14:cNvPr>
              <p14:cNvContentPartPr/>
              <p14:nvPr/>
            </p14:nvContentPartPr>
            <p14:xfrm>
              <a:off x="1216192" y="5070833"/>
              <a:ext cx="167400" cy="86760"/>
            </p14:xfrm>
          </p:contentPart>
        </mc:Choice>
        <mc:Fallback xmlns="">
          <p:pic>
            <p:nvPicPr>
              <p:cNvPr id="716" name="Ink 715">
                <a:extLst>
                  <a:ext uri="{FF2B5EF4-FFF2-40B4-BE49-F238E27FC236}">
                    <a16:creationId xmlns:a16="http://schemas.microsoft.com/office/drawing/2014/main" id="{E60B0488-3EE8-4E48-A3E8-164A82772A93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1207571" y="5061833"/>
                <a:ext cx="185002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717" name="Ink 716">
                <a:extLst>
                  <a:ext uri="{FF2B5EF4-FFF2-40B4-BE49-F238E27FC236}">
                    <a16:creationId xmlns:a16="http://schemas.microsoft.com/office/drawing/2014/main" id="{52C39B44-F0EA-4CF9-912E-07DC67DD0EE5}"/>
                  </a:ext>
                </a:extLst>
              </p14:cNvPr>
              <p14:cNvContentPartPr/>
              <p14:nvPr/>
            </p14:nvContentPartPr>
            <p14:xfrm>
              <a:off x="671512" y="4275233"/>
              <a:ext cx="2880" cy="360"/>
            </p14:xfrm>
          </p:contentPart>
        </mc:Choice>
        <mc:Fallback xmlns="">
          <p:pic>
            <p:nvPicPr>
              <p:cNvPr id="717" name="Ink 716">
                <a:extLst>
                  <a:ext uri="{FF2B5EF4-FFF2-40B4-BE49-F238E27FC236}">
                    <a16:creationId xmlns:a16="http://schemas.microsoft.com/office/drawing/2014/main" id="{52C39B44-F0EA-4CF9-912E-07DC67DD0EE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62512" y="4266233"/>
                <a:ext cx="20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719" name="Ink 718">
                <a:extLst>
                  <a:ext uri="{FF2B5EF4-FFF2-40B4-BE49-F238E27FC236}">
                    <a16:creationId xmlns:a16="http://schemas.microsoft.com/office/drawing/2014/main" id="{E41F251C-757A-41D8-9D5D-EDCF6D345F4E}"/>
                  </a:ext>
                </a:extLst>
              </p14:cNvPr>
              <p14:cNvContentPartPr/>
              <p14:nvPr/>
            </p14:nvContentPartPr>
            <p14:xfrm>
              <a:off x="757912" y="4331753"/>
              <a:ext cx="360" cy="360"/>
            </p14:xfrm>
          </p:contentPart>
        </mc:Choice>
        <mc:Fallback xmlns="">
          <p:pic>
            <p:nvPicPr>
              <p:cNvPr id="719" name="Ink 718">
                <a:extLst>
                  <a:ext uri="{FF2B5EF4-FFF2-40B4-BE49-F238E27FC236}">
                    <a16:creationId xmlns:a16="http://schemas.microsoft.com/office/drawing/2014/main" id="{E41F251C-757A-41D8-9D5D-EDCF6D345F4E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48912" y="432311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720" name="Ink 719">
                <a:extLst>
                  <a:ext uri="{FF2B5EF4-FFF2-40B4-BE49-F238E27FC236}">
                    <a16:creationId xmlns:a16="http://schemas.microsoft.com/office/drawing/2014/main" id="{33DF60BD-16A4-47E5-9AFA-6D619EA07B8A}"/>
                  </a:ext>
                </a:extLst>
              </p14:cNvPr>
              <p14:cNvContentPartPr/>
              <p14:nvPr/>
            </p14:nvContentPartPr>
            <p14:xfrm>
              <a:off x="757912" y="4331753"/>
              <a:ext cx="19080" cy="8280"/>
            </p14:xfrm>
          </p:contentPart>
        </mc:Choice>
        <mc:Fallback xmlns="">
          <p:pic>
            <p:nvPicPr>
              <p:cNvPr id="720" name="Ink 719">
                <a:extLst>
                  <a:ext uri="{FF2B5EF4-FFF2-40B4-BE49-F238E27FC236}">
                    <a16:creationId xmlns:a16="http://schemas.microsoft.com/office/drawing/2014/main" id="{33DF60BD-16A4-47E5-9AFA-6D619EA07B8A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748912" y="4323113"/>
                <a:ext cx="3672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721" name="Ink 720">
                <a:extLst>
                  <a:ext uri="{FF2B5EF4-FFF2-40B4-BE49-F238E27FC236}">
                    <a16:creationId xmlns:a16="http://schemas.microsoft.com/office/drawing/2014/main" id="{5A144E27-7BC1-4BB1-B75D-76AC0446E014}"/>
                  </a:ext>
                </a:extLst>
              </p14:cNvPr>
              <p14:cNvContentPartPr/>
              <p14:nvPr/>
            </p14:nvContentPartPr>
            <p14:xfrm>
              <a:off x="809032" y="4355873"/>
              <a:ext cx="2880" cy="360"/>
            </p14:xfrm>
          </p:contentPart>
        </mc:Choice>
        <mc:Fallback xmlns="">
          <p:pic>
            <p:nvPicPr>
              <p:cNvPr id="721" name="Ink 720">
                <a:extLst>
                  <a:ext uri="{FF2B5EF4-FFF2-40B4-BE49-F238E27FC236}">
                    <a16:creationId xmlns:a16="http://schemas.microsoft.com/office/drawing/2014/main" id="{5A144E27-7BC1-4BB1-B75D-76AC0446E01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00032" y="4347233"/>
                <a:ext cx="20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722" name="Ink 721">
                <a:extLst>
                  <a:ext uri="{FF2B5EF4-FFF2-40B4-BE49-F238E27FC236}">
                    <a16:creationId xmlns:a16="http://schemas.microsoft.com/office/drawing/2014/main" id="{524084D8-5F49-4730-BA3C-4C916D8F23E9}"/>
                  </a:ext>
                </a:extLst>
              </p14:cNvPr>
              <p14:cNvContentPartPr/>
              <p14:nvPr/>
            </p14:nvContentPartPr>
            <p14:xfrm>
              <a:off x="836032" y="4377473"/>
              <a:ext cx="360" cy="360"/>
            </p14:xfrm>
          </p:contentPart>
        </mc:Choice>
        <mc:Fallback xmlns="">
          <p:pic>
            <p:nvPicPr>
              <p:cNvPr id="722" name="Ink 721">
                <a:extLst>
                  <a:ext uri="{FF2B5EF4-FFF2-40B4-BE49-F238E27FC236}">
                    <a16:creationId xmlns:a16="http://schemas.microsoft.com/office/drawing/2014/main" id="{524084D8-5F49-4730-BA3C-4C916D8F23E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27032" y="436883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723" name="Ink 722">
                <a:extLst>
                  <a:ext uri="{FF2B5EF4-FFF2-40B4-BE49-F238E27FC236}">
                    <a16:creationId xmlns:a16="http://schemas.microsoft.com/office/drawing/2014/main" id="{92A3EAF2-C24A-45D1-8DFA-E192630A16E3}"/>
                  </a:ext>
                </a:extLst>
              </p14:cNvPr>
              <p14:cNvContentPartPr/>
              <p14:nvPr/>
            </p14:nvContentPartPr>
            <p14:xfrm>
              <a:off x="836032" y="4377473"/>
              <a:ext cx="24480" cy="16560"/>
            </p14:xfrm>
          </p:contentPart>
        </mc:Choice>
        <mc:Fallback xmlns="">
          <p:pic>
            <p:nvPicPr>
              <p:cNvPr id="723" name="Ink 722">
                <a:extLst>
                  <a:ext uri="{FF2B5EF4-FFF2-40B4-BE49-F238E27FC236}">
                    <a16:creationId xmlns:a16="http://schemas.microsoft.com/office/drawing/2014/main" id="{92A3EAF2-C24A-45D1-8DFA-E192630A16E3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827032" y="4368833"/>
                <a:ext cx="4212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724" name="Ink 723">
                <a:extLst>
                  <a:ext uri="{FF2B5EF4-FFF2-40B4-BE49-F238E27FC236}">
                    <a16:creationId xmlns:a16="http://schemas.microsoft.com/office/drawing/2014/main" id="{199B2AD0-0522-4D46-B959-B2E2788128C2}"/>
                  </a:ext>
                </a:extLst>
              </p14:cNvPr>
              <p14:cNvContentPartPr/>
              <p14:nvPr/>
            </p14:nvContentPartPr>
            <p14:xfrm>
              <a:off x="903352" y="4420673"/>
              <a:ext cx="360" cy="2880"/>
            </p14:xfrm>
          </p:contentPart>
        </mc:Choice>
        <mc:Fallback xmlns="">
          <p:pic>
            <p:nvPicPr>
              <p:cNvPr id="724" name="Ink 723">
                <a:extLst>
                  <a:ext uri="{FF2B5EF4-FFF2-40B4-BE49-F238E27FC236}">
                    <a16:creationId xmlns:a16="http://schemas.microsoft.com/office/drawing/2014/main" id="{199B2AD0-0522-4D46-B959-B2E2788128C2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894712" y="4412033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725" name="Ink 724">
                <a:extLst>
                  <a:ext uri="{FF2B5EF4-FFF2-40B4-BE49-F238E27FC236}">
                    <a16:creationId xmlns:a16="http://schemas.microsoft.com/office/drawing/2014/main" id="{28E07A2B-6E8D-41DA-A4D2-0BDA47D3BA21}"/>
                  </a:ext>
                </a:extLst>
              </p14:cNvPr>
              <p14:cNvContentPartPr/>
              <p14:nvPr/>
            </p14:nvContentPartPr>
            <p14:xfrm>
              <a:off x="647032" y="4245353"/>
              <a:ext cx="360" cy="360"/>
            </p14:xfrm>
          </p:contentPart>
        </mc:Choice>
        <mc:Fallback xmlns="">
          <p:pic>
            <p:nvPicPr>
              <p:cNvPr id="725" name="Ink 724">
                <a:extLst>
                  <a:ext uri="{FF2B5EF4-FFF2-40B4-BE49-F238E27FC236}">
                    <a16:creationId xmlns:a16="http://schemas.microsoft.com/office/drawing/2014/main" id="{28E07A2B-6E8D-41DA-A4D2-0BDA47D3BA2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38392" y="423671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726" name="Ink 725">
                <a:extLst>
                  <a:ext uri="{FF2B5EF4-FFF2-40B4-BE49-F238E27FC236}">
                    <a16:creationId xmlns:a16="http://schemas.microsoft.com/office/drawing/2014/main" id="{CC1D3E9E-6085-4837-AC44-62EAAAEACA51}"/>
                  </a:ext>
                </a:extLst>
              </p14:cNvPr>
              <p14:cNvContentPartPr/>
              <p14:nvPr/>
            </p14:nvContentPartPr>
            <p14:xfrm>
              <a:off x="657832" y="4218353"/>
              <a:ext cx="360" cy="360"/>
            </p14:xfrm>
          </p:contentPart>
        </mc:Choice>
        <mc:Fallback xmlns="">
          <p:pic>
            <p:nvPicPr>
              <p:cNvPr id="726" name="Ink 725">
                <a:extLst>
                  <a:ext uri="{FF2B5EF4-FFF2-40B4-BE49-F238E27FC236}">
                    <a16:creationId xmlns:a16="http://schemas.microsoft.com/office/drawing/2014/main" id="{CC1D3E9E-6085-4837-AC44-62EAAAEACA5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49192" y="420971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727" name="Ink 726">
                <a:extLst>
                  <a:ext uri="{FF2B5EF4-FFF2-40B4-BE49-F238E27FC236}">
                    <a16:creationId xmlns:a16="http://schemas.microsoft.com/office/drawing/2014/main" id="{43058A85-F8B9-405B-ACB4-B7C4078880C1}"/>
                  </a:ext>
                </a:extLst>
              </p14:cNvPr>
              <p14:cNvContentPartPr/>
              <p14:nvPr/>
            </p14:nvContentPartPr>
            <p14:xfrm>
              <a:off x="622912" y="4140233"/>
              <a:ext cx="2880" cy="5760"/>
            </p14:xfrm>
          </p:contentPart>
        </mc:Choice>
        <mc:Fallback xmlns="">
          <p:pic>
            <p:nvPicPr>
              <p:cNvPr id="727" name="Ink 726">
                <a:extLst>
                  <a:ext uri="{FF2B5EF4-FFF2-40B4-BE49-F238E27FC236}">
                    <a16:creationId xmlns:a16="http://schemas.microsoft.com/office/drawing/2014/main" id="{43058A85-F8B9-405B-ACB4-B7C4078880C1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613912" y="4131593"/>
                <a:ext cx="2052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728" name="Ink 727">
                <a:extLst>
                  <a:ext uri="{FF2B5EF4-FFF2-40B4-BE49-F238E27FC236}">
                    <a16:creationId xmlns:a16="http://schemas.microsoft.com/office/drawing/2014/main" id="{1990FFF3-B0CC-4B05-977A-1B0BFD47CEBB}"/>
                  </a:ext>
                </a:extLst>
              </p14:cNvPr>
              <p14:cNvContentPartPr/>
              <p14:nvPr/>
            </p14:nvContentPartPr>
            <p14:xfrm>
              <a:off x="606712" y="4107833"/>
              <a:ext cx="8280" cy="11160"/>
            </p14:xfrm>
          </p:contentPart>
        </mc:Choice>
        <mc:Fallback xmlns="">
          <p:pic>
            <p:nvPicPr>
              <p:cNvPr id="728" name="Ink 727">
                <a:extLst>
                  <a:ext uri="{FF2B5EF4-FFF2-40B4-BE49-F238E27FC236}">
                    <a16:creationId xmlns:a16="http://schemas.microsoft.com/office/drawing/2014/main" id="{1990FFF3-B0CC-4B05-977A-1B0BFD47CEB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98072" y="4099193"/>
                <a:ext cx="2592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729" name="Ink 728">
                <a:extLst>
                  <a:ext uri="{FF2B5EF4-FFF2-40B4-BE49-F238E27FC236}">
                    <a16:creationId xmlns:a16="http://schemas.microsoft.com/office/drawing/2014/main" id="{93DC0460-36AC-4423-AA37-6AF01D55DE22}"/>
                  </a:ext>
                </a:extLst>
              </p14:cNvPr>
              <p14:cNvContentPartPr/>
              <p14:nvPr/>
            </p14:nvContentPartPr>
            <p14:xfrm>
              <a:off x="582592" y="4091633"/>
              <a:ext cx="2880" cy="8280"/>
            </p14:xfrm>
          </p:contentPart>
        </mc:Choice>
        <mc:Fallback xmlns="">
          <p:pic>
            <p:nvPicPr>
              <p:cNvPr id="729" name="Ink 728">
                <a:extLst>
                  <a:ext uri="{FF2B5EF4-FFF2-40B4-BE49-F238E27FC236}">
                    <a16:creationId xmlns:a16="http://schemas.microsoft.com/office/drawing/2014/main" id="{93DC0460-36AC-4423-AA37-6AF01D55DE22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73592" y="4082993"/>
                <a:ext cx="2052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730" name="Ink 729">
                <a:extLst>
                  <a:ext uri="{FF2B5EF4-FFF2-40B4-BE49-F238E27FC236}">
                    <a16:creationId xmlns:a16="http://schemas.microsoft.com/office/drawing/2014/main" id="{40B09C85-C671-432F-8B57-A6A21B5F190C}"/>
                  </a:ext>
                </a:extLst>
              </p14:cNvPr>
              <p14:cNvContentPartPr/>
              <p14:nvPr/>
            </p14:nvContentPartPr>
            <p14:xfrm>
              <a:off x="590512" y="4040513"/>
              <a:ext cx="2880" cy="19080"/>
            </p14:xfrm>
          </p:contentPart>
        </mc:Choice>
        <mc:Fallback xmlns="">
          <p:pic>
            <p:nvPicPr>
              <p:cNvPr id="730" name="Ink 729">
                <a:extLst>
                  <a:ext uri="{FF2B5EF4-FFF2-40B4-BE49-F238E27FC236}">
                    <a16:creationId xmlns:a16="http://schemas.microsoft.com/office/drawing/2014/main" id="{40B09C85-C671-432F-8B57-A6A21B5F190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81872" y="4031513"/>
                <a:ext cx="205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731" name="Ink 730">
                <a:extLst>
                  <a:ext uri="{FF2B5EF4-FFF2-40B4-BE49-F238E27FC236}">
                    <a16:creationId xmlns:a16="http://schemas.microsoft.com/office/drawing/2014/main" id="{E6D60C35-B6F3-4800-A9D8-5AE3908432D0}"/>
                  </a:ext>
                </a:extLst>
              </p14:cNvPr>
              <p14:cNvContentPartPr/>
              <p14:nvPr/>
            </p14:nvContentPartPr>
            <p14:xfrm>
              <a:off x="582592" y="4016033"/>
              <a:ext cx="2880" cy="2880"/>
            </p14:xfrm>
          </p:contentPart>
        </mc:Choice>
        <mc:Fallback xmlns="">
          <p:pic>
            <p:nvPicPr>
              <p:cNvPr id="731" name="Ink 730">
                <a:extLst>
                  <a:ext uri="{FF2B5EF4-FFF2-40B4-BE49-F238E27FC236}">
                    <a16:creationId xmlns:a16="http://schemas.microsoft.com/office/drawing/2014/main" id="{E6D60C35-B6F3-4800-A9D8-5AE3908432D0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73592" y="4007393"/>
                <a:ext cx="2052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732" name="Ink 731">
                <a:extLst>
                  <a:ext uri="{FF2B5EF4-FFF2-40B4-BE49-F238E27FC236}">
                    <a16:creationId xmlns:a16="http://schemas.microsoft.com/office/drawing/2014/main" id="{2E67814B-A2E2-466F-AC97-2472189A9A76}"/>
                  </a:ext>
                </a:extLst>
              </p14:cNvPr>
              <p14:cNvContentPartPr/>
              <p14:nvPr/>
            </p14:nvContentPartPr>
            <p14:xfrm>
              <a:off x="585112" y="4118633"/>
              <a:ext cx="360" cy="11160"/>
            </p14:xfrm>
          </p:contentPart>
        </mc:Choice>
        <mc:Fallback xmlns="">
          <p:pic>
            <p:nvPicPr>
              <p:cNvPr id="732" name="Ink 731">
                <a:extLst>
                  <a:ext uri="{FF2B5EF4-FFF2-40B4-BE49-F238E27FC236}">
                    <a16:creationId xmlns:a16="http://schemas.microsoft.com/office/drawing/2014/main" id="{2E67814B-A2E2-466F-AC97-2472189A9A76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576472" y="4109993"/>
                <a:ext cx="1800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733" name="Ink 732">
                <a:extLst>
                  <a:ext uri="{FF2B5EF4-FFF2-40B4-BE49-F238E27FC236}">
                    <a16:creationId xmlns:a16="http://schemas.microsoft.com/office/drawing/2014/main" id="{6720D742-C1B3-4B6D-8780-C499F80AF007}"/>
                  </a:ext>
                </a:extLst>
              </p14:cNvPr>
              <p14:cNvContentPartPr/>
              <p14:nvPr/>
            </p14:nvContentPartPr>
            <p14:xfrm>
              <a:off x="641632" y="4196753"/>
              <a:ext cx="360" cy="360"/>
            </p14:xfrm>
          </p:contentPart>
        </mc:Choice>
        <mc:Fallback xmlns="">
          <p:pic>
            <p:nvPicPr>
              <p:cNvPr id="733" name="Ink 732">
                <a:extLst>
                  <a:ext uri="{FF2B5EF4-FFF2-40B4-BE49-F238E27FC236}">
                    <a16:creationId xmlns:a16="http://schemas.microsoft.com/office/drawing/2014/main" id="{6720D742-C1B3-4B6D-8780-C499F80AF00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32992" y="418811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734" name="Ink 733">
                <a:extLst>
                  <a:ext uri="{FF2B5EF4-FFF2-40B4-BE49-F238E27FC236}">
                    <a16:creationId xmlns:a16="http://schemas.microsoft.com/office/drawing/2014/main" id="{A81836E5-0A60-439A-BEE7-69275CBDC545}"/>
                  </a:ext>
                </a:extLst>
              </p14:cNvPr>
              <p14:cNvContentPartPr/>
              <p14:nvPr/>
            </p14:nvContentPartPr>
            <p14:xfrm>
              <a:off x="641632" y="4196753"/>
              <a:ext cx="16560" cy="29880"/>
            </p14:xfrm>
          </p:contentPart>
        </mc:Choice>
        <mc:Fallback xmlns="">
          <p:pic>
            <p:nvPicPr>
              <p:cNvPr id="734" name="Ink 733">
                <a:extLst>
                  <a:ext uri="{FF2B5EF4-FFF2-40B4-BE49-F238E27FC236}">
                    <a16:creationId xmlns:a16="http://schemas.microsoft.com/office/drawing/2014/main" id="{A81836E5-0A60-439A-BEE7-69275CBDC545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632992" y="4188113"/>
                <a:ext cx="3420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737" name="Ink 736">
                <a:extLst>
                  <a:ext uri="{FF2B5EF4-FFF2-40B4-BE49-F238E27FC236}">
                    <a16:creationId xmlns:a16="http://schemas.microsoft.com/office/drawing/2014/main" id="{2BABDD20-1041-4C07-B00B-497383B3E7C8}"/>
                  </a:ext>
                </a:extLst>
              </p14:cNvPr>
              <p14:cNvContentPartPr/>
              <p14:nvPr/>
            </p14:nvContentPartPr>
            <p14:xfrm>
              <a:off x="706432" y="4283153"/>
              <a:ext cx="19080" cy="19080"/>
            </p14:xfrm>
          </p:contentPart>
        </mc:Choice>
        <mc:Fallback xmlns="">
          <p:pic>
            <p:nvPicPr>
              <p:cNvPr id="737" name="Ink 736">
                <a:extLst>
                  <a:ext uri="{FF2B5EF4-FFF2-40B4-BE49-F238E27FC236}">
                    <a16:creationId xmlns:a16="http://schemas.microsoft.com/office/drawing/2014/main" id="{2BABDD20-1041-4C07-B00B-497383B3E7C8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697792" y="4274513"/>
                <a:ext cx="367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738" name="Ink 737">
                <a:extLst>
                  <a:ext uri="{FF2B5EF4-FFF2-40B4-BE49-F238E27FC236}">
                    <a16:creationId xmlns:a16="http://schemas.microsoft.com/office/drawing/2014/main" id="{68DE8445-A7E8-47D7-9EE6-601A81513F5F}"/>
                  </a:ext>
                </a:extLst>
              </p14:cNvPr>
              <p14:cNvContentPartPr/>
              <p14:nvPr/>
            </p14:nvContentPartPr>
            <p14:xfrm>
              <a:off x="674032" y="4210433"/>
              <a:ext cx="5760" cy="2880"/>
            </p14:xfrm>
          </p:contentPart>
        </mc:Choice>
        <mc:Fallback xmlns="">
          <p:pic>
            <p:nvPicPr>
              <p:cNvPr id="738" name="Ink 737">
                <a:extLst>
                  <a:ext uri="{FF2B5EF4-FFF2-40B4-BE49-F238E27FC236}">
                    <a16:creationId xmlns:a16="http://schemas.microsoft.com/office/drawing/2014/main" id="{68DE8445-A7E8-47D7-9EE6-601A81513F5F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665392" y="4201433"/>
                <a:ext cx="234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739" name="Ink 738">
                <a:extLst>
                  <a:ext uri="{FF2B5EF4-FFF2-40B4-BE49-F238E27FC236}">
                    <a16:creationId xmlns:a16="http://schemas.microsoft.com/office/drawing/2014/main" id="{DF78A722-5202-4D56-A2B9-7B59C5AEFEDF}"/>
                  </a:ext>
                </a:extLst>
              </p14:cNvPr>
              <p14:cNvContentPartPr/>
              <p14:nvPr/>
            </p14:nvContentPartPr>
            <p14:xfrm>
              <a:off x="676912" y="4212953"/>
              <a:ext cx="2880" cy="8280"/>
            </p14:xfrm>
          </p:contentPart>
        </mc:Choice>
        <mc:Fallback xmlns="">
          <p:pic>
            <p:nvPicPr>
              <p:cNvPr id="739" name="Ink 738">
                <a:extLst>
                  <a:ext uri="{FF2B5EF4-FFF2-40B4-BE49-F238E27FC236}">
                    <a16:creationId xmlns:a16="http://schemas.microsoft.com/office/drawing/2014/main" id="{DF78A722-5202-4D56-A2B9-7B59C5AEFED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67912" y="4204313"/>
                <a:ext cx="2052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740" name="Ink 739">
                <a:extLst>
                  <a:ext uri="{FF2B5EF4-FFF2-40B4-BE49-F238E27FC236}">
                    <a16:creationId xmlns:a16="http://schemas.microsoft.com/office/drawing/2014/main" id="{84BDA1B3-6A4C-4C79-AF76-C1D6579FEA2D}"/>
                  </a:ext>
                </a:extLst>
              </p14:cNvPr>
              <p14:cNvContentPartPr/>
              <p14:nvPr/>
            </p14:nvContentPartPr>
            <p14:xfrm>
              <a:off x="711832" y="4242833"/>
              <a:ext cx="360" cy="2880"/>
            </p14:xfrm>
          </p:contentPart>
        </mc:Choice>
        <mc:Fallback xmlns="">
          <p:pic>
            <p:nvPicPr>
              <p:cNvPr id="740" name="Ink 739">
                <a:extLst>
                  <a:ext uri="{FF2B5EF4-FFF2-40B4-BE49-F238E27FC236}">
                    <a16:creationId xmlns:a16="http://schemas.microsoft.com/office/drawing/2014/main" id="{84BDA1B3-6A4C-4C79-AF76-C1D6579FEA2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03192" y="4233833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741" name="Ink 740">
                <a:extLst>
                  <a:ext uri="{FF2B5EF4-FFF2-40B4-BE49-F238E27FC236}">
                    <a16:creationId xmlns:a16="http://schemas.microsoft.com/office/drawing/2014/main" id="{320AA465-2FA6-4FAB-8B6E-797728352E8A}"/>
                  </a:ext>
                </a:extLst>
              </p14:cNvPr>
              <p14:cNvContentPartPr/>
              <p14:nvPr/>
            </p14:nvContentPartPr>
            <p14:xfrm>
              <a:off x="706432" y="4245353"/>
              <a:ext cx="5760" cy="19080"/>
            </p14:xfrm>
          </p:contentPart>
        </mc:Choice>
        <mc:Fallback xmlns="">
          <p:pic>
            <p:nvPicPr>
              <p:cNvPr id="741" name="Ink 740">
                <a:extLst>
                  <a:ext uri="{FF2B5EF4-FFF2-40B4-BE49-F238E27FC236}">
                    <a16:creationId xmlns:a16="http://schemas.microsoft.com/office/drawing/2014/main" id="{320AA465-2FA6-4FAB-8B6E-797728352E8A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697792" y="4236713"/>
                <a:ext cx="2340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744" name="Ink 743">
                <a:extLst>
                  <a:ext uri="{FF2B5EF4-FFF2-40B4-BE49-F238E27FC236}">
                    <a16:creationId xmlns:a16="http://schemas.microsoft.com/office/drawing/2014/main" id="{34D2C2BC-15A0-47B4-A324-8FF564484E87}"/>
                  </a:ext>
                </a:extLst>
              </p14:cNvPr>
              <p14:cNvContentPartPr/>
              <p14:nvPr/>
            </p14:nvContentPartPr>
            <p14:xfrm>
              <a:off x="679432" y="4237433"/>
              <a:ext cx="5760" cy="11160"/>
            </p14:xfrm>
          </p:contentPart>
        </mc:Choice>
        <mc:Fallback xmlns="">
          <p:pic>
            <p:nvPicPr>
              <p:cNvPr id="744" name="Ink 743">
                <a:extLst>
                  <a:ext uri="{FF2B5EF4-FFF2-40B4-BE49-F238E27FC236}">
                    <a16:creationId xmlns:a16="http://schemas.microsoft.com/office/drawing/2014/main" id="{34D2C2BC-15A0-47B4-A324-8FF564484E87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70792" y="4228433"/>
                <a:ext cx="2340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747" name="Ink 746">
                <a:extLst>
                  <a:ext uri="{FF2B5EF4-FFF2-40B4-BE49-F238E27FC236}">
                    <a16:creationId xmlns:a16="http://schemas.microsoft.com/office/drawing/2014/main" id="{EE9B97F9-FD80-4090-9695-E2D551D5D849}"/>
                  </a:ext>
                </a:extLst>
              </p14:cNvPr>
              <p14:cNvContentPartPr/>
              <p14:nvPr/>
            </p14:nvContentPartPr>
            <p14:xfrm>
              <a:off x="765832" y="4307633"/>
              <a:ext cx="3240" cy="16200"/>
            </p14:xfrm>
          </p:contentPart>
        </mc:Choice>
        <mc:Fallback xmlns="">
          <p:pic>
            <p:nvPicPr>
              <p:cNvPr id="747" name="Ink 746">
                <a:extLst>
                  <a:ext uri="{FF2B5EF4-FFF2-40B4-BE49-F238E27FC236}">
                    <a16:creationId xmlns:a16="http://schemas.microsoft.com/office/drawing/2014/main" id="{EE9B97F9-FD80-4090-9695-E2D551D5D849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756112" y="4298829"/>
                <a:ext cx="23085" cy="334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748" name="Ink 747">
                <a:extLst>
                  <a:ext uri="{FF2B5EF4-FFF2-40B4-BE49-F238E27FC236}">
                    <a16:creationId xmlns:a16="http://schemas.microsoft.com/office/drawing/2014/main" id="{424485FC-DFEE-4B40-A2DE-B86508B5A44D}"/>
                  </a:ext>
                </a:extLst>
              </p14:cNvPr>
              <p14:cNvContentPartPr/>
              <p14:nvPr/>
            </p14:nvContentPartPr>
            <p14:xfrm>
              <a:off x="6222985" y="3235173"/>
              <a:ext cx="3240" cy="9000"/>
            </p14:xfrm>
          </p:contentPart>
        </mc:Choice>
        <mc:Fallback xmlns="">
          <p:pic>
            <p:nvPicPr>
              <p:cNvPr id="748" name="Ink 747">
                <a:extLst>
                  <a:ext uri="{FF2B5EF4-FFF2-40B4-BE49-F238E27FC236}">
                    <a16:creationId xmlns:a16="http://schemas.microsoft.com/office/drawing/2014/main" id="{424485FC-DFEE-4B40-A2DE-B86508B5A44D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213985" y="3226173"/>
                <a:ext cx="2088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749" name="Ink 748">
                <a:extLst>
                  <a:ext uri="{FF2B5EF4-FFF2-40B4-BE49-F238E27FC236}">
                    <a16:creationId xmlns:a16="http://schemas.microsoft.com/office/drawing/2014/main" id="{8047AD87-D74C-452C-820B-EF029B427713}"/>
                  </a:ext>
                </a:extLst>
              </p14:cNvPr>
              <p14:cNvContentPartPr/>
              <p14:nvPr/>
            </p14:nvContentPartPr>
            <p14:xfrm>
              <a:off x="6179425" y="3325533"/>
              <a:ext cx="3240" cy="3240"/>
            </p14:xfrm>
          </p:contentPart>
        </mc:Choice>
        <mc:Fallback xmlns="">
          <p:pic>
            <p:nvPicPr>
              <p:cNvPr id="749" name="Ink 748">
                <a:extLst>
                  <a:ext uri="{FF2B5EF4-FFF2-40B4-BE49-F238E27FC236}">
                    <a16:creationId xmlns:a16="http://schemas.microsoft.com/office/drawing/2014/main" id="{8047AD87-D74C-452C-820B-EF029B42771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170425" y="3316533"/>
                <a:ext cx="2088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750" name="Ink 749">
                <a:extLst>
                  <a:ext uri="{FF2B5EF4-FFF2-40B4-BE49-F238E27FC236}">
                    <a16:creationId xmlns:a16="http://schemas.microsoft.com/office/drawing/2014/main" id="{55A8BEA3-00AA-4841-B1AC-5442A25401E5}"/>
                  </a:ext>
                </a:extLst>
              </p14:cNvPr>
              <p14:cNvContentPartPr/>
              <p14:nvPr/>
            </p14:nvContentPartPr>
            <p14:xfrm>
              <a:off x="6185185" y="3447573"/>
              <a:ext cx="3240" cy="11880"/>
            </p14:xfrm>
          </p:contentPart>
        </mc:Choice>
        <mc:Fallback xmlns="">
          <p:pic>
            <p:nvPicPr>
              <p:cNvPr id="750" name="Ink 749">
                <a:extLst>
                  <a:ext uri="{FF2B5EF4-FFF2-40B4-BE49-F238E27FC236}">
                    <a16:creationId xmlns:a16="http://schemas.microsoft.com/office/drawing/2014/main" id="{55A8BEA3-00AA-4841-B1AC-5442A25401E5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176185" y="3438933"/>
                <a:ext cx="2088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751" name="Ink 750">
                <a:extLst>
                  <a:ext uri="{FF2B5EF4-FFF2-40B4-BE49-F238E27FC236}">
                    <a16:creationId xmlns:a16="http://schemas.microsoft.com/office/drawing/2014/main" id="{DFF34E86-EEA4-4917-8BFA-3B7A08BB8AF9}"/>
                  </a:ext>
                </a:extLst>
              </p14:cNvPr>
              <p14:cNvContentPartPr/>
              <p14:nvPr/>
            </p14:nvContentPartPr>
            <p14:xfrm>
              <a:off x="6292825" y="3351813"/>
              <a:ext cx="3240" cy="6120"/>
            </p14:xfrm>
          </p:contentPart>
        </mc:Choice>
        <mc:Fallback xmlns="">
          <p:pic>
            <p:nvPicPr>
              <p:cNvPr id="751" name="Ink 750">
                <a:extLst>
                  <a:ext uri="{FF2B5EF4-FFF2-40B4-BE49-F238E27FC236}">
                    <a16:creationId xmlns:a16="http://schemas.microsoft.com/office/drawing/2014/main" id="{DFF34E86-EEA4-4917-8BFA-3B7A08BB8AF9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6284185" y="3342813"/>
                <a:ext cx="2088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752" name="Ink 751">
                <a:extLst>
                  <a:ext uri="{FF2B5EF4-FFF2-40B4-BE49-F238E27FC236}">
                    <a16:creationId xmlns:a16="http://schemas.microsoft.com/office/drawing/2014/main" id="{E3658496-F31E-472D-B27E-954762329F45}"/>
                  </a:ext>
                </a:extLst>
              </p14:cNvPr>
              <p14:cNvContentPartPr/>
              <p14:nvPr/>
            </p14:nvContentPartPr>
            <p14:xfrm>
              <a:off x="6272665" y="3450813"/>
              <a:ext cx="360" cy="14760"/>
            </p14:xfrm>
          </p:contentPart>
        </mc:Choice>
        <mc:Fallback xmlns="">
          <p:pic>
            <p:nvPicPr>
              <p:cNvPr id="752" name="Ink 751">
                <a:extLst>
                  <a:ext uri="{FF2B5EF4-FFF2-40B4-BE49-F238E27FC236}">
                    <a16:creationId xmlns:a16="http://schemas.microsoft.com/office/drawing/2014/main" id="{E3658496-F31E-472D-B27E-954762329F45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263665" y="3441813"/>
                <a:ext cx="1800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753" name="Ink 752">
                <a:extLst>
                  <a:ext uri="{FF2B5EF4-FFF2-40B4-BE49-F238E27FC236}">
                    <a16:creationId xmlns:a16="http://schemas.microsoft.com/office/drawing/2014/main" id="{7D0CD778-0FD0-47F8-AFC6-DD7CD99DD704}"/>
                  </a:ext>
                </a:extLst>
              </p14:cNvPr>
              <p14:cNvContentPartPr/>
              <p14:nvPr/>
            </p14:nvContentPartPr>
            <p14:xfrm>
              <a:off x="6234505" y="3549813"/>
              <a:ext cx="6120" cy="11880"/>
            </p14:xfrm>
          </p:contentPart>
        </mc:Choice>
        <mc:Fallback xmlns="">
          <p:pic>
            <p:nvPicPr>
              <p:cNvPr id="753" name="Ink 752">
                <a:extLst>
                  <a:ext uri="{FF2B5EF4-FFF2-40B4-BE49-F238E27FC236}">
                    <a16:creationId xmlns:a16="http://schemas.microsoft.com/office/drawing/2014/main" id="{7D0CD778-0FD0-47F8-AFC6-DD7CD99DD704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225865" y="3540813"/>
                <a:ext cx="2376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754" name="Ink 753">
                <a:extLst>
                  <a:ext uri="{FF2B5EF4-FFF2-40B4-BE49-F238E27FC236}">
                    <a16:creationId xmlns:a16="http://schemas.microsoft.com/office/drawing/2014/main" id="{8F15B43D-27E8-4BA2-8250-B94C2E728B77}"/>
                  </a:ext>
                </a:extLst>
              </p14:cNvPr>
              <p14:cNvContentPartPr/>
              <p14:nvPr/>
            </p14:nvContentPartPr>
            <p14:xfrm>
              <a:off x="6144505" y="3607773"/>
              <a:ext cx="6120" cy="14760"/>
            </p14:xfrm>
          </p:contentPart>
        </mc:Choice>
        <mc:Fallback xmlns="">
          <p:pic>
            <p:nvPicPr>
              <p:cNvPr id="754" name="Ink 753">
                <a:extLst>
                  <a:ext uri="{FF2B5EF4-FFF2-40B4-BE49-F238E27FC236}">
                    <a16:creationId xmlns:a16="http://schemas.microsoft.com/office/drawing/2014/main" id="{8F15B43D-27E8-4BA2-8250-B94C2E728B77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135505" y="3599133"/>
                <a:ext cx="2376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755" name="Ink 754">
                <a:extLst>
                  <a:ext uri="{FF2B5EF4-FFF2-40B4-BE49-F238E27FC236}">
                    <a16:creationId xmlns:a16="http://schemas.microsoft.com/office/drawing/2014/main" id="{8493574D-80DC-4490-85A9-3D8BAE98C1D8}"/>
                  </a:ext>
                </a:extLst>
              </p14:cNvPr>
              <p14:cNvContentPartPr/>
              <p14:nvPr/>
            </p14:nvContentPartPr>
            <p14:xfrm>
              <a:off x="6141265" y="3668973"/>
              <a:ext cx="360" cy="360"/>
            </p14:xfrm>
          </p:contentPart>
        </mc:Choice>
        <mc:Fallback xmlns="">
          <p:pic>
            <p:nvPicPr>
              <p:cNvPr id="755" name="Ink 754">
                <a:extLst>
                  <a:ext uri="{FF2B5EF4-FFF2-40B4-BE49-F238E27FC236}">
                    <a16:creationId xmlns:a16="http://schemas.microsoft.com/office/drawing/2014/main" id="{8493574D-80DC-4490-85A9-3D8BAE98C1D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132625" y="366033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756" name="Ink 755">
                <a:extLst>
                  <a:ext uri="{FF2B5EF4-FFF2-40B4-BE49-F238E27FC236}">
                    <a16:creationId xmlns:a16="http://schemas.microsoft.com/office/drawing/2014/main" id="{9B462E4E-0B00-4DF8-90E1-9F6AE00CAB68}"/>
                  </a:ext>
                </a:extLst>
              </p14:cNvPr>
              <p14:cNvContentPartPr/>
              <p14:nvPr/>
            </p14:nvContentPartPr>
            <p14:xfrm>
              <a:off x="6182305" y="3095493"/>
              <a:ext cx="3240" cy="3240"/>
            </p14:xfrm>
          </p:contentPart>
        </mc:Choice>
        <mc:Fallback xmlns="">
          <p:pic>
            <p:nvPicPr>
              <p:cNvPr id="756" name="Ink 755">
                <a:extLst>
                  <a:ext uri="{FF2B5EF4-FFF2-40B4-BE49-F238E27FC236}">
                    <a16:creationId xmlns:a16="http://schemas.microsoft.com/office/drawing/2014/main" id="{9B462E4E-0B00-4DF8-90E1-9F6AE00CAB68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173305" y="3086493"/>
                <a:ext cx="2088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757" name="Ink 756">
                <a:extLst>
                  <a:ext uri="{FF2B5EF4-FFF2-40B4-BE49-F238E27FC236}">
                    <a16:creationId xmlns:a16="http://schemas.microsoft.com/office/drawing/2014/main" id="{358E15DB-8F4B-44A2-99FC-C7D42B12B98C}"/>
                  </a:ext>
                </a:extLst>
              </p14:cNvPr>
              <p14:cNvContentPartPr/>
              <p14:nvPr/>
            </p14:nvContentPartPr>
            <p14:xfrm>
              <a:off x="6156025" y="3188733"/>
              <a:ext cx="360" cy="14760"/>
            </p14:xfrm>
          </p:contentPart>
        </mc:Choice>
        <mc:Fallback xmlns="">
          <p:pic>
            <p:nvPicPr>
              <p:cNvPr id="757" name="Ink 756">
                <a:extLst>
                  <a:ext uri="{FF2B5EF4-FFF2-40B4-BE49-F238E27FC236}">
                    <a16:creationId xmlns:a16="http://schemas.microsoft.com/office/drawing/2014/main" id="{358E15DB-8F4B-44A2-99FC-C7D42B12B98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147025" y="3179733"/>
                <a:ext cx="1800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758" name="Ink 757">
                <a:extLst>
                  <a:ext uri="{FF2B5EF4-FFF2-40B4-BE49-F238E27FC236}">
                    <a16:creationId xmlns:a16="http://schemas.microsoft.com/office/drawing/2014/main" id="{CF4AE946-3EC4-49BE-A04D-8199BC771A28}"/>
                  </a:ext>
                </a:extLst>
              </p14:cNvPr>
              <p14:cNvContentPartPr/>
              <p14:nvPr/>
            </p14:nvContentPartPr>
            <p14:xfrm>
              <a:off x="6287065" y="3101253"/>
              <a:ext cx="360" cy="360"/>
            </p14:xfrm>
          </p:contentPart>
        </mc:Choice>
        <mc:Fallback xmlns="">
          <p:pic>
            <p:nvPicPr>
              <p:cNvPr id="758" name="Ink 757">
                <a:extLst>
                  <a:ext uri="{FF2B5EF4-FFF2-40B4-BE49-F238E27FC236}">
                    <a16:creationId xmlns:a16="http://schemas.microsoft.com/office/drawing/2014/main" id="{CF4AE946-3EC4-49BE-A04D-8199BC771A2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278065" y="309225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759" name="Ink 758">
                <a:extLst>
                  <a:ext uri="{FF2B5EF4-FFF2-40B4-BE49-F238E27FC236}">
                    <a16:creationId xmlns:a16="http://schemas.microsoft.com/office/drawing/2014/main" id="{6F3B67F7-3E83-4DD7-BEF3-2B4921EA49DF}"/>
                  </a:ext>
                </a:extLst>
              </p14:cNvPr>
              <p14:cNvContentPartPr/>
              <p14:nvPr/>
            </p14:nvContentPartPr>
            <p14:xfrm>
              <a:off x="6292825" y="3232293"/>
              <a:ext cx="3240" cy="18000"/>
            </p14:xfrm>
          </p:contentPart>
        </mc:Choice>
        <mc:Fallback xmlns="">
          <p:pic>
            <p:nvPicPr>
              <p:cNvPr id="759" name="Ink 758">
                <a:extLst>
                  <a:ext uri="{FF2B5EF4-FFF2-40B4-BE49-F238E27FC236}">
                    <a16:creationId xmlns:a16="http://schemas.microsoft.com/office/drawing/2014/main" id="{6F3B67F7-3E83-4DD7-BEF3-2B4921EA49D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284185" y="3223293"/>
                <a:ext cx="2088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760" name="Ink 759">
                <a:extLst>
                  <a:ext uri="{FF2B5EF4-FFF2-40B4-BE49-F238E27FC236}">
                    <a16:creationId xmlns:a16="http://schemas.microsoft.com/office/drawing/2014/main" id="{8F97747E-EFD0-4CEA-9B84-531FBA649C25}"/>
                  </a:ext>
                </a:extLst>
              </p14:cNvPr>
              <p14:cNvContentPartPr/>
              <p14:nvPr/>
            </p14:nvContentPartPr>
            <p14:xfrm>
              <a:off x="6132625" y="3604893"/>
              <a:ext cx="360" cy="360"/>
            </p14:xfrm>
          </p:contentPart>
        </mc:Choice>
        <mc:Fallback xmlns="">
          <p:pic>
            <p:nvPicPr>
              <p:cNvPr id="760" name="Ink 759">
                <a:extLst>
                  <a:ext uri="{FF2B5EF4-FFF2-40B4-BE49-F238E27FC236}">
                    <a16:creationId xmlns:a16="http://schemas.microsoft.com/office/drawing/2014/main" id="{8F97747E-EFD0-4CEA-9B84-531FBA649C2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123985" y="359625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761" name="Ink 760">
                <a:extLst>
                  <a:ext uri="{FF2B5EF4-FFF2-40B4-BE49-F238E27FC236}">
                    <a16:creationId xmlns:a16="http://schemas.microsoft.com/office/drawing/2014/main" id="{004D89B8-2339-4A41-9DF3-69359567DB9B}"/>
                  </a:ext>
                </a:extLst>
              </p14:cNvPr>
              <p14:cNvContentPartPr/>
              <p14:nvPr/>
            </p14:nvContentPartPr>
            <p14:xfrm>
              <a:off x="6129745" y="3354693"/>
              <a:ext cx="360" cy="6120"/>
            </p14:xfrm>
          </p:contentPart>
        </mc:Choice>
        <mc:Fallback xmlns="">
          <p:pic>
            <p:nvPicPr>
              <p:cNvPr id="761" name="Ink 760">
                <a:extLst>
                  <a:ext uri="{FF2B5EF4-FFF2-40B4-BE49-F238E27FC236}">
                    <a16:creationId xmlns:a16="http://schemas.microsoft.com/office/drawing/2014/main" id="{004D89B8-2339-4A41-9DF3-69359567DB9B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121105" y="3345693"/>
                <a:ext cx="1800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762" name="Ink 761">
                <a:extLst>
                  <a:ext uri="{FF2B5EF4-FFF2-40B4-BE49-F238E27FC236}">
                    <a16:creationId xmlns:a16="http://schemas.microsoft.com/office/drawing/2014/main" id="{E49CB674-F7DB-4423-A05D-396FE5A052E8}"/>
                  </a:ext>
                </a:extLst>
              </p14:cNvPr>
              <p14:cNvContentPartPr/>
              <p14:nvPr/>
            </p14:nvContentPartPr>
            <p14:xfrm>
              <a:off x="6135505" y="3430293"/>
              <a:ext cx="6120" cy="35280"/>
            </p14:xfrm>
          </p:contentPart>
        </mc:Choice>
        <mc:Fallback xmlns="">
          <p:pic>
            <p:nvPicPr>
              <p:cNvPr id="762" name="Ink 761">
                <a:extLst>
                  <a:ext uri="{FF2B5EF4-FFF2-40B4-BE49-F238E27FC236}">
                    <a16:creationId xmlns:a16="http://schemas.microsoft.com/office/drawing/2014/main" id="{E49CB674-F7DB-4423-A05D-396FE5A052E8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6126865" y="3421293"/>
                <a:ext cx="2376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763" name="Ink 762">
                <a:extLst>
                  <a:ext uri="{FF2B5EF4-FFF2-40B4-BE49-F238E27FC236}">
                    <a16:creationId xmlns:a16="http://schemas.microsoft.com/office/drawing/2014/main" id="{48BA4269-CB45-4F26-8EE9-573BF4DBEDEE}"/>
                  </a:ext>
                </a:extLst>
              </p14:cNvPr>
              <p14:cNvContentPartPr/>
              <p14:nvPr/>
            </p14:nvContentPartPr>
            <p14:xfrm>
              <a:off x="6153145" y="3543693"/>
              <a:ext cx="3240" cy="14760"/>
            </p14:xfrm>
          </p:contentPart>
        </mc:Choice>
        <mc:Fallback xmlns="">
          <p:pic>
            <p:nvPicPr>
              <p:cNvPr id="763" name="Ink 762">
                <a:extLst>
                  <a:ext uri="{FF2B5EF4-FFF2-40B4-BE49-F238E27FC236}">
                    <a16:creationId xmlns:a16="http://schemas.microsoft.com/office/drawing/2014/main" id="{48BA4269-CB45-4F26-8EE9-573BF4DBEDEE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144145" y="3535053"/>
                <a:ext cx="2088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764" name="Ink 763">
                <a:extLst>
                  <a:ext uri="{FF2B5EF4-FFF2-40B4-BE49-F238E27FC236}">
                    <a16:creationId xmlns:a16="http://schemas.microsoft.com/office/drawing/2014/main" id="{B2F89B4F-2F90-4A27-B8CB-0BC6D73B9E33}"/>
                  </a:ext>
                </a:extLst>
              </p14:cNvPr>
              <p14:cNvContentPartPr/>
              <p14:nvPr/>
            </p14:nvContentPartPr>
            <p14:xfrm>
              <a:off x="6237385" y="3610653"/>
              <a:ext cx="6120" cy="3240"/>
            </p14:xfrm>
          </p:contentPart>
        </mc:Choice>
        <mc:Fallback xmlns="">
          <p:pic>
            <p:nvPicPr>
              <p:cNvPr id="764" name="Ink 763">
                <a:extLst>
                  <a:ext uri="{FF2B5EF4-FFF2-40B4-BE49-F238E27FC236}">
                    <a16:creationId xmlns:a16="http://schemas.microsoft.com/office/drawing/2014/main" id="{B2F89B4F-2F90-4A27-B8CB-0BC6D73B9E33}"/>
                  </a:ext>
                </a:extLst>
              </p:cNvPr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6228745" y="3602013"/>
                <a:ext cx="2376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765" name="Ink 764">
                <a:extLst>
                  <a:ext uri="{FF2B5EF4-FFF2-40B4-BE49-F238E27FC236}">
                    <a16:creationId xmlns:a16="http://schemas.microsoft.com/office/drawing/2014/main" id="{BB0CD50C-4D16-4EB1-BA9F-A13C869A55B4}"/>
                  </a:ext>
                </a:extLst>
              </p14:cNvPr>
              <p14:cNvContentPartPr/>
              <p14:nvPr/>
            </p14:nvContentPartPr>
            <p14:xfrm>
              <a:off x="6272665" y="3634053"/>
              <a:ext cx="20880" cy="20880"/>
            </p14:xfrm>
          </p:contentPart>
        </mc:Choice>
        <mc:Fallback xmlns="">
          <p:pic>
            <p:nvPicPr>
              <p:cNvPr id="765" name="Ink 764">
                <a:extLst>
                  <a:ext uri="{FF2B5EF4-FFF2-40B4-BE49-F238E27FC236}">
                    <a16:creationId xmlns:a16="http://schemas.microsoft.com/office/drawing/2014/main" id="{BB0CD50C-4D16-4EB1-BA9F-A13C869A55B4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6263665" y="3625413"/>
                <a:ext cx="385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766" name="Ink 765">
                <a:extLst>
                  <a:ext uri="{FF2B5EF4-FFF2-40B4-BE49-F238E27FC236}">
                    <a16:creationId xmlns:a16="http://schemas.microsoft.com/office/drawing/2014/main" id="{CE91C5DF-F1A9-48ED-993B-A3F7DCC85137}"/>
                  </a:ext>
                </a:extLst>
              </p14:cNvPr>
              <p14:cNvContentPartPr/>
              <p14:nvPr/>
            </p14:nvContentPartPr>
            <p14:xfrm>
              <a:off x="6371665" y="3604893"/>
              <a:ext cx="360" cy="14760"/>
            </p14:xfrm>
          </p:contentPart>
        </mc:Choice>
        <mc:Fallback xmlns="">
          <p:pic>
            <p:nvPicPr>
              <p:cNvPr id="766" name="Ink 765">
                <a:extLst>
                  <a:ext uri="{FF2B5EF4-FFF2-40B4-BE49-F238E27FC236}">
                    <a16:creationId xmlns:a16="http://schemas.microsoft.com/office/drawing/2014/main" id="{CE91C5DF-F1A9-48ED-993B-A3F7DCC8513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362665" y="3596253"/>
                <a:ext cx="1800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767" name="Ink 766">
                <a:extLst>
                  <a:ext uri="{FF2B5EF4-FFF2-40B4-BE49-F238E27FC236}">
                    <a16:creationId xmlns:a16="http://schemas.microsoft.com/office/drawing/2014/main" id="{0D9B513B-AA58-47B5-BB75-E8FE92E8C597}"/>
                  </a:ext>
                </a:extLst>
              </p14:cNvPr>
              <p14:cNvContentPartPr/>
              <p14:nvPr/>
            </p14:nvContentPartPr>
            <p14:xfrm>
              <a:off x="6365545" y="3447573"/>
              <a:ext cx="3240" cy="18000"/>
            </p14:xfrm>
          </p:contentPart>
        </mc:Choice>
        <mc:Fallback xmlns="">
          <p:pic>
            <p:nvPicPr>
              <p:cNvPr id="767" name="Ink 766">
                <a:extLst>
                  <a:ext uri="{FF2B5EF4-FFF2-40B4-BE49-F238E27FC236}">
                    <a16:creationId xmlns:a16="http://schemas.microsoft.com/office/drawing/2014/main" id="{0D9B513B-AA58-47B5-BB75-E8FE92E8C59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356905" y="3438933"/>
                <a:ext cx="2088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768" name="Ink 767">
                <a:extLst>
                  <a:ext uri="{FF2B5EF4-FFF2-40B4-BE49-F238E27FC236}">
                    <a16:creationId xmlns:a16="http://schemas.microsoft.com/office/drawing/2014/main" id="{36110042-B507-47AB-88B2-F701E899CE77}"/>
                  </a:ext>
                </a:extLst>
              </p14:cNvPr>
              <p14:cNvContentPartPr/>
              <p14:nvPr/>
            </p14:nvContentPartPr>
            <p14:xfrm>
              <a:off x="6313345" y="3503013"/>
              <a:ext cx="41040" cy="73080"/>
            </p14:xfrm>
          </p:contentPart>
        </mc:Choice>
        <mc:Fallback xmlns="">
          <p:pic>
            <p:nvPicPr>
              <p:cNvPr id="768" name="Ink 767">
                <a:extLst>
                  <a:ext uri="{FF2B5EF4-FFF2-40B4-BE49-F238E27FC236}">
                    <a16:creationId xmlns:a16="http://schemas.microsoft.com/office/drawing/2014/main" id="{36110042-B507-47AB-88B2-F701E899CE77}"/>
                  </a:ext>
                </a:extLst>
              </p:cNvPr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6304345" y="3494373"/>
                <a:ext cx="5868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769" name="Ink 768">
                <a:extLst>
                  <a:ext uri="{FF2B5EF4-FFF2-40B4-BE49-F238E27FC236}">
                    <a16:creationId xmlns:a16="http://schemas.microsoft.com/office/drawing/2014/main" id="{3ABFE340-5825-4203-8D1A-F6AB2FADDA63}"/>
                  </a:ext>
                </a:extLst>
              </p14:cNvPr>
              <p14:cNvContentPartPr/>
              <p14:nvPr/>
            </p14:nvContentPartPr>
            <p14:xfrm>
              <a:off x="6365545" y="3628293"/>
              <a:ext cx="360" cy="360"/>
            </p14:xfrm>
          </p:contentPart>
        </mc:Choice>
        <mc:Fallback xmlns="">
          <p:pic>
            <p:nvPicPr>
              <p:cNvPr id="769" name="Ink 768">
                <a:extLst>
                  <a:ext uri="{FF2B5EF4-FFF2-40B4-BE49-F238E27FC236}">
                    <a16:creationId xmlns:a16="http://schemas.microsoft.com/office/drawing/2014/main" id="{3ABFE340-5825-4203-8D1A-F6AB2FADDA6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356905" y="361965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770" name="Ink 769">
                <a:extLst>
                  <a:ext uri="{FF2B5EF4-FFF2-40B4-BE49-F238E27FC236}">
                    <a16:creationId xmlns:a16="http://schemas.microsoft.com/office/drawing/2014/main" id="{8475419C-EDD9-4F19-A0F4-82941586D62F}"/>
                  </a:ext>
                </a:extLst>
              </p14:cNvPr>
              <p14:cNvContentPartPr/>
              <p14:nvPr/>
            </p14:nvContentPartPr>
            <p14:xfrm>
              <a:off x="6359785" y="3703893"/>
              <a:ext cx="360" cy="360"/>
            </p14:xfrm>
          </p:contentPart>
        </mc:Choice>
        <mc:Fallback xmlns="">
          <p:pic>
            <p:nvPicPr>
              <p:cNvPr id="770" name="Ink 769">
                <a:extLst>
                  <a:ext uri="{FF2B5EF4-FFF2-40B4-BE49-F238E27FC236}">
                    <a16:creationId xmlns:a16="http://schemas.microsoft.com/office/drawing/2014/main" id="{8475419C-EDD9-4F19-A0F4-82941586D62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351145" y="369525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771" name="Ink 770">
                <a:extLst>
                  <a:ext uri="{FF2B5EF4-FFF2-40B4-BE49-F238E27FC236}">
                    <a16:creationId xmlns:a16="http://schemas.microsoft.com/office/drawing/2014/main" id="{9268044B-4996-4633-A29D-7C0DFF54D93A}"/>
                  </a:ext>
                </a:extLst>
              </p14:cNvPr>
              <p14:cNvContentPartPr/>
              <p14:nvPr/>
            </p14:nvContentPartPr>
            <p14:xfrm>
              <a:off x="6339625" y="3677973"/>
              <a:ext cx="360" cy="360"/>
            </p14:xfrm>
          </p:contentPart>
        </mc:Choice>
        <mc:Fallback xmlns="">
          <p:pic>
            <p:nvPicPr>
              <p:cNvPr id="771" name="Ink 770">
                <a:extLst>
                  <a:ext uri="{FF2B5EF4-FFF2-40B4-BE49-F238E27FC236}">
                    <a16:creationId xmlns:a16="http://schemas.microsoft.com/office/drawing/2014/main" id="{9268044B-4996-4633-A29D-7C0DFF54D93A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330625" y="366897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772" name="Ink 771">
                <a:extLst>
                  <a:ext uri="{FF2B5EF4-FFF2-40B4-BE49-F238E27FC236}">
                    <a16:creationId xmlns:a16="http://schemas.microsoft.com/office/drawing/2014/main" id="{18F72D49-7F71-4C9A-B546-45C0CB506C21}"/>
                  </a:ext>
                </a:extLst>
              </p14:cNvPr>
              <p14:cNvContentPartPr/>
              <p14:nvPr/>
            </p14:nvContentPartPr>
            <p14:xfrm>
              <a:off x="6182305" y="3689493"/>
              <a:ext cx="360" cy="360"/>
            </p14:xfrm>
          </p:contentPart>
        </mc:Choice>
        <mc:Fallback xmlns="">
          <p:pic>
            <p:nvPicPr>
              <p:cNvPr id="772" name="Ink 771">
                <a:extLst>
                  <a:ext uri="{FF2B5EF4-FFF2-40B4-BE49-F238E27FC236}">
                    <a16:creationId xmlns:a16="http://schemas.microsoft.com/office/drawing/2014/main" id="{18F72D49-7F71-4C9A-B546-45C0CB506C2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173305" y="36804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773" name="Ink 772">
                <a:extLst>
                  <a:ext uri="{FF2B5EF4-FFF2-40B4-BE49-F238E27FC236}">
                    <a16:creationId xmlns:a16="http://schemas.microsoft.com/office/drawing/2014/main" id="{733B5CCC-F275-40FB-8543-E8F88C28D9C1}"/>
                  </a:ext>
                </a:extLst>
              </p14:cNvPr>
              <p14:cNvContentPartPr/>
              <p14:nvPr/>
            </p14:nvContentPartPr>
            <p14:xfrm>
              <a:off x="6173305" y="3680853"/>
              <a:ext cx="9000" cy="9000"/>
            </p14:xfrm>
          </p:contentPart>
        </mc:Choice>
        <mc:Fallback xmlns="">
          <p:pic>
            <p:nvPicPr>
              <p:cNvPr id="773" name="Ink 772">
                <a:extLst>
                  <a:ext uri="{FF2B5EF4-FFF2-40B4-BE49-F238E27FC236}">
                    <a16:creationId xmlns:a16="http://schemas.microsoft.com/office/drawing/2014/main" id="{733B5CCC-F275-40FB-8543-E8F88C28D9C1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6164665" y="3671853"/>
                <a:ext cx="2664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774" name="Ink 773">
                <a:extLst>
                  <a:ext uri="{FF2B5EF4-FFF2-40B4-BE49-F238E27FC236}">
                    <a16:creationId xmlns:a16="http://schemas.microsoft.com/office/drawing/2014/main" id="{011F4DB8-99C1-43BA-937F-CAD3A3688281}"/>
                  </a:ext>
                </a:extLst>
              </p14:cNvPr>
              <p14:cNvContentPartPr/>
              <p14:nvPr/>
            </p14:nvContentPartPr>
            <p14:xfrm>
              <a:off x="6135505" y="3730173"/>
              <a:ext cx="3240" cy="6120"/>
            </p14:xfrm>
          </p:contentPart>
        </mc:Choice>
        <mc:Fallback xmlns="">
          <p:pic>
            <p:nvPicPr>
              <p:cNvPr id="774" name="Ink 773">
                <a:extLst>
                  <a:ext uri="{FF2B5EF4-FFF2-40B4-BE49-F238E27FC236}">
                    <a16:creationId xmlns:a16="http://schemas.microsoft.com/office/drawing/2014/main" id="{011F4DB8-99C1-43BA-937F-CAD3A3688281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126865" y="3721533"/>
                <a:ext cx="2088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775" name="Ink 774">
                <a:extLst>
                  <a:ext uri="{FF2B5EF4-FFF2-40B4-BE49-F238E27FC236}">
                    <a16:creationId xmlns:a16="http://schemas.microsoft.com/office/drawing/2014/main" id="{329BF0DF-2744-4F2F-9A91-055F6A26A03D}"/>
                  </a:ext>
                </a:extLst>
              </p14:cNvPr>
              <p14:cNvContentPartPr/>
              <p14:nvPr/>
            </p14:nvContentPartPr>
            <p14:xfrm>
              <a:off x="6208585" y="3765093"/>
              <a:ext cx="18000" cy="6120"/>
            </p14:xfrm>
          </p:contentPart>
        </mc:Choice>
        <mc:Fallback xmlns="">
          <p:pic>
            <p:nvPicPr>
              <p:cNvPr id="775" name="Ink 774">
                <a:extLst>
                  <a:ext uri="{FF2B5EF4-FFF2-40B4-BE49-F238E27FC236}">
                    <a16:creationId xmlns:a16="http://schemas.microsoft.com/office/drawing/2014/main" id="{329BF0DF-2744-4F2F-9A91-055F6A26A03D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6199585" y="3756453"/>
                <a:ext cx="3564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776" name="Ink 775">
                <a:extLst>
                  <a:ext uri="{FF2B5EF4-FFF2-40B4-BE49-F238E27FC236}">
                    <a16:creationId xmlns:a16="http://schemas.microsoft.com/office/drawing/2014/main" id="{0BA86F54-8BBC-4A82-BE56-D2DECE4ABE71}"/>
                  </a:ext>
                </a:extLst>
              </p14:cNvPr>
              <p14:cNvContentPartPr/>
              <p14:nvPr/>
            </p14:nvContentPartPr>
            <p14:xfrm>
              <a:off x="6339625" y="3744933"/>
              <a:ext cx="6120" cy="360"/>
            </p14:xfrm>
          </p:contentPart>
        </mc:Choice>
        <mc:Fallback xmlns="">
          <p:pic>
            <p:nvPicPr>
              <p:cNvPr id="776" name="Ink 775">
                <a:extLst>
                  <a:ext uri="{FF2B5EF4-FFF2-40B4-BE49-F238E27FC236}">
                    <a16:creationId xmlns:a16="http://schemas.microsoft.com/office/drawing/2014/main" id="{0BA86F54-8BBC-4A82-BE56-D2DECE4ABE71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6330625" y="3735933"/>
                <a:ext cx="237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777" name="Ink 776">
                <a:extLst>
                  <a:ext uri="{FF2B5EF4-FFF2-40B4-BE49-F238E27FC236}">
                    <a16:creationId xmlns:a16="http://schemas.microsoft.com/office/drawing/2014/main" id="{DE50EDDD-2416-4505-A1E4-5942A405C2B1}"/>
                  </a:ext>
                </a:extLst>
              </p14:cNvPr>
              <p14:cNvContentPartPr/>
              <p14:nvPr/>
            </p14:nvContentPartPr>
            <p14:xfrm>
              <a:off x="6450145" y="3747813"/>
              <a:ext cx="360" cy="360"/>
            </p14:xfrm>
          </p:contentPart>
        </mc:Choice>
        <mc:Fallback xmlns="">
          <p:pic>
            <p:nvPicPr>
              <p:cNvPr id="777" name="Ink 776">
                <a:extLst>
                  <a:ext uri="{FF2B5EF4-FFF2-40B4-BE49-F238E27FC236}">
                    <a16:creationId xmlns:a16="http://schemas.microsoft.com/office/drawing/2014/main" id="{DE50EDDD-2416-4505-A1E4-5942A405C2B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441145" y="373881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778" name="Ink 777">
                <a:extLst>
                  <a:ext uri="{FF2B5EF4-FFF2-40B4-BE49-F238E27FC236}">
                    <a16:creationId xmlns:a16="http://schemas.microsoft.com/office/drawing/2014/main" id="{FA302604-A2ED-45B0-8E42-3F6CC43DD93B}"/>
                  </a:ext>
                </a:extLst>
              </p14:cNvPr>
              <p14:cNvContentPartPr/>
              <p14:nvPr/>
            </p14:nvContentPartPr>
            <p14:xfrm>
              <a:off x="6610345" y="3721533"/>
              <a:ext cx="11880" cy="14760"/>
            </p14:xfrm>
          </p:contentPart>
        </mc:Choice>
        <mc:Fallback xmlns="">
          <p:pic>
            <p:nvPicPr>
              <p:cNvPr id="778" name="Ink 777">
                <a:extLst>
                  <a:ext uri="{FF2B5EF4-FFF2-40B4-BE49-F238E27FC236}">
                    <a16:creationId xmlns:a16="http://schemas.microsoft.com/office/drawing/2014/main" id="{FA302604-A2ED-45B0-8E42-3F6CC43DD93B}"/>
                  </a:ext>
                </a:extLst>
              </p:cNvPr>
              <p:cNvPicPr/>
              <p:nvPr/>
            </p:nvPicPr>
            <p:blipFill>
              <a:blip r:embed="rId228"/>
              <a:stretch>
                <a:fillRect/>
              </a:stretch>
            </p:blipFill>
            <p:spPr>
              <a:xfrm>
                <a:off x="6601345" y="3712533"/>
                <a:ext cx="2952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779" name="Ink 778">
                <a:extLst>
                  <a:ext uri="{FF2B5EF4-FFF2-40B4-BE49-F238E27FC236}">
                    <a16:creationId xmlns:a16="http://schemas.microsoft.com/office/drawing/2014/main" id="{ABF1DB8A-3AB1-4005-A1AA-025DB857CCAB}"/>
                  </a:ext>
                </a:extLst>
              </p14:cNvPr>
              <p14:cNvContentPartPr/>
              <p14:nvPr/>
            </p14:nvContentPartPr>
            <p14:xfrm>
              <a:off x="6420985" y="3631173"/>
              <a:ext cx="11880" cy="3240"/>
            </p14:xfrm>
          </p:contentPart>
        </mc:Choice>
        <mc:Fallback xmlns="">
          <p:pic>
            <p:nvPicPr>
              <p:cNvPr id="779" name="Ink 778">
                <a:extLst>
                  <a:ext uri="{FF2B5EF4-FFF2-40B4-BE49-F238E27FC236}">
                    <a16:creationId xmlns:a16="http://schemas.microsoft.com/office/drawing/2014/main" id="{ABF1DB8A-3AB1-4005-A1AA-025DB857CCAB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412345" y="3622533"/>
                <a:ext cx="2952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780" name="Ink 779">
                <a:extLst>
                  <a:ext uri="{FF2B5EF4-FFF2-40B4-BE49-F238E27FC236}">
                    <a16:creationId xmlns:a16="http://schemas.microsoft.com/office/drawing/2014/main" id="{D7C7C560-BE05-43D1-B4F7-DAD5861AFE38}"/>
                  </a:ext>
                </a:extLst>
              </p14:cNvPr>
              <p14:cNvContentPartPr/>
              <p14:nvPr/>
            </p14:nvContentPartPr>
            <p14:xfrm>
              <a:off x="6461665" y="3671853"/>
              <a:ext cx="18000" cy="23760"/>
            </p14:xfrm>
          </p:contentPart>
        </mc:Choice>
        <mc:Fallback xmlns="">
          <p:pic>
            <p:nvPicPr>
              <p:cNvPr id="780" name="Ink 779">
                <a:extLst>
                  <a:ext uri="{FF2B5EF4-FFF2-40B4-BE49-F238E27FC236}">
                    <a16:creationId xmlns:a16="http://schemas.microsoft.com/office/drawing/2014/main" id="{D7C7C560-BE05-43D1-B4F7-DAD5861AFE38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6453025" y="3663213"/>
                <a:ext cx="3564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781" name="Ink 780">
                <a:extLst>
                  <a:ext uri="{FF2B5EF4-FFF2-40B4-BE49-F238E27FC236}">
                    <a16:creationId xmlns:a16="http://schemas.microsoft.com/office/drawing/2014/main" id="{795D3553-72A4-4F45-8A63-BCA7922D5019}"/>
                  </a:ext>
                </a:extLst>
              </p14:cNvPr>
              <p14:cNvContentPartPr/>
              <p14:nvPr/>
            </p14:nvContentPartPr>
            <p14:xfrm>
              <a:off x="6517105" y="3712893"/>
              <a:ext cx="360" cy="3240"/>
            </p14:xfrm>
          </p:contentPart>
        </mc:Choice>
        <mc:Fallback xmlns="">
          <p:pic>
            <p:nvPicPr>
              <p:cNvPr id="781" name="Ink 780">
                <a:extLst>
                  <a:ext uri="{FF2B5EF4-FFF2-40B4-BE49-F238E27FC236}">
                    <a16:creationId xmlns:a16="http://schemas.microsoft.com/office/drawing/2014/main" id="{795D3553-72A4-4F45-8A63-BCA7922D5019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508105" y="3703893"/>
                <a:ext cx="1800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782" name="Ink 781">
                <a:extLst>
                  <a:ext uri="{FF2B5EF4-FFF2-40B4-BE49-F238E27FC236}">
                    <a16:creationId xmlns:a16="http://schemas.microsoft.com/office/drawing/2014/main" id="{7933F26F-7674-4269-B530-D695CA03EADF}"/>
                  </a:ext>
                </a:extLst>
              </p14:cNvPr>
              <p14:cNvContentPartPr/>
              <p14:nvPr/>
            </p14:nvContentPartPr>
            <p14:xfrm>
              <a:off x="6546265" y="3762213"/>
              <a:ext cx="360" cy="360"/>
            </p14:xfrm>
          </p:contentPart>
        </mc:Choice>
        <mc:Fallback xmlns="">
          <p:pic>
            <p:nvPicPr>
              <p:cNvPr id="782" name="Ink 781">
                <a:extLst>
                  <a:ext uri="{FF2B5EF4-FFF2-40B4-BE49-F238E27FC236}">
                    <a16:creationId xmlns:a16="http://schemas.microsoft.com/office/drawing/2014/main" id="{7933F26F-7674-4269-B530-D695CA03EAD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537265" y="375357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783" name="Ink 782">
                <a:extLst>
                  <a:ext uri="{FF2B5EF4-FFF2-40B4-BE49-F238E27FC236}">
                    <a16:creationId xmlns:a16="http://schemas.microsoft.com/office/drawing/2014/main" id="{329C2E6F-65E3-4304-977D-4479CF100920}"/>
                  </a:ext>
                </a:extLst>
              </p14:cNvPr>
              <p14:cNvContentPartPr/>
              <p14:nvPr/>
            </p14:nvContentPartPr>
            <p14:xfrm>
              <a:off x="9990256" y="2059332"/>
              <a:ext cx="360" cy="360"/>
            </p14:xfrm>
          </p:contentPart>
        </mc:Choice>
        <mc:Fallback xmlns="">
          <p:pic>
            <p:nvPicPr>
              <p:cNvPr id="783" name="Ink 782">
                <a:extLst>
                  <a:ext uri="{FF2B5EF4-FFF2-40B4-BE49-F238E27FC236}">
                    <a16:creationId xmlns:a16="http://schemas.microsoft.com/office/drawing/2014/main" id="{329C2E6F-65E3-4304-977D-4479CF100920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981616" y="205033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784" name="Ink 783">
                <a:extLst>
                  <a:ext uri="{FF2B5EF4-FFF2-40B4-BE49-F238E27FC236}">
                    <a16:creationId xmlns:a16="http://schemas.microsoft.com/office/drawing/2014/main" id="{781D2427-AAF6-49A0-8DF3-A487091AD2EC}"/>
                  </a:ext>
                </a:extLst>
              </p14:cNvPr>
              <p14:cNvContentPartPr/>
              <p14:nvPr/>
            </p14:nvContentPartPr>
            <p14:xfrm>
              <a:off x="10039216" y="2078412"/>
              <a:ext cx="360" cy="3240"/>
            </p14:xfrm>
          </p:contentPart>
        </mc:Choice>
        <mc:Fallback xmlns="">
          <p:pic>
            <p:nvPicPr>
              <p:cNvPr id="784" name="Ink 783">
                <a:extLst>
                  <a:ext uri="{FF2B5EF4-FFF2-40B4-BE49-F238E27FC236}">
                    <a16:creationId xmlns:a16="http://schemas.microsoft.com/office/drawing/2014/main" id="{781D2427-AAF6-49A0-8DF3-A487091AD2E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0030576" y="2069412"/>
                <a:ext cx="1800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785" name="Ink 784">
                <a:extLst>
                  <a:ext uri="{FF2B5EF4-FFF2-40B4-BE49-F238E27FC236}">
                    <a16:creationId xmlns:a16="http://schemas.microsoft.com/office/drawing/2014/main" id="{3079183E-537C-45E8-9A9E-210822E0A424}"/>
                  </a:ext>
                </a:extLst>
              </p14:cNvPr>
              <p14:cNvContentPartPr/>
              <p14:nvPr/>
            </p14:nvContentPartPr>
            <p14:xfrm>
              <a:off x="10039216" y="2100012"/>
              <a:ext cx="3240" cy="8640"/>
            </p14:xfrm>
          </p:contentPart>
        </mc:Choice>
        <mc:Fallback xmlns="">
          <p:pic>
            <p:nvPicPr>
              <p:cNvPr id="785" name="Ink 784">
                <a:extLst>
                  <a:ext uri="{FF2B5EF4-FFF2-40B4-BE49-F238E27FC236}">
                    <a16:creationId xmlns:a16="http://schemas.microsoft.com/office/drawing/2014/main" id="{3079183E-537C-45E8-9A9E-210822E0A424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10030576" y="2091012"/>
                <a:ext cx="208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788" name="Ink 787">
                <a:extLst>
                  <a:ext uri="{FF2B5EF4-FFF2-40B4-BE49-F238E27FC236}">
                    <a16:creationId xmlns:a16="http://schemas.microsoft.com/office/drawing/2014/main" id="{0DE7C6BC-4E76-47DE-B0CF-69B9D1D0BFC3}"/>
                  </a:ext>
                </a:extLst>
              </p14:cNvPr>
              <p14:cNvContentPartPr/>
              <p14:nvPr/>
            </p14:nvContentPartPr>
            <p14:xfrm>
              <a:off x="10131376" y="2116212"/>
              <a:ext cx="360" cy="360"/>
            </p14:xfrm>
          </p:contentPart>
        </mc:Choice>
        <mc:Fallback xmlns="">
          <p:pic>
            <p:nvPicPr>
              <p:cNvPr id="788" name="Ink 787">
                <a:extLst>
                  <a:ext uri="{FF2B5EF4-FFF2-40B4-BE49-F238E27FC236}">
                    <a16:creationId xmlns:a16="http://schemas.microsoft.com/office/drawing/2014/main" id="{0DE7C6BC-4E76-47DE-B0CF-69B9D1D0BFC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0122736" y="210757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790" name="Ink 789">
                <a:extLst>
                  <a:ext uri="{FF2B5EF4-FFF2-40B4-BE49-F238E27FC236}">
                    <a16:creationId xmlns:a16="http://schemas.microsoft.com/office/drawing/2014/main" id="{A68DE91F-0957-4A0F-BE43-34D6B55023B1}"/>
                  </a:ext>
                </a:extLst>
              </p14:cNvPr>
              <p14:cNvContentPartPr/>
              <p14:nvPr/>
            </p14:nvContentPartPr>
            <p14:xfrm>
              <a:off x="10191136" y="2031972"/>
              <a:ext cx="360" cy="360"/>
            </p14:xfrm>
          </p:contentPart>
        </mc:Choice>
        <mc:Fallback xmlns="">
          <p:pic>
            <p:nvPicPr>
              <p:cNvPr id="790" name="Ink 789">
                <a:extLst>
                  <a:ext uri="{FF2B5EF4-FFF2-40B4-BE49-F238E27FC236}">
                    <a16:creationId xmlns:a16="http://schemas.microsoft.com/office/drawing/2014/main" id="{A68DE91F-0957-4A0F-BE43-34D6B55023B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0182496" y="202333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791" name="Ink 790">
                <a:extLst>
                  <a:ext uri="{FF2B5EF4-FFF2-40B4-BE49-F238E27FC236}">
                    <a16:creationId xmlns:a16="http://schemas.microsoft.com/office/drawing/2014/main" id="{9CA76E68-6CAB-4F2A-9061-C1E4E423E794}"/>
                  </a:ext>
                </a:extLst>
              </p14:cNvPr>
              <p14:cNvContentPartPr/>
              <p14:nvPr/>
            </p14:nvContentPartPr>
            <p14:xfrm>
              <a:off x="10120576" y="1988772"/>
              <a:ext cx="3240" cy="360"/>
            </p14:xfrm>
          </p:contentPart>
        </mc:Choice>
        <mc:Fallback xmlns="">
          <p:pic>
            <p:nvPicPr>
              <p:cNvPr id="791" name="Ink 790">
                <a:extLst>
                  <a:ext uri="{FF2B5EF4-FFF2-40B4-BE49-F238E27FC236}">
                    <a16:creationId xmlns:a16="http://schemas.microsoft.com/office/drawing/2014/main" id="{9CA76E68-6CAB-4F2A-9061-C1E4E423E794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0111936" y="1979772"/>
                <a:ext cx="208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792" name="Ink 791">
                <a:extLst>
                  <a:ext uri="{FF2B5EF4-FFF2-40B4-BE49-F238E27FC236}">
                    <a16:creationId xmlns:a16="http://schemas.microsoft.com/office/drawing/2014/main" id="{8B9EA6F7-9ABC-447C-8EFC-9D3CD8AEF758}"/>
                  </a:ext>
                </a:extLst>
              </p14:cNvPr>
              <p14:cNvContentPartPr/>
              <p14:nvPr/>
            </p14:nvContentPartPr>
            <p14:xfrm>
              <a:off x="10125976" y="2031972"/>
              <a:ext cx="360" cy="360"/>
            </p14:xfrm>
          </p:contentPart>
        </mc:Choice>
        <mc:Fallback xmlns="">
          <p:pic>
            <p:nvPicPr>
              <p:cNvPr id="792" name="Ink 791">
                <a:extLst>
                  <a:ext uri="{FF2B5EF4-FFF2-40B4-BE49-F238E27FC236}">
                    <a16:creationId xmlns:a16="http://schemas.microsoft.com/office/drawing/2014/main" id="{8B9EA6F7-9ABC-447C-8EFC-9D3CD8AEF75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0117336" y="202333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793" name="Ink 792">
                <a:extLst>
                  <a:ext uri="{FF2B5EF4-FFF2-40B4-BE49-F238E27FC236}">
                    <a16:creationId xmlns:a16="http://schemas.microsoft.com/office/drawing/2014/main" id="{D09CCF8E-448D-42AC-B245-B35D25CDEF50}"/>
                  </a:ext>
                </a:extLst>
              </p14:cNvPr>
              <p14:cNvContentPartPr/>
              <p14:nvPr/>
            </p14:nvContentPartPr>
            <p14:xfrm>
              <a:off x="10020136" y="2056452"/>
              <a:ext cx="360" cy="360"/>
            </p14:xfrm>
          </p:contentPart>
        </mc:Choice>
        <mc:Fallback xmlns="">
          <p:pic>
            <p:nvPicPr>
              <p:cNvPr id="793" name="Ink 792">
                <a:extLst>
                  <a:ext uri="{FF2B5EF4-FFF2-40B4-BE49-F238E27FC236}">
                    <a16:creationId xmlns:a16="http://schemas.microsoft.com/office/drawing/2014/main" id="{D09CCF8E-448D-42AC-B245-B35D25CDEF50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0011496" y="204781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794" name="Ink 793">
                <a:extLst>
                  <a:ext uri="{FF2B5EF4-FFF2-40B4-BE49-F238E27FC236}">
                    <a16:creationId xmlns:a16="http://schemas.microsoft.com/office/drawing/2014/main" id="{0AA07279-E053-4275-B8DC-6586F380519F}"/>
                  </a:ext>
                </a:extLst>
              </p14:cNvPr>
              <p14:cNvContentPartPr/>
              <p14:nvPr/>
            </p14:nvContentPartPr>
            <p14:xfrm>
              <a:off x="9960376" y="1985892"/>
              <a:ext cx="360" cy="360"/>
            </p14:xfrm>
          </p:contentPart>
        </mc:Choice>
        <mc:Fallback xmlns="">
          <p:pic>
            <p:nvPicPr>
              <p:cNvPr id="794" name="Ink 793">
                <a:extLst>
                  <a:ext uri="{FF2B5EF4-FFF2-40B4-BE49-F238E27FC236}">
                    <a16:creationId xmlns:a16="http://schemas.microsoft.com/office/drawing/2014/main" id="{0AA07279-E053-4275-B8DC-6586F380519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951736" y="19772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795" name="Ink 794">
                <a:extLst>
                  <a:ext uri="{FF2B5EF4-FFF2-40B4-BE49-F238E27FC236}">
                    <a16:creationId xmlns:a16="http://schemas.microsoft.com/office/drawing/2014/main" id="{892E1559-6EDE-4B26-840C-BE0838EB3D15}"/>
                  </a:ext>
                </a:extLst>
              </p14:cNvPr>
              <p14:cNvContentPartPr/>
              <p14:nvPr/>
            </p14:nvContentPartPr>
            <p14:xfrm>
              <a:off x="10023016" y="1964292"/>
              <a:ext cx="3240" cy="8640"/>
            </p14:xfrm>
          </p:contentPart>
        </mc:Choice>
        <mc:Fallback xmlns="">
          <p:pic>
            <p:nvPicPr>
              <p:cNvPr id="795" name="Ink 794">
                <a:extLst>
                  <a:ext uri="{FF2B5EF4-FFF2-40B4-BE49-F238E27FC236}">
                    <a16:creationId xmlns:a16="http://schemas.microsoft.com/office/drawing/2014/main" id="{892E1559-6EDE-4B26-840C-BE0838EB3D15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10014016" y="1955292"/>
                <a:ext cx="208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796" name="Ink 795">
                <a:extLst>
                  <a:ext uri="{FF2B5EF4-FFF2-40B4-BE49-F238E27FC236}">
                    <a16:creationId xmlns:a16="http://schemas.microsoft.com/office/drawing/2014/main" id="{92EF9E5D-8F3A-4241-BAB1-0F7A4DF1BF2A}"/>
                  </a:ext>
                </a:extLst>
              </p14:cNvPr>
              <p14:cNvContentPartPr/>
              <p14:nvPr/>
            </p14:nvContentPartPr>
            <p14:xfrm>
              <a:off x="9987736" y="2029452"/>
              <a:ext cx="8640" cy="3240"/>
            </p14:xfrm>
          </p:contentPart>
        </mc:Choice>
        <mc:Fallback xmlns="">
          <p:pic>
            <p:nvPicPr>
              <p:cNvPr id="796" name="Ink 795">
                <a:extLst>
                  <a:ext uri="{FF2B5EF4-FFF2-40B4-BE49-F238E27FC236}">
                    <a16:creationId xmlns:a16="http://schemas.microsoft.com/office/drawing/2014/main" id="{92EF9E5D-8F3A-4241-BAB1-0F7A4DF1BF2A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978736" y="2020452"/>
                <a:ext cx="2628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797" name="Ink 796">
                <a:extLst>
                  <a:ext uri="{FF2B5EF4-FFF2-40B4-BE49-F238E27FC236}">
                    <a16:creationId xmlns:a16="http://schemas.microsoft.com/office/drawing/2014/main" id="{D667FA52-291C-450D-A923-F5F71F16F185}"/>
                  </a:ext>
                </a:extLst>
              </p14:cNvPr>
              <p14:cNvContentPartPr/>
              <p14:nvPr/>
            </p14:nvContentPartPr>
            <p14:xfrm>
              <a:off x="9952456" y="2080932"/>
              <a:ext cx="360" cy="360"/>
            </p14:xfrm>
          </p:contentPart>
        </mc:Choice>
        <mc:Fallback xmlns="">
          <p:pic>
            <p:nvPicPr>
              <p:cNvPr id="797" name="Ink 796">
                <a:extLst>
                  <a:ext uri="{FF2B5EF4-FFF2-40B4-BE49-F238E27FC236}">
                    <a16:creationId xmlns:a16="http://schemas.microsoft.com/office/drawing/2014/main" id="{D667FA52-291C-450D-A923-F5F71F16F18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943456" y="207229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798" name="Ink 797">
                <a:extLst>
                  <a:ext uri="{FF2B5EF4-FFF2-40B4-BE49-F238E27FC236}">
                    <a16:creationId xmlns:a16="http://schemas.microsoft.com/office/drawing/2014/main" id="{3CA2B441-D6D5-4EF8-B7C1-2054339FE4FC}"/>
                  </a:ext>
                </a:extLst>
              </p14:cNvPr>
              <p14:cNvContentPartPr/>
              <p14:nvPr/>
            </p14:nvContentPartPr>
            <p14:xfrm>
              <a:off x="9944176" y="2051052"/>
              <a:ext cx="8640" cy="30240"/>
            </p14:xfrm>
          </p:contentPart>
        </mc:Choice>
        <mc:Fallback xmlns="">
          <p:pic>
            <p:nvPicPr>
              <p:cNvPr id="798" name="Ink 797">
                <a:extLst>
                  <a:ext uri="{FF2B5EF4-FFF2-40B4-BE49-F238E27FC236}">
                    <a16:creationId xmlns:a16="http://schemas.microsoft.com/office/drawing/2014/main" id="{3CA2B441-D6D5-4EF8-B7C1-2054339FE4FC}"/>
                  </a:ext>
                </a:extLst>
              </p:cNvPr>
              <p:cNvPicPr/>
              <p:nvPr/>
            </p:nvPicPr>
            <p:blipFill>
              <a:blip r:embed="rId248"/>
              <a:stretch>
                <a:fillRect/>
              </a:stretch>
            </p:blipFill>
            <p:spPr>
              <a:xfrm>
                <a:off x="9935536" y="2042412"/>
                <a:ext cx="262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799" name="Ink 798">
                <a:extLst>
                  <a:ext uri="{FF2B5EF4-FFF2-40B4-BE49-F238E27FC236}">
                    <a16:creationId xmlns:a16="http://schemas.microsoft.com/office/drawing/2014/main" id="{9D626AAD-2FC2-4CF7-AB13-A0D5A0F716F8}"/>
                  </a:ext>
                </a:extLst>
              </p14:cNvPr>
              <p14:cNvContentPartPr/>
              <p14:nvPr/>
            </p14:nvContentPartPr>
            <p14:xfrm>
              <a:off x="9933376" y="1999572"/>
              <a:ext cx="3240" cy="5760"/>
            </p14:xfrm>
          </p:contentPart>
        </mc:Choice>
        <mc:Fallback xmlns="">
          <p:pic>
            <p:nvPicPr>
              <p:cNvPr id="799" name="Ink 798">
                <a:extLst>
                  <a:ext uri="{FF2B5EF4-FFF2-40B4-BE49-F238E27FC236}">
                    <a16:creationId xmlns:a16="http://schemas.microsoft.com/office/drawing/2014/main" id="{9D626AAD-2FC2-4CF7-AB13-A0D5A0F716F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924736" y="1990572"/>
                <a:ext cx="2088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800" name="Ink 799">
                <a:extLst>
                  <a:ext uri="{FF2B5EF4-FFF2-40B4-BE49-F238E27FC236}">
                    <a16:creationId xmlns:a16="http://schemas.microsoft.com/office/drawing/2014/main" id="{A20CC37D-275C-48C0-BD65-A03E7579F74B}"/>
                  </a:ext>
                </a:extLst>
              </p14:cNvPr>
              <p14:cNvContentPartPr/>
              <p14:nvPr/>
            </p14:nvContentPartPr>
            <p14:xfrm>
              <a:off x="9966136" y="1994172"/>
              <a:ext cx="3240" cy="3240"/>
            </p14:xfrm>
          </p:contentPart>
        </mc:Choice>
        <mc:Fallback xmlns="">
          <p:pic>
            <p:nvPicPr>
              <p:cNvPr id="800" name="Ink 799">
                <a:extLst>
                  <a:ext uri="{FF2B5EF4-FFF2-40B4-BE49-F238E27FC236}">
                    <a16:creationId xmlns:a16="http://schemas.microsoft.com/office/drawing/2014/main" id="{A20CC37D-275C-48C0-BD65-A03E7579F74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957136" y="1985172"/>
                <a:ext cx="2088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801" name="Ink 800">
                <a:extLst>
                  <a:ext uri="{FF2B5EF4-FFF2-40B4-BE49-F238E27FC236}">
                    <a16:creationId xmlns:a16="http://schemas.microsoft.com/office/drawing/2014/main" id="{68906728-E740-4CC3-8F47-D6C9B3CC540E}"/>
                  </a:ext>
                </a:extLst>
              </p14:cNvPr>
              <p14:cNvContentPartPr/>
              <p14:nvPr/>
            </p14:nvContentPartPr>
            <p14:xfrm>
              <a:off x="10017616" y="2007852"/>
              <a:ext cx="360" cy="21960"/>
            </p14:xfrm>
          </p:contentPart>
        </mc:Choice>
        <mc:Fallback xmlns="">
          <p:pic>
            <p:nvPicPr>
              <p:cNvPr id="801" name="Ink 800">
                <a:extLst>
                  <a:ext uri="{FF2B5EF4-FFF2-40B4-BE49-F238E27FC236}">
                    <a16:creationId xmlns:a16="http://schemas.microsoft.com/office/drawing/2014/main" id="{68906728-E740-4CC3-8F47-D6C9B3CC540E}"/>
                  </a:ext>
                </a:extLst>
              </p:cNvPr>
              <p:cNvPicPr/>
              <p:nvPr/>
            </p:nvPicPr>
            <p:blipFill>
              <a:blip r:embed="rId252"/>
              <a:stretch>
                <a:fillRect/>
              </a:stretch>
            </p:blipFill>
            <p:spPr>
              <a:xfrm>
                <a:off x="10008616" y="1998852"/>
                <a:ext cx="1800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802" name="Ink 801">
                <a:extLst>
                  <a:ext uri="{FF2B5EF4-FFF2-40B4-BE49-F238E27FC236}">
                    <a16:creationId xmlns:a16="http://schemas.microsoft.com/office/drawing/2014/main" id="{B4E5BD9A-AA48-428C-A1BB-00D32F0FDD26}"/>
                  </a:ext>
                </a:extLst>
              </p14:cNvPr>
              <p14:cNvContentPartPr/>
              <p14:nvPr/>
            </p14:nvContentPartPr>
            <p14:xfrm>
              <a:off x="10055416" y="2097132"/>
              <a:ext cx="3240" cy="3240"/>
            </p14:xfrm>
          </p:contentPart>
        </mc:Choice>
        <mc:Fallback xmlns="">
          <p:pic>
            <p:nvPicPr>
              <p:cNvPr id="802" name="Ink 801">
                <a:extLst>
                  <a:ext uri="{FF2B5EF4-FFF2-40B4-BE49-F238E27FC236}">
                    <a16:creationId xmlns:a16="http://schemas.microsoft.com/office/drawing/2014/main" id="{B4E5BD9A-AA48-428C-A1BB-00D32F0FDD26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10046776" y="2088492"/>
                <a:ext cx="2088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803" name="Ink 802">
                <a:extLst>
                  <a:ext uri="{FF2B5EF4-FFF2-40B4-BE49-F238E27FC236}">
                    <a16:creationId xmlns:a16="http://schemas.microsoft.com/office/drawing/2014/main" id="{3E07CA7E-3BC6-4B51-A600-EFA3E4ABB6A5}"/>
                  </a:ext>
                </a:extLst>
              </p14:cNvPr>
              <p14:cNvContentPartPr/>
              <p14:nvPr/>
            </p14:nvContentPartPr>
            <p14:xfrm>
              <a:off x="10098976" y="2113692"/>
              <a:ext cx="360" cy="360"/>
            </p14:xfrm>
          </p:contentPart>
        </mc:Choice>
        <mc:Fallback xmlns="">
          <p:pic>
            <p:nvPicPr>
              <p:cNvPr id="803" name="Ink 802">
                <a:extLst>
                  <a:ext uri="{FF2B5EF4-FFF2-40B4-BE49-F238E27FC236}">
                    <a16:creationId xmlns:a16="http://schemas.microsoft.com/office/drawing/2014/main" id="{3E07CA7E-3BC6-4B51-A600-EFA3E4ABB6A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0089976" y="210469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804" name="Ink 803">
                <a:extLst>
                  <a:ext uri="{FF2B5EF4-FFF2-40B4-BE49-F238E27FC236}">
                    <a16:creationId xmlns:a16="http://schemas.microsoft.com/office/drawing/2014/main" id="{BDFE790E-B622-4674-9693-2EC4F1E573F5}"/>
                  </a:ext>
                </a:extLst>
              </p14:cNvPr>
              <p14:cNvContentPartPr/>
              <p14:nvPr/>
            </p14:nvContentPartPr>
            <p14:xfrm>
              <a:off x="10210216" y="2018652"/>
              <a:ext cx="5760" cy="8640"/>
            </p14:xfrm>
          </p:contentPart>
        </mc:Choice>
        <mc:Fallback xmlns="">
          <p:pic>
            <p:nvPicPr>
              <p:cNvPr id="804" name="Ink 803">
                <a:extLst>
                  <a:ext uri="{FF2B5EF4-FFF2-40B4-BE49-F238E27FC236}">
                    <a16:creationId xmlns:a16="http://schemas.microsoft.com/office/drawing/2014/main" id="{BDFE790E-B622-4674-9693-2EC4F1E573F5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0201216" y="2009652"/>
                <a:ext cx="2340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805" name="Ink 804">
                <a:extLst>
                  <a:ext uri="{FF2B5EF4-FFF2-40B4-BE49-F238E27FC236}">
                    <a16:creationId xmlns:a16="http://schemas.microsoft.com/office/drawing/2014/main" id="{FF8FBA91-E76D-4BC0-B395-2672C3079C8B}"/>
                  </a:ext>
                </a:extLst>
              </p14:cNvPr>
              <p14:cNvContentPartPr/>
              <p14:nvPr/>
            </p14:nvContentPartPr>
            <p14:xfrm>
              <a:off x="10201936" y="1994172"/>
              <a:ext cx="3240" cy="3240"/>
            </p14:xfrm>
          </p:contentPart>
        </mc:Choice>
        <mc:Fallback xmlns="">
          <p:pic>
            <p:nvPicPr>
              <p:cNvPr id="805" name="Ink 804">
                <a:extLst>
                  <a:ext uri="{FF2B5EF4-FFF2-40B4-BE49-F238E27FC236}">
                    <a16:creationId xmlns:a16="http://schemas.microsoft.com/office/drawing/2014/main" id="{FF8FBA91-E76D-4BC0-B395-2672C3079C8B}"/>
                  </a:ext>
                </a:extLst>
              </p:cNvPr>
              <p:cNvPicPr/>
              <p:nvPr/>
            </p:nvPicPr>
            <p:blipFill>
              <a:blip r:embed="rId257"/>
              <a:stretch>
                <a:fillRect/>
              </a:stretch>
            </p:blipFill>
            <p:spPr>
              <a:xfrm>
                <a:off x="10193296" y="1985172"/>
                <a:ext cx="2088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806" name="Ink 805">
                <a:extLst>
                  <a:ext uri="{FF2B5EF4-FFF2-40B4-BE49-F238E27FC236}">
                    <a16:creationId xmlns:a16="http://schemas.microsoft.com/office/drawing/2014/main" id="{B69A5602-28F3-4654-908E-8A61C325CFC7}"/>
                  </a:ext>
                </a:extLst>
              </p14:cNvPr>
              <p14:cNvContentPartPr/>
              <p14:nvPr/>
            </p14:nvContentPartPr>
            <p14:xfrm>
              <a:off x="10177456" y="1999572"/>
              <a:ext cx="5760" cy="360"/>
            </p14:xfrm>
          </p:contentPart>
        </mc:Choice>
        <mc:Fallback xmlns="">
          <p:pic>
            <p:nvPicPr>
              <p:cNvPr id="806" name="Ink 805">
                <a:extLst>
                  <a:ext uri="{FF2B5EF4-FFF2-40B4-BE49-F238E27FC236}">
                    <a16:creationId xmlns:a16="http://schemas.microsoft.com/office/drawing/2014/main" id="{B69A5602-28F3-4654-908E-8A61C325CFC7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10168816" y="1990572"/>
                <a:ext cx="234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807" name="Ink 806">
                <a:extLst>
                  <a:ext uri="{FF2B5EF4-FFF2-40B4-BE49-F238E27FC236}">
                    <a16:creationId xmlns:a16="http://schemas.microsoft.com/office/drawing/2014/main" id="{97E80F87-53FF-4FD6-8308-A0E4C10F61A7}"/>
                  </a:ext>
                </a:extLst>
              </p14:cNvPr>
              <p14:cNvContentPartPr/>
              <p14:nvPr/>
            </p14:nvContentPartPr>
            <p14:xfrm>
              <a:off x="10221016" y="2056452"/>
              <a:ext cx="360" cy="360"/>
            </p14:xfrm>
          </p:contentPart>
        </mc:Choice>
        <mc:Fallback xmlns="">
          <p:pic>
            <p:nvPicPr>
              <p:cNvPr id="807" name="Ink 806">
                <a:extLst>
                  <a:ext uri="{FF2B5EF4-FFF2-40B4-BE49-F238E27FC236}">
                    <a16:creationId xmlns:a16="http://schemas.microsoft.com/office/drawing/2014/main" id="{97E80F87-53FF-4FD6-8308-A0E4C10F61A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0212376" y="204781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808" name="Ink 807">
                <a:extLst>
                  <a:ext uri="{FF2B5EF4-FFF2-40B4-BE49-F238E27FC236}">
                    <a16:creationId xmlns:a16="http://schemas.microsoft.com/office/drawing/2014/main" id="{73C00E7C-EE2B-453E-8C8F-A8467E6BFBC6}"/>
                  </a:ext>
                </a:extLst>
              </p14:cNvPr>
              <p14:cNvContentPartPr/>
              <p14:nvPr/>
            </p14:nvContentPartPr>
            <p14:xfrm>
              <a:off x="10250896" y="2102532"/>
              <a:ext cx="8640" cy="11160"/>
            </p14:xfrm>
          </p:contentPart>
        </mc:Choice>
        <mc:Fallback xmlns="">
          <p:pic>
            <p:nvPicPr>
              <p:cNvPr id="808" name="Ink 807">
                <a:extLst>
                  <a:ext uri="{FF2B5EF4-FFF2-40B4-BE49-F238E27FC236}">
                    <a16:creationId xmlns:a16="http://schemas.microsoft.com/office/drawing/2014/main" id="{73C00E7C-EE2B-453E-8C8F-A8467E6BFBC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0241896" y="2093892"/>
                <a:ext cx="2628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809" name="Ink 808">
                <a:extLst>
                  <a:ext uri="{FF2B5EF4-FFF2-40B4-BE49-F238E27FC236}">
                    <a16:creationId xmlns:a16="http://schemas.microsoft.com/office/drawing/2014/main" id="{9398C84C-98CD-49D3-B7F2-9608225C829F}"/>
                  </a:ext>
                </a:extLst>
              </p14:cNvPr>
              <p14:cNvContentPartPr/>
              <p14:nvPr/>
            </p14:nvContentPartPr>
            <p14:xfrm>
              <a:off x="10283296" y="2024052"/>
              <a:ext cx="3240" cy="41040"/>
            </p14:xfrm>
          </p:contentPart>
        </mc:Choice>
        <mc:Fallback xmlns="">
          <p:pic>
            <p:nvPicPr>
              <p:cNvPr id="809" name="Ink 808">
                <a:extLst>
                  <a:ext uri="{FF2B5EF4-FFF2-40B4-BE49-F238E27FC236}">
                    <a16:creationId xmlns:a16="http://schemas.microsoft.com/office/drawing/2014/main" id="{9398C84C-98CD-49D3-B7F2-9608225C829F}"/>
                  </a:ext>
                </a:extLst>
              </p:cNvPr>
              <p:cNvPicPr/>
              <p:nvPr/>
            </p:nvPicPr>
            <p:blipFill>
              <a:blip r:embed="rId262"/>
              <a:stretch>
                <a:fillRect/>
              </a:stretch>
            </p:blipFill>
            <p:spPr>
              <a:xfrm>
                <a:off x="10274656" y="2015052"/>
                <a:ext cx="2088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810" name="Ink 809">
                <a:extLst>
                  <a:ext uri="{FF2B5EF4-FFF2-40B4-BE49-F238E27FC236}">
                    <a16:creationId xmlns:a16="http://schemas.microsoft.com/office/drawing/2014/main" id="{4E7422CE-0055-452E-95FA-5AA74C7CEF67}"/>
                  </a:ext>
                </a:extLst>
              </p14:cNvPr>
              <p14:cNvContentPartPr/>
              <p14:nvPr/>
            </p14:nvContentPartPr>
            <p14:xfrm>
              <a:off x="10291576" y="1994172"/>
              <a:ext cx="5760" cy="5760"/>
            </p14:xfrm>
          </p:contentPart>
        </mc:Choice>
        <mc:Fallback xmlns="">
          <p:pic>
            <p:nvPicPr>
              <p:cNvPr id="810" name="Ink 809">
                <a:extLst>
                  <a:ext uri="{FF2B5EF4-FFF2-40B4-BE49-F238E27FC236}">
                    <a16:creationId xmlns:a16="http://schemas.microsoft.com/office/drawing/2014/main" id="{4E7422CE-0055-452E-95FA-5AA74C7CEF67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0282576" y="1985172"/>
                <a:ext cx="2340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811" name="Ink 810">
                <a:extLst>
                  <a:ext uri="{FF2B5EF4-FFF2-40B4-BE49-F238E27FC236}">
                    <a16:creationId xmlns:a16="http://schemas.microsoft.com/office/drawing/2014/main" id="{50C6C8AF-FB42-4A89-8A8C-AA0793C9A306}"/>
                  </a:ext>
                </a:extLst>
              </p14:cNvPr>
              <p14:cNvContentPartPr/>
              <p14:nvPr/>
            </p14:nvContentPartPr>
            <p14:xfrm>
              <a:off x="10296976" y="1999572"/>
              <a:ext cx="8640" cy="5760"/>
            </p14:xfrm>
          </p:contentPart>
        </mc:Choice>
        <mc:Fallback xmlns="">
          <p:pic>
            <p:nvPicPr>
              <p:cNvPr id="811" name="Ink 810">
                <a:extLst>
                  <a:ext uri="{FF2B5EF4-FFF2-40B4-BE49-F238E27FC236}">
                    <a16:creationId xmlns:a16="http://schemas.microsoft.com/office/drawing/2014/main" id="{50C6C8AF-FB42-4A89-8A8C-AA0793C9A306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0288336" y="1990572"/>
                <a:ext cx="2628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813" name="Ink 812">
                <a:extLst>
                  <a:ext uri="{FF2B5EF4-FFF2-40B4-BE49-F238E27FC236}">
                    <a16:creationId xmlns:a16="http://schemas.microsoft.com/office/drawing/2014/main" id="{AF01019D-2D12-42B6-9947-A22A9C0B5299}"/>
                  </a:ext>
                </a:extLst>
              </p14:cNvPr>
              <p14:cNvContentPartPr/>
              <p14:nvPr/>
            </p14:nvContentPartPr>
            <p14:xfrm>
              <a:off x="10321456" y="2113692"/>
              <a:ext cx="360" cy="360"/>
            </p14:xfrm>
          </p:contentPart>
        </mc:Choice>
        <mc:Fallback xmlns="">
          <p:pic>
            <p:nvPicPr>
              <p:cNvPr id="813" name="Ink 812">
                <a:extLst>
                  <a:ext uri="{FF2B5EF4-FFF2-40B4-BE49-F238E27FC236}">
                    <a16:creationId xmlns:a16="http://schemas.microsoft.com/office/drawing/2014/main" id="{AF01019D-2D12-42B6-9947-A22A9C0B529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0312456" y="210469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815" name="Ink 814">
                <a:extLst>
                  <a:ext uri="{FF2B5EF4-FFF2-40B4-BE49-F238E27FC236}">
                    <a16:creationId xmlns:a16="http://schemas.microsoft.com/office/drawing/2014/main" id="{D2AB4D73-0D00-460E-88E2-8B6274CE905D}"/>
                  </a:ext>
                </a:extLst>
              </p14:cNvPr>
              <p14:cNvContentPartPr/>
              <p14:nvPr/>
            </p14:nvContentPartPr>
            <p14:xfrm>
              <a:off x="10323976" y="2051052"/>
              <a:ext cx="30600" cy="27360"/>
            </p14:xfrm>
          </p:contentPart>
        </mc:Choice>
        <mc:Fallback xmlns="">
          <p:pic>
            <p:nvPicPr>
              <p:cNvPr id="815" name="Ink 814">
                <a:extLst>
                  <a:ext uri="{FF2B5EF4-FFF2-40B4-BE49-F238E27FC236}">
                    <a16:creationId xmlns:a16="http://schemas.microsoft.com/office/drawing/2014/main" id="{D2AB4D73-0D00-460E-88E2-8B6274CE905D}"/>
                  </a:ext>
                </a:extLst>
              </p:cNvPr>
              <p:cNvPicPr/>
              <p:nvPr/>
            </p:nvPicPr>
            <p:blipFill>
              <a:blip r:embed="rId267"/>
              <a:stretch>
                <a:fillRect/>
              </a:stretch>
            </p:blipFill>
            <p:spPr>
              <a:xfrm>
                <a:off x="10315233" y="2042412"/>
                <a:ext cx="4845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816" name="Ink 815">
                <a:extLst>
                  <a:ext uri="{FF2B5EF4-FFF2-40B4-BE49-F238E27FC236}">
                    <a16:creationId xmlns:a16="http://schemas.microsoft.com/office/drawing/2014/main" id="{83470C6A-236C-448A-BE43-E6568E28A205}"/>
                  </a:ext>
                </a:extLst>
              </p14:cNvPr>
              <p14:cNvContentPartPr/>
              <p14:nvPr/>
            </p14:nvContentPartPr>
            <p14:xfrm>
              <a:off x="10383736" y="2007852"/>
              <a:ext cx="3240" cy="5760"/>
            </p14:xfrm>
          </p:contentPart>
        </mc:Choice>
        <mc:Fallback xmlns="">
          <p:pic>
            <p:nvPicPr>
              <p:cNvPr id="816" name="Ink 815">
                <a:extLst>
                  <a:ext uri="{FF2B5EF4-FFF2-40B4-BE49-F238E27FC236}">
                    <a16:creationId xmlns:a16="http://schemas.microsoft.com/office/drawing/2014/main" id="{83470C6A-236C-448A-BE43-E6568E28A205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0375096" y="1998852"/>
                <a:ext cx="2088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817" name="Ink 816">
                <a:extLst>
                  <a:ext uri="{FF2B5EF4-FFF2-40B4-BE49-F238E27FC236}">
                    <a16:creationId xmlns:a16="http://schemas.microsoft.com/office/drawing/2014/main" id="{BDEDA1F1-66E6-4209-A8FF-CBD5BB0C367D}"/>
                  </a:ext>
                </a:extLst>
              </p14:cNvPr>
              <p14:cNvContentPartPr/>
              <p14:nvPr/>
            </p14:nvContentPartPr>
            <p14:xfrm>
              <a:off x="10372936" y="1977972"/>
              <a:ext cx="360" cy="360"/>
            </p14:xfrm>
          </p:contentPart>
        </mc:Choice>
        <mc:Fallback xmlns="">
          <p:pic>
            <p:nvPicPr>
              <p:cNvPr id="817" name="Ink 816">
                <a:extLst>
                  <a:ext uri="{FF2B5EF4-FFF2-40B4-BE49-F238E27FC236}">
                    <a16:creationId xmlns:a16="http://schemas.microsoft.com/office/drawing/2014/main" id="{BDEDA1F1-66E6-4209-A8FF-CBD5BB0C367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0364296" y="196897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818" name="Ink 817">
                <a:extLst>
                  <a:ext uri="{FF2B5EF4-FFF2-40B4-BE49-F238E27FC236}">
                    <a16:creationId xmlns:a16="http://schemas.microsoft.com/office/drawing/2014/main" id="{6084CE32-E1B1-4F46-8997-E31734E3758C}"/>
                  </a:ext>
                </a:extLst>
              </p14:cNvPr>
              <p14:cNvContentPartPr/>
              <p14:nvPr/>
            </p14:nvContentPartPr>
            <p14:xfrm>
              <a:off x="10310656" y="1975092"/>
              <a:ext cx="360" cy="360"/>
            </p14:xfrm>
          </p:contentPart>
        </mc:Choice>
        <mc:Fallback xmlns="">
          <p:pic>
            <p:nvPicPr>
              <p:cNvPr id="818" name="Ink 817">
                <a:extLst>
                  <a:ext uri="{FF2B5EF4-FFF2-40B4-BE49-F238E27FC236}">
                    <a16:creationId xmlns:a16="http://schemas.microsoft.com/office/drawing/2014/main" id="{6084CE32-E1B1-4F46-8997-E31734E3758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0301656" y="19664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819" name="Ink 818">
                <a:extLst>
                  <a:ext uri="{FF2B5EF4-FFF2-40B4-BE49-F238E27FC236}">
                    <a16:creationId xmlns:a16="http://schemas.microsoft.com/office/drawing/2014/main" id="{52ABAC20-EB16-4E4E-87C5-68BFC28D71A4}"/>
                  </a:ext>
                </a:extLst>
              </p14:cNvPr>
              <p14:cNvContentPartPr/>
              <p14:nvPr/>
            </p14:nvContentPartPr>
            <p14:xfrm>
              <a:off x="10204816" y="1985892"/>
              <a:ext cx="16560" cy="360"/>
            </p14:xfrm>
          </p:contentPart>
        </mc:Choice>
        <mc:Fallback xmlns="">
          <p:pic>
            <p:nvPicPr>
              <p:cNvPr id="819" name="Ink 818">
                <a:extLst>
                  <a:ext uri="{FF2B5EF4-FFF2-40B4-BE49-F238E27FC236}">
                    <a16:creationId xmlns:a16="http://schemas.microsoft.com/office/drawing/2014/main" id="{52ABAC20-EB16-4E4E-87C5-68BFC28D71A4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0195816" y="1977252"/>
                <a:ext cx="34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820" name="Ink 819">
                <a:extLst>
                  <a:ext uri="{FF2B5EF4-FFF2-40B4-BE49-F238E27FC236}">
                    <a16:creationId xmlns:a16="http://schemas.microsoft.com/office/drawing/2014/main" id="{53A374DF-0E27-4BB2-82D0-21701CA70BB8}"/>
                  </a:ext>
                </a:extLst>
              </p14:cNvPr>
              <p14:cNvContentPartPr/>
              <p14:nvPr/>
            </p14:nvContentPartPr>
            <p14:xfrm>
              <a:off x="10155856" y="2007852"/>
              <a:ext cx="360" cy="360"/>
            </p14:xfrm>
          </p:contentPart>
        </mc:Choice>
        <mc:Fallback xmlns="">
          <p:pic>
            <p:nvPicPr>
              <p:cNvPr id="820" name="Ink 819">
                <a:extLst>
                  <a:ext uri="{FF2B5EF4-FFF2-40B4-BE49-F238E27FC236}">
                    <a16:creationId xmlns:a16="http://schemas.microsoft.com/office/drawing/2014/main" id="{53A374DF-0E27-4BB2-82D0-21701CA70BB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0147216" y="19988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822" name="Ink 821">
                <a:extLst>
                  <a:ext uri="{FF2B5EF4-FFF2-40B4-BE49-F238E27FC236}">
                    <a16:creationId xmlns:a16="http://schemas.microsoft.com/office/drawing/2014/main" id="{FD97222B-B24E-4DF7-B69D-E445CCECC0A3}"/>
                  </a:ext>
                </a:extLst>
              </p14:cNvPr>
              <p14:cNvContentPartPr/>
              <p14:nvPr/>
            </p14:nvContentPartPr>
            <p14:xfrm>
              <a:off x="10098976" y="2051052"/>
              <a:ext cx="14040" cy="22320"/>
            </p14:xfrm>
          </p:contentPart>
        </mc:Choice>
        <mc:Fallback xmlns="">
          <p:pic>
            <p:nvPicPr>
              <p:cNvPr id="822" name="Ink 821">
                <a:extLst>
                  <a:ext uri="{FF2B5EF4-FFF2-40B4-BE49-F238E27FC236}">
                    <a16:creationId xmlns:a16="http://schemas.microsoft.com/office/drawing/2014/main" id="{FD97222B-B24E-4DF7-B69D-E445CCECC0A3}"/>
                  </a:ext>
                </a:extLst>
              </p:cNvPr>
              <p:cNvPicPr/>
              <p:nvPr/>
            </p:nvPicPr>
            <p:blipFill>
              <a:blip r:embed="rId274"/>
              <a:stretch>
                <a:fillRect/>
              </a:stretch>
            </p:blipFill>
            <p:spPr>
              <a:xfrm>
                <a:off x="10089976" y="2042270"/>
                <a:ext cx="31680" cy="402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823" name="Ink 822">
                <a:extLst>
                  <a:ext uri="{FF2B5EF4-FFF2-40B4-BE49-F238E27FC236}">
                    <a16:creationId xmlns:a16="http://schemas.microsoft.com/office/drawing/2014/main" id="{2362D501-5962-4270-BF65-623DC9CF3684}"/>
                  </a:ext>
                </a:extLst>
              </p14:cNvPr>
              <p14:cNvContentPartPr/>
              <p14:nvPr/>
            </p14:nvContentPartPr>
            <p14:xfrm>
              <a:off x="10158736" y="2037372"/>
              <a:ext cx="5760" cy="5760"/>
            </p14:xfrm>
          </p:contentPart>
        </mc:Choice>
        <mc:Fallback xmlns="">
          <p:pic>
            <p:nvPicPr>
              <p:cNvPr id="823" name="Ink 822">
                <a:extLst>
                  <a:ext uri="{FF2B5EF4-FFF2-40B4-BE49-F238E27FC236}">
                    <a16:creationId xmlns:a16="http://schemas.microsoft.com/office/drawing/2014/main" id="{2362D501-5962-4270-BF65-623DC9CF3684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0149736" y="2028732"/>
                <a:ext cx="2340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826" name="Ink 825">
                <a:extLst>
                  <a:ext uri="{FF2B5EF4-FFF2-40B4-BE49-F238E27FC236}">
                    <a16:creationId xmlns:a16="http://schemas.microsoft.com/office/drawing/2014/main" id="{B60F6FB6-252E-4395-BA87-8363A0BD568A}"/>
                  </a:ext>
                </a:extLst>
              </p14:cNvPr>
              <p14:cNvContentPartPr/>
              <p14:nvPr/>
            </p14:nvContentPartPr>
            <p14:xfrm>
              <a:off x="10164136" y="2072652"/>
              <a:ext cx="32760" cy="30600"/>
            </p14:xfrm>
          </p:contentPart>
        </mc:Choice>
        <mc:Fallback xmlns="">
          <p:pic>
            <p:nvPicPr>
              <p:cNvPr id="826" name="Ink 825">
                <a:extLst>
                  <a:ext uri="{FF2B5EF4-FFF2-40B4-BE49-F238E27FC236}">
                    <a16:creationId xmlns:a16="http://schemas.microsoft.com/office/drawing/2014/main" id="{B60F6FB6-252E-4395-BA87-8363A0BD568A}"/>
                  </a:ext>
                </a:extLst>
              </p:cNvPr>
              <p:cNvPicPr/>
              <p:nvPr/>
            </p:nvPicPr>
            <p:blipFill>
              <a:blip r:embed="rId277"/>
              <a:stretch>
                <a:fillRect/>
              </a:stretch>
            </p:blipFill>
            <p:spPr>
              <a:xfrm>
                <a:off x="10155136" y="2063909"/>
                <a:ext cx="50400" cy="48450"/>
              </a:xfrm>
              <a:prstGeom prst="rect">
                <a:avLst/>
              </a:prstGeom>
            </p:spPr>
          </p:pic>
        </mc:Fallback>
      </mc:AlternateContent>
      <p:grpSp>
        <p:nvGrpSpPr>
          <p:cNvPr id="1003" name="Group 1002">
            <a:extLst>
              <a:ext uri="{FF2B5EF4-FFF2-40B4-BE49-F238E27FC236}">
                <a16:creationId xmlns:a16="http://schemas.microsoft.com/office/drawing/2014/main" id="{7AA96966-28B3-4AF5-8459-EF0B9379F3A5}"/>
              </a:ext>
            </a:extLst>
          </p:cNvPr>
          <p:cNvGrpSpPr/>
          <p:nvPr/>
        </p:nvGrpSpPr>
        <p:grpSpPr>
          <a:xfrm>
            <a:off x="3105211" y="5078083"/>
            <a:ext cx="1402532" cy="1156635"/>
            <a:chOff x="2962638" y="4815011"/>
            <a:chExt cx="2218399" cy="1829461"/>
          </a:xfrm>
        </p:grpSpPr>
        <p:grpSp>
          <p:nvGrpSpPr>
            <p:cNvPr id="581" name="Group 580">
              <a:extLst>
                <a:ext uri="{FF2B5EF4-FFF2-40B4-BE49-F238E27FC236}">
                  <a16:creationId xmlns:a16="http://schemas.microsoft.com/office/drawing/2014/main" id="{9F338EF9-E21C-4C35-8A0B-2903DD309C27}"/>
                </a:ext>
              </a:extLst>
            </p:cNvPr>
            <p:cNvGrpSpPr/>
            <p:nvPr/>
          </p:nvGrpSpPr>
          <p:grpSpPr>
            <a:xfrm>
              <a:off x="3913788" y="5414195"/>
              <a:ext cx="1267249" cy="1230277"/>
              <a:chOff x="1315313" y="4545249"/>
              <a:chExt cx="1945185" cy="1945185"/>
            </a:xfrm>
          </p:grpSpPr>
          <p:sp>
            <p:nvSpPr>
              <p:cNvPr id="579" name="Chord 578">
                <a:extLst>
                  <a:ext uri="{FF2B5EF4-FFF2-40B4-BE49-F238E27FC236}">
                    <a16:creationId xmlns:a16="http://schemas.microsoft.com/office/drawing/2014/main" id="{323821A3-5826-489A-B0BE-44A05A260811}"/>
                  </a:ext>
                </a:extLst>
              </p:cNvPr>
              <p:cNvSpPr/>
              <p:nvPr/>
            </p:nvSpPr>
            <p:spPr>
              <a:xfrm rot="18907162">
                <a:off x="1315313" y="4545249"/>
                <a:ext cx="1945185" cy="1945185"/>
              </a:xfrm>
              <a:prstGeom prst="chord">
                <a:avLst>
                  <a:gd name="adj1" fmla="val 2700000"/>
                  <a:gd name="adj2" fmla="val 13476251"/>
                </a:avLst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0" name="Chord 579">
                <a:extLst>
                  <a:ext uri="{FF2B5EF4-FFF2-40B4-BE49-F238E27FC236}">
                    <a16:creationId xmlns:a16="http://schemas.microsoft.com/office/drawing/2014/main" id="{7D833BE0-95ED-4A43-8D91-77D9ECF973C6}"/>
                  </a:ext>
                </a:extLst>
              </p:cNvPr>
              <p:cNvSpPr/>
              <p:nvPr/>
            </p:nvSpPr>
            <p:spPr>
              <a:xfrm rot="20416452">
                <a:off x="1383798" y="4783507"/>
                <a:ext cx="1868685" cy="1693351"/>
              </a:xfrm>
              <a:prstGeom prst="chord">
                <a:avLst>
                  <a:gd name="adj1" fmla="val 2700000"/>
                  <a:gd name="adj2" fmla="val 10531673"/>
                </a:avLst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27" name="Group 826">
              <a:extLst>
                <a:ext uri="{FF2B5EF4-FFF2-40B4-BE49-F238E27FC236}">
                  <a16:creationId xmlns:a16="http://schemas.microsoft.com/office/drawing/2014/main" id="{44EFF21E-03DE-4B18-B925-39C093035F3F}"/>
                </a:ext>
              </a:extLst>
            </p:cNvPr>
            <p:cNvGrpSpPr/>
            <p:nvPr/>
          </p:nvGrpSpPr>
          <p:grpSpPr>
            <a:xfrm rot="6836333">
              <a:off x="3200030" y="4706925"/>
              <a:ext cx="809226" cy="1273837"/>
              <a:chOff x="2432233" y="5348410"/>
              <a:chExt cx="809226" cy="1273837"/>
            </a:xfrm>
          </p:grpSpPr>
          <p:sp>
            <p:nvSpPr>
              <p:cNvPr id="828" name="Oval 827">
                <a:extLst>
                  <a:ext uri="{FF2B5EF4-FFF2-40B4-BE49-F238E27FC236}">
                    <a16:creationId xmlns:a16="http://schemas.microsoft.com/office/drawing/2014/main" id="{7AEF7E61-DB1F-4572-8C52-3482ACD7BE96}"/>
                  </a:ext>
                </a:extLst>
              </p:cNvPr>
              <p:cNvSpPr/>
              <p:nvPr/>
            </p:nvSpPr>
            <p:spPr>
              <a:xfrm>
                <a:off x="2657092" y="5348410"/>
                <a:ext cx="359569" cy="10355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30" name="Straight Connector 829">
                <a:extLst>
                  <a:ext uri="{FF2B5EF4-FFF2-40B4-BE49-F238E27FC236}">
                    <a16:creationId xmlns:a16="http://schemas.microsoft.com/office/drawing/2014/main" id="{B84182DF-08FD-4F2C-A307-22AFECC6956A}"/>
                  </a:ext>
                </a:extLst>
              </p:cNvPr>
              <p:cNvCxnSpPr>
                <a:cxnSpLocks/>
                <a:stCxn id="828" idx="2"/>
              </p:cNvCxnSpPr>
              <p:nvPr/>
            </p:nvCxnSpPr>
            <p:spPr>
              <a:xfrm>
                <a:off x="2657092" y="5400190"/>
                <a:ext cx="0" cy="395895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1" name="Straight Connector 830">
                <a:extLst>
                  <a:ext uri="{FF2B5EF4-FFF2-40B4-BE49-F238E27FC236}">
                    <a16:creationId xmlns:a16="http://schemas.microsoft.com/office/drawing/2014/main" id="{E0BFD9AC-3D67-4F32-B2B2-DE44392EE9EC}"/>
                  </a:ext>
                </a:extLst>
              </p:cNvPr>
              <p:cNvCxnSpPr/>
              <p:nvPr/>
            </p:nvCxnSpPr>
            <p:spPr>
              <a:xfrm>
                <a:off x="3016601" y="5410827"/>
                <a:ext cx="0" cy="395895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2" name="Straight Connector 831">
                <a:extLst>
                  <a:ext uri="{FF2B5EF4-FFF2-40B4-BE49-F238E27FC236}">
                    <a16:creationId xmlns:a16="http://schemas.microsoft.com/office/drawing/2014/main" id="{4E8D44F6-852D-4362-986C-41CB1D1F56A4}"/>
                  </a:ext>
                </a:extLst>
              </p:cNvPr>
              <p:cNvCxnSpPr/>
              <p:nvPr/>
            </p:nvCxnSpPr>
            <p:spPr>
              <a:xfrm flipH="1">
                <a:off x="2432234" y="5796085"/>
                <a:ext cx="224858" cy="669131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3" name="Straight Connector 832">
                <a:extLst>
                  <a:ext uri="{FF2B5EF4-FFF2-40B4-BE49-F238E27FC236}">
                    <a16:creationId xmlns:a16="http://schemas.microsoft.com/office/drawing/2014/main" id="{8FFCE403-29D0-47BB-97E2-233956A4C7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6601" y="5801455"/>
                <a:ext cx="224858" cy="669131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4" name="Oval 833">
                <a:extLst>
                  <a:ext uri="{FF2B5EF4-FFF2-40B4-BE49-F238E27FC236}">
                    <a16:creationId xmlns:a16="http://schemas.microsoft.com/office/drawing/2014/main" id="{9C4F7633-6B32-4580-A152-D5DE1B429DF3}"/>
                  </a:ext>
                </a:extLst>
              </p:cNvPr>
              <p:cNvSpPr/>
              <p:nvPr/>
            </p:nvSpPr>
            <p:spPr>
              <a:xfrm>
                <a:off x="2432233" y="6344371"/>
                <a:ext cx="809226" cy="27787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5" name="Flowchart: Stored Data 834">
                <a:extLst>
                  <a:ext uri="{FF2B5EF4-FFF2-40B4-BE49-F238E27FC236}">
                    <a16:creationId xmlns:a16="http://schemas.microsoft.com/office/drawing/2014/main" id="{99FC38E5-0F8E-4CF6-B59D-C63652DECDAB}"/>
                  </a:ext>
                </a:extLst>
              </p:cNvPr>
              <p:cNvSpPr/>
              <p:nvPr/>
            </p:nvSpPr>
            <p:spPr>
              <a:xfrm rot="16200000">
                <a:off x="2572546" y="5466329"/>
                <a:ext cx="532057" cy="356053"/>
              </a:xfrm>
              <a:prstGeom prst="flowChartOnlineStorage">
                <a:avLst/>
              </a:prstGeom>
              <a:solidFill>
                <a:srgbClr val="DAE3F3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6" name="Flowchart: Stored Data 612">
                <a:extLst>
                  <a:ext uri="{FF2B5EF4-FFF2-40B4-BE49-F238E27FC236}">
                    <a16:creationId xmlns:a16="http://schemas.microsoft.com/office/drawing/2014/main" id="{F23A0F9C-00C3-4C06-AB41-A3DFDEB7A7DB}"/>
                  </a:ext>
                </a:extLst>
              </p:cNvPr>
              <p:cNvSpPr/>
              <p:nvPr/>
            </p:nvSpPr>
            <p:spPr>
              <a:xfrm rot="16200000">
                <a:off x="2691607" y="5701700"/>
                <a:ext cx="288126" cy="525107"/>
              </a:xfrm>
              <a:custGeom>
                <a:avLst/>
                <a:gdLst>
                  <a:gd name="connsiteX0" fmla="*/ 1667 w 10000"/>
                  <a:gd name="connsiteY0" fmla="*/ 0 h 10000"/>
                  <a:gd name="connsiteX1" fmla="*/ 10000 w 10000"/>
                  <a:gd name="connsiteY1" fmla="*/ 0 h 10000"/>
                  <a:gd name="connsiteX2" fmla="*/ 8333 w 10000"/>
                  <a:gd name="connsiteY2" fmla="*/ 5000 h 10000"/>
                  <a:gd name="connsiteX3" fmla="*/ 10000 w 10000"/>
                  <a:gd name="connsiteY3" fmla="*/ 10000 h 10000"/>
                  <a:gd name="connsiteX4" fmla="*/ 1667 w 10000"/>
                  <a:gd name="connsiteY4" fmla="*/ 10000 h 10000"/>
                  <a:gd name="connsiteX5" fmla="*/ 0 w 10000"/>
                  <a:gd name="connsiteY5" fmla="*/ 5000 h 10000"/>
                  <a:gd name="connsiteX6" fmla="*/ 1667 w 10000"/>
                  <a:gd name="connsiteY6" fmla="*/ 0 h 10000"/>
                  <a:gd name="connsiteX0" fmla="*/ 1421 w 10002"/>
                  <a:gd name="connsiteY0" fmla="*/ 0 h 11939"/>
                  <a:gd name="connsiteX1" fmla="*/ 10002 w 10002"/>
                  <a:gd name="connsiteY1" fmla="*/ 1939 h 11939"/>
                  <a:gd name="connsiteX2" fmla="*/ 8335 w 10002"/>
                  <a:gd name="connsiteY2" fmla="*/ 6939 h 11939"/>
                  <a:gd name="connsiteX3" fmla="*/ 10002 w 10002"/>
                  <a:gd name="connsiteY3" fmla="*/ 11939 h 11939"/>
                  <a:gd name="connsiteX4" fmla="*/ 1669 w 10002"/>
                  <a:gd name="connsiteY4" fmla="*/ 11939 h 11939"/>
                  <a:gd name="connsiteX5" fmla="*/ 2 w 10002"/>
                  <a:gd name="connsiteY5" fmla="*/ 6939 h 11939"/>
                  <a:gd name="connsiteX6" fmla="*/ 1421 w 10002"/>
                  <a:gd name="connsiteY6" fmla="*/ 0 h 11939"/>
                  <a:gd name="connsiteX0" fmla="*/ 1421 w 10002"/>
                  <a:gd name="connsiteY0" fmla="*/ 0 h 11939"/>
                  <a:gd name="connsiteX1" fmla="*/ 10002 w 10002"/>
                  <a:gd name="connsiteY1" fmla="*/ 1939 h 11939"/>
                  <a:gd name="connsiteX2" fmla="*/ 8335 w 10002"/>
                  <a:gd name="connsiteY2" fmla="*/ 6939 h 11939"/>
                  <a:gd name="connsiteX3" fmla="*/ 10002 w 10002"/>
                  <a:gd name="connsiteY3" fmla="*/ 11939 h 11939"/>
                  <a:gd name="connsiteX4" fmla="*/ 1669 w 10002"/>
                  <a:gd name="connsiteY4" fmla="*/ 11939 h 11939"/>
                  <a:gd name="connsiteX5" fmla="*/ 2 w 10002"/>
                  <a:gd name="connsiteY5" fmla="*/ 6939 h 11939"/>
                  <a:gd name="connsiteX6" fmla="*/ 1421 w 10002"/>
                  <a:gd name="connsiteY6" fmla="*/ 0 h 11939"/>
                  <a:gd name="connsiteX0" fmla="*/ 1421 w 10002"/>
                  <a:gd name="connsiteY0" fmla="*/ 0 h 12407"/>
                  <a:gd name="connsiteX1" fmla="*/ 10002 w 10002"/>
                  <a:gd name="connsiteY1" fmla="*/ 2407 h 12407"/>
                  <a:gd name="connsiteX2" fmla="*/ 8335 w 10002"/>
                  <a:gd name="connsiteY2" fmla="*/ 7407 h 12407"/>
                  <a:gd name="connsiteX3" fmla="*/ 10002 w 10002"/>
                  <a:gd name="connsiteY3" fmla="*/ 12407 h 12407"/>
                  <a:gd name="connsiteX4" fmla="*/ 1669 w 10002"/>
                  <a:gd name="connsiteY4" fmla="*/ 12407 h 12407"/>
                  <a:gd name="connsiteX5" fmla="*/ 2 w 10002"/>
                  <a:gd name="connsiteY5" fmla="*/ 7407 h 12407"/>
                  <a:gd name="connsiteX6" fmla="*/ 1421 w 10002"/>
                  <a:gd name="connsiteY6" fmla="*/ 0 h 12407"/>
                  <a:gd name="connsiteX0" fmla="*/ 1421 w 10002"/>
                  <a:gd name="connsiteY0" fmla="*/ 0 h 12407"/>
                  <a:gd name="connsiteX1" fmla="*/ 10002 w 10002"/>
                  <a:gd name="connsiteY1" fmla="*/ 2407 h 12407"/>
                  <a:gd name="connsiteX2" fmla="*/ 8335 w 10002"/>
                  <a:gd name="connsiteY2" fmla="*/ 7407 h 12407"/>
                  <a:gd name="connsiteX3" fmla="*/ 10002 w 10002"/>
                  <a:gd name="connsiteY3" fmla="*/ 12407 h 12407"/>
                  <a:gd name="connsiteX4" fmla="*/ 1669 w 10002"/>
                  <a:gd name="connsiteY4" fmla="*/ 12407 h 12407"/>
                  <a:gd name="connsiteX5" fmla="*/ 2 w 10002"/>
                  <a:gd name="connsiteY5" fmla="*/ 7407 h 12407"/>
                  <a:gd name="connsiteX6" fmla="*/ 1421 w 10002"/>
                  <a:gd name="connsiteY6" fmla="*/ 0 h 12407"/>
                  <a:gd name="connsiteX0" fmla="*/ 1429 w 10010"/>
                  <a:gd name="connsiteY0" fmla="*/ 0 h 14748"/>
                  <a:gd name="connsiteX1" fmla="*/ 10010 w 10010"/>
                  <a:gd name="connsiteY1" fmla="*/ 2407 h 14748"/>
                  <a:gd name="connsiteX2" fmla="*/ 8343 w 10010"/>
                  <a:gd name="connsiteY2" fmla="*/ 7407 h 14748"/>
                  <a:gd name="connsiteX3" fmla="*/ 10010 w 10010"/>
                  <a:gd name="connsiteY3" fmla="*/ 12407 h 14748"/>
                  <a:gd name="connsiteX4" fmla="*/ 2008 w 10010"/>
                  <a:gd name="connsiteY4" fmla="*/ 14748 h 14748"/>
                  <a:gd name="connsiteX5" fmla="*/ 10 w 10010"/>
                  <a:gd name="connsiteY5" fmla="*/ 7407 h 14748"/>
                  <a:gd name="connsiteX6" fmla="*/ 1429 w 10010"/>
                  <a:gd name="connsiteY6" fmla="*/ 0 h 14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0" h="14748">
                    <a:moveTo>
                      <a:pt x="1429" y="0"/>
                    </a:moveTo>
                    <a:cubicBezTo>
                      <a:pt x="15293" y="3545"/>
                      <a:pt x="7232" y="2407"/>
                      <a:pt x="10010" y="2407"/>
                    </a:cubicBezTo>
                    <a:cubicBezTo>
                      <a:pt x="9089" y="2407"/>
                      <a:pt x="8343" y="4646"/>
                      <a:pt x="8343" y="7407"/>
                    </a:cubicBezTo>
                    <a:cubicBezTo>
                      <a:pt x="8343" y="10168"/>
                      <a:pt x="9089" y="12407"/>
                      <a:pt x="10010" y="12407"/>
                    </a:cubicBezTo>
                    <a:lnTo>
                      <a:pt x="2008" y="14748"/>
                    </a:lnTo>
                    <a:cubicBezTo>
                      <a:pt x="1087" y="14748"/>
                      <a:pt x="106" y="9865"/>
                      <a:pt x="10" y="7407"/>
                    </a:cubicBezTo>
                    <a:cubicBezTo>
                      <a:pt x="-86" y="4949"/>
                      <a:pt x="508" y="0"/>
                      <a:pt x="1429" y="0"/>
                    </a:cubicBezTo>
                    <a:close/>
                  </a:path>
                </a:pathLst>
              </a:custGeom>
              <a:solidFill>
                <a:srgbClr val="DAE3F3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854" name="Ink 853">
                  <a:extLst>
                    <a:ext uri="{FF2B5EF4-FFF2-40B4-BE49-F238E27FC236}">
                      <a16:creationId xmlns:a16="http://schemas.microsoft.com/office/drawing/2014/main" id="{6BD33833-A888-4CCE-AC53-C6B32FC92303}"/>
                    </a:ext>
                  </a:extLst>
                </p14:cNvPr>
                <p14:cNvContentPartPr/>
                <p14:nvPr/>
              </p14:nvContentPartPr>
              <p14:xfrm>
                <a:off x="3242718" y="5442131"/>
                <a:ext cx="60120" cy="3960"/>
              </p14:xfrm>
            </p:contentPart>
          </mc:Choice>
          <mc:Fallback xmlns="">
            <p:pic>
              <p:nvPicPr>
                <p:cNvPr id="854" name="Ink 853">
                  <a:extLst>
                    <a:ext uri="{FF2B5EF4-FFF2-40B4-BE49-F238E27FC236}">
                      <a16:creationId xmlns:a16="http://schemas.microsoft.com/office/drawing/2014/main" id="{6BD33833-A888-4CCE-AC53-C6B32FC92303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3214360" y="5392631"/>
                  <a:ext cx="116270" cy="1024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859" name="Ink 858">
                  <a:extLst>
                    <a:ext uri="{FF2B5EF4-FFF2-40B4-BE49-F238E27FC236}">
                      <a16:creationId xmlns:a16="http://schemas.microsoft.com/office/drawing/2014/main" id="{0098CA65-A330-4031-B9FE-0C8DDA11F30F}"/>
                    </a:ext>
                  </a:extLst>
                </p14:cNvPr>
                <p14:cNvContentPartPr/>
                <p14:nvPr/>
              </p14:nvContentPartPr>
              <p14:xfrm>
                <a:off x="3612078" y="5505491"/>
                <a:ext cx="280440" cy="108720"/>
              </p14:xfrm>
            </p:contentPart>
          </mc:Choice>
          <mc:Fallback xmlns="">
            <p:pic>
              <p:nvPicPr>
                <p:cNvPr id="859" name="Ink 858">
                  <a:extLst>
                    <a:ext uri="{FF2B5EF4-FFF2-40B4-BE49-F238E27FC236}">
                      <a16:creationId xmlns:a16="http://schemas.microsoft.com/office/drawing/2014/main" id="{0098CA65-A330-4031-B9FE-0C8DDA11F30F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3584205" y="5448570"/>
                  <a:ext cx="336756" cy="2219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861" name="Ink 860">
                  <a:extLst>
                    <a:ext uri="{FF2B5EF4-FFF2-40B4-BE49-F238E27FC236}">
                      <a16:creationId xmlns:a16="http://schemas.microsoft.com/office/drawing/2014/main" id="{F9C930DA-3573-4107-A875-561426F33C41}"/>
                    </a:ext>
                  </a:extLst>
                </p14:cNvPr>
                <p14:cNvContentPartPr/>
                <p14:nvPr/>
              </p14:nvContentPartPr>
              <p14:xfrm>
                <a:off x="3380958" y="5490371"/>
                <a:ext cx="190800" cy="52560"/>
              </p14:xfrm>
            </p:contentPart>
          </mc:Choice>
          <mc:Fallback xmlns="">
            <p:pic>
              <p:nvPicPr>
                <p:cNvPr id="861" name="Ink 860">
                  <a:extLst>
                    <a:ext uri="{FF2B5EF4-FFF2-40B4-BE49-F238E27FC236}">
                      <a16:creationId xmlns:a16="http://schemas.microsoft.com/office/drawing/2014/main" id="{F9C930DA-3573-4107-A875-561426F33C41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3352480" y="5433812"/>
                  <a:ext cx="247186" cy="1662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862" name="Ink 861">
                  <a:extLst>
                    <a:ext uri="{FF2B5EF4-FFF2-40B4-BE49-F238E27FC236}">
                      <a16:creationId xmlns:a16="http://schemas.microsoft.com/office/drawing/2014/main" id="{624AE862-7481-4D05-95E9-E9A7859F8F81}"/>
                    </a:ext>
                  </a:extLst>
                </p14:cNvPr>
                <p14:cNvContentPartPr/>
                <p14:nvPr/>
              </p14:nvContentPartPr>
              <p14:xfrm>
                <a:off x="3574998" y="5531411"/>
                <a:ext cx="134640" cy="26640"/>
              </p14:xfrm>
            </p:contentPart>
          </mc:Choice>
          <mc:Fallback xmlns="">
            <p:pic>
              <p:nvPicPr>
                <p:cNvPr id="862" name="Ink 861">
                  <a:extLst>
                    <a:ext uri="{FF2B5EF4-FFF2-40B4-BE49-F238E27FC236}">
                      <a16:creationId xmlns:a16="http://schemas.microsoft.com/office/drawing/2014/main" id="{624AE862-7481-4D05-95E9-E9A7859F8F81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3546593" y="5475297"/>
                  <a:ext cx="190882" cy="1394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865" name="Ink 864">
                  <a:extLst>
                    <a:ext uri="{FF2B5EF4-FFF2-40B4-BE49-F238E27FC236}">
                      <a16:creationId xmlns:a16="http://schemas.microsoft.com/office/drawing/2014/main" id="{C3DC202F-6F66-4210-937A-0EB3F73A9568}"/>
                    </a:ext>
                  </a:extLst>
                </p14:cNvPr>
                <p14:cNvContentPartPr/>
                <p14:nvPr/>
              </p14:nvContentPartPr>
              <p14:xfrm>
                <a:off x="2962638" y="5091131"/>
                <a:ext cx="86040" cy="347400"/>
              </p14:xfrm>
            </p:contentPart>
          </mc:Choice>
          <mc:Fallback xmlns="">
            <p:pic>
              <p:nvPicPr>
                <p:cNvPr id="865" name="Ink 864">
                  <a:extLst>
                    <a:ext uri="{FF2B5EF4-FFF2-40B4-BE49-F238E27FC236}">
                      <a16:creationId xmlns:a16="http://schemas.microsoft.com/office/drawing/2014/main" id="{C3DC202F-6F66-4210-937A-0EB3F73A9568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2934901" y="5034180"/>
                  <a:ext cx="142079" cy="4607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866" name="Ink 865">
                  <a:extLst>
                    <a:ext uri="{FF2B5EF4-FFF2-40B4-BE49-F238E27FC236}">
                      <a16:creationId xmlns:a16="http://schemas.microsoft.com/office/drawing/2014/main" id="{7DC1B505-9AB3-4CFA-A3C4-5B1DCD9549D2}"/>
                    </a:ext>
                  </a:extLst>
                </p14:cNvPr>
                <p14:cNvContentPartPr/>
                <p14:nvPr/>
              </p14:nvContentPartPr>
              <p14:xfrm>
                <a:off x="2974158" y="5360051"/>
                <a:ext cx="284040" cy="112320"/>
              </p14:xfrm>
            </p:contentPart>
          </mc:Choice>
          <mc:Fallback xmlns="">
            <p:pic>
              <p:nvPicPr>
                <p:cNvPr id="866" name="Ink 865">
                  <a:extLst>
                    <a:ext uri="{FF2B5EF4-FFF2-40B4-BE49-F238E27FC236}">
                      <a16:creationId xmlns:a16="http://schemas.microsoft.com/office/drawing/2014/main" id="{7DC1B505-9AB3-4CFA-A3C4-5B1DCD9549D2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2945697" y="5303036"/>
                  <a:ext cx="340393" cy="2257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867" name="Ink 866">
                  <a:extLst>
                    <a:ext uri="{FF2B5EF4-FFF2-40B4-BE49-F238E27FC236}">
                      <a16:creationId xmlns:a16="http://schemas.microsoft.com/office/drawing/2014/main" id="{8A20D35E-95FB-4424-99D4-6071AC71251F}"/>
                    </a:ext>
                  </a:extLst>
                </p14:cNvPr>
                <p14:cNvContentPartPr/>
                <p14:nvPr/>
              </p14:nvContentPartPr>
              <p14:xfrm>
                <a:off x="3067398" y="5449331"/>
                <a:ext cx="347400" cy="56520"/>
              </p14:xfrm>
            </p:contentPart>
          </mc:Choice>
          <mc:Fallback xmlns="">
            <p:pic>
              <p:nvPicPr>
                <p:cNvPr id="867" name="Ink 866">
                  <a:extLst>
                    <a:ext uri="{FF2B5EF4-FFF2-40B4-BE49-F238E27FC236}">
                      <a16:creationId xmlns:a16="http://schemas.microsoft.com/office/drawing/2014/main" id="{8A20D35E-95FB-4424-99D4-6071AC71251F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3038923" y="5392811"/>
                  <a:ext cx="403781" cy="1701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868" name="Ink 867">
                  <a:extLst>
                    <a:ext uri="{FF2B5EF4-FFF2-40B4-BE49-F238E27FC236}">
                      <a16:creationId xmlns:a16="http://schemas.microsoft.com/office/drawing/2014/main" id="{E3D483BE-3E99-4390-AB32-3A7BFFAAEC07}"/>
                    </a:ext>
                  </a:extLst>
                </p14:cNvPr>
                <p14:cNvContentPartPr/>
                <p14:nvPr/>
              </p14:nvContentPartPr>
              <p14:xfrm>
                <a:off x="3410478" y="5501891"/>
                <a:ext cx="239400" cy="22680"/>
              </p14:xfrm>
            </p:contentPart>
          </mc:Choice>
          <mc:Fallback xmlns="">
            <p:pic>
              <p:nvPicPr>
                <p:cNvPr id="868" name="Ink 867">
                  <a:extLst>
                    <a:ext uri="{FF2B5EF4-FFF2-40B4-BE49-F238E27FC236}">
                      <a16:creationId xmlns:a16="http://schemas.microsoft.com/office/drawing/2014/main" id="{E3D483BE-3E99-4390-AB32-3A7BFFAAEC07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3382614" y="5445191"/>
                  <a:ext cx="295696" cy="1355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869" name="Ink 868">
                  <a:extLst>
                    <a:ext uri="{FF2B5EF4-FFF2-40B4-BE49-F238E27FC236}">
                      <a16:creationId xmlns:a16="http://schemas.microsoft.com/office/drawing/2014/main" id="{17114AE0-7499-40B4-982B-2D83EEF6DB79}"/>
                    </a:ext>
                  </a:extLst>
                </p14:cNvPr>
                <p14:cNvContentPartPr/>
                <p14:nvPr/>
              </p14:nvContentPartPr>
              <p14:xfrm>
                <a:off x="3731598" y="5538971"/>
                <a:ext cx="358560" cy="156960"/>
              </p14:xfrm>
            </p:contentPart>
          </mc:Choice>
          <mc:Fallback xmlns="">
            <p:pic>
              <p:nvPicPr>
                <p:cNvPr id="869" name="Ink 868">
                  <a:extLst>
                    <a:ext uri="{FF2B5EF4-FFF2-40B4-BE49-F238E27FC236}">
                      <a16:creationId xmlns:a16="http://schemas.microsoft.com/office/drawing/2014/main" id="{17114AE0-7499-40B4-982B-2D83EEF6DB79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3703186" y="5482307"/>
                  <a:ext cx="414816" cy="2697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870" name="Ink 869">
                  <a:extLst>
                    <a:ext uri="{FF2B5EF4-FFF2-40B4-BE49-F238E27FC236}">
                      <a16:creationId xmlns:a16="http://schemas.microsoft.com/office/drawing/2014/main" id="{8D0E0E6A-A088-4E9F-A556-878D54E5A1F5}"/>
                    </a:ext>
                  </a:extLst>
                </p14:cNvPr>
                <p14:cNvContentPartPr/>
                <p14:nvPr/>
              </p14:nvContentPartPr>
              <p14:xfrm>
                <a:off x="3190518" y="4829771"/>
                <a:ext cx="332640" cy="511560"/>
              </p14:xfrm>
            </p:contentPart>
          </mc:Choice>
          <mc:Fallback xmlns="">
            <p:pic>
              <p:nvPicPr>
                <p:cNvPr id="870" name="Ink 869">
                  <a:extLst>
                    <a:ext uri="{FF2B5EF4-FFF2-40B4-BE49-F238E27FC236}">
                      <a16:creationId xmlns:a16="http://schemas.microsoft.com/office/drawing/2014/main" id="{8D0E0E6A-A088-4E9F-A556-878D54E5A1F5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3162039" y="4773437"/>
                  <a:ext cx="389029" cy="6247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871" name="Ink 870">
                  <a:extLst>
                    <a:ext uri="{FF2B5EF4-FFF2-40B4-BE49-F238E27FC236}">
                      <a16:creationId xmlns:a16="http://schemas.microsoft.com/office/drawing/2014/main" id="{606038CF-3713-4563-9F39-830C5E30497A}"/>
                    </a:ext>
                  </a:extLst>
                </p14:cNvPr>
                <p14:cNvContentPartPr/>
                <p14:nvPr/>
              </p14:nvContentPartPr>
              <p14:xfrm>
                <a:off x="3033558" y="4815011"/>
                <a:ext cx="440640" cy="519120"/>
              </p14:xfrm>
            </p:contentPart>
          </mc:Choice>
          <mc:Fallback xmlns="">
            <p:pic>
              <p:nvPicPr>
                <p:cNvPr id="871" name="Ink 870">
                  <a:extLst>
                    <a:ext uri="{FF2B5EF4-FFF2-40B4-BE49-F238E27FC236}">
                      <a16:creationId xmlns:a16="http://schemas.microsoft.com/office/drawing/2014/main" id="{606038CF-3713-4563-9F39-830C5E30497A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3005698" y="4758027"/>
                  <a:ext cx="496928" cy="6325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872" name="Ink 871">
                  <a:extLst>
                    <a:ext uri="{FF2B5EF4-FFF2-40B4-BE49-F238E27FC236}">
                      <a16:creationId xmlns:a16="http://schemas.microsoft.com/office/drawing/2014/main" id="{212D4D35-76F8-42C0-8B1A-17EF21621F86}"/>
                    </a:ext>
                  </a:extLst>
                </p14:cNvPr>
                <p14:cNvContentPartPr/>
                <p14:nvPr/>
              </p14:nvContentPartPr>
              <p14:xfrm>
                <a:off x="3007638" y="5150891"/>
                <a:ext cx="687240" cy="309960"/>
              </p14:xfrm>
            </p:contentPart>
          </mc:Choice>
          <mc:Fallback xmlns="">
            <p:pic>
              <p:nvPicPr>
                <p:cNvPr id="872" name="Ink 871">
                  <a:extLst>
                    <a:ext uri="{FF2B5EF4-FFF2-40B4-BE49-F238E27FC236}">
                      <a16:creationId xmlns:a16="http://schemas.microsoft.com/office/drawing/2014/main" id="{212D4D35-76F8-42C0-8B1A-17EF21621F86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2979169" y="5094018"/>
                  <a:ext cx="743608" cy="4231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873" name="Ink 872">
                  <a:extLst>
                    <a:ext uri="{FF2B5EF4-FFF2-40B4-BE49-F238E27FC236}">
                      <a16:creationId xmlns:a16="http://schemas.microsoft.com/office/drawing/2014/main" id="{B6DAD5C9-89E4-4748-9D7D-06021ACDDD4D}"/>
                    </a:ext>
                  </a:extLst>
                </p14:cNvPr>
                <p14:cNvContentPartPr/>
                <p14:nvPr/>
              </p14:nvContentPartPr>
              <p14:xfrm>
                <a:off x="3671838" y="5442131"/>
                <a:ext cx="82440" cy="33840"/>
              </p14:xfrm>
            </p:contentPart>
          </mc:Choice>
          <mc:Fallback xmlns="">
            <p:pic>
              <p:nvPicPr>
                <p:cNvPr id="873" name="Ink 872">
                  <a:extLst>
                    <a:ext uri="{FF2B5EF4-FFF2-40B4-BE49-F238E27FC236}">
                      <a16:creationId xmlns:a16="http://schemas.microsoft.com/office/drawing/2014/main" id="{B6DAD5C9-89E4-4748-9D7D-06021ACDDD4D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3643410" y="5386656"/>
                  <a:ext cx="138727" cy="1442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874" name="Ink 873">
                  <a:extLst>
                    <a:ext uri="{FF2B5EF4-FFF2-40B4-BE49-F238E27FC236}">
                      <a16:creationId xmlns:a16="http://schemas.microsoft.com/office/drawing/2014/main" id="{7244614F-3F0D-4DE3-9550-EF5581F88906}"/>
                    </a:ext>
                  </a:extLst>
                </p14:cNvPr>
                <p14:cNvContentPartPr/>
                <p14:nvPr/>
              </p14:nvContentPartPr>
              <p14:xfrm>
                <a:off x="3157038" y="4908251"/>
                <a:ext cx="832680" cy="750600"/>
              </p14:xfrm>
            </p:contentPart>
          </mc:Choice>
          <mc:Fallback xmlns="">
            <p:pic>
              <p:nvPicPr>
                <p:cNvPr id="874" name="Ink 873">
                  <a:extLst>
                    <a:ext uri="{FF2B5EF4-FFF2-40B4-BE49-F238E27FC236}">
                      <a16:creationId xmlns:a16="http://schemas.microsoft.com/office/drawing/2014/main" id="{7244614F-3F0D-4DE3-9550-EF5581F88906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3128561" y="4851301"/>
                  <a:ext cx="889065" cy="8639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875" name="Ink 874">
                  <a:extLst>
                    <a:ext uri="{FF2B5EF4-FFF2-40B4-BE49-F238E27FC236}">
                      <a16:creationId xmlns:a16="http://schemas.microsoft.com/office/drawing/2014/main" id="{D8CA8C2C-059A-402B-BBAF-2B4CF6EF3E65}"/>
                    </a:ext>
                  </a:extLst>
                </p14:cNvPr>
                <p14:cNvContentPartPr/>
                <p14:nvPr/>
              </p14:nvContentPartPr>
              <p14:xfrm>
                <a:off x="3003678" y="4885931"/>
                <a:ext cx="227880" cy="496800"/>
              </p14:xfrm>
            </p:contentPart>
          </mc:Choice>
          <mc:Fallback xmlns="">
            <p:pic>
              <p:nvPicPr>
                <p:cNvPr id="875" name="Ink 874">
                  <a:extLst>
                    <a:ext uri="{FF2B5EF4-FFF2-40B4-BE49-F238E27FC236}">
                      <a16:creationId xmlns:a16="http://schemas.microsoft.com/office/drawing/2014/main" id="{D8CA8C2C-059A-402B-BBAF-2B4CF6EF3E65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2975832" y="4829024"/>
                  <a:ext cx="284140" cy="6100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876" name="Ink 875">
                  <a:extLst>
                    <a:ext uri="{FF2B5EF4-FFF2-40B4-BE49-F238E27FC236}">
                      <a16:creationId xmlns:a16="http://schemas.microsoft.com/office/drawing/2014/main" id="{61D69F6D-E67C-4C3B-9E95-9C765A2180BF}"/>
                    </a:ext>
                  </a:extLst>
                </p14:cNvPr>
                <p14:cNvContentPartPr/>
                <p14:nvPr/>
              </p14:nvContentPartPr>
              <p14:xfrm>
                <a:off x="3164238" y="5486771"/>
                <a:ext cx="425880" cy="30240"/>
              </p14:xfrm>
            </p:contentPart>
          </mc:Choice>
          <mc:Fallback xmlns="">
            <p:pic>
              <p:nvPicPr>
                <p:cNvPr id="876" name="Ink 875">
                  <a:extLst>
                    <a:ext uri="{FF2B5EF4-FFF2-40B4-BE49-F238E27FC236}">
                      <a16:creationId xmlns:a16="http://schemas.microsoft.com/office/drawing/2014/main" id="{61D69F6D-E67C-4C3B-9E95-9C765A2180BF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3135770" y="5429714"/>
                  <a:ext cx="482246" cy="1437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877" name="Ink 876">
                  <a:extLst>
                    <a:ext uri="{FF2B5EF4-FFF2-40B4-BE49-F238E27FC236}">
                      <a16:creationId xmlns:a16="http://schemas.microsoft.com/office/drawing/2014/main" id="{C831EEB7-6177-4CFF-A6B5-F159584ADC34}"/>
                    </a:ext>
                  </a:extLst>
                </p14:cNvPr>
                <p14:cNvContentPartPr/>
                <p14:nvPr/>
              </p14:nvContentPartPr>
              <p14:xfrm>
                <a:off x="3709278" y="5520251"/>
                <a:ext cx="347400" cy="145800"/>
              </p14:xfrm>
            </p:contentPart>
          </mc:Choice>
          <mc:Fallback xmlns="">
            <p:pic>
              <p:nvPicPr>
                <p:cNvPr id="877" name="Ink 876">
                  <a:extLst>
                    <a:ext uri="{FF2B5EF4-FFF2-40B4-BE49-F238E27FC236}">
                      <a16:creationId xmlns:a16="http://schemas.microsoft.com/office/drawing/2014/main" id="{C831EEB7-6177-4CFF-A6B5-F159584ADC34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3680803" y="5464087"/>
                  <a:ext cx="403781" cy="2586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880" name="Ink 879">
                  <a:extLst>
                    <a:ext uri="{FF2B5EF4-FFF2-40B4-BE49-F238E27FC236}">
                      <a16:creationId xmlns:a16="http://schemas.microsoft.com/office/drawing/2014/main" id="{6D5EFE9C-E883-4A4E-A570-89DE9D1A8CC5}"/>
                    </a:ext>
                  </a:extLst>
                </p14:cNvPr>
                <p14:cNvContentPartPr/>
                <p14:nvPr/>
              </p14:nvContentPartPr>
              <p14:xfrm>
                <a:off x="4100958" y="5856131"/>
                <a:ext cx="48960" cy="90000"/>
              </p14:xfrm>
            </p:contentPart>
          </mc:Choice>
          <mc:Fallback xmlns="">
            <p:pic>
              <p:nvPicPr>
                <p:cNvPr id="880" name="Ink 879">
                  <a:extLst>
                    <a:ext uri="{FF2B5EF4-FFF2-40B4-BE49-F238E27FC236}">
                      <a16:creationId xmlns:a16="http://schemas.microsoft.com/office/drawing/2014/main" id="{6D5EFE9C-E883-4A4E-A570-89DE9D1A8CC5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4087295" y="5842460"/>
                  <a:ext cx="76856" cy="11791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881" name="Ink 880">
                  <a:extLst>
                    <a:ext uri="{FF2B5EF4-FFF2-40B4-BE49-F238E27FC236}">
                      <a16:creationId xmlns:a16="http://schemas.microsoft.com/office/drawing/2014/main" id="{D91CCBFE-FFF4-4188-BC65-670135CA54DA}"/>
                    </a:ext>
                  </a:extLst>
                </p14:cNvPr>
                <p14:cNvContentPartPr/>
                <p14:nvPr/>
              </p14:nvContentPartPr>
              <p14:xfrm>
                <a:off x="4134798" y="6080051"/>
                <a:ext cx="48960" cy="97560"/>
              </p14:xfrm>
            </p:contentPart>
          </mc:Choice>
          <mc:Fallback xmlns="">
            <p:pic>
              <p:nvPicPr>
                <p:cNvPr id="881" name="Ink 880">
                  <a:extLst>
                    <a:ext uri="{FF2B5EF4-FFF2-40B4-BE49-F238E27FC236}">
                      <a16:creationId xmlns:a16="http://schemas.microsoft.com/office/drawing/2014/main" id="{D91CCBFE-FFF4-4188-BC65-670135CA54DA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4120565" y="6066438"/>
                  <a:ext cx="76856" cy="12535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882" name="Ink 881">
                  <a:extLst>
                    <a:ext uri="{FF2B5EF4-FFF2-40B4-BE49-F238E27FC236}">
                      <a16:creationId xmlns:a16="http://schemas.microsoft.com/office/drawing/2014/main" id="{63402203-4ABA-4AEF-9E7A-99D6C9378555}"/>
                    </a:ext>
                  </a:extLst>
                </p14:cNvPr>
                <p14:cNvContentPartPr/>
                <p14:nvPr/>
              </p14:nvContentPartPr>
              <p14:xfrm>
                <a:off x="4153518" y="6240611"/>
                <a:ext cx="48960" cy="82440"/>
              </p14:xfrm>
            </p:contentPart>
          </mc:Choice>
          <mc:Fallback xmlns="">
            <p:pic>
              <p:nvPicPr>
                <p:cNvPr id="882" name="Ink 881">
                  <a:extLst>
                    <a:ext uri="{FF2B5EF4-FFF2-40B4-BE49-F238E27FC236}">
                      <a16:creationId xmlns:a16="http://schemas.microsoft.com/office/drawing/2014/main" id="{63402203-4ABA-4AEF-9E7A-99D6C9378555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4139285" y="6226397"/>
                  <a:ext cx="76856" cy="1102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08" name="Group 1007">
            <a:extLst>
              <a:ext uri="{FF2B5EF4-FFF2-40B4-BE49-F238E27FC236}">
                <a16:creationId xmlns:a16="http://schemas.microsoft.com/office/drawing/2014/main" id="{E396876C-2AC4-4489-9546-590E8D79949E}"/>
              </a:ext>
            </a:extLst>
          </p:cNvPr>
          <p:cNvGrpSpPr/>
          <p:nvPr/>
        </p:nvGrpSpPr>
        <p:grpSpPr>
          <a:xfrm>
            <a:off x="5701989" y="4075627"/>
            <a:ext cx="2101845" cy="2497958"/>
            <a:chOff x="6549171" y="4537991"/>
            <a:chExt cx="1689296" cy="2007660"/>
          </a:xfrm>
        </p:grpSpPr>
        <p:grpSp>
          <p:nvGrpSpPr>
            <p:cNvPr id="997" name="Group 996">
              <a:extLst>
                <a:ext uri="{FF2B5EF4-FFF2-40B4-BE49-F238E27FC236}">
                  <a16:creationId xmlns:a16="http://schemas.microsoft.com/office/drawing/2014/main" id="{DE75E51D-82E3-45AC-9D70-FCE29025B9EB}"/>
                </a:ext>
              </a:extLst>
            </p:cNvPr>
            <p:cNvGrpSpPr/>
            <p:nvPr/>
          </p:nvGrpSpPr>
          <p:grpSpPr>
            <a:xfrm>
              <a:off x="6549171" y="5008913"/>
              <a:ext cx="1689296" cy="1536738"/>
              <a:chOff x="5621152" y="4234746"/>
              <a:chExt cx="2690369" cy="2448345"/>
            </a:xfrm>
          </p:grpSpPr>
          <p:grpSp>
            <p:nvGrpSpPr>
              <p:cNvPr id="883" name="Group 882">
                <a:extLst>
                  <a:ext uri="{FF2B5EF4-FFF2-40B4-BE49-F238E27FC236}">
                    <a16:creationId xmlns:a16="http://schemas.microsoft.com/office/drawing/2014/main" id="{1BFE27E6-A215-4D91-B8EC-09ED13CC13AE}"/>
                  </a:ext>
                </a:extLst>
              </p:cNvPr>
              <p:cNvGrpSpPr/>
              <p:nvPr/>
            </p:nvGrpSpPr>
            <p:grpSpPr>
              <a:xfrm>
                <a:off x="5621152" y="4659724"/>
                <a:ext cx="2690369" cy="2023367"/>
                <a:chOff x="737878" y="4312655"/>
                <a:chExt cx="2298583" cy="1693586"/>
              </a:xfrm>
            </p:grpSpPr>
            <p:cxnSp>
              <p:nvCxnSpPr>
                <p:cNvPr id="884" name="Straight Connector 883">
                  <a:extLst>
                    <a:ext uri="{FF2B5EF4-FFF2-40B4-BE49-F238E27FC236}">
                      <a16:creationId xmlns:a16="http://schemas.microsoft.com/office/drawing/2014/main" id="{853E17B1-5E13-4D3F-A283-3530BA1B9D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81236" y="4333845"/>
                  <a:ext cx="1214828" cy="9658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5" name="Trapezoid 884">
                  <a:extLst>
                    <a:ext uri="{FF2B5EF4-FFF2-40B4-BE49-F238E27FC236}">
                      <a16:creationId xmlns:a16="http://schemas.microsoft.com/office/drawing/2014/main" id="{90AB8DAE-5F00-4966-9AB0-2F8DA42C6E3F}"/>
                    </a:ext>
                  </a:extLst>
                </p:cNvPr>
                <p:cNvSpPr/>
                <p:nvPr/>
              </p:nvSpPr>
              <p:spPr>
                <a:xfrm>
                  <a:off x="737878" y="5210277"/>
                  <a:ext cx="2298583" cy="795964"/>
                </a:xfrm>
                <a:prstGeom prst="trapezoid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886" name="Group 885">
                  <a:extLst>
                    <a:ext uri="{FF2B5EF4-FFF2-40B4-BE49-F238E27FC236}">
                      <a16:creationId xmlns:a16="http://schemas.microsoft.com/office/drawing/2014/main" id="{92291841-B0D0-4078-876F-431778403439}"/>
                    </a:ext>
                  </a:extLst>
                </p:cNvPr>
                <p:cNvGrpSpPr/>
                <p:nvPr/>
              </p:nvGrpSpPr>
              <p:grpSpPr>
                <a:xfrm>
                  <a:off x="1532985" y="4355672"/>
                  <a:ext cx="676117" cy="1447185"/>
                  <a:chOff x="1113863" y="2094829"/>
                  <a:chExt cx="1604683" cy="4175982"/>
                </a:xfrm>
              </p:grpSpPr>
              <p:sp>
                <p:nvSpPr>
                  <p:cNvPr id="892" name="Oval 891">
                    <a:extLst>
                      <a:ext uri="{FF2B5EF4-FFF2-40B4-BE49-F238E27FC236}">
                        <a16:creationId xmlns:a16="http://schemas.microsoft.com/office/drawing/2014/main" id="{1FA6CD51-3425-48AC-A9E5-97C2AB3C6115}"/>
                      </a:ext>
                    </a:extLst>
                  </p:cNvPr>
                  <p:cNvSpPr/>
                  <p:nvPr/>
                </p:nvSpPr>
                <p:spPr>
                  <a:xfrm>
                    <a:off x="1113863" y="5580527"/>
                    <a:ext cx="1604683" cy="690284"/>
                  </a:xfrm>
                  <a:prstGeom prst="ellipse">
                    <a:avLst/>
                  </a:prstGeom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93" name="Cylinder 892">
                    <a:extLst>
                      <a:ext uri="{FF2B5EF4-FFF2-40B4-BE49-F238E27FC236}">
                        <a16:creationId xmlns:a16="http://schemas.microsoft.com/office/drawing/2014/main" id="{BB3DCB54-57F3-42E4-9173-EF0CFD7D7FC1}"/>
                      </a:ext>
                    </a:extLst>
                  </p:cNvPr>
                  <p:cNvSpPr/>
                  <p:nvPr/>
                </p:nvSpPr>
                <p:spPr>
                  <a:xfrm>
                    <a:off x="1721222" y="5369859"/>
                    <a:ext cx="394447" cy="582705"/>
                  </a:xfrm>
                  <a:prstGeom prst="can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94" name="Cylinder 893">
                    <a:extLst>
                      <a:ext uri="{FF2B5EF4-FFF2-40B4-BE49-F238E27FC236}">
                        <a16:creationId xmlns:a16="http://schemas.microsoft.com/office/drawing/2014/main" id="{2B13A029-4AF6-471D-941F-FC6941E3CF58}"/>
                      </a:ext>
                    </a:extLst>
                  </p:cNvPr>
                  <p:cNvSpPr/>
                  <p:nvPr/>
                </p:nvSpPr>
                <p:spPr>
                  <a:xfrm>
                    <a:off x="1721223" y="3514166"/>
                    <a:ext cx="394447" cy="2008093"/>
                  </a:xfrm>
                  <a:prstGeom prst="can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95" name="Rectangle: Rounded Corners 894">
                    <a:extLst>
                      <a:ext uri="{FF2B5EF4-FFF2-40B4-BE49-F238E27FC236}">
                        <a16:creationId xmlns:a16="http://schemas.microsoft.com/office/drawing/2014/main" id="{66444876-2A69-4B85-B298-0BE926461683}"/>
                      </a:ext>
                    </a:extLst>
                  </p:cNvPr>
                  <p:cNvSpPr/>
                  <p:nvPr/>
                </p:nvSpPr>
                <p:spPr>
                  <a:xfrm>
                    <a:off x="1833281" y="5567081"/>
                    <a:ext cx="165849" cy="358588"/>
                  </a:xfrm>
                  <a:prstGeom prst="round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pic>
                <p:nvPicPr>
                  <p:cNvPr id="896" name="Picture 6" descr="Image result for blue flame bunsen burner">
                    <a:extLst>
                      <a:ext uri="{FF2B5EF4-FFF2-40B4-BE49-F238E27FC236}">
                        <a16:creationId xmlns:a16="http://schemas.microsoft.com/office/drawing/2014/main" id="{674D7D4E-33AC-4785-861C-26D0E075865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18" cstate="hqprint">
                    <a:clrChange>
                      <a:clrFrom>
                        <a:srgbClr val="000000"/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71600" y="2094829"/>
                    <a:ext cx="1089659" cy="163448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cxnSp>
              <p:nvCxnSpPr>
                <p:cNvPr id="887" name="Straight Connector 886">
                  <a:extLst>
                    <a:ext uri="{FF2B5EF4-FFF2-40B4-BE49-F238E27FC236}">
                      <a16:creationId xmlns:a16="http://schemas.microsoft.com/office/drawing/2014/main" id="{006E13CE-CE88-42BF-BB59-3C9296557275}"/>
                    </a:ext>
                  </a:extLst>
                </p:cNvPr>
                <p:cNvCxnSpPr/>
                <p:nvPr/>
              </p:nvCxnSpPr>
              <p:spPr>
                <a:xfrm>
                  <a:off x="1899913" y="4707018"/>
                  <a:ext cx="0" cy="115768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8" name="Straight Connector 887">
                  <a:extLst>
                    <a:ext uri="{FF2B5EF4-FFF2-40B4-BE49-F238E27FC236}">
                      <a16:creationId xmlns:a16="http://schemas.microsoft.com/office/drawing/2014/main" id="{43058A44-7A67-4894-8105-13E20443CF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82789" y="4312655"/>
                  <a:ext cx="0" cy="1040234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9" name="Straight Connector 888">
                  <a:extLst>
                    <a:ext uri="{FF2B5EF4-FFF2-40B4-BE49-F238E27FC236}">
                      <a16:creationId xmlns:a16="http://schemas.microsoft.com/office/drawing/2014/main" id="{A9EF1C87-B052-4057-9BF0-71F35FFB90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91552" y="4320546"/>
                  <a:ext cx="0" cy="1040234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0" name="Straight Connector 889">
                  <a:extLst>
                    <a:ext uri="{FF2B5EF4-FFF2-40B4-BE49-F238E27FC236}">
                      <a16:creationId xmlns:a16="http://schemas.microsoft.com/office/drawing/2014/main" id="{CA36BA69-D9D8-4DB2-91FF-36B65042D8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87169" y="4341581"/>
                  <a:ext cx="595620" cy="390557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1" name="Straight Connector 890">
                  <a:extLst>
                    <a:ext uri="{FF2B5EF4-FFF2-40B4-BE49-F238E27FC236}">
                      <a16:creationId xmlns:a16="http://schemas.microsoft.com/office/drawing/2014/main" id="{982DBC8A-04F4-46BA-89C8-26528DF760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303960" y="4350901"/>
                  <a:ext cx="595953" cy="381238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97" name="Trapezoid 896">
                <a:extLst>
                  <a:ext uri="{FF2B5EF4-FFF2-40B4-BE49-F238E27FC236}">
                    <a16:creationId xmlns:a16="http://schemas.microsoft.com/office/drawing/2014/main" id="{446D1719-3731-49F8-A072-E39FC2E3F593}"/>
                  </a:ext>
                </a:extLst>
              </p:cNvPr>
              <p:cNvSpPr/>
              <p:nvPr/>
            </p:nvSpPr>
            <p:spPr>
              <a:xfrm>
                <a:off x="6332060" y="4602410"/>
                <a:ext cx="1247662" cy="527152"/>
              </a:xfrm>
              <a:prstGeom prst="trapezoid">
                <a:avLst/>
              </a:prstGeom>
              <a:solidFill>
                <a:srgbClr val="828282">
                  <a:alpha val="3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9" name="Rectangle: Top Corners Rounded 898">
                <a:extLst>
                  <a:ext uri="{FF2B5EF4-FFF2-40B4-BE49-F238E27FC236}">
                    <a16:creationId xmlns:a16="http://schemas.microsoft.com/office/drawing/2014/main" id="{2E893585-7A8A-49DF-BFBD-20A83ED05FB4}"/>
                  </a:ext>
                </a:extLst>
              </p:cNvPr>
              <p:cNvSpPr/>
              <p:nvPr/>
            </p:nvSpPr>
            <p:spPr>
              <a:xfrm rot="10800000">
                <a:off x="6669996" y="4234746"/>
                <a:ext cx="546263" cy="691189"/>
              </a:xfrm>
              <a:prstGeom prst="round2Same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3" name="Rectangle: Top Corners Rounded 992">
                <a:extLst>
                  <a:ext uri="{FF2B5EF4-FFF2-40B4-BE49-F238E27FC236}">
                    <a16:creationId xmlns:a16="http://schemas.microsoft.com/office/drawing/2014/main" id="{0B625FC1-4E64-40F9-B165-B1773BCE713F}"/>
                  </a:ext>
                </a:extLst>
              </p:cNvPr>
              <p:cNvSpPr/>
              <p:nvPr/>
            </p:nvSpPr>
            <p:spPr>
              <a:xfrm rot="10800000">
                <a:off x="6669996" y="4618161"/>
                <a:ext cx="546263" cy="308434"/>
              </a:xfrm>
              <a:prstGeom prst="round2SameRect">
                <a:avLst>
                  <a:gd name="adj1" fmla="val 27510"/>
                  <a:gd name="adj2" fmla="val 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994" name="Group 993">
              <a:extLst>
                <a:ext uri="{FF2B5EF4-FFF2-40B4-BE49-F238E27FC236}">
                  <a16:creationId xmlns:a16="http://schemas.microsoft.com/office/drawing/2014/main" id="{F7BADBCA-AF42-4A29-86FD-824F59A7402A}"/>
                </a:ext>
              </a:extLst>
            </p:cNvPr>
            <p:cNvGrpSpPr/>
            <p:nvPr/>
          </p:nvGrpSpPr>
          <p:grpSpPr>
            <a:xfrm>
              <a:off x="7202719" y="4746286"/>
              <a:ext cx="344721" cy="375422"/>
              <a:chOff x="1315313" y="4545249"/>
              <a:chExt cx="1945185" cy="1945185"/>
            </a:xfrm>
          </p:grpSpPr>
          <p:sp>
            <p:nvSpPr>
              <p:cNvPr id="995" name="Chord 994">
                <a:extLst>
                  <a:ext uri="{FF2B5EF4-FFF2-40B4-BE49-F238E27FC236}">
                    <a16:creationId xmlns:a16="http://schemas.microsoft.com/office/drawing/2014/main" id="{4466B846-20F7-472A-938E-AC62346CBA2D}"/>
                  </a:ext>
                </a:extLst>
              </p:cNvPr>
              <p:cNvSpPr/>
              <p:nvPr/>
            </p:nvSpPr>
            <p:spPr>
              <a:xfrm rot="18907162">
                <a:off x="1315313" y="4545249"/>
                <a:ext cx="1945185" cy="1945185"/>
              </a:xfrm>
              <a:prstGeom prst="chord">
                <a:avLst>
                  <a:gd name="adj1" fmla="val 2700000"/>
                  <a:gd name="adj2" fmla="val 13476251"/>
                </a:avLst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6" name="Chord 995">
                <a:extLst>
                  <a:ext uri="{FF2B5EF4-FFF2-40B4-BE49-F238E27FC236}">
                    <a16:creationId xmlns:a16="http://schemas.microsoft.com/office/drawing/2014/main" id="{70C63CBD-0191-4F69-9B18-479C63E6DC1C}"/>
                  </a:ext>
                </a:extLst>
              </p:cNvPr>
              <p:cNvSpPr/>
              <p:nvPr/>
            </p:nvSpPr>
            <p:spPr>
              <a:xfrm rot="20416452">
                <a:off x="1383798" y="4783507"/>
                <a:ext cx="1868685" cy="1693351"/>
              </a:xfrm>
              <a:prstGeom prst="chord">
                <a:avLst>
                  <a:gd name="adj1" fmla="val 2700000"/>
                  <a:gd name="adj2" fmla="val 10531673"/>
                </a:avLst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998" name="Ink 997">
                  <a:extLst>
                    <a:ext uri="{FF2B5EF4-FFF2-40B4-BE49-F238E27FC236}">
                      <a16:creationId xmlns:a16="http://schemas.microsoft.com/office/drawing/2014/main" id="{93E83790-090B-4A83-9015-3A3EF63E3754}"/>
                    </a:ext>
                  </a:extLst>
                </p14:cNvPr>
                <p14:cNvContentPartPr/>
                <p14:nvPr/>
              </p14:nvContentPartPr>
              <p14:xfrm>
                <a:off x="7241823" y="4575791"/>
                <a:ext cx="38160" cy="132480"/>
              </p14:xfrm>
            </p:contentPart>
          </mc:Choice>
          <mc:Fallback xmlns="">
            <p:pic>
              <p:nvPicPr>
                <p:cNvPr id="998" name="Ink 997">
                  <a:extLst>
                    <a:ext uri="{FF2B5EF4-FFF2-40B4-BE49-F238E27FC236}">
                      <a16:creationId xmlns:a16="http://schemas.microsoft.com/office/drawing/2014/main" id="{93E83790-090B-4A83-9015-3A3EF63E3754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7234541" y="4568834"/>
                  <a:ext cx="52434" cy="1466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999" name="Ink 998">
                  <a:extLst>
                    <a:ext uri="{FF2B5EF4-FFF2-40B4-BE49-F238E27FC236}">
                      <a16:creationId xmlns:a16="http://schemas.microsoft.com/office/drawing/2014/main" id="{809E32A8-12A7-49B6-ABAB-090528A3CE16}"/>
                    </a:ext>
                  </a:extLst>
                </p14:cNvPr>
                <p14:cNvContentPartPr/>
                <p14:nvPr/>
              </p14:nvContentPartPr>
              <p14:xfrm>
                <a:off x="7336143" y="4594511"/>
                <a:ext cx="47520" cy="160560"/>
              </p14:xfrm>
            </p:contentPart>
          </mc:Choice>
          <mc:Fallback xmlns="">
            <p:pic>
              <p:nvPicPr>
                <p:cNvPr id="999" name="Ink 998">
                  <a:extLst>
                    <a:ext uri="{FF2B5EF4-FFF2-40B4-BE49-F238E27FC236}">
                      <a16:creationId xmlns:a16="http://schemas.microsoft.com/office/drawing/2014/main" id="{809E32A8-12A7-49B6-ABAB-090528A3CE16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7329189" y="4587266"/>
                  <a:ext cx="61718" cy="1747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1000" name="Ink 999">
                  <a:extLst>
                    <a:ext uri="{FF2B5EF4-FFF2-40B4-BE49-F238E27FC236}">
                      <a16:creationId xmlns:a16="http://schemas.microsoft.com/office/drawing/2014/main" id="{E01C1979-9AB3-465C-83B5-0315B599DDE4}"/>
                    </a:ext>
                  </a:extLst>
                </p14:cNvPr>
                <p14:cNvContentPartPr/>
                <p14:nvPr/>
              </p14:nvContentPartPr>
              <p14:xfrm>
                <a:off x="7439823" y="4537991"/>
                <a:ext cx="38160" cy="217080"/>
              </p14:xfrm>
            </p:contentPart>
          </mc:Choice>
          <mc:Fallback xmlns="">
            <p:pic>
              <p:nvPicPr>
                <p:cNvPr id="1000" name="Ink 999">
                  <a:extLst>
                    <a:ext uri="{FF2B5EF4-FFF2-40B4-BE49-F238E27FC236}">
                      <a16:creationId xmlns:a16="http://schemas.microsoft.com/office/drawing/2014/main" id="{E01C1979-9AB3-465C-83B5-0315B599DDE4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7432832" y="4531044"/>
                  <a:ext cx="52434" cy="231263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6" name="Picture 2" descr="Image result for copper sulfate">
            <a:extLst>
              <a:ext uri="{FF2B5EF4-FFF2-40B4-BE49-F238E27FC236}">
                <a16:creationId xmlns:a16="http://schemas.microsoft.com/office/drawing/2014/main" id="{D1095373-B1EB-4F6F-81B8-3F56A6E35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7347" y="4888491"/>
            <a:ext cx="2527897" cy="14219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2" name="Oval 1001">
            <a:extLst>
              <a:ext uri="{FF2B5EF4-FFF2-40B4-BE49-F238E27FC236}">
                <a16:creationId xmlns:a16="http://schemas.microsoft.com/office/drawing/2014/main" id="{44555161-9C76-494F-8D22-FA1448CDF775}"/>
              </a:ext>
            </a:extLst>
          </p:cNvPr>
          <p:cNvSpPr/>
          <p:nvPr/>
        </p:nvSpPr>
        <p:spPr>
          <a:xfrm>
            <a:off x="432135" y="1447359"/>
            <a:ext cx="418547" cy="41854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04" name="Oval 1003">
            <a:extLst>
              <a:ext uri="{FF2B5EF4-FFF2-40B4-BE49-F238E27FC236}">
                <a16:creationId xmlns:a16="http://schemas.microsoft.com/office/drawing/2014/main" id="{0B56593D-E36D-4940-9593-39082A7FEDA6}"/>
              </a:ext>
            </a:extLst>
          </p:cNvPr>
          <p:cNvSpPr/>
          <p:nvPr/>
        </p:nvSpPr>
        <p:spPr>
          <a:xfrm>
            <a:off x="3970505" y="1383340"/>
            <a:ext cx="418547" cy="41854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05" name="Oval 1004">
            <a:extLst>
              <a:ext uri="{FF2B5EF4-FFF2-40B4-BE49-F238E27FC236}">
                <a16:creationId xmlns:a16="http://schemas.microsoft.com/office/drawing/2014/main" id="{54F9D965-27B9-4FAD-816C-69826B61CF4A}"/>
              </a:ext>
            </a:extLst>
          </p:cNvPr>
          <p:cNvSpPr/>
          <p:nvPr/>
        </p:nvSpPr>
        <p:spPr>
          <a:xfrm>
            <a:off x="8322529" y="1405096"/>
            <a:ext cx="418547" cy="41854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06" name="Oval 1005">
            <a:extLst>
              <a:ext uri="{FF2B5EF4-FFF2-40B4-BE49-F238E27FC236}">
                <a16:creationId xmlns:a16="http://schemas.microsoft.com/office/drawing/2014/main" id="{771F5EA7-7434-4D91-98D7-B23DBC20421A}"/>
              </a:ext>
            </a:extLst>
          </p:cNvPr>
          <p:cNvSpPr/>
          <p:nvPr/>
        </p:nvSpPr>
        <p:spPr>
          <a:xfrm>
            <a:off x="414744" y="4508242"/>
            <a:ext cx="418547" cy="41854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07" name="Oval 1006">
            <a:extLst>
              <a:ext uri="{FF2B5EF4-FFF2-40B4-BE49-F238E27FC236}">
                <a16:creationId xmlns:a16="http://schemas.microsoft.com/office/drawing/2014/main" id="{4FCF737D-2140-41EC-86C8-9E8C3717281B}"/>
              </a:ext>
            </a:extLst>
          </p:cNvPr>
          <p:cNvSpPr/>
          <p:nvPr/>
        </p:nvSpPr>
        <p:spPr>
          <a:xfrm>
            <a:off x="2501536" y="4538433"/>
            <a:ext cx="418547" cy="41854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009" name="Oval 1008">
            <a:extLst>
              <a:ext uri="{FF2B5EF4-FFF2-40B4-BE49-F238E27FC236}">
                <a16:creationId xmlns:a16="http://schemas.microsoft.com/office/drawing/2014/main" id="{B0195ABE-9F39-4556-BD26-239DF0860D5F}"/>
              </a:ext>
            </a:extLst>
          </p:cNvPr>
          <p:cNvSpPr/>
          <p:nvPr/>
        </p:nvSpPr>
        <p:spPr>
          <a:xfrm>
            <a:off x="5431970" y="4501816"/>
            <a:ext cx="418547" cy="41854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011" name="Oval 1010">
            <a:extLst>
              <a:ext uri="{FF2B5EF4-FFF2-40B4-BE49-F238E27FC236}">
                <a16:creationId xmlns:a16="http://schemas.microsoft.com/office/drawing/2014/main" id="{1D01ED5A-1367-4E5E-93DA-0C52996C1AA2}"/>
              </a:ext>
            </a:extLst>
          </p:cNvPr>
          <p:cNvSpPr/>
          <p:nvPr/>
        </p:nvSpPr>
        <p:spPr>
          <a:xfrm>
            <a:off x="8307926" y="4491826"/>
            <a:ext cx="418547" cy="41854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18" name="TextBox 17">
            <a:extLst>
              <a:ext uri="{FF2B5EF4-FFF2-40B4-BE49-F238E27FC236}">
                <a16:creationId xmlns:a16="http://schemas.microsoft.com/office/drawing/2014/main" id="{33B46503-C5B7-4C23-A55F-E317ECCEBC14}"/>
              </a:ext>
            </a:extLst>
          </p:cNvPr>
          <p:cNvSpPr txBox="1"/>
          <p:nvPr/>
        </p:nvSpPr>
        <p:spPr>
          <a:xfrm>
            <a:off x="0" y="-7919"/>
            <a:ext cx="104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4.4.2.2</a:t>
            </a:r>
            <a:br>
              <a:rPr lang="en-GB" sz="1600" dirty="0"/>
            </a:br>
            <a:r>
              <a:rPr lang="en-GB" sz="1600" dirty="0"/>
              <a:t>4.4.2.3</a:t>
            </a:r>
          </a:p>
        </p:txBody>
      </p:sp>
      <p:sp>
        <p:nvSpPr>
          <p:cNvPr id="319" name="Date Placeholder 18">
            <a:extLst>
              <a:ext uri="{FF2B5EF4-FFF2-40B4-BE49-F238E27FC236}">
                <a16:creationId xmlns:a16="http://schemas.microsoft.com/office/drawing/2014/main" id="{3ED0D7AD-66D6-435C-B26B-61573CAC2338}"/>
              </a:ext>
            </a:extLst>
          </p:cNvPr>
          <p:cNvSpPr>
            <a:spLocks noGrp="1"/>
          </p:cNvSpPr>
          <p:nvPr/>
        </p:nvSpPr>
        <p:spPr>
          <a:xfrm>
            <a:off x="8044108" y="-34185"/>
            <a:ext cx="40882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298756-4312-408F-A5BA-7276AD86A334}" type="datetime2">
              <a:rPr lang="en-GB" sz="1600" b="1" smtClean="0">
                <a:solidFill>
                  <a:schemeClr val="tx1"/>
                </a:solidFill>
              </a:rPr>
              <a:pPr algn="r"/>
              <a:t>Wednesday, 06 January 2021</a:t>
            </a:fld>
            <a:endParaRPr lang="en-GB" sz="1600" b="1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4472EC5-5EC0-49F0-A0EE-CB2F5F8012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9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83"/>
    </mc:Choice>
    <mc:Fallback>
      <p:transition spd="slow" advTm="62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682054-E572-46BB-AC71-BCF3E37CCDE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13732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/>
              <a:t>Task: </a:t>
            </a:r>
            <a:r>
              <a:rPr lang="en-GB" sz="3600" dirty="0"/>
              <a:t>Complete the reaction equations for these neutralisations.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C96CF0-7D6C-41BE-9152-5549AD9E9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902" y="988826"/>
            <a:ext cx="3898195" cy="56307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C1C8D5-9680-48AC-8296-D29F2AC3F7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12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58"/>
    </mc:Choice>
    <mc:Fallback>
      <p:transition spd="slow" advTm="28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682054-E572-46BB-AC71-BCF3E37CCDE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13732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/>
              <a:t>Self assessment &amp; Corrections</a:t>
            </a:r>
            <a:endParaRPr lang="en-GB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5D4F9D-B239-49B5-A484-A9ED78899B8F}"/>
              </a:ext>
            </a:extLst>
          </p:cNvPr>
          <p:cNvSpPr txBox="1"/>
          <p:nvPr/>
        </p:nvSpPr>
        <p:spPr>
          <a:xfrm>
            <a:off x="528202" y="1398524"/>
            <a:ext cx="1175228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000" dirty="0">
                <a:sym typeface="Wingdings" panose="05000000000000000000" pitchFamily="2" charset="2"/>
              </a:rPr>
              <a:t>A _______________ is a compound that will ____________________ an acid in a _______________________ reaction.</a:t>
            </a:r>
            <a:br>
              <a:rPr lang="en-GB" sz="2000" dirty="0">
                <a:sym typeface="Wingdings" panose="05000000000000000000" pitchFamily="2" charset="2"/>
              </a:rPr>
            </a:br>
            <a:r>
              <a:rPr lang="en-GB" sz="2000" dirty="0">
                <a:sym typeface="Wingdings" panose="05000000000000000000" pitchFamily="2" charset="2"/>
              </a:rPr>
              <a:t>There are two main types of ___________. Those that are _____________ in water are called ________________. Those that are _______________ in water are called ______________ _________. </a:t>
            </a:r>
            <a:br>
              <a:rPr lang="en-GB" sz="2000" dirty="0">
                <a:sym typeface="Wingdings" panose="05000000000000000000" pitchFamily="2" charset="2"/>
              </a:rPr>
            </a:br>
            <a:br>
              <a:rPr lang="en-GB" sz="2000" dirty="0">
                <a:sym typeface="Wingdings" panose="05000000000000000000" pitchFamily="2" charset="2"/>
              </a:rPr>
            </a:br>
            <a:r>
              <a:rPr lang="en-GB" sz="2000" dirty="0">
                <a:sym typeface="Wingdings" panose="05000000000000000000" pitchFamily="2" charset="2"/>
              </a:rPr>
              <a:t>Insoluble bases can be divided into two further types: </a:t>
            </a:r>
            <a:br>
              <a:rPr lang="en-GB" sz="2000" dirty="0">
                <a:sym typeface="Wingdings" panose="05000000000000000000" pitchFamily="2" charset="2"/>
              </a:rPr>
            </a:br>
            <a:r>
              <a:rPr lang="en-GB" sz="2000" dirty="0">
                <a:sym typeface="Wingdings" panose="05000000000000000000" pitchFamily="2" charset="2"/>
              </a:rPr>
              <a:t>Metal _________________ and Metal ___________________. </a:t>
            </a:r>
            <a:br>
              <a:rPr lang="en-GB" sz="2000" dirty="0">
                <a:sym typeface="Wingdings" panose="05000000000000000000" pitchFamily="2" charset="2"/>
              </a:rPr>
            </a:br>
            <a:br>
              <a:rPr lang="en-GB" sz="2000" dirty="0">
                <a:sym typeface="Wingdings" panose="05000000000000000000" pitchFamily="2" charset="2"/>
              </a:rPr>
            </a:br>
            <a:r>
              <a:rPr lang="en-GB" sz="2000" dirty="0">
                <a:sym typeface="Wingdings" panose="05000000000000000000" pitchFamily="2" charset="2"/>
              </a:rPr>
              <a:t>Metal __________________ neutralise acids to produce a _____________ _______ + ____________.</a:t>
            </a:r>
            <a:br>
              <a:rPr lang="en-GB" sz="2000" dirty="0">
                <a:sym typeface="Wingdings" panose="05000000000000000000" pitchFamily="2" charset="2"/>
              </a:rPr>
            </a:br>
            <a:br>
              <a:rPr lang="en-GB" sz="2000" dirty="0">
                <a:sym typeface="Wingdings" panose="05000000000000000000" pitchFamily="2" charset="2"/>
              </a:rPr>
            </a:br>
            <a:r>
              <a:rPr lang="en-GB" sz="2000" dirty="0">
                <a:sym typeface="Wingdings" panose="05000000000000000000" pitchFamily="2" charset="2"/>
              </a:rPr>
              <a:t>Metal ______________________ neutralise acids to produce a ____________ __________ + ______________ + _________________.</a:t>
            </a:r>
            <a:br>
              <a:rPr lang="en-GB" sz="2000" dirty="0">
                <a:sym typeface="Wingdings" panose="05000000000000000000" pitchFamily="2" charset="2"/>
              </a:rPr>
            </a:br>
            <a:br>
              <a:rPr lang="en-GB" sz="2000" dirty="0">
                <a:sym typeface="Wingdings" panose="05000000000000000000" pitchFamily="2" charset="2"/>
              </a:rPr>
            </a:br>
            <a:r>
              <a:rPr lang="en-GB" sz="2000" dirty="0">
                <a:sym typeface="Wingdings" panose="05000000000000000000" pitchFamily="2" charset="2"/>
              </a:rPr>
              <a:t>An insoluble base will ________________ as it reacts with the acid, until all of the acid has been _______________.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12C2A0-4B9D-4770-BE0C-C57A9D5CA5E7}"/>
              </a:ext>
            </a:extLst>
          </p:cNvPr>
          <p:cNvSpPr txBox="1"/>
          <p:nvPr/>
        </p:nvSpPr>
        <p:spPr>
          <a:xfrm>
            <a:off x="1626782" y="1286540"/>
            <a:ext cx="78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base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4B5C66-7A99-4E28-B2B6-2C52E470EC10}"/>
              </a:ext>
            </a:extLst>
          </p:cNvPr>
          <p:cNvSpPr txBox="1"/>
          <p:nvPr/>
        </p:nvSpPr>
        <p:spPr>
          <a:xfrm>
            <a:off x="6170429" y="1286539"/>
            <a:ext cx="1461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neutralise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E9DE26-E7F8-4AC9-87A1-1D2C82C04521}"/>
              </a:ext>
            </a:extLst>
          </p:cNvPr>
          <p:cNvSpPr txBox="1"/>
          <p:nvPr/>
        </p:nvSpPr>
        <p:spPr>
          <a:xfrm>
            <a:off x="1335884" y="1629356"/>
            <a:ext cx="1968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neutralisation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205FD7-5FED-47F2-BB21-6268587E3568}"/>
              </a:ext>
            </a:extLst>
          </p:cNvPr>
          <p:cNvSpPr txBox="1"/>
          <p:nvPr/>
        </p:nvSpPr>
        <p:spPr>
          <a:xfrm>
            <a:off x="4231484" y="1909758"/>
            <a:ext cx="78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base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CDB78E-E4F3-4050-9F42-0A2A9EC8C014}"/>
              </a:ext>
            </a:extLst>
          </p:cNvPr>
          <p:cNvSpPr txBox="1"/>
          <p:nvPr/>
        </p:nvSpPr>
        <p:spPr>
          <a:xfrm>
            <a:off x="7241876" y="1909758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soluble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4B428D-2EF2-40A1-8F57-D62106460E02}"/>
              </a:ext>
            </a:extLst>
          </p:cNvPr>
          <p:cNvSpPr txBox="1"/>
          <p:nvPr/>
        </p:nvSpPr>
        <p:spPr>
          <a:xfrm>
            <a:off x="1467912" y="2258055"/>
            <a:ext cx="982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alkalis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772327-1E34-4930-9ACC-EF4D027626A9}"/>
              </a:ext>
            </a:extLst>
          </p:cNvPr>
          <p:cNvSpPr txBox="1"/>
          <p:nvPr/>
        </p:nvSpPr>
        <p:spPr>
          <a:xfrm>
            <a:off x="5005379" y="2252574"/>
            <a:ext cx="135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insoluble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020ED7-F642-4BD3-B5C1-36929E54C6CA}"/>
              </a:ext>
            </a:extLst>
          </p:cNvPr>
          <p:cNvSpPr txBox="1"/>
          <p:nvPr/>
        </p:nvSpPr>
        <p:spPr>
          <a:xfrm>
            <a:off x="8766070" y="2252574"/>
            <a:ext cx="135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insoluble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42F998-1ACF-49EB-BE4A-80A2EF3AD34A}"/>
              </a:ext>
            </a:extLst>
          </p:cNvPr>
          <p:cNvSpPr txBox="1"/>
          <p:nvPr/>
        </p:nvSpPr>
        <p:spPr>
          <a:xfrm>
            <a:off x="10580884" y="2251045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bases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E1F7A2-F827-4D8D-A1C4-93BDB5BA5701}"/>
              </a:ext>
            </a:extLst>
          </p:cNvPr>
          <p:cNvSpPr txBox="1"/>
          <p:nvPr/>
        </p:nvSpPr>
        <p:spPr>
          <a:xfrm>
            <a:off x="2163442" y="3134320"/>
            <a:ext cx="1004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oxides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818DBE-08D1-4DD9-B882-E3C104971284}"/>
              </a:ext>
            </a:extLst>
          </p:cNvPr>
          <p:cNvSpPr txBox="1"/>
          <p:nvPr/>
        </p:nvSpPr>
        <p:spPr>
          <a:xfrm>
            <a:off x="5370594" y="3142668"/>
            <a:ext cx="1599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carbonates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BF71A1-834F-4D9E-88B2-64328625AC79}"/>
              </a:ext>
            </a:extLst>
          </p:cNvPr>
          <p:cNvSpPr txBox="1"/>
          <p:nvPr/>
        </p:nvSpPr>
        <p:spPr>
          <a:xfrm>
            <a:off x="2163441" y="3740847"/>
            <a:ext cx="1004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oxides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F314AD-CD62-4494-990E-147A3A6008EC}"/>
              </a:ext>
            </a:extLst>
          </p:cNvPr>
          <p:cNvSpPr txBox="1"/>
          <p:nvPr/>
        </p:nvSpPr>
        <p:spPr>
          <a:xfrm>
            <a:off x="7241875" y="3740847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soluble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36CDCA-1268-4BAC-A801-DE4CD82638EF}"/>
              </a:ext>
            </a:extLst>
          </p:cNvPr>
          <p:cNvSpPr txBox="1"/>
          <p:nvPr/>
        </p:nvSpPr>
        <p:spPr>
          <a:xfrm>
            <a:off x="8797970" y="3728401"/>
            <a:ext cx="643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salt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03C9EF-DB94-4199-80C9-2454EEC4DB21}"/>
              </a:ext>
            </a:extLst>
          </p:cNvPr>
          <p:cNvSpPr txBox="1"/>
          <p:nvPr/>
        </p:nvSpPr>
        <p:spPr>
          <a:xfrm>
            <a:off x="10116846" y="3728401"/>
            <a:ext cx="92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B7CA4A-E9E8-48B7-AA8A-D70609556B8B}"/>
              </a:ext>
            </a:extLst>
          </p:cNvPr>
          <p:cNvSpPr txBox="1"/>
          <p:nvPr/>
        </p:nvSpPr>
        <p:spPr>
          <a:xfrm>
            <a:off x="2116215" y="4314496"/>
            <a:ext cx="1599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carbonates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F17049-74B6-4F23-8845-1CCA40BEF1A8}"/>
              </a:ext>
            </a:extLst>
          </p:cNvPr>
          <p:cNvSpPr txBox="1"/>
          <p:nvPr/>
        </p:nvSpPr>
        <p:spPr>
          <a:xfrm>
            <a:off x="7916900" y="4302050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soluble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BE874D-7F6D-4ABB-A702-B6B7EAF57DE7}"/>
              </a:ext>
            </a:extLst>
          </p:cNvPr>
          <p:cNvSpPr txBox="1"/>
          <p:nvPr/>
        </p:nvSpPr>
        <p:spPr>
          <a:xfrm>
            <a:off x="9472995" y="4289604"/>
            <a:ext cx="643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salt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48BB8D-498E-4B43-A225-7E2A958400A0}"/>
              </a:ext>
            </a:extLst>
          </p:cNvPr>
          <p:cNvSpPr txBox="1"/>
          <p:nvPr/>
        </p:nvSpPr>
        <p:spPr>
          <a:xfrm>
            <a:off x="1335884" y="4690190"/>
            <a:ext cx="92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C49087-A05C-4BF9-B1B7-6CFD8632269D}"/>
              </a:ext>
            </a:extLst>
          </p:cNvPr>
          <p:cNvSpPr txBox="1"/>
          <p:nvPr/>
        </p:nvSpPr>
        <p:spPr>
          <a:xfrm>
            <a:off x="3125846" y="4690190"/>
            <a:ext cx="2073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carbon dioxide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B4CF0E-D37F-422A-8107-FF21B6847800}"/>
              </a:ext>
            </a:extLst>
          </p:cNvPr>
          <p:cNvSpPr txBox="1"/>
          <p:nvPr/>
        </p:nvSpPr>
        <p:spPr>
          <a:xfrm>
            <a:off x="3626029" y="5211000"/>
            <a:ext cx="1210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dissolve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41A274-CD16-49DE-938F-367E7BE91BCF}"/>
              </a:ext>
            </a:extLst>
          </p:cNvPr>
          <p:cNvSpPr txBox="1"/>
          <p:nvPr/>
        </p:nvSpPr>
        <p:spPr>
          <a:xfrm>
            <a:off x="986397" y="5588627"/>
            <a:ext cx="1627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neutralised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9B64B82-89B0-41C5-A092-7DEFC82E4A3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6680" y="2739240"/>
              <a:ext cx="11325960" cy="2525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9B64B82-89B0-41C5-A092-7DEFC82E4A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7320" y="2729880"/>
                <a:ext cx="11344680" cy="2543760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CFF019BC-6E3B-4962-826A-88732FDB54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4992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510"/>
    </mc:Choice>
    <mc:Fallback>
      <p:transition spd="slow" advTm="80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C5CE1CCC-4B7E-4757-8649-21D21D90BEAA}"/>
              </a:ext>
            </a:extLst>
          </p:cNvPr>
          <p:cNvSpPr txBox="1"/>
          <p:nvPr/>
        </p:nvSpPr>
        <p:spPr>
          <a:xfrm>
            <a:off x="687809" y="1147124"/>
            <a:ext cx="111249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ym typeface="Wingdings" panose="05000000000000000000" pitchFamily="2" charset="2"/>
              </a:rPr>
              <a:t>2. Complete the word equations</a:t>
            </a:r>
            <a:br>
              <a:rPr lang="en-GB" sz="2400" b="1" dirty="0">
                <a:sym typeface="Wingdings" panose="05000000000000000000" pitchFamily="2" charset="2"/>
              </a:rPr>
            </a:br>
            <a:endParaRPr lang="en-GB" sz="2400" b="1" dirty="0">
              <a:sym typeface="Wingdings" panose="05000000000000000000" pitchFamily="2" charset="2"/>
            </a:endParaRPr>
          </a:p>
          <a:p>
            <a:r>
              <a:rPr lang="en-GB" sz="2400" dirty="0">
                <a:sym typeface="Wingdings" panose="05000000000000000000" pitchFamily="2" charset="2"/>
              </a:rPr>
              <a:t>a) Copper oxide + sulfuric acid  __________________ + ___________________</a:t>
            </a:r>
          </a:p>
          <a:p>
            <a:endParaRPr lang="en-GB" sz="2400" dirty="0">
              <a:sym typeface="Wingdings" panose="05000000000000000000" pitchFamily="2" charset="2"/>
            </a:endParaRPr>
          </a:p>
          <a:p>
            <a:r>
              <a:rPr lang="en-GB" sz="2400" dirty="0">
                <a:sym typeface="Wingdings" panose="05000000000000000000" pitchFamily="2" charset="2"/>
              </a:rPr>
              <a:t>b) Calcium oxide + hydrochloric acid  ________________ + _________________</a:t>
            </a:r>
          </a:p>
          <a:p>
            <a:endParaRPr lang="en-GB" sz="2400" dirty="0">
              <a:sym typeface="Wingdings" panose="05000000000000000000" pitchFamily="2" charset="2"/>
            </a:endParaRPr>
          </a:p>
          <a:p>
            <a:r>
              <a:rPr lang="en-GB" sz="2400" dirty="0">
                <a:sym typeface="Wingdings" panose="05000000000000000000" pitchFamily="2" charset="2"/>
              </a:rPr>
              <a:t>c) Magnesium carbonate + nitric acid  ____________ + ___________ + __________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682054-E572-46BB-AC71-BCF3E37CCDE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13732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/>
              <a:t>Self assessment &amp; Corrections</a:t>
            </a:r>
            <a:endParaRPr lang="en-GB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12C2A0-4B9D-4770-BE0C-C57A9D5CA5E7}"/>
              </a:ext>
            </a:extLst>
          </p:cNvPr>
          <p:cNvSpPr txBox="1"/>
          <p:nvPr/>
        </p:nvSpPr>
        <p:spPr>
          <a:xfrm>
            <a:off x="5284382" y="1733108"/>
            <a:ext cx="2042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copper sulfate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1B422D-FB6D-41C3-90B9-4ACEEC70009F}"/>
              </a:ext>
            </a:extLst>
          </p:cNvPr>
          <p:cNvSpPr txBox="1"/>
          <p:nvPr/>
        </p:nvSpPr>
        <p:spPr>
          <a:xfrm>
            <a:off x="8966792" y="1733107"/>
            <a:ext cx="92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8CA82A-2B59-4A28-8ACD-A0210B5F9F0A}"/>
              </a:ext>
            </a:extLst>
          </p:cNvPr>
          <p:cNvSpPr txBox="1"/>
          <p:nvPr/>
        </p:nvSpPr>
        <p:spPr>
          <a:xfrm>
            <a:off x="5755758" y="2528164"/>
            <a:ext cx="226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calcium chloride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842930-6357-4A87-98CC-015FA3FD6D67}"/>
              </a:ext>
            </a:extLst>
          </p:cNvPr>
          <p:cNvSpPr txBox="1"/>
          <p:nvPr/>
        </p:nvSpPr>
        <p:spPr>
          <a:xfrm>
            <a:off x="9129823" y="2528164"/>
            <a:ext cx="92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B95696-6D01-45BB-B389-386DF7067A68}"/>
              </a:ext>
            </a:extLst>
          </p:cNvPr>
          <p:cNvSpPr txBox="1"/>
          <p:nvPr/>
        </p:nvSpPr>
        <p:spPr>
          <a:xfrm>
            <a:off x="5843084" y="3280688"/>
            <a:ext cx="16674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magnesium</a:t>
            </a:r>
            <a:b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nitrate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0C6192-9E6D-4B2A-91C0-BF592E995488}"/>
              </a:ext>
            </a:extLst>
          </p:cNvPr>
          <p:cNvSpPr txBox="1"/>
          <p:nvPr/>
        </p:nvSpPr>
        <p:spPr>
          <a:xfrm>
            <a:off x="8201748" y="3234521"/>
            <a:ext cx="92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72374B6-54AA-4E9B-A54F-12BFA74E3FA7}"/>
              </a:ext>
            </a:extLst>
          </p:cNvPr>
          <p:cNvSpPr txBox="1"/>
          <p:nvPr/>
        </p:nvSpPr>
        <p:spPr>
          <a:xfrm>
            <a:off x="10057898" y="3286184"/>
            <a:ext cx="1121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carbon</a:t>
            </a:r>
            <a:b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dioxide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3DCA030-CA6B-469D-B213-3332D7FEAEC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748600" y="3327480"/>
              <a:ext cx="8791560" cy="1155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3DCA030-CA6B-469D-B213-3332D7FEAE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39240" y="3318120"/>
                <a:ext cx="8810280" cy="11746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C626CC1-5F6C-4A44-8B14-C8614BEBCB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3832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05"/>
    </mc:Choice>
    <mc:Fallback>
      <p:transition spd="slow" advTm="34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8BB7D22-7A5F-4EDA-9BB4-AEECC16D2D0D}"/>
              </a:ext>
            </a:extLst>
          </p:cNvPr>
          <p:cNvSpPr txBox="1"/>
          <p:nvPr/>
        </p:nvSpPr>
        <p:spPr>
          <a:xfrm>
            <a:off x="549466" y="1261074"/>
            <a:ext cx="110930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ym typeface="Wingdings" panose="05000000000000000000" pitchFamily="2" charset="2"/>
              </a:rPr>
              <a:t>3. Turn the symbol equations into word equations</a:t>
            </a:r>
            <a:br>
              <a:rPr lang="en-GB" sz="2400" b="1" dirty="0">
                <a:sym typeface="Wingdings" panose="05000000000000000000" pitchFamily="2" charset="2"/>
              </a:rPr>
            </a:br>
            <a:endParaRPr lang="en-GB" sz="2400" b="1" dirty="0">
              <a:sym typeface="Wingdings" panose="05000000000000000000" pitchFamily="2" charset="2"/>
            </a:endParaRPr>
          </a:p>
          <a:p>
            <a:r>
              <a:rPr lang="en-GB" sz="2400" dirty="0">
                <a:sym typeface="Wingdings" panose="05000000000000000000" pitchFamily="2" charset="2"/>
              </a:rPr>
              <a:t>a)        MgO</a:t>
            </a:r>
            <a:r>
              <a:rPr lang="en-GB" sz="2400" baseline="-25000" dirty="0">
                <a:sym typeface="Wingdings" panose="05000000000000000000" pitchFamily="2" charset="2"/>
              </a:rPr>
              <a:t>(s)</a:t>
            </a:r>
            <a:r>
              <a:rPr lang="en-GB" sz="2400" dirty="0">
                <a:sym typeface="Wingdings" panose="05000000000000000000" pitchFamily="2" charset="2"/>
              </a:rPr>
              <a:t>         +            2 HCl</a:t>
            </a:r>
            <a:r>
              <a:rPr lang="en-GB" sz="2400" baseline="-25000" dirty="0">
                <a:sym typeface="Wingdings" panose="05000000000000000000" pitchFamily="2" charset="2"/>
              </a:rPr>
              <a:t>(aq)</a:t>
            </a:r>
            <a:r>
              <a:rPr lang="en-GB" sz="2400" dirty="0">
                <a:sym typeface="Wingdings" panose="05000000000000000000" pitchFamily="2" charset="2"/>
              </a:rPr>
              <a:t>                         MgCl</a:t>
            </a:r>
            <a:r>
              <a:rPr lang="en-GB" sz="2400" baseline="-25000" dirty="0">
                <a:sym typeface="Wingdings" panose="05000000000000000000" pitchFamily="2" charset="2"/>
              </a:rPr>
              <a:t>2 (aq)                </a:t>
            </a:r>
            <a:r>
              <a:rPr lang="en-GB" sz="2400" dirty="0">
                <a:sym typeface="Wingdings" panose="05000000000000000000" pitchFamily="2" charset="2"/>
              </a:rPr>
              <a:t> +           H</a:t>
            </a:r>
            <a:r>
              <a:rPr lang="en-GB" sz="2400" baseline="-25000" dirty="0">
                <a:sym typeface="Wingdings" panose="05000000000000000000" pitchFamily="2" charset="2"/>
              </a:rPr>
              <a:t>2</a:t>
            </a:r>
            <a:r>
              <a:rPr lang="en-GB" sz="2400" dirty="0">
                <a:sym typeface="Wingdings" panose="05000000000000000000" pitchFamily="2" charset="2"/>
              </a:rPr>
              <a:t>O</a:t>
            </a:r>
            <a:r>
              <a:rPr lang="en-GB" sz="2400" baseline="-25000" dirty="0">
                <a:sym typeface="Wingdings" panose="05000000000000000000" pitchFamily="2" charset="2"/>
              </a:rPr>
              <a:t> (l)</a:t>
            </a:r>
            <a:br>
              <a:rPr lang="en-GB" sz="2400" baseline="-25000" dirty="0">
                <a:sym typeface="Wingdings" panose="05000000000000000000" pitchFamily="2" charset="2"/>
              </a:rPr>
            </a:br>
            <a:endParaRPr lang="en-GB" sz="2400" dirty="0">
              <a:sym typeface="Wingdings" panose="05000000000000000000" pitchFamily="2" charset="2"/>
            </a:endParaRPr>
          </a:p>
          <a:p>
            <a:r>
              <a:rPr lang="en-GB" sz="2400" dirty="0">
                <a:sym typeface="Wingdings" panose="05000000000000000000" pitchFamily="2" charset="2"/>
              </a:rPr>
              <a:t>______________ + _______________  ___________________ + ______________</a:t>
            </a:r>
            <a:br>
              <a:rPr lang="en-GB" sz="2400" dirty="0">
                <a:sym typeface="Wingdings" panose="05000000000000000000" pitchFamily="2" charset="2"/>
              </a:rPr>
            </a:br>
            <a:endParaRPr lang="en-GB" sz="2400" dirty="0">
              <a:sym typeface="Wingdings" panose="05000000000000000000" pitchFamily="2" charset="2"/>
            </a:endParaRPr>
          </a:p>
          <a:p>
            <a:endParaRPr lang="en-GB" sz="2400" dirty="0">
              <a:sym typeface="Wingdings" panose="05000000000000000000" pitchFamily="2" charset="2"/>
            </a:endParaRPr>
          </a:p>
          <a:p>
            <a:r>
              <a:rPr lang="en-GB" sz="2400" dirty="0">
                <a:sym typeface="Wingdings" panose="05000000000000000000" pitchFamily="2" charset="2"/>
              </a:rPr>
              <a:t>b)        CuO</a:t>
            </a:r>
            <a:r>
              <a:rPr lang="en-GB" sz="2400" baseline="-25000" dirty="0">
                <a:sym typeface="Wingdings" panose="05000000000000000000" pitchFamily="2" charset="2"/>
              </a:rPr>
              <a:t>(s)</a:t>
            </a:r>
            <a:r>
              <a:rPr lang="en-GB" sz="2400" dirty="0">
                <a:sym typeface="Wingdings" panose="05000000000000000000" pitchFamily="2" charset="2"/>
              </a:rPr>
              <a:t>         +            H</a:t>
            </a:r>
            <a:r>
              <a:rPr lang="en-GB" sz="2400" baseline="-25000" dirty="0">
                <a:sym typeface="Wingdings" panose="05000000000000000000" pitchFamily="2" charset="2"/>
              </a:rPr>
              <a:t>2</a:t>
            </a:r>
            <a:r>
              <a:rPr lang="en-GB" sz="2400" dirty="0">
                <a:sym typeface="Wingdings" panose="05000000000000000000" pitchFamily="2" charset="2"/>
              </a:rPr>
              <a:t>SO</a:t>
            </a:r>
            <a:r>
              <a:rPr lang="en-GB" sz="2400" baseline="-25000" dirty="0">
                <a:sym typeface="Wingdings" panose="05000000000000000000" pitchFamily="2" charset="2"/>
              </a:rPr>
              <a:t>4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baseline="-25000" dirty="0">
                <a:sym typeface="Wingdings" panose="05000000000000000000" pitchFamily="2" charset="2"/>
              </a:rPr>
              <a:t>(aq)</a:t>
            </a:r>
            <a:r>
              <a:rPr lang="en-GB" sz="2400" dirty="0">
                <a:sym typeface="Wingdings" panose="05000000000000000000" pitchFamily="2" charset="2"/>
              </a:rPr>
              <a:t>                         CuSO</a:t>
            </a:r>
            <a:r>
              <a:rPr lang="en-GB" sz="2400" baseline="-25000" dirty="0">
                <a:sym typeface="Wingdings" panose="05000000000000000000" pitchFamily="2" charset="2"/>
              </a:rPr>
              <a:t>4 (aq)                </a:t>
            </a:r>
            <a:r>
              <a:rPr lang="en-GB" sz="2400" dirty="0">
                <a:sym typeface="Wingdings" panose="05000000000000000000" pitchFamily="2" charset="2"/>
              </a:rPr>
              <a:t>+           H</a:t>
            </a:r>
            <a:r>
              <a:rPr lang="en-GB" sz="2400" baseline="-25000" dirty="0">
                <a:sym typeface="Wingdings" panose="05000000000000000000" pitchFamily="2" charset="2"/>
              </a:rPr>
              <a:t>2</a:t>
            </a:r>
            <a:r>
              <a:rPr lang="en-GB" sz="2400" dirty="0">
                <a:sym typeface="Wingdings" panose="05000000000000000000" pitchFamily="2" charset="2"/>
              </a:rPr>
              <a:t>O</a:t>
            </a:r>
            <a:r>
              <a:rPr lang="en-GB" sz="2400" baseline="-25000" dirty="0">
                <a:sym typeface="Wingdings" panose="05000000000000000000" pitchFamily="2" charset="2"/>
              </a:rPr>
              <a:t> (l)</a:t>
            </a:r>
            <a:br>
              <a:rPr lang="en-GB" sz="2400" baseline="-25000" dirty="0">
                <a:sym typeface="Wingdings" panose="05000000000000000000" pitchFamily="2" charset="2"/>
              </a:rPr>
            </a:br>
            <a:endParaRPr lang="en-GB" sz="2400" dirty="0">
              <a:sym typeface="Wingdings" panose="05000000000000000000" pitchFamily="2" charset="2"/>
            </a:endParaRPr>
          </a:p>
          <a:p>
            <a:r>
              <a:rPr lang="en-GB" sz="2400" dirty="0">
                <a:sym typeface="Wingdings" panose="05000000000000000000" pitchFamily="2" charset="2"/>
              </a:rPr>
              <a:t>______________ + _______________  ___________________ + ______________</a:t>
            </a:r>
          </a:p>
          <a:p>
            <a:endParaRPr lang="en-GB" sz="2400" dirty="0">
              <a:sym typeface="Wingdings" panose="05000000000000000000" pitchFamily="2" charset="2"/>
            </a:endParaRPr>
          </a:p>
          <a:p>
            <a:endParaRPr lang="en-GB" sz="2400" b="1" dirty="0">
              <a:sym typeface="Wingdings" panose="05000000000000000000" pitchFamily="2" charset="2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682054-E572-46BB-AC71-BCF3E37CCDE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13732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/>
              <a:t>Self assessment &amp; Corrections</a:t>
            </a:r>
            <a:endParaRPr lang="en-GB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12C2A0-4B9D-4770-BE0C-C57A9D5CA5E7}"/>
              </a:ext>
            </a:extLst>
          </p:cNvPr>
          <p:cNvSpPr txBox="1"/>
          <p:nvPr/>
        </p:nvSpPr>
        <p:spPr>
          <a:xfrm>
            <a:off x="903769" y="2692236"/>
            <a:ext cx="1686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magnesium</a:t>
            </a:r>
            <a:b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oxide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90DBBB-D1A9-47BF-8349-275CECC220DA}"/>
              </a:ext>
            </a:extLst>
          </p:cNvPr>
          <p:cNvSpPr txBox="1"/>
          <p:nvPr/>
        </p:nvSpPr>
        <p:spPr>
          <a:xfrm>
            <a:off x="3299639" y="2692235"/>
            <a:ext cx="1768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hydrochloric</a:t>
            </a:r>
            <a:b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acid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C83848-4F8B-4E16-840A-70DFAA64850B}"/>
              </a:ext>
            </a:extLst>
          </p:cNvPr>
          <p:cNvSpPr txBox="1"/>
          <p:nvPr/>
        </p:nvSpPr>
        <p:spPr>
          <a:xfrm>
            <a:off x="5777262" y="2669531"/>
            <a:ext cx="2775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magnesium chloride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D7CEEB-98A0-43D5-8DE7-2FD49174B4C2}"/>
              </a:ext>
            </a:extLst>
          </p:cNvPr>
          <p:cNvSpPr txBox="1"/>
          <p:nvPr/>
        </p:nvSpPr>
        <p:spPr>
          <a:xfrm>
            <a:off x="9421219" y="2646068"/>
            <a:ext cx="92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902290-8735-4154-B19D-1B0D9D4ACD98}"/>
              </a:ext>
            </a:extLst>
          </p:cNvPr>
          <p:cNvSpPr txBox="1"/>
          <p:nvPr/>
        </p:nvSpPr>
        <p:spPr>
          <a:xfrm>
            <a:off x="771724" y="4515429"/>
            <a:ext cx="1836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copper oxide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2915AA-8B67-4B2B-8E67-445B39B2E71C}"/>
              </a:ext>
            </a:extLst>
          </p:cNvPr>
          <p:cNvSpPr txBox="1"/>
          <p:nvPr/>
        </p:nvSpPr>
        <p:spPr>
          <a:xfrm>
            <a:off x="3299639" y="4515429"/>
            <a:ext cx="1713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sulfuric acid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7133F3-C2D5-4045-9239-25450E0D0119}"/>
              </a:ext>
            </a:extLst>
          </p:cNvPr>
          <p:cNvSpPr txBox="1"/>
          <p:nvPr/>
        </p:nvSpPr>
        <p:spPr>
          <a:xfrm>
            <a:off x="6115859" y="4469261"/>
            <a:ext cx="2005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copper sulfate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C96F3F-9A75-4EE0-826B-BE6FCD1E40EA}"/>
              </a:ext>
            </a:extLst>
          </p:cNvPr>
          <p:cNvSpPr txBox="1"/>
          <p:nvPr/>
        </p:nvSpPr>
        <p:spPr>
          <a:xfrm>
            <a:off x="9421219" y="4469262"/>
            <a:ext cx="92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C1F5048-CF17-42BF-B5FF-242B9C5C5A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4177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40"/>
    </mc:Choice>
    <mc:Fallback>
      <p:transition spd="slow" advTm="52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682054-E572-46BB-AC71-BCF3E37CCDE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648586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Practical: </a:t>
            </a:r>
            <a:r>
              <a:rPr lang="en-GB" dirty="0"/>
              <a:t>Did you work out the instructions?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BEFA30-7F2E-48AA-A1A4-66BD9B996F01}"/>
              </a:ext>
            </a:extLst>
          </p:cNvPr>
          <p:cNvSpPr txBox="1"/>
          <p:nvPr/>
        </p:nvSpPr>
        <p:spPr>
          <a:xfrm>
            <a:off x="415727" y="767468"/>
            <a:ext cx="114887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We will now carry out the practical teased in the starter.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 insoluble base is </a:t>
            </a:r>
            <a:r>
              <a:rPr lang="en-GB" sz="2400" b="1" dirty="0"/>
              <a:t>copper oxide</a:t>
            </a:r>
            <a:r>
              <a:rPr lang="en-GB" sz="2400" dirty="0"/>
              <a:t>, and we will use it to neutralise </a:t>
            </a:r>
            <a:r>
              <a:rPr lang="en-GB" sz="2400" b="1" dirty="0"/>
              <a:t>sulfuric acid</a:t>
            </a:r>
            <a:r>
              <a:rPr lang="en-GB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We will then use a process called </a:t>
            </a:r>
            <a:r>
              <a:rPr lang="en-GB" sz="2400" b="1" dirty="0"/>
              <a:t>crystallisation</a:t>
            </a:r>
            <a:r>
              <a:rPr lang="en-GB" sz="2400" dirty="0"/>
              <a:t> to get the soluble salt into a solid form.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731265-1014-4DD0-A564-CFDF5EF00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578" y="2086680"/>
            <a:ext cx="8644268" cy="434100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756CCD-E97B-4439-B9E8-B27193521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95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90"/>
    </mc:Choice>
    <mc:Fallback>
      <p:transition spd="slow" advTm="48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682054-E572-46BB-AC71-BCF3E37CCDE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648585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Practical: </a:t>
            </a:r>
            <a:r>
              <a:rPr lang="en-GB" dirty="0"/>
              <a:t>Did you work out the instructions?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D09CE62-2587-499A-8AC8-69F2C70BD5AF}"/>
              </a:ext>
            </a:extLst>
          </p:cNvPr>
          <p:cNvGrpSpPr/>
          <p:nvPr/>
        </p:nvGrpSpPr>
        <p:grpSpPr>
          <a:xfrm>
            <a:off x="1326233" y="1153313"/>
            <a:ext cx="2274334" cy="2473692"/>
            <a:chOff x="902119" y="1838122"/>
            <a:chExt cx="2397861" cy="2608046"/>
          </a:xfrm>
        </p:grpSpPr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352CB76D-2E93-4AE7-A77C-544C79BDBBEE}"/>
                </a:ext>
              </a:extLst>
            </p:cNvPr>
            <p:cNvSpPr/>
            <p:nvPr/>
          </p:nvSpPr>
          <p:spPr>
            <a:xfrm rot="10800000">
              <a:off x="2066798" y="2885816"/>
              <a:ext cx="1233182" cy="1560352"/>
            </a:xfrm>
            <a:prstGeom prst="round2Same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: Top Corners Rounded 7">
              <a:extLst>
                <a:ext uri="{FF2B5EF4-FFF2-40B4-BE49-F238E27FC236}">
                  <a16:creationId xmlns:a16="http://schemas.microsoft.com/office/drawing/2014/main" id="{0DAB07E9-F4E6-4DBD-9862-A6ACF782E343}"/>
                </a:ext>
              </a:extLst>
            </p:cNvPr>
            <p:cNvSpPr/>
            <p:nvPr/>
          </p:nvSpPr>
          <p:spPr>
            <a:xfrm rot="10800000">
              <a:off x="2066798" y="4085440"/>
              <a:ext cx="1233182" cy="360727"/>
            </a:xfrm>
            <a:prstGeom prst="round2SameRect">
              <a:avLst>
                <a:gd name="adj1" fmla="val 50000"/>
                <a:gd name="adj2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EBA26A4-C77B-475E-A298-019D429B8BEA}"/>
                </a:ext>
              </a:extLst>
            </p:cNvPr>
            <p:cNvGrpSpPr/>
            <p:nvPr/>
          </p:nvGrpSpPr>
          <p:grpSpPr>
            <a:xfrm rot="7711684">
              <a:off x="1261228" y="1479013"/>
              <a:ext cx="833987" cy="1552205"/>
              <a:chOff x="699164" y="2133636"/>
              <a:chExt cx="833987" cy="1552205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42DC4FB-1609-47D3-A5A7-D1BB2FB0A870}"/>
                  </a:ext>
                </a:extLst>
              </p:cNvPr>
              <p:cNvGrpSpPr/>
              <p:nvPr/>
            </p:nvGrpSpPr>
            <p:grpSpPr>
              <a:xfrm>
                <a:off x="706952" y="2133636"/>
                <a:ext cx="826199" cy="1552205"/>
                <a:chOff x="706952" y="2133636"/>
                <a:chExt cx="826199" cy="1552205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43697EA5-D157-47F3-9C6E-2A1ADABC0381}"/>
                    </a:ext>
                  </a:extLst>
                </p:cNvPr>
                <p:cNvGrpSpPr/>
                <p:nvPr/>
              </p:nvGrpSpPr>
              <p:grpSpPr>
                <a:xfrm rot="14705562">
                  <a:off x="343949" y="2496639"/>
                  <a:ext cx="1552205" cy="826199"/>
                  <a:chOff x="729842" y="1974801"/>
                  <a:chExt cx="1552205" cy="826199"/>
                </a:xfrm>
              </p:grpSpPr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9F395D68-8BCB-4AA7-916B-4AC80DFBBC1B}"/>
                      </a:ext>
                    </a:extLst>
                  </p:cNvPr>
                  <p:cNvGrpSpPr/>
                  <p:nvPr/>
                </p:nvGrpSpPr>
                <p:grpSpPr>
                  <a:xfrm rot="6928911">
                    <a:off x="1105549" y="1624502"/>
                    <a:ext cx="826199" cy="1526797"/>
                    <a:chOff x="1661020" y="4588777"/>
                    <a:chExt cx="931178" cy="1526797"/>
                  </a:xfrm>
                </p:grpSpPr>
                <p:sp>
                  <p:nvSpPr>
                    <p:cNvPr id="32" name="Cylinder 31">
                      <a:extLst>
                        <a:ext uri="{FF2B5EF4-FFF2-40B4-BE49-F238E27FC236}">
                          <a16:creationId xmlns:a16="http://schemas.microsoft.com/office/drawing/2014/main" id="{2AC1CF66-1846-41D9-8751-29E4E33DE5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1020" y="4756558"/>
                      <a:ext cx="931178" cy="1359016"/>
                    </a:xfrm>
                    <a:prstGeom prst="can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3" name="Cylinder 32">
                      <a:extLst>
                        <a:ext uri="{FF2B5EF4-FFF2-40B4-BE49-F238E27FC236}">
                          <a16:creationId xmlns:a16="http://schemas.microsoft.com/office/drawing/2014/main" id="{67DB22BE-1701-4A6F-8E46-9EDBA03CBD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63019" y="4588777"/>
                      <a:ext cx="335564" cy="335560"/>
                    </a:xfrm>
                    <a:prstGeom prst="can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33B5F85F-B4B2-4640-BC1D-A73640541381}"/>
                      </a:ext>
                    </a:extLst>
                  </p:cNvPr>
                  <p:cNvCxnSpPr>
                    <a:cxnSpLocks/>
                    <a:endCxn id="33" idx="1"/>
                  </p:cNvCxnSpPr>
                  <p:nvPr/>
                </p:nvCxnSpPr>
                <p:spPr>
                  <a:xfrm>
                    <a:off x="729842" y="2351809"/>
                    <a:ext cx="1476343" cy="367883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4">
                  <p14:nvContentPartPr>
                    <p14:cNvPr id="15" name="Ink 14">
                      <a:extLst>
                        <a:ext uri="{FF2B5EF4-FFF2-40B4-BE49-F238E27FC236}">
                          <a16:creationId xmlns:a16="http://schemas.microsoft.com/office/drawing/2014/main" id="{F1351C7C-8D80-4F6E-81DB-4AACDD1E295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304820" y="2547806"/>
                    <a:ext cx="178920" cy="36000"/>
                  </p14:xfrm>
                </p:contentPart>
              </mc:Choice>
              <mc:Fallback xmlns="">
                <p:pic>
                  <p:nvPicPr>
                    <p:cNvPr id="15" name="Ink 14">
                      <a:extLst>
                        <a:ext uri="{FF2B5EF4-FFF2-40B4-BE49-F238E27FC236}">
                          <a16:creationId xmlns:a16="http://schemas.microsoft.com/office/drawing/2014/main" id="{F1351C7C-8D80-4F6E-81DB-4AACDD1E2955}"/>
                        </a:ext>
                      </a:extLst>
                    </p:cNvPr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1285826" y="2509508"/>
                      <a:ext cx="216527" cy="11221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">
                  <p14:nvContentPartPr>
                    <p14:cNvPr id="16" name="Ink 15">
                      <a:extLst>
                        <a:ext uri="{FF2B5EF4-FFF2-40B4-BE49-F238E27FC236}">
                          <a16:creationId xmlns:a16="http://schemas.microsoft.com/office/drawing/2014/main" id="{6113AE54-C6E0-4ABF-9BC7-EDC664D1B5D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38220" y="2488406"/>
                    <a:ext cx="279000" cy="374040"/>
                  </p14:xfrm>
                </p:contentPart>
              </mc:Choice>
              <mc:Fallback xmlns="">
                <p:pic>
                  <p:nvPicPr>
                    <p:cNvPr id="16" name="Ink 15">
                      <a:extLst>
                        <a:ext uri="{FF2B5EF4-FFF2-40B4-BE49-F238E27FC236}">
                          <a16:creationId xmlns:a16="http://schemas.microsoft.com/office/drawing/2014/main" id="{6113AE54-C6E0-4ABF-9BC7-EDC664D1B5DB}"/>
                        </a:ext>
                      </a:extLst>
                    </p:cNvPr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1219240" y="2450509"/>
                      <a:ext cx="316580" cy="44945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">
                  <p14:nvContentPartPr>
                    <p14:cNvPr id="17" name="Ink 16">
                      <a:extLst>
                        <a:ext uri="{FF2B5EF4-FFF2-40B4-BE49-F238E27FC236}">
                          <a16:creationId xmlns:a16="http://schemas.microsoft.com/office/drawing/2014/main" id="{97706E3A-7AA6-4EF2-A1E4-E5839864454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90580" y="2583446"/>
                    <a:ext cx="12240" cy="121680"/>
                  </p14:xfrm>
                </p:contentPart>
              </mc:Choice>
              <mc:Fallback xmlns="">
                <p:pic>
                  <p:nvPicPr>
                    <p:cNvPr id="17" name="Ink 16">
                      <a:extLst>
                        <a:ext uri="{FF2B5EF4-FFF2-40B4-BE49-F238E27FC236}">
                          <a16:creationId xmlns:a16="http://schemas.microsoft.com/office/drawing/2014/main" id="{97706E3A-7AA6-4EF2-A1E4-E58398644544}"/>
                        </a:ext>
                      </a:extLst>
                    </p:cNvPr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1471455" y="2545919"/>
                      <a:ext cx="50108" cy="19711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">
                  <p14:nvContentPartPr>
                    <p14:cNvPr id="18" name="Ink 17">
                      <a:extLst>
                        <a:ext uri="{FF2B5EF4-FFF2-40B4-BE49-F238E27FC236}">
                          <a16:creationId xmlns:a16="http://schemas.microsoft.com/office/drawing/2014/main" id="{D746DF0B-5B38-4783-8C55-270B14DB0A3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318860" y="2919326"/>
                    <a:ext cx="183600" cy="324360"/>
                  </p14:xfrm>
                </p:contentPart>
              </mc:Choice>
              <mc:Fallback xmlns="">
                <p:pic>
                  <p:nvPicPr>
                    <p:cNvPr id="18" name="Ink 17">
                      <a:extLst>
                        <a:ext uri="{FF2B5EF4-FFF2-40B4-BE49-F238E27FC236}">
                          <a16:creationId xmlns:a16="http://schemas.microsoft.com/office/drawing/2014/main" id="{D746DF0B-5B38-4783-8C55-270B14DB0A33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1300234" y="2881389"/>
                      <a:ext cx="221232" cy="39985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19" name="Ink 18">
                      <a:extLst>
                        <a:ext uri="{FF2B5EF4-FFF2-40B4-BE49-F238E27FC236}">
                          <a16:creationId xmlns:a16="http://schemas.microsoft.com/office/drawing/2014/main" id="{0DCDDC28-F1F0-4779-8E18-3293683575C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99940" y="3271766"/>
                    <a:ext cx="2880" cy="360"/>
                  </p14:xfrm>
                </p:contentPart>
              </mc:Choice>
              <mc:Fallback xmlns="">
                <p:pic>
                  <p:nvPicPr>
                    <p:cNvPr id="19" name="Ink 18">
                      <a:extLst>
                        <a:ext uri="{FF2B5EF4-FFF2-40B4-BE49-F238E27FC236}">
                          <a16:creationId xmlns:a16="http://schemas.microsoft.com/office/drawing/2014/main" id="{0DCDDC28-F1F0-4779-8E18-3293683575CA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1482300" y="3235766"/>
                      <a:ext cx="38520" cy="72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">
                  <p14:nvContentPartPr>
                    <p14:cNvPr id="20" name="Ink 19">
                      <a:extLst>
                        <a:ext uri="{FF2B5EF4-FFF2-40B4-BE49-F238E27FC236}">
                          <a16:creationId xmlns:a16="http://schemas.microsoft.com/office/drawing/2014/main" id="{B8E718E1-85FE-4532-89D5-9CE813CEB95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314180" y="2954966"/>
                    <a:ext cx="188640" cy="614880"/>
                  </p14:xfrm>
                </p:contentPart>
              </mc:Choice>
              <mc:Fallback xmlns="">
                <p:pic>
                  <p:nvPicPr>
                    <p:cNvPr id="20" name="Ink 19">
                      <a:extLst>
                        <a:ext uri="{FF2B5EF4-FFF2-40B4-BE49-F238E27FC236}">
                          <a16:creationId xmlns:a16="http://schemas.microsoft.com/office/drawing/2014/main" id="{B8E718E1-85FE-4532-89D5-9CE813CEB959}"/>
                        </a:ext>
                      </a:extLst>
                    </p:cNvPr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1295582" y="2917010"/>
                      <a:ext cx="226216" cy="6904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">
                  <p14:nvContentPartPr>
                    <p14:cNvPr id="21" name="Ink 20">
                      <a:extLst>
                        <a:ext uri="{FF2B5EF4-FFF2-40B4-BE49-F238E27FC236}">
                          <a16:creationId xmlns:a16="http://schemas.microsoft.com/office/drawing/2014/main" id="{1E39EAD4-3887-45D1-B772-5A49BA3189D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28500" y="2521526"/>
                    <a:ext cx="95760" cy="424080"/>
                  </p14:xfrm>
                </p:contentPart>
              </mc:Choice>
              <mc:Fallback xmlns="">
                <p:pic>
                  <p:nvPicPr>
                    <p:cNvPr id="21" name="Ink 20">
                      <a:extLst>
                        <a:ext uri="{FF2B5EF4-FFF2-40B4-BE49-F238E27FC236}">
                          <a16:creationId xmlns:a16="http://schemas.microsoft.com/office/drawing/2014/main" id="{1E39EAD4-3887-45D1-B772-5A49BA3189D0}"/>
                        </a:ext>
                      </a:extLst>
                    </p:cNvPr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1209880" y="2483940"/>
                      <a:ext cx="133380" cy="49963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">
                  <p14:nvContentPartPr>
                    <p14:cNvPr id="22" name="Ink 21">
                      <a:extLst>
                        <a:ext uri="{FF2B5EF4-FFF2-40B4-BE49-F238E27FC236}">
                          <a16:creationId xmlns:a16="http://schemas.microsoft.com/office/drawing/2014/main" id="{D1A0AD26-6F31-45C2-8776-C5F052CE3D0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54780" y="2395526"/>
                    <a:ext cx="250560" cy="95760"/>
                  </p14:xfrm>
                </p:contentPart>
              </mc:Choice>
              <mc:Fallback xmlns="">
                <p:pic>
                  <p:nvPicPr>
                    <p:cNvPr id="22" name="Ink 21">
                      <a:extLst>
                        <a:ext uri="{FF2B5EF4-FFF2-40B4-BE49-F238E27FC236}">
                          <a16:creationId xmlns:a16="http://schemas.microsoft.com/office/drawing/2014/main" id="{D1A0AD26-6F31-45C2-8776-C5F052CE3D05}"/>
                        </a:ext>
                      </a:extLst>
                    </p:cNvPr>
                    <p:cNvPicPr/>
                    <p:nvPr/>
                  </p:nvPicPr>
                  <p:blipFill>
                    <a:blip r:embed="rId19"/>
                    <a:stretch>
                      <a:fillRect/>
                    </a:stretch>
                  </p:blipFill>
                  <p:spPr>
                    <a:xfrm>
                      <a:off x="1235798" y="2357676"/>
                      <a:ext cx="288144" cy="17108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">
                  <p14:nvContentPartPr>
                    <p14:cNvPr id="23" name="Ink 22">
                      <a:extLst>
                        <a:ext uri="{FF2B5EF4-FFF2-40B4-BE49-F238E27FC236}">
                          <a16:creationId xmlns:a16="http://schemas.microsoft.com/office/drawing/2014/main" id="{BAA65773-43EA-41D5-AA29-FA17833EABD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95100" y="2364566"/>
                    <a:ext cx="212400" cy="109800"/>
                  </p14:xfrm>
                </p:contentPart>
              </mc:Choice>
              <mc:Fallback xmlns="">
                <p:pic>
                  <p:nvPicPr>
                    <p:cNvPr id="23" name="Ink 22">
                      <a:extLst>
                        <a:ext uri="{FF2B5EF4-FFF2-40B4-BE49-F238E27FC236}">
                          <a16:creationId xmlns:a16="http://schemas.microsoft.com/office/drawing/2014/main" id="{BAA65773-43EA-41D5-AA29-FA17833EABD4}"/>
                        </a:ext>
                      </a:extLst>
                    </p:cNvPr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1276482" y="2326573"/>
                      <a:ext cx="250016" cy="18540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">
                  <p14:nvContentPartPr>
                    <p14:cNvPr id="24" name="Ink 23">
                      <a:extLst>
                        <a:ext uri="{FF2B5EF4-FFF2-40B4-BE49-F238E27FC236}">
                          <a16:creationId xmlns:a16="http://schemas.microsoft.com/office/drawing/2014/main" id="{F1773BAD-4469-4682-BFBB-ACBB491E115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69180" y="2476166"/>
                    <a:ext cx="2880" cy="360"/>
                  </p14:xfrm>
                </p:contentPart>
              </mc:Choice>
              <mc:Fallback xmlns="">
                <p:pic>
                  <p:nvPicPr>
                    <p:cNvPr id="24" name="Ink 23">
                      <a:extLst>
                        <a:ext uri="{FF2B5EF4-FFF2-40B4-BE49-F238E27FC236}">
                          <a16:creationId xmlns:a16="http://schemas.microsoft.com/office/drawing/2014/main" id="{F1773BAD-4469-4682-BFBB-ACBB491E1154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1248609" y="2440526"/>
                      <a:ext cx="43611" cy="72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">
                  <p14:nvContentPartPr>
                    <p14:cNvPr id="25" name="Ink 24">
                      <a:extLst>
                        <a:ext uri="{FF2B5EF4-FFF2-40B4-BE49-F238E27FC236}">
                          <a16:creationId xmlns:a16="http://schemas.microsoft.com/office/drawing/2014/main" id="{DB3505BE-778F-4AD3-A143-C1378F858CE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54700" y="2188166"/>
                    <a:ext cx="117000" cy="288360"/>
                  </p14:xfrm>
                </p:contentPart>
              </mc:Choice>
              <mc:Fallback xmlns="">
                <p:pic>
                  <p:nvPicPr>
                    <p:cNvPr id="25" name="Ink 24">
                      <a:extLst>
                        <a:ext uri="{FF2B5EF4-FFF2-40B4-BE49-F238E27FC236}">
                          <a16:creationId xmlns:a16="http://schemas.microsoft.com/office/drawing/2014/main" id="{DB3505BE-778F-4AD3-A143-C1378F858CE0}"/>
                        </a:ext>
                      </a:extLst>
                    </p:cNvPr>
                    <p:cNvPicPr/>
                    <p:nvPr/>
                  </p:nvPicPr>
                  <p:blipFill>
                    <a:blip r:embed="rId24"/>
                    <a:stretch>
                      <a:fillRect/>
                    </a:stretch>
                  </p:blipFill>
                  <p:spPr>
                    <a:xfrm>
                      <a:off x="1136147" y="2150603"/>
                      <a:ext cx="154485" cy="36386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">
                  <p14:nvContentPartPr>
                    <p14:cNvPr id="26" name="Ink 25">
                      <a:extLst>
                        <a:ext uri="{FF2B5EF4-FFF2-40B4-BE49-F238E27FC236}">
                          <a16:creationId xmlns:a16="http://schemas.microsoft.com/office/drawing/2014/main" id="{38BF7805-9701-4212-9386-EAFF1ED4E0C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38140" y="2178806"/>
                    <a:ext cx="114840" cy="52920"/>
                  </p14:xfrm>
                </p:contentPart>
              </mc:Choice>
              <mc:Fallback xmlns="">
                <p:pic>
                  <p:nvPicPr>
                    <p:cNvPr id="26" name="Ink 25">
                      <a:extLst>
                        <a:ext uri="{FF2B5EF4-FFF2-40B4-BE49-F238E27FC236}">
                          <a16:creationId xmlns:a16="http://schemas.microsoft.com/office/drawing/2014/main" id="{38BF7805-9701-4212-9386-EAFF1ED4E0C1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1119190" y="2141006"/>
                      <a:ext cx="152362" cy="12814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">
                  <p14:nvContentPartPr>
                    <p14:cNvPr id="27" name="Ink 26">
                      <a:extLst>
                        <a:ext uri="{FF2B5EF4-FFF2-40B4-BE49-F238E27FC236}">
                          <a16:creationId xmlns:a16="http://schemas.microsoft.com/office/drawing/2014/main" id="{4464027F-8936-4F66-9940-30F7C3D3B50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40300" y="2176286"/>
                    <a:ext cx="9720" cy="28800"/>
                  </p14:xfrm>
                </p:contentPart>
              </mc:Choice>
              <mc:Fallback xmlns="">
                <p:pic>
                  <p:nvPicPr>
                    <p:cNvPr id="27" name="Ink 26">
                      <a:extLst>
                        <a:ext uri="{FF2B5EF4-FFF2-40B4-BE49-F238E27FC236}">
                          <a16:creationId xmlns:a16="http://schemas.microsoft.com/office/drawing/2014/main" id="{4464027F-8936-4F66-9940-30F7C3D3B505}"/>
                        </a:ext>
                      </a:extLst>
                    </p:cNvPr>
                    <p:cNvPicPr/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>
                      <a:off x="1121982" y="2138391"/>
                      <a:ext cx="46731" cy="10421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">
                  <p14:nvContentPartPr>
                    <p14:cNvPr id="28" name="Ink 27">
                      <a:extLst>
                        <a:ext uri="{FF2B5EF4-FFF2-40B4-BE49-F238E27FC236}">
                          <a16:creationId xmlns:a16="http://schemas.microsoft.com/office/drawing/2014/main" id="{7D7FB4E3-149F-4842-AD44-C649C37BD2D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38140" y="2173766"/>
                    <a:ext cx="155160" cy="683640"/>
                  </p14:xfrm>
                </p:contentPart>
              </mc:Choice>
              <mc:Fallback xmlns="">
                <p:pic>
                  <p:nvPicPr>
                    <p:cNvPr id="28" name="Ink 27">
                      <a:extLst>
                        <a:ext uri="{FF2B5EF4-FFF2-40B4-BE49-F238E27FC236}">
                          <a16:creationId xmlns:a16="http://schemas.microsoft.com/office/drawing/2014/main" id="{7D7FB4E3-149F-4842-AD44-C649C37BD2DB}"/>
                        </a:ext>
                      </a:extLst>
                    </p:cNvPr>
                    <p:cNvPicPr/>
                    <p:nvPr/>
                  </p:nvPicPr>
                  <p:blipFill>
                    <a:blip r:embed="rId30"/>
                    <a:stretch>
                      <a:fillRect/>
                    </a:stretch>
                  </p:blipFill>
                  <p:spPr>
                    <a:xfrm>
                      <a:off x="1119172" y="2136187"/>
                      <a:ext cx="192717" cy="75917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">
                  <p14:nvContentPartPr>
                    <p14:cNvPr id="29" name="Ink 28">
                      <a:extLst>
                        <a:ext uri="{FF2B5EF4-FFF2-40B4-BE49-F238E27FC236}">
                          <a16:creationId xmlns:a16="http://schemas.microsoft.com/office/drawing/2014/main" id="{49662B76-002F-4572-9AFF-DCD93C85FBF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16780" y="3516926"/>
                    <a:ext cx="14760" cy="69480"/>
                  </p14:xfrm>
                </p:contentPart>
              </mc:Choice>
              <mc:Fallback xmlns="">
                <p:pic>
                  <p:nvPicPr>
                    <p:cNvPr id="29" name="Ink 28">
                      <a:extLst>
                        <a:ext uri="{FF2B5EF4-FFF2-40B4-BE49-F238E27FC236}">
                          <a16:creationId xmlns:a16="http://schemas.microsoft.com/office/drawing/2014/main" id="{49662B76-002F-4572-9AFF-DCD93C85FBF2}"/>
                        </a:ext>
                      </a:extLst>
                    </p:cNvPr>
                    <p:cNvPicPr/>
                    <p:nvPr/>
                  </p:nvPicPr>
                  <p:blipFill>
                    <a:blip r:embed="rId32"/>
                    <a:stretch>
                      <a:fillRect/>
                    </a:stretch>
                  </p:blipFill>
                  <p:spPr>
                    <a:xfrm>
                      <a:off x="1397857" y="3478959"/>
                      <a:ext cx="52228" cy="145035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sp>
            <p:nvSpPr>
              <p:cNvPr id="13" name="Flowchart: Stored Data 12">
                <a:extLst>
                  <a:ext uri="{FF2B5EF4-FFF2-40B4-BE49-F238E27FC236}">
                    <a16:creationId xmlns:a16="http://schemas.microsoft.com/office/drawing/2014/main" id="{DB9D901B-62EF-4F01-9522-58670278324D}"/>
                  </a:ext>
                </a:extLst>
              </p:cNvPr>
              <p:cNvSpPr/>
              <p:nvPr/>
            </p:nvSpPr>
            <p:spPr>
              <a:xfrm rot="16200000">
                <a:off x="864790" y="2657225"/>
                <a:ext cx="494950" cy="826201"/>
              </a:xfrm>
              <a:prstGeom prst="flowChartOnlineStorag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GB" sz="1100" dirty="0">
                    <a:solidFill>
                      <a:schemeClr val="tx1"/>
                    </a:solidFill>
                  </a:rPr>
                  <a:t>1M H</a:t>
                </a:r>
                <a:r>
                  <a:rPr lang="en-GB" sz="1100" baseline="-25000" dirty="0">
                    <a:solidFill>
                      <a:schemeClr val="tx1"/>
                    </a:solidFill>
                  </a:rPr>
                  <a:t>2</a:t>
                </a:r>
                <a:r>
                  <a:rPr lang="en-GB" sz="1100" dirty="0">
                    <a:solidFill>
                      <a:schemeClr val="tx1"/>
                    </a:solidFill>
                  </a:rPr>
                  <a:t>SO</a:t>
                </a:r>
                <a:r>
                  <a:rPr lang="en-GB" sz="1100" baseline="-25000" dirty="0">
                    <a:solidFill>
                      <a:schemeClr val="tx1"/>
                    </a:solidFill>
                  </a:rPr>
                  <a:t>4</a:t>
                </a:r>
                <a:endParaRPr lang="en-GB" sz="1100" dirty="0">
                  <a:solidFill>
                    <a:schemeClr val="tx1"/>
                  </a:solidFill>
                </a:endParaRPr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2A91B6D-991D-4198-9FCE-9328AFEF5770}"/>
                    </a:ext>
                  </a:extLst>
                </p14:cNvPr>
                <p14:cNvContentPartPr/>
                <p14:nvPr/>
              </p14:nvContentPartPr>
              <p14:xfrm>
                <a:off x="2225626" y="2976261"/>
                <a:ext cx="62280" cy="1389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2A91B6D-991D-4198-9FCE-9328AFEF577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221069" y="2971705"/>
                  <a:ext cx="71394" cy="1480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43701D4-075A-4A26-ADC5-B3330E8E1F97}"/>
                    </a:ext>
                  </a:extLst>
                </p14:cNvPr>
                <p14:cNvContentPartPr/>
                <p14:nvPr/>
              </p14:nvContentPartPr>
              <p14:xfrm>
                <a:off x="2222026" y="3209181"/>
                <a:ext cx="153360" cy="2300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043701D4-075A-4A26-ADC5-B3330E8E1F9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217471" y="3204626"/>
                  <a:ext cx="162470" cy="23915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F4C722EB-12A4-458B-BC2E-0BF2395A5983}"/>
              </a:ext>
            </a:extLst>
          </p:cNvPr>
          <p:cNvSpPr/>
          <p:nvPr/>
        </p:nvSpPr>
        <p:spPr>
          <a:xfrm>
            <a:off x="591623" y="1234708"/>
            <a:ext cx="418547" cy="41854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352D79-9A3C-4963-A03C-D538E1032DB4}"/>
              </a:ext>
            </a:extLst>
          </p:cNvPr>
          <p:cNvSpPr txBox="1"/>
          <p:nvPr/>
        </p:nvSpPr>
        <p:spPr>
          <a:xfrm>
            <a:off x="4146697" y="2686965"/>
            <a:ext cx="7447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000" dirty="0"/>
              <a:t>Transfer approximately 50 cm</a:t>
            </a:r>
            <a:r>
              <a:rPr lang="en-GB" sz="2000" baseline="30000" dirty="0"/>
              <a:t>3</a:t>
            </a:r>
            <a:r>
              <a:rPr lang="en-GB" sz="2000" dirty="0"/>
              <a:t> of sulfuric acid to a 250 cm</a:t>
            </a:r>
            <a:r>
              <a:rPr lang="en-GB" sz="2000" baseline="30000" dirty="0"/>
              <a:t>3</a:t>
            </a:r>
            <a:r>
              <a:rPr lang="en-GB" sz="2000" dirty="0"/>
              <a:t> beaker.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253EE86-D5A7-4142-A7CC-8BB52E778FE6}"/>
              </a:ext>
            </a:extLst>
          </p:cNvPr>
          <p:cNvGrpSpPr/>
          <p:nvPr/>
        </p:nvGrpSpPr>
        <p:grpSpPr>
          <a:xfrm>
            <a:off x="1985733" y="3809756"/>
            <a:ext cx="1612473" cy="2538488"/>
            <a:chOff x="4425308" y="1784717"/>
            <a:chExt cx="1700052" cy="2676361"/>
          </a:xfrm>
        </p:grpSpPr>
        <p:sp>
          <p:nvSpPr>
            <p:cNvPr id="36" name="Rectangle: Top Corners Rounded 35">
              <a:extLst>
                <a:ext uri="{FF2B5EF4-FFF2-40B4-BE49-F238E27FC236}">
                  <a16:creationId xmlns:a16="http://schemas.microsoft.com/office/drawing/2014/main" id="{88CBBBF6-948A-4C50-A045-9EFBD346ABFB}"/>
                </a:ext>
              </a:extLst>
            </p:cNvPr>
            <p:cNvSpPr/>
            <p:nvPr/>
          </p:nvSpPr>
          <p:spPr>
            <a:xfrm rot="10800000">
              <a:off x="4892178" y="2900725"/>
              <a:ext cx="1233182" cy="1560352"/>
            </a:xfrm>
            <a:prstGeom prst="round2Same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: Top Corners Rounded 36">
              <a:extLst>
                <a:ext uri="{FF2B5EF4-FFF2-40B4-BE49-F238E27FC236}">
                  <a16:creationId xmlns:a16="http://schemas.microsoft.com/office/drawing/2014/main" id="{21E47A70-BC5B-4D91-879A-F00BD53C3AFB}"/>
                </a:ext>
              </a:extLst>
            </p:cNvPr>
            <p:cNvSpPr/>
            <p:nvPr/>
          </p:nvSpPr>
          <p:spPr>
            <a:xfrm rot="10800000">
              <a:off x="4892177" y="3764790"/>
              <a:ext cx="1233182" cy="696288"/>
            </a:xfrm>
            <a:prstGeom prst="round2SameRect">
              <a:avLst>
                <a:gd name="adj1" fmla="val 27510"/>
                <a:gd name="adj2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1DC560F-FC81-4FBE-9151-64F2AFE98BFA}"/>
                </a:ext>
              </a:extLst>
            </p:cNvPr>
            <p:cNvGrpSpPr/>
            <p:nvPr/>
          </p:nvGrpSpPr>
          <p:grpSpPr>
            <a:xfrm rot="2753389">
              <a:off x="4093849" y="2116176"/>
              <a:ext cx="1115736" cy="452818"/>
              <a:chOff x="3789050" y="2245406"/>
              <a:chExt cx="1115736" cy="452818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C6CCA9F9-4BEB-430C-97E3-E3E004538257}"/>
                  </a:ext>
                </a:extLst>
              </p:cNvPr>
              <p:cNvSpPr/>
              <p:nvPr/>
            </p:nvSpPr>
            <p:spPr>
              <a:xfrm>
                <a:off x="3789050" y="2396220"/>
                <a:ext cx="1115736" cy="302004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 w="63500" h="177800"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6687D087-729B-4EE7-A159-6D6418332136}"/>
                      </a:ext>
                    </a:extLst>
                  </p14:cNvPr>
                  <p14:cNvContentPartPr/>
                  <p14:nvPr/>
                </p14:nvContentPartPr>
                <p14:xfrm>
                  <a:off x="4043014" y="2526206"/>
                  <a:ext cx="2880" cy="36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6687D087-729B-4EE7-A159-6D6418332136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4033140" y="2517566"/>
                    <a:ext cx="230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80" name="Ink 79">
                    <a:extLst>
                      <a:ext uri="{FF2B5EF4-FFF2-40B4-BE49-F238E27FC236}">
                        <a16:creationId xmlns:a16="http://schemas.microsoft.com/office/drawing/2014/main" id="{D22C1C9C-B915-4694-8C4A-1D8993360F86}"/>
                      </a:ext>
                    </a:extLst>
                  </p14:cNvPr>
                  <p14:cNvContentPartPr/>
                  <p14:nvPr/>
                </p14:nvContentPartPr>
                <p14:xfrm>
                  <a:off x="4043014" y="2535926"/>
                  <a:ext cx="2880" cy="360"/>
                </p14:xfrm>
              </p:contentPart>
            </mc:Choice>
            <mc:Fallback xmlns="">
              <p:pic>
                <p:nvPicPr>
                  <p:cNvPr id="80" name="Ink 79">
                    <a:extLst>
                      <a:ext uri="{FF2B5EF4-FFF2-40B4-BE49-F238E27FC236}">
                        <a16:creationId xmlns:a16="http://schemas.microsoft.com/office/drawing/2014/main" id="{D22C1C9C-B915-4694-8C4A-1D8993360F86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4034374" y="2526926"/>
                    <a:ext cx="205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81" name="Ink 80">
                    <a:extLst>
                      <a:ext uri="{FF2B5EF4-FFF2-40B4-BE49-F238E27FC236}">
                        <a16:creationId xmlns:a16="http://schemas.microsoft.com/office/drawing/2014/main" id="{092EDB61-3FAD-4EBA-B5F4-C3B9424802B3}"/>
                      </a:ext>
                    </a:extLst>
                  </p14:cNvPr>
                  <p14:cNvContentPartPr/>
                  <p14:nvPr/>
                </p14:nvContentPartPr>
                <p14:xfrm>
                  <a:off x="4064614" y="2245406"/>
                  <a:ext cx="576720" cy="362160"/>
                </p14:xfrm>
              </p:contentPart>
            </mc:Choice>
            <mc:Fallback xmlns=""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092EDB61-3FAD-4EBA-B5F4-C3B9424802B3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4055122" y="2235915"/>
                    <a:ext cx="595324" cy="38076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9A62ACF-446B-4E6C-A7EA-8C508BD9C6B6}"/>
                    </a:ext>
                  </a:extLst>
                </p14:cNvPr>
                <p14:cNvContentPartPr/>
                <p14:nvPr/>
              </p14:nvContentPartPr>
              <p14:xfrm>
                <a:off x="4822005" y="2642846"/>
                <a:ext cx="360" cy="28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9A62ACF-446B-4E6C-A7EA-8C508BD9C6B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813005" y="2632972"/>
                  <a:ext cx="1800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B35D7BD-8BC0-4C65-8894-B4C1D6117157}"/>
                    </a:ext>
                  </a:extLst>
                </p14:cNvPr>
                <p14:cNvContentPartPr/>
                <p14:nvPr/>
              </p14:nvContentPartPr>
              <p14:xfrm>
                <a:off x="4822005" y="2611886"/>
                <a:ext cx="5040" cy="75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B35D7BD-8BC0-4C65-8894-B4C1D611715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812313" y="2602814"/>
                  <a:ext cx="24037" cy="260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9B9B9F7-0435-4999-9770-8276DFBD17A0}"/>
                    </a:ext>
                  </a:extLst>
                </p14:cNvPr>
                <p14:cNvContentPartPr/>
                <p14:nvPr/>
              </p14:nvContentPartPr>
              <p14:xfrm>
                <a:off x="4838565" y="2580926"/>
                <a:ext cx="360" cy="28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9B9B9F7-0435-4999-9770-8276DFBD17A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829565" y="2572286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C65ACD4-651C-48A6-99B5-326E97485863}"/>
                    </a:ext>
                  </a:extLst>
                </p14:cNvPr>
                <p14:cNvContentPartPr/>
                <p14:nvPr/>
              </p14:nvContentPartPr>
              <p14:xfrm>
                <a:off x="4859805" y="2516846"/>
                <a:ext cx="36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C65ACD4-651C-48A6-99B5-326E9748586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851165" y="250784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33B53A9-C85B-4F52-92EE-025F0E093F76}"/>
                    </a:ext>
                  </a:extLst>
                </p14:cNvPr>
                <p14:cNvContentPartPr/>
                <p14:nvPr/>
              </p14:nvContentPartPr>
              <p14:xfrm>
                <a:off x="4852965" y="2474006"/>
                <a:ext cx="360" cy="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33B53A9-C85B-4F52-92EE-025F0E093F7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843965" y="246500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7BA54E8-A14E-4E4E-AD78-FA3026C2375C}"/>
                    </a:ext>
                  </a:extLst>
                </p14:cNvPr>
                <p14:cNvContentPartPr/>
                <p14:nvPr/>
              </p14:nvContentPartPr>
              <p14:xfrm>
                <a:off x="4845765" y="2495246"/>
                <a:ext cx="5040" cy="97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7BA54E8-A14E-4E4E-AD78-FA3026C2375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836073" y="2485915"/>
                  <a:ext cx="24037" cy="287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4131043-31F9-45C1-9674-5C89D0CE073D}"/>
                    </a:ext>
                  </a:extLst>
                </p14:cNvPr>
                <p14:cNvContentPartPr/>
                <p14:nvPr/>
              </p14:nvContentPartPr>
              <p14:xfrm>
                <a:off x="4816965" y="2419286"/>
                <a:ext cx="2880" cy="313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4131043-31F9-45C1-9674-5C89D0CE073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807091" y="2409737"/>
                  <a:ext cx="23040" cy="500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CBBCC34-805D-4451-BDAC-95439E345DE9}"/>
                    </a:ext>
                  </a:extLst>
                </p14:cNvPr>
                <p14:cNvContentPartPr/>
                <p14:nvPr/>
              </p14:nvContentPartPr>
              <p14:xfrm>
                <a:off x="4843245" y="2540606"/>
                <a:ext cx="9720" cy="194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CBBCC34-805D-4451-BDAC-95439E345DE9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834273" y="2531077"/>
                  <a:ext cx="28038" cy="381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846AD39-7C46-4750-9EE2-B4A7F095590B}"/>
                    </a:ext>
                  </a:extLst>
                </p14:cNvPr>
                <p14:cNvContentPartPr/>
                <p14:nvPr/>
              </p14:nvContentPartPr>
              <p14:xfrm>
                <a:off x="4855125" y="2597846"/>
                <a:ext cx="24480" cy="266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846AD39-7C46-4750-9EE2-B4A7F095590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845945" y="2588332"/>
                  <a:ext cx="43223" cy="452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0995C5E4-BAD8-4A18-9E9E-9FD9CFDBC290}"/>
                    </a:ext>
                  </a:extLst>
                </p14:cNvPr>
                <p14:cNvContentPartPr/>
                <p14:nvPr/>
              </p14:nvContentPartPr>
              <p14:xfrm>
                <a:off x="4952685" y="2742926"/>
                <a:ext cx="7560" cy="97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0995C5E4-BAD8-4A18-9E9E-9FD9CFDBC29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943613" y="2733954"/>
                  <a:ext cx="26082" cy="280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FDFCDA6-CCDF-4AC9-B4AF-CE59689D6C1B}"/>
                    </a:ext>
                  </a:extLst>
                </p14:cNvPr>
                <p14:cNvContentPartPr/>
                <p14:nvPr/>
              </p14:nvContentPartPr>
              <p14:xfrm>
                <a:off x="4859805" y="2652566"/>
                <a:ext cx="60120" cy="860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CFDFCDA6-CCDF-4AC9-B4AF-CE59689D6C1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850615" y="2643090"/>
                  <a:ext cx="78884" cy="1046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561A9B1-6C15-4574-9DEC-A68335A43B33}"/>
                    </a:ext>
                  </a:extLst>
                </p14:cNvPr>
                <p14:cNvContentPartPr/>
                <p14:nvPr/>
              </p14:nvContentPartPr>
              <p14:xfrm>
                <a:off x="4931445" y="2769206"/>
                <a:ext cx="5040" cy="122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561A9B1-6C15-4574-9DEC-A68335A43B3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922445" y="2760304"/>
                  <a:ext cx="22680" cy="304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6535CEA-C397-4866-878E-05DA19DCA516}"/>
                    </a:ext>
                  </a:extLst>
                </p14:cNvPr>
                <p14:cNvContentPartPr/>
                <p14:nvPr/>
              </p14:nvContentPartPr>
              <p14:xfrm>
                <a:off x="4957725" y="2838326"/>
                <a:ext cx="9720" cy="147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6535CEA-C397-4866-878E-05DA19DCA51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948005" y="2828615"/>
                  <a:ext cx="28771" cy="3379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3450A57-9398-42B9-AB08-16A1A5697D65}"/>
                    </a:ext>
                  </a:extLst>
                </p14:cNvPr>
                <p14:cNvContentPartPr/>
                <p14:nvPr/>
              </p14:nvContentPartPr>
              <p14:xfrm>
                <a:off x="4986165" y="2914646"/>
                <a:ext cx="2880" cy="75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3450A57-9398-42B9-AB08-16A1A5697D65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975879" y="2905196"/>
                  <a:ext cx="23040" cy="260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667DA47-A0C5-4269-BAC9-20C6B6B3A1BC}"/>
                    </a:ext>
                  </a:extLst>
                </p14:cNvPr>
                <p14:cNvContentPartPr/>
                <p14:nvPr/>
              </p14:nvContentPartPr>
              <p14:xfrm>
                <a:off x="5005245" y="2804846"/>
                <a:ext cx="360" cy="75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9667DA47-A0C5-4269-BAC9-20C6B6B3A1B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996245" y="2795774"/>
                  <a:ext cx="18000" cy="260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7B25B91-6763-455A-85F7-A421CDD7EF40}"/>
                    </a:ext>
                  </a:extLst>
                </p14:cNvPr>
                <p14:cNvContentPartPr/>
                <p14:nvPr/>
              </p14:nvContentPartPr>
              <p14:xfrm>
                <a:off x="5029005" y="2866766"/>
                <a:ext cx="2880" cy="288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7B25B91-6763-455A-85F7-A421CDD7EF4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020365" y="2857550"/>
                  <a:ext cx="20520" cy="476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6E3F2451-8BD8-430B-867D-B35B98183271}"/>
                    </a:ext>
                  </a:extLst>
                </p14:cNvPr>
                <p14:cNvContentPartPr/>
                <p14:nvPr/>
              </p14:nvContentPartPr>
              <p14:xfrm>
                <a:off x="5036205" y="2978726"/>
                <a:ext cx="12240" cy="97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6E3F2451-8BD8-430B-867D-B35B98183271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026932" y="2969754"/>
                  <a:ext cx="30415" cy="280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E3DCFF9A-D28B-4870-8CCF-80F44A687904}"/>
                    </a:ext>
                  </a:extLst>
                </p14:cNvPr>
                <p14:cNvContentPartPr/>
                <p14:nvPr/>
              </p14:nvContentPartPr>
              <p14:xfrm>
                <a:off x="4976805" y="2904926"/>
                <a:ext cx="5040" cy="169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E3DCFF9A-D28B-4870-8CCF-80F44A687904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967113" y="2895902"/>
                  <a:ext cx="24037" cy="353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E558AE5-0AC8-4895-AC19-2E9FFD882EA6}"/>
                    </a:ext>
                  </a:extLst>
                </p14:cNvPr>
                <p14:cNvContentPartPr/>
                <p14:nvPr/>
              </p14:nvContentPartPr>
              <p14:xfrm>
                <a:off x="5009925" y="3055046"/>
                <a:ext cx="9720" cy="122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E558AE5-0AC8-4895-AC19-2E9FFD882EA6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000953" y="3045483"/>
                  <a:ext cx="28038" cy="309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2DDAB767-CA9C-439A-B90D-5FDC22C0BD1D}"/>
                    </a:ext>
                  </a:extLst>
                </p14:cNvPr>
                <p14:cNvContentPartPr/>
                <p14:nvPr/>
              </p14:nvContentPartPr>
              <p14:xfrm>
                <a:off x="4959885" y="2988446"/>
                <a:ext cx="12240" cy="97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2DDAB767-CA9C-439A-B90D-5FDC22C0BD1D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950983" y="2979100"/>
                  <a:ext cx="30415" cy="280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F733BC3-E0C5-474A-B81E-1E6ED6B82152}"/>
                    </a:ext>
                  </a:extLst>
                </p14:cNvPr>
                <p14:cNvContentPartPr/>
                <p14:nvPr/>
              </p14:nvContentPartPr>
              <p14:xfrm>
                <a:off x="5005245" y="3024086"/>
                <a:ext cx="5040" cy="194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F733BC3-E0C5-474A-B81E-1E6ED6B82152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995553" y="3014557"/>
                  <a:ext cx="24037" cy="381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0E520E3-8B57-4EAF-8ED3-38F96844A00F}"/>
                    </a:ext>
                  </a:extLst>
                </p14:cNvPr>
                <p14:cNvContentPartPr/>
                <p14:nvPr/>
              </p14:nvContentPartPr>
              <p14:xfrm>
                <a:off x="5040885" y="3169166"/>
                <a:ext cx="5040" cy="122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0E520E3-8B57-4EAF-8ED3-38F96844A00F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031580" y="3159986"/>
                  <a:ext cx="24037" cy="309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560AB223-940E-4ECE-8CC5-2A3A239D2F62}"/>
                    </a:ext>
                  </a:extLst>
                </p14:cNvPr>
                <p14:cNvContentPartPr/>
                <p14:nvPr/>
              </p14:nvContentPartPr>
              <p14:xfrm>
                <a:off x="5059965" y="3033446"/>
                <a:ext cx="12240" cy="457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560AB223-940E-4ECE-8CC5-2A3A239D2F62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050402" y="3024302"/>
                  <a:ext cx="30983" cy="6438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18787F9-BF63-41F9-8AD7-AF1DC7752CDE}"/>
                    </a:ext>
                  </a:extLst>
                </p14:cNvPr>
                <p14:cNvContentPartPr/>
                <p14:nvPr/>
              </p14:nvContentPartPr>
              <p14:xfrm>
                <a:off x="5064645" y="3052526"/>
                <a:ext cx="7560" cy="97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818787F9-BF63-41F9-8AD7-AF1DC7752CDE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055573" y="3043554"/>
                  <a:ext cx="26082" cy="280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8697AA0-9BCF-46EF-85C6-EEB4AC4F4D94}"/>
                    </a:ext>
                  </a:extLst>
                </p14:cNvPr>
                <p14:cNvContentPartPr/>
                <p14:nvPr/>
              </p14:nvContentPartPr>
              <p14:xfrm>
                <a:off x="5007765" y="3159806"/>
                <a:ext cx="5040" cy="50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8697AA0-9BCF-46EF-85C6-EEB4AC4F4D94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998073" y="3150114"/>
                  <a:ext cx="24037" cy="240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FB70EB95-7F11-429B-986F-FBC0098B4731}"/>
                    </a:ext>
                  </a:extLst>
                </p14:cNvPr>
                <p14:cNvContentPartPr/>
                <p14:nvPr/>
              </p14:nvContentPartPr>
              <p14:xfrm>
                <a:off x="4995525" y="3167006"/>
                <a:ext cx="9720" cy="219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FB70EB95-7F11-429B-986F-FBC0098B4731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986553" y="3157374"/>
                  <a:ext cx="28038" cy="408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88A495A1-B9CC-46C5-9BCD-A20E39772D6B}"/>
                    </a:ext>
                  </a:extLst>
                </p14:cNvPr>
                <p14:cNvContentPartPr/>
                <p14:nvPr/>
              </p14:nvContentPartPr>
              <p14:xfrm>
                <a:off x="5059965" y="3252686"/>
                <a:ext cx="7560" cy="75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88A495A1-B9CC-46C5-9BCD-A20E39772D6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050893" y="3243236"/>
                  <a:ext cx="26082" cy="260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FA1526F-8634-4876-8401-78B3484BD9E2}"/>
                    </a:ext>
                  </a:extLst>
                </p14:cNvPr>
                <p14:cNvContentPartPr/>
                <p14:nvPr/>
              </p14:nvContentPartPr>
              <p14:xfrm>
                <a:off x="5095605" y="3159806"/>
                <a:ext cx="2880" cy="75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FA1526F-8634-4876-8401-78B3484BD9E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086965" y="3149859"/>
                  <a:ext cx="20520" cy="270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D6D8A09B-2F2C-4200-801C-3DA182D4DECE}"/>
                    </a:ext>
                  </a:extLst>
                </p14:cNvPr>
                <p14:cNvContentPartPr/>
                <p14:nvPr/>
              </p14:nvContentPartPr>
              <p14:xfrm>
                <a:off x="5090925" y="3147926"/>
                <a:ext cx="12240" cy="28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D6D8A09B-2F2C-4200-801C-3DA182D4DECE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081362" y="3138926"/>
                  <a:ext cx="30983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2C1E98F-7041-4316-BE6D-AD36A2E409E3}"/>
                    </a:ext>
                  </a:extLst>
                </p14:cNvPr>
                <p14:cNvContentPartPr/>
                <p14:nvPr/>
              </p14:nvContentPartPr>
              <p14:xfrm>
                <a:off x="5136285" y="3257366"/>
                <a:ext cx="2880" cy="75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02C1E98F-7041-4316-BE6D-AD36A2E409E3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127285" y="3247916"/>
                  <a:ext cx="20520" cy="260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8F383BB9-AFDC-4F15-959E-31AB72138639}"/>
                    </a:ext>
                  </a:extLst>
                </p14:cNvPr>
                <p14:cNvContentPartPr/>
                <p14:nvPr/>
              </p14:nvContentPartPr>
              <p14:xfrm>
                <a:off x="5093445" y="3323966"/>
                <a:ext cx="12240" cy="97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8F383BB9-AFDC-4F15-959E-31AB72138639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084172" y="3314994"/>
                  <a:ext cx="30415" cy="280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2BC690B-1935-4938-A902-33E67089E0F8}"/>
                    </a:ext>
                  </a:extLst>
                </p14:cNvPr>
                <p14:cNvContentPartPr/>
                <p14:nvPr/>
              </p14:nvContentPartPr>
              <p14:xfrm>
                <a:off x="5081565" y="3416846"/>
                <a:ext cx="9720" cy="50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2BC690B-1935-4938-A902-33E67089E0F8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072219" y="3407541"/>
                  <a:ext cx="28038" cy="240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7F308F69-09C8-4D6E-93CA-7956DC93E738}"/>
                    </a:ext>
                  </a:extLst>
                </p14:cNvPr>
                <p14:cNvContentPartPr/>
                <p14:nvPr/>
              </p14:nvContentPartPr>
              <p14:xfrm>
                <a:off x="5048085" y="3426566"/>
                <a:ext cx="7560" cy="122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7F308F69-09C8-4D6E-93CA-7956DC93E73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038635" y="3417293"/>
                  <a:ext cx="26082" cy="304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D52CFCF5-D8E9-4799-AD0C-C7832789A434}"/>
                    </a:ext>
                  </a:extLst>
                </p14:cNvPr>
                <p14:cNvContentPartPr/>
                <p14:nvPr/>
              </p14:nvContentPartPr>
              <p14:xfrm>
                <a:off x="5052765" y="3345566"/>
                <a:ext cx="360" cy="3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D52CFCF5-D8E9-4799-AD0C-C7832789A43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044125" y="333656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13BA6239-07C0-49B4-8957-C7D772A6386D}"/>
                    </a:ext>
                  </a:extLst>
                </p14:cNvPr>
                <p14:cNvContentPartPr/>
                <p14:nvPr/>
              </p14:nvContentPartPr>
              <p14:xfrm>
                <a:off x="5179125" y="3440606"/>
                <a:ext cx="2880" cy="169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13BA6239-07C0-49B4-8957-C7D772A6386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170125" y="3431582"/>
                  <a:ext cx="20520" cy="353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342F76F4-47C0-4869-BDFC-2699BC0EBECB}"/>
                    </a:ext>
                  </a:extLst>
                </p14:cNvPr>
                <p14:cNvContentPartPr/>
                <p14:nvPr/>
              </p14:nvContentPartPr>
              <p14:xfrm>
                <a:off x="5138445" y="3474086"/>
                <a:ext cx="2880" cy="97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342F76F4-47C0-4869-BDFC-2699BC0EBECB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128571" y="3464366"/>
                  <a:ext cx="23040" cy="287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168D5F3E-C9BF-4851-BFEA-2CED0BDF723F}"/>
                    </a:ext>
                  </a:extLst>
                </p14:cNvPr>
                <p14:cNvContentPartPr/>
                <p14:nvPr/>
              </p14:nvContentPartPr>
              <p14:xfrm>
                <a:off x="5110005" y="3574166"/>
                <a:ext cx="5040" cy="97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168D5F3E-C9BF-4851-BFEA-2CED0BDF723F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100313" y="3564820"/>
                  <a:ext cx="24037" cy="280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45F5311-DE7B-45BF-AB7E-76DE427F40E6}"/>
                    </a:ext>
                  </a:extLst>
                </p14:cNvPr>
                <p14:cNvContentPartPr/>
                <p14:nvPr/>
              </p14:nvContentPartPr>
              <p14:xfrm>
                <a:off x="5195685" y="3557246"/>
                <a:ext cx="360" cy="3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45F5311-DE7B-45BF-AB7E-76DE427F40E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187045" y="354860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66DB444-813F-4848-A059-1591E95CCA4A}"/>
                    </a:ext>
                  </a:extLst>
                </p14:cNvPr>
                <p14:cNvContentPartPr/>
                <p14:nvPr/>
              </p14:nvContentPartPr>
              <p14:xfrm>
                <a:off x="5231325" y="3609806"/>
                <a:ext cx="360" cy="3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566DB444-813F-4848-A059-1591E95CCA4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222685" y="360080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8AAB8DC6-8051-4D3E-9626-A6131FA90185}"/>
                  </a:ext>
                </a:extLst>
              </p14:cNvPr>
              <p14:cNvContentPartPr/>
              <p14:nvPr/>
            </p14:nvContentPartPr>
            <p14:xfrm>
              <a:off x="2719943" y="5746370"/>
              <a:ext cx="3240" cy="900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8AAB8DC6-8051-4D3E-9626-A6131FA90185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710943" y="5737370"/>
                <a:ext cx="2088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D777C8BD-67C9-4417-80F5-685E2B768F84}"/>
                  </a:ext>
                </a:extLst>
              </p14:cNvPr>
              <p14:cNvContentPartPr/>
              <p14:nvPr/>
            </p14:nvContentPartPr>
            <p14:xfrm>
              <a:off x="2676383" y="5836730"/>
              <a:ext cx="3240" cy="324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D777C8BD-67C9-4417-80F5-685E2B768F8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667383" y="5827730"/>
                <a:ext cx="2088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33D6C0AB-251D-48A0-AD9F-42DFC6087421}"/>
                  </a:ext>
                </a:extLst>
              </p14:cNvPr>
              <p14:cNvContentPartPr/>
              <p14:nvPr/>
            </p14:nvContentPartPr>
            <p14:xfrm>
              <a:off x="2682143" y="5958770"/>
              <a:ext cx="3240" cy="118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33D6C0AB-251D-48A0-AD9F-42DFC6087421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673143" y="5950130"/>
                <a:ext cx="2088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4FA7C582-3C75-42C9-B1F4-C512F4A17F30}"/>
                  </a:ext>
                </a:extLst>
              </p14:cNvPr>
              <p14:cNvContentPartPr/>
              <p14:nvPr/>
            </p14:nvContentPartPr>
            <p14:xfrm>
              <a:off x="2789783" y="5863010"/>
              <a:ext cx="3240" cy="612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4FA7C582-3C75-42C9-B1F4-C512F4A17F30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781143" y="5854010"/>
                <a:ext cx="2088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B0A90E15-F68D-4878-9E54-AECC24F647EA}"/>
                  </a:ext>
                </a:extLst>
              </p14:cNvPr>
              <p14:cNvContentPartPr/>
              <p14:nvPr/>
            </p14:nvContentPartPr>
            <p14:xfrm>
              <a:off x="2769623" y="5962010"/>
              <a:ext cx="360" cy="1476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B0A90E15-F68D-4878-9E54-AECC24F647EA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760623" y="5953010"/>
                <a:ext cx="1800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F09EB3F-2ABE-4FD9-B7C3-2CB38F95FE72}"/>
                  </a:ext>
                </a:extLst>
              </p14:cNvPr>
              <p14:cNvContentPartPr/>
              <p14:nvPr/>
            </p14:nvContentPartPr>
            <p14:xfrm>
              <a:off x="2731463" y="6061010"/>
              <a:ext cx="6120" cy="1188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F09EB3F-2ABE-4FD9-B7C3-2CB38F95FE7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722823" y="6052010"/>
                <a:ext cx="2376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66DCCBEF-B624-4F69-99B4-D3ABC03183E2}"/>
                  </a:ext>
                </a:extLst>
              </p14:cNvPr>
              <p14:cNvContentPartPr/>
              <p14:nvPr/>
            </p14:nvContentPartPr>
            <p14:xfrm>
              <a:off x="2641463" y="6118970"/>
              <a:ext cx="6120" cy="147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66DCCBEF-B624-4F69-99B4-D3ABC03183E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632463" y="6110330"/>
                <a:ext cx="2376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D0873CAB-F85E-4F12-B14E-1CE837553657}"/>
                  </a:ext>
                </a:extLst>
              </p14:cNvPr>
              <p14:cNvContentPartPr/>
              <p14:nvPr/>
            </p14:nvContentPartPr>
            <p14:xfrm>
              <a:off x="2638223" y="6180170"/>
              <a:ext cx="360" cy="3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D0873CAB-F85E-4F12-B14E-1CE83755365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629583" y="617153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D092787E-73C6-4ADF-A03B-66DB0D85525F}"/>
                  </a:ext>
                </a:extLst>
              </p14:cNvPr>
              <p14:cNvContentPartPr/>
              <p14:nvPr/>
            </p14:nvContentPartPr>
            <p14:xfrm>
              <a:off x="2679263" y="5606690"/>
              <a:ext cx="3240" cy="324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D092787E-73C6-4ADF-A03B-66DB0D85525F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670263" y="5597690"/>
                <a:ext cx="2088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B26BF05D-1B8C-4345-AEAB-6702DA9C92DB}"/>
                  </a:ext>
                </a:extLst>
              </p14:cNvPr>
              <p14:cNvContentPartPr/>
              <p14:nvPr/>
            </p14:nvContentPartPr>
            <p14:xfrm>
              <a:off x="2652983" y="5699930"/>
              <a:ext cx="360" cy="1476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B26BF05D-1B8C-4345-AEAB-6702DA9C92D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643983" y="5690930"/>
                <a:ext cx="1800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A396C319-E4BD-436D-8907-FAE92882C15D}"/>
                  </a:ext>
                </a:extLst>
              </p14:cNvPr>
              <p14:cNvContentPartPr/>
              <p14:nvPr/>
            </p14:nvContentPartPr>
            <p14:xfrm>
              <a:off x="2784023" y="5612450"/>
              <a:ext cx="360" cy="3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A396C319-E4BD-436D-8907-FAE92882C15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775023" y="56034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4A4DB6AA-EA24-42B3-9962-AE0F83BB531A}"/>
                  </a:ext>
                </a:extLst>
              </p14:cNvPr>
              <p14:cNvContentPartPr/>
              <p14:nvPr/>
            </p14:nvContentPartPr>
            <p14:xfrm>
              <a:off x="2789783" y="5743490"/>
              <a:ext cx="3240" cy="1800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4A4DB6AA-EA24-42B3-9962-AE0F83BB531A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781143" y="5734490"/>
                <a:ext cx="2088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F0672A77-18B5-4B92-B952-B1546209A693}"/>
                  </a:ext>
                </a:extLst>
              </p14:cNvPr>
              <p14:cNvContentPartPr/>
              <p14:nvPr/>
            </p14:nvContentPartPr>
            <p14:xfrm>
              <a:off x="2629583" y="6116090"/>
              <a:ext cx="360" cy="36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F0672A77-18B5-4B92-B952-B1546209A69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620943" y="61074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6D2CC80C-90F4-4D1B-9AD5-9FD4555EA373}"/>
                  </a:ext>
                </a:extLst>
              </p14:cNvPr>
              <p14:cNvContentPartPr/>
              <p14:nvPr/>
            </p14:nvContentPartPr>
            <p14:xfrm>
              <a:off x="2626703" y="5865890"/>
              <a:ext cx="360" cy="612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6D2CC80C-90F4-4D1B-9AD5-9FD4555EA373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618063" y="5856890"/>
                <a:ext cx="1800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DE2DCB35-F21C-4C1F-993C-696887A321AF}"/>
                  </a:ext>
                </a:extLst>
              </p14:cNvPr>
              <p14:cNvContentPartPr/>
              <p14:nvPr/>
            </p14:nvContentPartPr>
            <p14:xfrm>
              <a:off x="2632463" y="5941490"/>
              <a:ext cx="6120" cy="3528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DE2DCB35-F21C-4C1F-993C-696887A321AF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2623823" y="5932490"/>
                <a:ext cx="2376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DB6ECD19-C4F5-4BFF-B6C3-82ED168A8843}"/>
                  </a:ext>
                </a:extLst>
              </p14:cNvPr>
              <p14:cNvContentPartPr/>
              <p14:nvPr/>
            </p14:nvContentPartPr>
            <p14:xfrm>
              <a:off x="2650103" y="6054890"/>
              <a:ext cx="3240" cy="147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DB6ECD19-C4F5-4BFF-B6C3-82ED168A8843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641103" y="6046250"/>
                <a:ext cx="2088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0837634F-8557-4395-B44A-B54CA79760F2}"/>
                  </a:ext>
                </a:extLst>
              </p14:cNvPr>
              <p14:cNvContentPartPr/>
              <p14:nvPr/>
            </p14:nvContentPartPr>
            <p14:xfrm>
              <a:off x="2734343" y="6121850"/>
              <a:ext cx="6120" cy="324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0837634F-8557-4395-B44A-B54CA79760F2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725703" y="6113210"/>
                <a:ext cx="2376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190D0B11-D449-466B-9F33-9265000C08FB}"/>
                  </a:ext>
                </a:extLst>
              </p14:cNvPr>
              <p14:cNvContentPartPr/>
              <p14:nvPr/>
            </p14:nvContentPartPr>
            <p14:xfrm>
              <a:off x="2769623" y="6145250"/>
              <a:ext cx="20880" cy="2088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190D0B11-D449-466B-9F33-9265000C08FB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2760623" y="6136610"/>
                <a:ext cx="385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BFD5954D-8D52-4946-BE46-43CF2A56CF89}"/>
                  </a:ext>
                </a:extLst>
              </p14:cNvPr>
              <p14:cNvContentPartPr/>
              <p14:nvPr/>
            </p14:nvContentPartPr>
            <p14:xfrm>
              <a:off x="2868623" y="6116090"/>
              <a:ext cx="360" cy="1476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BFD5954D-8D52-4946-BE46-43CF2A56CF8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859623" y="6107450"/>
                <a:ext cx="1800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21A158D7-9783-4D4D-BFB9-BB4A70AC7558}"/>
                  </a:ext>
                </a:extLst>
              </p14:cNvPr>
              <p14:cNvContentPartPr/>
              <p14:nvPr/>
            </p14:nvContentPartPr>
            <p14:xfrm>
              <a:off x="2862503" y="5958770"/>
              <a:ext cx="3240" cy="1800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21A158D7-9783-4D4D-BFB9-BB4A70AC7558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853863" y="5950130"/>
                <a:ext cx="2088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BA6DAE6B-AEF1-468D-A25A-75344AF638EA}"/>
                  </a:ext>
                </a:extLst>
              </p14:cNvPr>
              <p14:cNvContentPartPr/>
              <p14:nvPr/>
            </p14:nvContentPartPr>
            <p14:xfrm>
              <a:off x="2810303" y="6014210"/>
              <a:ext cx="41040" cy="7308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BA6DAE6B-AEF1-468D-A25A-75344AF638EA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2801303" y="6005570"/>
                <a:ext cx="5868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ED45228F-D771-41C9-9950-CE62C33A10D5}"/>
                  </a:ext>
                </a:extLst>
              </p14:cNvPr>
              <p14:cNvContentPartPr/>
              <p14:nvPr/>
            </p14:nvContentPartPr>
            <p14:xfrm>
              <a:off x="2862503" y="6139490"/>
              <a:ext cx="360" cy="36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ED45228F-D771-41C9-9950-CE62C33A10D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853863" y="61308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A90A9CB3-C66C-4C8C-9A84-43946E26B0CF}"/>
                  </a:ext>
                </a:extLst>
              </p14:cNvPr>
              <p14:cNvContentPartPr/>
              <p14:nvPr/>
            </p14:nvContentPartPr>
            <p14:xfrm>
              <a:off x="2856743" y="6215090"/>
              <a:ext cx="360" cy="36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A90A9CB3-C66C-4C8C-9A84-43946E26B0C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848103" y="62064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3F5C0B28-0318-48F6-B57B-CE3C4D48DD21}"/>
                  </a:ext>
                </a:extLst>
              </p14:cNvPr>
              <p14:cNvContentPartPr/>
              <p14:nvPr/>
            </p14:nvContentPartPr>
            <p14:xfrm>
              <a:off x="2836583" y="6189170"/>
              <a:ext cx="360" cy="36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3F5C0B28-0318-48F6-B57B-CE3C4D48DD2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827583" y="618017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B4F240B7-B6CE-4DC6-B027-D430531EB9A0}"/>
                  </a:ext>
                </a:extLst>
              </p14:cNvPr>
              <p14:cNvContentPartPr/>
              <p14:nvPr/>
            </p14:nvContentPartPr>
            <p14:xfrm>
              <a:off x="2679263" y="6200690"/>
              <a:ext cx="360" cy="36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B4F240B7-B6CE-4DC6-B027-D430531EB9A0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670263" y="619169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130D669C-2B1D-41D7-8CB7-74E77B9CFBF8}"/>
                  </a:ext>
                </a:extLst>
              </p14:cNvPr>
              <p14:cNvContentPartPr/>
              <p14:nvPr/>
            </p14:nvContentPartPr>
            <p14:xfrm>
              <a:off x="2670263" y="6192050"/>
              <a:ext cx="9000" cy="900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130D669C-2B1D-41D7-8CB7-74E77B9CFBF8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661623" y="6183050"/>
                <a:ext cx="2664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15FC30B7-6EF4-45F3-8243-1500245D3D8E}"/>
                  </a:ext>
                </a:extLst>
              </p14:cNvPr>
              <p14:cNvContentPartPr/>
              <p14:nvPr/>
            </p14:nvContentPartPr>
            <p14:xfrm>
              <a:off x="2632463" y="6241370"/>
              <a:ext cx="3240" cy="612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15FC30B7-6EF4-45F3-8243-1500245D3D8E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623823" y="6232730"/>
                <a:ext cx="2088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F5E50956-5C2F-4105-BF3D-B704AB5A7DED}"/>
                  </a:ext>
                </a:extLst>
              </p14:cNvPr>
              <p14:cNvContentPartPr/>
              <p14:nvPr/>
            </p14:nvContentPartPr>
            <p14:xfrm>
              <a:off x="2705543" y="6276290"/>
              <a:ext cx="18000" cy="612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F5E50956-5C2F-4105-BF3D-B704AB5A7DED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2696543" y="6267650"/>
                <a:ext cx="3564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B6B20CD1-EBC1-4FC1-B9C4-BD7B6DB9629A}"/>
                  </a:ext>
                </a:extLst>
              </p14:cNvPr>
              <p14:cNvContentPartPr/>
              <p14:nvPr/>
            </p14:nvContentPartPr>
            <p14:xfrm>
              <a:off x="2836583" y="6256130"/>
              <a:ext cx="6120" cy="36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B6B20CD1-EBC1-4FC1-B9C4-BD7B6DB9629A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2827583" y="6247130"/>
                <a:ext cx="237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7888AF9F-0351-4C36-9F4D-461271EE647E}"/>
                  </a:ext>
                </a:extLst>
              </p14:cNvPr>
              <p14:cNvContentPartPr/>
              <p14:nvPr/>
            </p14:nvContentPartPr>
            <p14:xfrm>
              <a:off x="2947103" y="6259010"/>
              <a:ext cx="360" cy="36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7888AF9F-0351-4C36-9F4D-461271EE647E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938103" y="625001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5B24EC2E-8584-42A7-9CA8-C94B8FACC640}"/>
                  </a:ext>
                </a:extLst>
              </p14:cNvPr>
              <p14:cNvContentPartPr/>
              <p14:nvPr/>
            </p14:nvContentPartPr>
            <p14:xfrm>
              <a:off x="3107303" y="6232730"/>
              <a:ext cx="11880" cy="1476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5B24EC2E-8584-42A7-9CA8-C94B8FACC640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3098303" y="6223730"/>
                <a:ext cx="2952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75FA12C3-BDC3-450C-BA85-21BA6D0148B1}"/>
                  </a:ext>
                </a:extLst>
              </p14:cNvPr>
              <p14:cNvContentPartPr/>
              <p14:nvPr/>
            </p14:nvContentPartPr>
            <p14:xfrm>
              <a:off x="2917943" y="6142370"/>
              <a:ext cx="11880" cy="324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75FA12C3-BDC3-450C-BA85-21BA6D0148B1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909303" y="6133730"/>
                <a:ext cx="2952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90515035-2506-4667-9CBC-57F3B157DE98}"/>
                  </a:ext>
                </a:extLst>
              </p14:cNvPr>
              <p14:cNvContentPartPr/>
              <p14:nvPr/>
            </p14:nvContentPartPr>
            <p14:xfrm>
              <a:off x="2958623" y="6183050"/>
              <a:ext cx="18000" cy="2376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90515035-2506-4667-9CBC-57F3B157DE98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2949983" y="6174410"/>
                <a:ext cx="3564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7BD5B4B3-668D-4C31-AED3-82888E357FA3}"/>
                  </a:ext>
                </a:extLst>
              </p14:cNvPr>
              <p14:cNvContentPartPr/>
              <p14:nvPr/>
            </p14:nvContentPartPr>
            <p14:xfrm>
              <a:off x="3014063" y="6224090"/>
              <a:ext cx="360" cy="324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7BD5B4B3-668D-4C31-AED3-82888E357FA3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005063" y="6215090"/>
                <a:ext cx="1800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D8D1CE09-B47F-4071-AC56-5BCA6D26EDDE}"/>
                  </a:ext>
                </a:extLst>
              </p14:cNvPr>
              <p14:cNvContentPartPr/>
              <p14:nvPr/>
            </p14:nvContentPartPr>
            <p14:xfrm>
              <a:off x="3043223" y="6273410"/>
              <a:ext cx="360" cy="36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D8D1CE09-B47F-4071-AC56-5BCA6D26EDDE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34223" y="626477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17" name="Oval 116">
            <a:extLst>
              <a:ext uri="{FF2B5EF4-FFF2-40B4-BE49-F238E27FC236}">
                <a16:creationId xmlns:a16="http://schemas.microsoft.com/office/drawing/2014/main" id="{97AF76FD-3728-4023-B954-B3D02CA73AFB}"/>
              </a:ext>
            </a:extLst>
          </p:cNvPr>
          <p:cNvSpPr/>
          <p:nvPr/>
        </p:nvSpPr>
        <p:spPr>
          <a:xfrm>
            <a:off x="591622" y="4542147"/>
            <a:ext cx="418547" cy="41854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3CD64FEB-A855-48AD-A1C3-23A376AF7644}"/>
              </a:ext>
            </a:extLst>
          </p:cNvPr>
          <p:cNvSpPr txBox="1"/>
          <p:nvPr/>
        </p:nvSpPr>
        <p:spPr>
          <a:xfrm>
            <a:off x="4146697" y="5221261"/>
            <a:ext cx="6040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2.   Add 3-4 spatulas of the insoluble base copper oxide. 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4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7F6AAEA-9A05-4A79-BA1C-1E7A7695FD8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89840" y="1348200"/>
              <a:ext cx="8256600" cy="4301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7F6AAEA-9A05-4A79-BA1C-1E7A7695FD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1680480" y="1338840"/>
                <a:ext cx="8275320" cy="4320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02E2DA9-F06D-441C-8A9D-B3CCB0FDC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27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44"/>
    </mc:Choice>
    <mc:Fallback>
      <p:transition spd="slow" advTm="40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682054-E572-46BB-AC71-BCF3E37CCDE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648585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Practical: </a:t>
            </a:r>
            <a:r>
              <a:rPr lang="en-GB" dirty="0"/>
              <a:t>Did you work out the instructions?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352D79-9A3C-4963-A03C-D538E1032DB4}"/>
              </a:ext>
            </a:extLst>
          </p:cNvPr>
          <p:cNvSpPr txBox="1"/>
          <p:nvPr/>
        </p:nvSpPr>
        <p:spPr>
          <a:xfrm>
            <a:off x="4512281" y="2980621"/>
            <a:ext cx="70457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3. Heat above a blue Bunsen flame, keep stirring and adding more</a:t>
            </a:r>
            <a:br>
              <a:rPr lang="en-GB" sz="2000" dirty="0"/>
            </a:br>
            <a:r>
              <a:rPr lang="en-GB" sz="2000" dirty="0"/>
              <a:t>insoluble base, until no more will dissolve.</a:t>
            </a:r>
            <a:br>
              <a:rPr lang="en-GB" sz="2000" dirty="0"/>
            </a:br>
            <a:br>
              <a:rPr lang="en-GB" sz="2000" dirty="0"/>
            </a:br>
            <a:r>
              <a:rPr lang="en-GB" sz="2000" b="1" dirty="0"/>
              <a:t>Think about why it reaches a point where no more will dissolve!</a:t>
            </a:r>
            <a:endParaRPr lang="en-GB" sz="2000" dirty="0"/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4FC4751-FAA0-44D0-82E1-035ADD3D700B}"/>
              </a:ext>
            </a:extLst>
          </p:cNvPr>
          <p:cNvGrpSpPr/>
          <p:nvPr/>
        </p:nvGrpSpPr>
        <p:grpSpPr>
          <a:xfrm>
            <a:off x="1109856" y="2740814"/>
            <a:ext cx="2690369" cy="2023367"/>
            <a:chOff x="737878" y="4312655"/>
            <a:chExt cx="2298583" cy="1693586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03C6A63A-69B7-47BE-A04E-161C04AC4F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81236" y="4333845"/>
              <a:ext cx="1214828" cy="96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rapezoid 120">
              <a:extLst>
                <a:ext uri="{FF2B5EF4-FFF2-40B4-BE49-F238E27FC236}">
                  <a16:creationId xmlns:a16="http://schemas.microsoft.com/office/drawing/2014/main" id="{11DAD0B1-FC7E-455A-A494-36909CA135AE}"/>
                </a:ext>
              </a:extLst>
            </p:cNvPr>
            <p:cNvSpPr/>
            <p:nvPr/>
          </p:nvSpPr>
          <p:spPr>
            <a:xfrm>
              <a:off x="737878" y="5210277"/>
              <a:ext cx="2298583" cy="795964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7C67610E-CD40-4F77-8B8C-9AA75320E29E}"/>
                </a:ext>
              </a:extLst>
            </p:cNvPr>
            <p:cNvGrpSpPr/>
            <p:nvPr/>
          </p:nvGrpSpPr>
          <p:grpSpPr>
            <a:xfrm>
              <a:off x="1532985" y="4355672"/>
              <a:ext cx="676117" cy="1447185"/>
              <a:chOff x="1113863" y="2094829"/>
              <a:chExt cx="1604683" cy="4175982"/>
            </a:xfrm>
          </p:grpSpPr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0F3586E2-65BC-4635-BBB6-6DF81FE51F47}"/>
                  </a:ext>
                </a:extLst>
              </p:cNvPr>
              <p:cNvSpPr/>
              <p:nvPr/>
            </p:nvSpPr>
            <p:spPr>
              <a:xfrm>
                <a:off x="1113863" y="5580527"/>
                <a:ext cx="1604683" cy="69028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" name="Cylinder 128">
                <a:extLst>
                  <a:ext uri="{FF2B5EF4-FFF2-40B4-BE49-F238E27FC236}">
                    <a16:creationId xmlns:a16="http://schemas.microsoft.com/office/drawing/2014/main" id="{867F9944-011E-4264-87F2-EE2F7AF9E3F3}"/>
                  </a:ext>
                </a:extLst>
              </p:cNvPr>
              <p:cNvSpPr/>
              <p:nvPr/>
            </p:nvSpPr>
            <p:spPr>
              <a:xfrm>
                <a:off x="1721222" y="5369859"/>
                <a:ext cx="394447" cy="582705"/>
              </a:xfrm>
              <a:prstGeom prst="can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" name="Cylinder 129">
                <a:extLst>
                  <a:ext uri="{FF2B5EF4-FFF2-40B4-BE49-F238E27FC236}">
                    <a16:creationId xmlns:a16="http://schemas.microsoft.com/office/drawing/2014/main" id="{DA57CD5D-7307-41EA-BE7C-E7BC4F8309D3}"/>
                  </a:ext>
                </a:extLst>
              </p:cNvPr>
              <p:cNvSpPr/>
              <p:nvPr/>
            </p:nvSpPr>
            <p:spPr>
              <a:xfrm>
                <a:off x="1721223" y="3514166"/>
                <a:ext cx="394447" cy="2008093"/>
              </a:xfrm>
              <a:prstGeom prst="can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" name="Rectangle: Rounded Corners 130">
                <a:extLst>
                  <a:ext uri="{FF2B5EF4-FFF2-40B4-BE49-F238E27FC236}">
                    <a16:creationId xmlns:a16="http://schemas.microsoft.com/office/drawing/2014/main" id="{9C2278D0-3599-4581-94BF-64CB5F42B7A7}"/>
                  </a:ext>
                </a:extLst>
              </p:cNvPr>
              <p:cNvSpPr/>
              <p:nvPr/>
            </p:nvSpPr>
            <p:spPr>
              <a:xfrm>
                <a:off x="1833281" y="5567081"/>
                <a:ext cx="165849" cy="358588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32" name="Picture 6" descr="Image result for blue flame bunsen burner">
                <a:extLst>
                  <a:ext uri="{FF2B5EF4-FFF2-40B4-BE49-F238E27FC236}">
                    <a16:creationId xmlns:a16="http://schemas.microsoft.com/office/drawing/2014/main" id="{900C5E23-73B9-45C9-98D1-D5162BED38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600" y="2094829"/>
                <a:ext cx="1089659" cy="1634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9EFF08AD-0399-4436-87A5-217CD6AEDE31}"/>
                </a:ext>
              </a:extLst>
            </p:cNvPr>
            <p:cNvCxnSpPr/>
            <p:nvPr/>
          </p:nvCxnSpPr>
          <p:spPr>
            <a:xfrm>
              <a:off x="1899913" y="4707018"/>
              <a:ext cx="0" cy="115768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8FC1433D-EAAB-4BD8-B8EC-563B1E80C0DA}"/>
                </a:ext>
              </a:extLst>
            </p:cNvPr>
            <p:cNvCxnSpPr>
              <a:cxnSpLocks/>
            </p:cNvCxnSpPr>
            <p:nvPr/>
          </p:nvCxnSpPr>
          <p:spPr>
            <a:xfrm>
              <a:off x="2482789" y="4312655"/>
              <a:ext cx="0" cy="104023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D89C02FF-7665-4C56-8116-C648517C65FB}"/>
                </a:ext>
              </a:extLst>
            </p:cNvPr>
            <p:cNvCxnSpPr>
              <a:cxnSpLocks/>
            </p:cNvCxnSpPr>
            <p:nvPr/>
          </p:nvCxnSpPr>
          <p:spPr>
            <a:xfrm>
              <a:off x="1291552" y="4320546"/>
              <a:ext cx="0" cy="104023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6AF4D875-41D7-41D6-B2DD-EE76D9EB0E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7169" y="4341581"/>
              <a:ext cx="595620" cy="39055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CC3687BC-C495-49CB-B466-8EFB5F04285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03960" y="4350901"/>
              <a:ext cx="595953" cy="38123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Trapezoid 132">
            <a:extLst>
              <a:ext uri="{FF2B5EF4-FFF2-40B4-BE49-F238E27FC236}">
                <a16:creationId xmlns:a16="http://schemas.microsoft.com/office/drawing/2014/main" id="{E22DCED4-3832-4639-84AD-068113C07843}"/>
              </a:ext>
            </a:extLst>
          </p:cNvPr>
          <p:cNvSpPr/>
          <p:nvPr/>
        </p:nvSpPr>
        <p:spPr>
          <a:xfrm>
            <a:off x="1820764" y="2683500"/>
            <a:ext cx="1247662" cy="527152"/>
          </a:xfrm>
          <a:prstGeom prst="trapezoid">
            <a:avLst/>
          </a:prstGeom>
          <a:solidFill>
            <a:srgbClr val="828282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5D821377-782F-463C-B517-7FDD55DED808}"/>
              </a:ext>
            </a:extLst>
          </p:cNvPr>
          <p:cNvGrpSpPr/>
          <p:nvPr/>
        </p:nvGrpSpPr>
        <p:grpSpPr>
          <a:xfrm>
            <a:off x="2158700" y="2315836"/>
            <a:ext cx="546263" cy="691189"/>
            <a:chOff x="8541921" y="1383516"/>
            <a:chExt cx="1233183" cy="1560353"/>
          </a:xfrm>
        </p:grpSpPr>
        <p:sp>
          <p:nvSpPr>
            <p:cNvPr id="135" name="Rectangle: Top Corners Rounded 134">
              <a:extLst>
                <a:ext uri="{FF2B5EF4-FFF2-40B4-BE49-F238E27FC236}">
                  <a16:creationId xmlns:a16="http://schemas.microsoft.com/office/drawing/2014/main" id="{C93AF8BE-9499-4E0E-B880-13BEE4D11D81}"/>
                </a:ext>
              </a:extLst>
            </p:cNvPr>
            <p:cNvSpPr/>
            <p:nvPr/>
          </p:nvSpPr>
          <p:spPr>
            <a:xfrm rot="10800000">
              <a:off x="8541922" y="1383516"/>
              <a:ext cx="1233182" cy="1560352"/>
            </a:xfrm>
            <a:prstGeom prst="round2Same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Rectangle: Top Corners Rounded 135">
              <a:extLst>
                <a:ext uri="{FF2B5EF4-FFF2-40B4-BE49-F238E27FC236}">
                  <a16:creationId xmlns:a16="http://schemas.microsoft.com/office/drawing/2014/main" id="{D1DF5E87-EFB6-4A83-A7DC-07E744964777}"/>
                </a:ext>
              </a:extLst>
            </p:cNvPr>
            <p:cNvSpPr/>
            <p:nvPr/>
          </p:nvSpPr>
          <p:spPr>
            <a:xfrm rot="10800000">
              <a:off x="8541921" y="2247581"/>
              <a:ext cx="1233182" cy="696288"/>
            </a:xfrm>
            <a:prstGeom prst="round2SameRect">
              <a:avLst>
                <a:gd name="adj1" fmla="val 27510"/>
                <a:gd name="adj2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62B8A92C-01B1-40FE-84A0-67742A1CC70A}"/>
              </a:ext>
            </a:extLst>
          </p:cNvPr>
          <p:cNvCxnSpPr/>
          <p:nvPr/>
        </p:nvCxnSpPr>
        <p:spPr>
          <a:xfrm flipH="1">
            <a:off x="2327600" y="1944604"/>
            <a:ext cx="364954" cy="9546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467DD7D8-F804-406A-ABB2-45D5DB22672B}"/>
                  </a:ext>
                </a:extLst>
              </p14:cNvPr>
              <p14:cNvContentPartPr/>
              <p14:nvPr/>
            </p14:nvContentPartPr>
            <p14:xfrm>
              <a:off x="2297692" y="2452034"/>
              <a:ext cx="326520" cy="12420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467DD7D8-F804-406A-ABB2-45D5DB22672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88692" y="2443034"/>
                <a:ext cx="34416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AA6855D1-23C8-4CBF-87F4-EF02E280CD6F}"/>
                  </a:ext>
                </a:extLst>
              </p14:cNvPr>
              <p14:cNvContentPartPr/>
              <p14:nvPr/>
            </p14:nvContentPartPr>
            <p14:xfrm>
              <a:off x="2274812" y="2913354"/>
              <a:ext cx="360" cy="36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AA6855D1-23C8-4CBF-87F4-EF02E280CD6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66172" y="29043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F6682C9F-925D-4122-B36F-8C3F135866D4}"/>
                  </a:ext>
                </a:extLst>
              </p14:cNvPr>
              <p14:cNvContentPartPr/>
              <p14:nvPr/>
            </p14:nvContentPartPr>
            <p14:xfrm>
              <a:off x="2323772" y="2932434"/>
              <a:ext cx="360" cy="324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F6682C9F-925D-4122-B36F-8C3F135866D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15132" y="2923434"/>
                <a:ext cx="1800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F1B8E936-A4A8-4EA7-92D5-00C8F45DBA1C}"/>
                  </a:ext>
                </a:extLst>
              </p14:cNvPr>
              <p14:cNvContentPartPr/>
              <p14:nvPr/>
            </p14:nvContentPartPr>
            <p14:xfrm>
              <a:off x="2323772" y="2954034"/>
              <a:ext cx="3240" cy="864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F1B8E936-A4A8-4EA7-92D5-00C8F45DBA1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15132" y="2945034"/>
                <a:ext cx="208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FE5F8F48-E43E-40B1-98EE-890E938A4412}"/>
                  </a:ext>
                </a:extLst>
              </p14:cNvPr>
              <p14:cNvContentPartPr/>
              <p14:nvPr/>
            </p14:nvContentPartPr>
            <p14:xfrm>
              <a:off x="2415932" y="2970234"/>
              <a:ext cx="360" cy="36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FE5F8F48-E43E-40B1-98EE-890E938A441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07292" y="296159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27FD1474-CA1F-42BC-AA8D-C9E38D26E4F8}"/>
                  </a:ext>
                </a:extLst>
              </p14:cNvPr>
              <p14:cNvContentPartPr/>
              <p14:nvPr/>
            </p14:nvContentPartPr>
            <p14:xfrm>
              <a:off x="2475692" y="2885994"/>
              <a:ext cx="360" cy="36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27FD1474-CA1F-42BC-AA8D-C9E38D26E4F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67052" y="28773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6F01B3FF-7AB9-4865-B020-A2042516AF01}"/>
                  </a:ext>
                </a:extLst>
              </p14:cNvPr>
              <p14:cNvContentPartPr/>
              <p14:nvPr/>
            </p14:nvContentPartPr>
            <p14:xfrm>
              <a:off x="2405132" y="2842794"/>
              <a:ext cx="3240" cy="36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6F01B3FF-7AB9-4865-B020-A2042516AF0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96492" y="2833794"/>
                <a:ext cx="208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0361E2FA-87F9-474D-BAB7-2EB073B0CD1E}"/>
                  </a:ext>
                </a:extLst>
              </p14:cNvPr>
              <p14:cNvContentPartPr/>
              <p14:nvPr/>
            </p14:nvContentPartPr>
            <p14:xfrm>
              <a:off x="2410532" y="2885994"/>
              <a:ext cx="360" cy="36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0361E2FA-87F9-474D-BAB7-2EB073B0CD1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01892" y="28773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3FDA62B6-F3F2-4CED-A146-3ED957A97D0C}"/>
                  </a:ext>
                </a:extLst>
              </p14:cNvPr>
              <p14:cNvContentPartPr/>
              <p14:nvPr/>
            </p14:nvContentPartPr>
            <p14:xfrm>
              <a:off x="2304692" y="2910474"/>
              <a:ext cx="360" cy="36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3FDA62B6-F3F2-4CED-A146-3ED957A97D0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96052" y="290183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B71425D0-3B97-4018-B9A8-4EA3E9A7C9DE}"/>
                  </a:ext>
                </a:extLst>
              </p14:cNvPr>
              <p14:cNvContentPartPr/>
              <p14:nvPr/>
            </p14:nvContentPartPr>
            <p14:xfrm>
              <a:off x="2244932" y="2839914"/>
              <a:ext cx="360" cy="36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B71425D0-3B97-4018-B9A8-4EA3E9A7C9D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36292" y="283127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663330E9-21A9-440F-B243-FB93C46C6FF8}"/>
                  </a:ext>
                </a:extLst>
              </p14:cNvPr>
              <p14:cNvContentPartPr/>
              <p14:nvPr/>
            </p14:nvContentPartPr>
            <p14:xfrm>
              <a:off x="2307572" y="2818314"/>
              <a:ext cx="3240" cy="864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663330E9-21A9-440F-B243-FB93C46C6FF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98572" y="2809314"/>
                <a:ext cx="208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AE62F539-5EB2-4B1E-B66B-BE4D828ABB41}"/>
                  </a:ext>
                </a:extLst>
              </p14:cNvPr>
              <p14:cNvContentPartPr/>
              <p14:nvPr/>
            </p14:nvContentPartPr>
            <p14:xfrm>
              <a:off x="2272292" y="2883474"/>
              <a:ext cx="8640" cy="324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AE62F539-5EB2-4B1E-B66B-BE4D828ABB4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63292" y="2874474"/>
                <a:ext cx="2628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C29D0F01-EF32-4991-985C-4BA2AC867FB6}"/>
                  </a:ext>
                </a:extLst>
              </p14:cNvPr>
              <p14:cNvContentPartPr/>
              <p14:nvPr/>
            </p14:nvContentPartPr>
            <p14:xfrm>
              <a:off x="2237012" y="2934954"/>
              <a:ext cx="360" cy="36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C29D0F01-EF32-4991-985C-4BA2AC867FB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8012" y="292631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57EA5CFA-4016-4751-ACAF-E13E8A2B0FE6}"/>
                  </a:ext>
                </a:extLst>
              </p14:cNvPr>
              <p14:cNvContentPartPr/>
              <p14:nvPr/>
            </p14:nvContentPartPr>
            <p14:xfrm>
              <a:off x="2228732" y="2905074"/>
              <a:ext cx="8640" cy="3024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57EA5CFA-4016-4751-ACAF-E13E8A2B0FE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220092" y="2896434"/>
                <a:ext cx="262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5EFB4498-3BAF-4F61-87EC-EB80AF089F33}"/>
                  </a:ext>
                </a:extLst>
              </p14:cNvPr>
              <p14:cNvContentPartPr/>
              <p14:nvPr/>
            </p14:nvContentPartPr>
            <p14:xfrm>
              <a:off x="2217932" y="2853594"/>
              <a:ext cx="3240" cy="576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5EFB4498-3BAF-4F61-87EC-EB80AF089F3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09292" y="2844594"/>
                <a:ext cx="2088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8A8E4E95-673A-43AE-AEC6-592B73F0D03F}"/>
                  </a:ext>
                </a:extLst>
              </p14:cNvPr>
              <p14:cNvContentPartPr/>
              <p14:nvPr/>
            </p14:nvContentPartPr>
            <p14:xfrm>
              <a:off x="2250692" y="2848194"/>
              <a:ext cx="3240" cy="324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8A8E4E95-673A-43AE-AEC6-592B73F0D03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41692" y="2839194"/>
                <a:ext cx="2088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84D90FD5-C2DE-4085-B21C-12FEF223C29C}"/>
                  </a:ext>
                </a:extLst>
              </p14:cNvPr>
              <p14:cNvContentPartPr/>
              <p14:nvPr/>
            </p14:nvContentPartPr>
            <p14:xfrm>
              <a:off x="2302172" y="2861874"/>
              <a:ext cx="360" cy="2196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84D90FD5-C2DE-4085-B21C-12FEF223C29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293172" y="2852874"/>
                <a:ext cx="1800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36FF32C8-91EC-4032-B917-CB7852EF5732}"/>
                  </a:ext>
                </a:extLst>
              </p14:cNvPr>
              <p14:cNvContentPartPr/>
              <p14:nvPr/>
            </p14:nvContentPartPr>
            <p14:xfrm>
              <a:off x="2339972" y="2951154"/>
              <a:ext cx="3240" cy="324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36FF32C8-91EC-4032-B917-CB7852EF573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331332" y="2942514"/>
                <a:ext cx="2088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65782826-DECA-48E9-83DE-243322C86A42}"/>
                  </a:ext>
                </a:extLst>
              </p14:cNvPr>
              <p14:cNvContentPartPr/>
              <p14:nvPr/>
            </p14:nvContentPartPr>
            <p14:xfrm>
              <a:off x="2383532" y="2967714"/>
              <a:ext cx="360" cy="36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65782826-DECA-48E9-83DE-243322C86A4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74532" y="295871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99CC3AF6-CDAC-435E-A7C7-9064E6A1FD62}"/>
                  </a:ext>
                </a:extLst>
              </p14:cNvPr>
              <p14:cNvContentPartPr/>
              <p14:nvPr/>
            </p14:nvContentPartPr>
            <p14:xfrm>
              <a:off x="2494772" y="2872674"/>
              <a:ext cx="5760" cy="864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99CC3AF6-CDAC-435E-A7C7-9064E6A1FD6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485772" y="2863674"/>
                <a:ext cx="2340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9B4C3D8E-7B29-479A-B2B8-B7ED5EEF64D2}"/>
                  </a:ext>
                </a:extLst>
              </p14:cNvPr>
              <p14:cNvContentPartPr/>
              <p14:nvPr/>
            </p14:nvContentPartPr>
            <p14:xfrm>
              <a:off x="2486492" y="2848194"/>
              <a:ext cx="3240" cy="324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9B4C3D8E-7B29-479A-B2B8-B7ED5EEF64D2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477852" y="2839194"/>
                <a:ext cx="2088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E50CEB27-530B-460C-9092-3E5EAB1AD025}"/>
                  </a:ext>
                </a:extLst>
              </p14:cNvPr>
              <p14:cNvContentPartPr/>
              <p14:nvPr/>
            </p14:nvContentPartPr>
            <p14:xfrm>
              <a:off x="2462012" y="2853594"/>
              <a:ext cx="5760" cy="36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E50CEB27-530B-460C-9092-3E5EAB1AD02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453372" y="2844594"/>
                <a:ext cx="234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CCDB93D0-1F39-401E-AC8A-CEA70722DE3C}"/>
                  </a:ext>
                </a:extLst>
              </p14:cNvPr>
              <p14:cNvContentPartPr/>
              <p14:nvPr/>
            </p14:nvContentPartPr>
            <p14:xfrm>
              <a:off x="2505572" y="2910474"/>
              <a:ext cx="360" cy="36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CCDB93D0-1F39-401E-AC8A-CEA70722DE3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96932" y="290183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9FBAAA11-067F-43FD-B8CA-5AC2632C72A0}"/>
                  </a:ext>
                </a:extLst>
              </p14:cNvPr>
              <p14:cNvContentPartPr/>
              <p14:nvPr/>
            </p14:nvContentPartPr>
            <p14:xfrm>
              <a:off x="2535452" y="2956554"/>
              <a:ext cx="8640" cy="1116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9FBAAA11-067F-43FD-B8CA-5AC2632C72A0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526452" y="2947914"/>
                <a:ext cx="2628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F4F0CAA5-5D81-4E7C-9DBD-017CAF857A36}"/>
                  </a:ext>
                </a:extLst>
              </p14:cNvPr>
              <p14:cNvContentPartPr/>
              <p14:nvPr/>
            </p14:nvContentPartPr>
            <p14:xfrm>
              <a:off x="2567852" y="2878074"/>
              <a:ext cx="3240" cy="4104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F4F0CAA5-5D81-4E7C-9DBD-017CAF857A3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559212" y="2869074"/>
                <a:ext cx="2088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CF608E76-9010-4906-B69F-3F2EBD21D0B6}"/>
                  </a:ext>
                </a:extLst>
              </p14:cNvPr>
              <p14:cNvContentPartPr/>
              <p14:nvPr/>
            </p14:nvContentPartPr>
            <p14:xfrm>
              <a:off x="2576132" y="2848194"/>
              <a:ext cx="5760" cy="576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CF608E76-9010-4906-B69F-3F2EBD21D0B6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567132" y="2839194"/>
                <a:ext cx="2340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9AD5925E-5D08-41BD-83AC-D92A94F7C4CC}"/>
                  </a:ext>
                </a:extLst>
              </p14:cNvPr>
              <p14:cNvContentPartPr/>
              <p14:nvPr/>
            </p14:nvContentPartPr>
            <p14:xfrm>
              <a:off x="2581532" y="2853594"/>
              <a:ext cx="8640" cy="576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9AD5925E-5D08-41BD-83AC-D92A94F7C4C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572892" y="2844594"/>
                <a:ext cx="2628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DEB12CCC-EB91-450C-B49D-C281559DECA1}"/>
                  </a:ext>
                </a:extLst>
              </p14:cNvPr>
              <p14:cNvContentPartPr/>
              <p14:nvPr/>
            </p14:nvContentPartPr>
            <p14:xfrm>
              <a:off x="2606012" y="2967714"/>
              <a:ext cx="360" cy="36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DEB12CCC-EB91-450C-B49D-C281559DECA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97012" y="295871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F9FB0588-981E-40ED-9CEC-61FFBA3E48DE}"/>
                  </a:ext>
                </a:extLst>
              </p14:cNvPr>
              <p14:cNvContentPartPr/>
              <p14:nvPr/>
            </p14:nvContentPartPr>
            <p14:xfrm>
              <a:off x="2608532" y="2905074"/>
              <a:ext cx="30600" cy="2736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F9FB0588-981E-40ED-9CEC-61FFBA3E48D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599789" y="2896434"/>
                <a:ext cx="4845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F645845F-32C4-43AE-AE5B-3E9D490F039E}"/>
                  </a:ext>
                </a:extLst>
              </p14:cNvPr>
              <p14:cNvContentPartPr/>
              <p14:nvPr/>
            </p14:nvContentPartPr>
            <p14:xfrm>
              <a:off x="2668292" y="2861874"/>
              <a:ext cx="3240" cy="576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F645845F-32C4-43AE-AE5B-3E9D490F039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659652" y="2852874"/>
                <a:ext cx="2088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7090B0A0-9956-4308-A24C-D3D7EAA52336}"/>
                  </a:ext>
                </a:extLst>
              </p14:cNvPr>
              <p14:cNvContentPartPr/>
              <p14:nvPr/>
            </p14:nvContentPartPr>
            <p14:xfrm>
              <a:off x="2657492" y="2831994"/>
              <a:ext cx="360" cy="360"/>
            </p14:xfrm>
          </p:contentPart>
        </mc:Choice>
        <mc:Fallback xmlns="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7090B0A0-9956-4308-A24C-D3D7EAA5233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48852" y="282299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D40A7B33-F29C-4DB7-800A-47CEFD8CAAD1}"/>
                  </a:ext>
                </a:extLst>
              </p14:cNvPr>
              <p14:cNvContentPartPr/>
              <p14:nvPr/>
            </p14:nvContentPartPr>
            <p14:xfrm>
              <a:off x="2595212" y="2829114"/>
              <a:ext cx="360" cy="36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D40A7B33-F29C-4DB7-800A-47CEFD8CAAD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86212" y="282047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3FC4D652-349D-45B4-B73B-26F92EB8CAAB}"/>
                  </a:ext>
                </a:extLst>
              </p14:cNvPr>
              <p14:cNvContentPartPr/>
              <p14:nvPr/>
            </p14:nvContentPartPr>
            <p14:xfrm>
              <a:off x="2489372" y="2839914"/>
              <a:ext cx="16560" cy="36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3FC4D652-349D-45B4-B73B-26F92EB8CAA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480372" y="2831274"/>
                <a:ext cx="34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35B75953-E373-4471-A930-253A666F861A}"/>
                  </a:ext>
                </a:extLst>
              </p14:cNvPr>
              <p14:cNvContentPartPr/>
              <p14:nvPr/>
            </p14:nvContentPartPr>
            <p14:xfrm>
              <a:off x="2440412" y="2861874"/>
              <a:ext cx="360" cy="36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35B75953-E373-4471-A930-253A666F861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31772" y="285287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04E453AD-B103-4F6F-B022-FFACD5C3D098}"/>
                  </a:ext>
                </a:extLst>
              </p14:cNvPr>
              <p14:cNvContentPartPr/>
              <p14:nvPr/>
            </p14:nvContentPartPr>
            <p14:xfrm>
              <a:off x="2383532" y="2905074"/>
              <a:ext cx="14040" cy="22320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04E453AD-B103-4F6F-B022-FFACD5C3D09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374532" y="2896292"/>
                <a:ext cx="31680" cy="402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E330E2B6-B02D-447B-9862-40957FE54806}"/>
                  </a:ext>
                </a:extLst>
              </p14:cNvPr>
              <p14:cNvContentPartPr/>
              <p14:nvPr/>
            </p14:nvContentPartPr>
            <p14:xfrm>
              <a:off x="2443292" y="2891394"/>
              <a:ext cx="5760" cy="5760"/>
            </p14:xfrm>
          </p:contentPart>
        </mc:Choice>
        <mc:Fallback xmlns=""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E330E2B6-B02D-447B-9862-40957FE54806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434292" y="2882754"/>
                <a:ext cx="2340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151D2E37-2326-45A6-8FA3-F99C0302F73F}"/>
                  </a:ext>
                </a:extLst>
              </p14:cNvPr>
              <p14:cNvContentPartPr/>
              <p14:nvPr/>
            </p14:nvContentPartPr>
            <p14:xfrm>
              <a:off x="2448692" y="2926674"/>
              <a:ext cx="32760" cy="30600"/>
            </p14:xfrm>
          </p:contentPart>
        </mc:Choice>
        <mc:Fallback xmlns=""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151D2E37-2326-45A6-8FA3-F99C0302F73F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439692" y="2917931"/>
                <a:ext cx="50400" cy="48450"/>
              </a:xfrm>
              <a:prstGeom prst="rect">
                <a:avLst/>
              </a:prstGeom>
            </p:spPr>
          </p:pic>
        </mc:Fallback>
      </mc:AlternateContent>
      <p:sp>
        <p:nvSpPr>
          <p:cNvPr id="175" name="Oval 174">
            <a:extLst>
              <a:ext uri="{FF2B5EF4-FFF2-40B4-BE49-F238E27FC236}">
                <a16:creationId xmlns:a16="http://schemas.microsoft.com/office/drawing/2014/main" id="{DEC3D36F-9F00-41E9-AB20-B12AA354846B}"/>
              </a:ext>
            </a:extLst>
          </p:cNvPr>
          <p:cNvSpPr/>
          <p:nvPr/>
        </p:nvSpPr>
        <p:spPr>
          <a:xfrm>
            <a:off x="607085" y="2259118"/>
            <a:ext cx="418547" cy="41854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3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19232D4-E08F-4EF4-B687-DCD02E5D82A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78560" y="1915200"/>
              <a:ext cx="9657720" cy="27288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19232D4-E08F-4EF4-B687-DCD02E5D82A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969200" y="1905840"/>
                <a:ext cx="9676440" cy="27475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365FDEB-62D2-490C-90A6-B1C8FE0EF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39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22"/>
    </mc:Choice>
    <mc:Fallback>
      <p:transition spd="slow" advTm="34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682054-E572-46BB-AC71-BCF3E37CCDE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648585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Practical: </a:t>
            </a:r>
            <a:r>
              <a:rPr lang="en-GB" dirty="0"/>
              <a:t>Did you work out the instructions?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352D79-9A3C-4963-A03C-D538E1032DB4}"/>
              </a:ext>
            </a:extLst>
          </p:cNvPr>
          <p:cNvSpPr txBox="1"/>
          <p:nvPr/>
        </p:nvSpPr>
        <p:spPr>
          <a:xfrm>
            <a:off x="3724254" y="2221961"/>
            <a:ext cx="77652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4. Allow the solution to cool, then use filtration to remove any unreacted</a:t>
            </a:r>
            <a:br>
              <a:rPr lang="en-GB" sz="2000" dirty="0"/>
            </a:br>
            <a:r>
              <a:rPr lang="en-GB" sz="2000" dirty="0"/>
              <a:t>insoluble base.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1BA5E91-C406-44E8-BDA6-9677D38562A7}"/>
              </a:ext>
            </a:extLst>
          </p:cNvPr>
          <p:cNvGrpSpPr/>
          <p:nvPr/>
        </p:nvGrpSpPr>
        <p:grpSpPr>
          <a:xfrm>
            <a:off x="1795548" y="1742713"/>
            <a:ext cx="809226" cy="2044611"/>
            <a:chOff x="2432233" y="4577636"/>
            <a:chExt cx="809226" cy="2044611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EBB0ECD-935B-47A8-95C4-0D2847817691}"/>
                </a:ext>
              </a:extLst>
            </p:cNvPr>
            <p:cNvSpPr/>
            <p:nvPr/>
          </p:nvSpPr>
          <p:spPr>
            <a:xfrm>
              <a:off x="2657092" y="5348410"/>
              <a:ext cx="359569" cy="1035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F53D637-5AE9-40EF-B62A-304DF49D6F58}"/>
                </a:ext>
              </a:extLst>
            </p:cNvPr>
            <p:cNvGrpSpPr/>
            <p:nvPr/>
          </p:nvGrpSpPr>
          <p:grpSpPr>
            <a:xfrm>
              <a:off x="2444373" y="4577636"/>
              <a:ext cx="785009" cy="1097551"/>
              <a:chOff x="2597799" y="4337603"/>
              <a:chExt cx="785009" cy="1097551"/>
            </a:xfrm>
          </p:grpSpPr>
          <p:sp>
            <p:nvSpPr>
              <p:cNvPr id="72" name="Isosceles Triangle 71">
                <a:extLst>
                  <a:ext uri="{FF2B5EF4-FFF2-40B4-BE49-F238E27FC236}">
                    <a16:creationId xmlns:a16="http://schemas.microsoft.com/office/drawing/2014/main" id="{053377C8-971C-45D8-ABA3-E672EF6F2A40}"/>
                  </a:ext>
                </a:extLst>
              </p:cNvPr>
              <p:cNvSpPr/>
              <p:nvPr/>
            </p:nvSpPr>
            <p:spPr>
              <a:xfrm rot="10800000">
                <a:off x="2597800" y="4337604"/>
                <a:ext cx="785008" cy="604365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186BACF-FBBB-4A63-B2FE-B258079AAFA4}"/>
                  </a:ext>
                </a:extLst>
              </p:cNvPr>
              <p:cNvCxnSpPr/>
              <p:nvPr/>
            </p:nvCxnSpPr>
            <p:spPr>
              <a:xfrm flipH="1">
                <a:off x="3028001" y="4337603"/>
                <a:ext cx="354807" cy="65587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76F5DFB4-4F37-4A6D-AB2A-C3EC52CEBF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7799" y="4337603"/>
                <a:ext cx="354807" cy="65587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3FD54DF-3CEF-4670-B6E9-989E95449E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52606" y="4988718"/>
                <a:ext cx="0" cy="4464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0EA0BBC5-ADE3-4031-8FAA-3CA34DD4B2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8001" y="4988718"/>
                <a:ext cx="0" cy="4464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9982E31-8977-497C-9715-6D5B4488B5B2}"/>
                </a:ext>
              </a:extLst>
            </p:cNvPr>
            <p:cNvCxnSpPr>
              <a:stCxn id="62" idx="2"/>
            </p:cNvCxnSpPr>
            <p:nvPr/>
          </p:nvCxnSpPr>
          <p:spPr>
            <a:xfrm>
              <a:off x="2657092" y="5400190"/>
              <a:ext cx="0" cy="395895"/>
            </a:xfrm>
            <a:prstGeom prst="line">
              <a:avLst/>
            </a:prstGeom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4CA4BCD-5B01-49CE-8535-19F4E8B0B4B2}"/>
                </a:ext>
              </a:extLst>
            </p:cNvPr>
            <p:cNvCxnSpPr/>
            <p:nvPr/>
          </p:nvCxnSpPr>
          <p:spPr>
            <a:xfrm>
              <a:off x="3016601" y="5410827"/>
              <a:ext cx="0" cy="395895"/>
            </a:xfrm>
            <a:prstGeom prst="line">
              <a:avLst/>
            </a:prstGeom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813AD4D-2236-41B4-AA15-3E496F4E1661}"/>
                </a:ext>
              </a:extLst>
            </p:cNvPr>
            <p:cNvCxnSpPr/>
            <p:nvPr/>
          </p:nvCxnSpPr>
          <p:spPr>
            <a:xfrm flipH="1">
              <a:off x="2432234" y="5796085"/>
              <a:ext cx="224858" cy="669131"/>
            </a:xfrm>
            <a:prstGeom prst="line">
              <a:avLst/>
            </a:prstGeom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7287F80-9D21-47E7-BA17-A94BB033582E}"/>
                </a:ext>
              </a:extLst>
            </p:cNvPr>
            <p:cNvCxnSpPr>
              <a:cxnSpLocks/>
            </p:cNvCxnSpPr>
            <p:nvPr/>
          </p:nvCxnSpPr>
          <p:spPr>
            <a:xfrm>
              <a:off x="3016601" y="5801455"/>
              <a:ext cx="224858" cy="669131"/>
            </a:xfrm>
            <a:prstGeom prst="line">
              <a:avLst/>
            </a:prstGeom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A81BF78-E2C5-43FC-A6AD-D2E8F5108EBC}"/>
                </a:ext>
              </a:extLst>
            </p:cNvPr>
            <p:cNvSpPr/>
            <p:nvPr/>
          </p:nvSpPr>
          <p:spPr>
            <a:xfrm>
              <a:off x="2432233" y="6344371"/>
              <a:ext cx="809226" cy="27787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Flowchart: Stored Data 68">
              <a:extLst>
                <a:ext uri="{FF2B5EF4-FFF2-40B4-BE49-F238E27FC236}">
                  <a16:creationId xmlns:a16="http://schemas.microsoft.com/office/drawing/2014/main" id="{F02AD1C9-2607-46AF-9FCF-0D74790457CE}"/>
                </a:ext>
              </a:extLst>
            </p:cNvPr>
            <p:cNvSpPr/>
            <p:nvPr/>
          </p:nvSpPr>
          <p:spPr>
            <a:xfrm rot="16200000">
              <a:off x="2572546" y="5466329"/>
              <a:ext cx="532057" cy="356053"/>
            </a:xfrm>
            <a:prstGeom prst="flowChartOnlineStorage">
              <a:avLst/>
            </a:prstGeom>
            <a:solidFill>
              <a:srgbClr val="DAE3F3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Flowchart: Stored Data 612">
              <a:extLst>
                <a:ext uri="{FF2B5EF4-FFF2-40B4-BE49-F238E27FC236}">
                  <a16:creationId xmlns:a16="http://schemas.microsoft.com/office/drawing/2014/main" id="{881F85CD-293F-4142-9078-B3BE2C1D22F2}"/>
                </a:ext>
              </a:extLst>
            </p:cNvPr>
            <p:cNvSpPr/>
            <p:nvPr/>
          </p:nvSpPr>
          <p:spPr>
            <a:xfrm rot="16200000">
              <a:off x="2691607" y="5701700"/>
              <a:ext cx="288126" cy="525107"/>
            </a:xfrm>
            <a:custGeom>
              <a:avLst/>
              <a:gdLst>
                <a:gd name="connsiteX0" fmla="*/ 1667 w 10000"/>
                <a:gd name="connsiteY0" fmla="*/ 0 h 10000"/>
                <a:gd name="connsiteX1" fmla="*/ 10000 w 10000"/>
                <a:gd name="connsiteY1" fmla="*/ 0 h 10000"/>
                <a:gd name="connsiteX2" fmla="*/ 8333 w 10000"/>
                <a:gd name="connsiteY2" fmla="*/ 5000 h 10000"/>
                <a:gd name="connsiteX3" fmla="*/ 10000 w 10000"/>
                <a:gd name="connsiteY3" fmla="*/ 10000 h 10000"/>
                <a:gd name="connsiteX4" fmla="*/ 1667 w 10000"/>
                <a:gd name="connsiteY4" fmla="*/ 10000 h 10000"/>
                <a:gd name="connsiteX5" fmla="*/ 0 w 10000"/>
                <a:gd name="connsiteY5" fmla="*/ 5000 h 10000"/>
                <a:gd name="connsiteX6" fmla="*/ 1667 w 10000"/>
                <a:gd name="connsiteY6" fmla="*/ 0 h 10000"/>
                <a:gd name="connsiteX0" fmla="*/ 1421 w 10002"/>
                <a:gd name="connsiteY0" fmla="*/ 0 h 11939"/>
                <a:gd name="connsiteX1" fmla="*/ 10002 w 10002"/>
                <a:gd name="connsiteY1" fmla="*/ 1939 h 11939"/>
                <a:gd name="connsiteX2" fmla="*/ 8335 w 10002"/>
                <a:gd name="connsiteY2" fmla="*/ 6939 h 11939"/>
                <a:gd name="connsiteX3" fmla="*/ 10002 w 10002"/>
                <a:gd name="connsiteY3" fmla="*/ 11939 h 11939"/>
                <a:gd name="connsiteX4" fmla="*/ 1669 w 10002"/>
                <a:gd name="connsiteY4" fmla="*/ 11939 h 11939"/>
                <a:gd name="connsiteX5" fmla="*/ 2 w 10002"/>
                <a:gd name="connsiteY5" fmla="*/ 6939 h 11939"/>
                <a:gd name="connsiteX6" fmla="*/ 1421 w 10002"/>
                <a:gd name="connsiteY6" fmla="*/ 0 h 11939"/>
                <a:gd name="connsiteX0" fmla="*/ 1421 w 10002"/>
                <a:gd name="connsiteY0" fmla="*/ 0 h 11939"/>
                <a:gd name="connsiteX1" fmla="*/ 10002 w 10002"/>
                <a:gd name="connsiteY1" fmla="*/ 1939 h 11939"/>
                <a:gd name="connsiteX2" fmla="*/ 8335 w 10002"/>
                <a:gd name="connsiteY2" fmla="*/ 6939 h 11939"/>
                <a:gd name="connsiteX3" fmla="*/ 10002 w 10002"/>
                <a:gd name="connsiteY3" fmla="*/ 11939 h 11939"/>
                <a:gd name="connsiteX4" fmla="*/ 1669 w 10002"/>
                <a:gd name="connsiteY4" fmla="*/ 11939 h 11939"/>
                <a:gd name="connsiteX5" fmla="*/ 2 w 10002"/>
                <a:gd name="connsiteY5" fmla="*/ 6939 h 11939"/>
                <a:gd name="connsiteX6" fmla="*/ 1421 w 10002"/>
                <a:gd name="connsiteY6" fmla="*/ 0 h 11939"/>
                <a:gd name="connsiteX0" fmla="*/ 1421 w 10002"/>
                <a:gd name="connsiteY0" fmla="*/ 0 h 12407"/>
                <a:gd name="connsiteX1" fmla="*/ 10002 w 10002"/>
                <a:gd name="connsiteY1" fmla="*/ 2407 h 12407"/>
                <a:gd name="connsiteX2" fmla="*/ 8335 w 10002"/>
                <a:gd name="connsiteY2" fmla="*/ 7407 h 12407"/>
                <a:gd name="connsiteX3" fmla="*/ 10002 w 10002"/>
                <a:gd name="connsiteY3" fmla="*/ 12407 h 12407"/>
                <a:gd name="connsiteX4" fmla="*/ 1669 w 10002"/>
                <a:gd name="connsiteY4" fmla="*/ 12407 h 12407"/>
                <a:gd name="connsiteX5" fmla="*/ 2 w 10002"/>
                <a:gd name="connsiteY5" fmla="*/ 7407 h 12407"/>
                <a:gd name="connsiteX6" fmla="*/ 1421 w 10002"/>
                <a:gd name="connsiteY6" fmla="*/ 0 h 12407"/>
                <a:gd name="connsiteX0" fmla="*/ 1421 w 10002"/>
                <a:gd name="connsiteY0" fmla="*/ 0 h 12407"/>
                <a:gd name="connsiteX1" fmla="*/ 10002 w 10002"/>
                <a:gd name="connsiteY1" fmla="*/ 2407 h 12407"/>
                <a:gd name="connsiteX2" fmla="*/ 8335 w 10002"/>
                <a:gd name="connsiteY2" fmla="*/ 7407 h 12407"/>
                <a:gd name="connsiteX3" fmla="*/ 10002 w 10002"/>
                <a:gd name="connsiteY3" fmla="*/ 12407 h 12407"/>
                <a:gd name="connsiteX4" fmla="*/ 1669 w 10002"/>
                <a:gd name="connsiteY4" fmla="*/ 12407 h 12407"/>
                <a:gd name="connsiteX5" fmla="*/ 2 w 10002"/>
                <a:gd name="connsiteY5" fmla="*/ 7407 h 12407"/>
                <a:gd name="connsiteX6" fmla="*/ 1421 w 10002"/>
                <a:gd name="connsiteY6" fmla="*/ 0 h 12407"/>
                <a:gd name="connsiteX0" fmla="*/ 1429 w 10010"/>
                <a:gd name="connsiteY0" fmla="*/ 0 h 14748"/>
                <a:gd name="connsiteX1" fmla="*/ 10010 w 10010"/>
                <a:gd name="connsiteY1" fmla="*/ 2407 h 14748"/>
                <a:gd name="connsiteX2" fmla="*/ 8343 w 10010"/>
                <a:gd name="connsiteY2" fmla="*/ 7407 h 14748"/>
                <a:gd name="connsiteX3" fmla="*/ 10010 w 10010"/>
                <a:gd name="connsiteY3" fmla="*/ 12407 h 14748"/>
                <a:gd name="connsiteX4" fmla="*/ 2008 w 10010"/>
                <a:gd name="connsiteY4" fmla="*/ 14748 h 14748"/>
                <a:gd name="connsiteX5" fmla="*/ 10 w 10010"/>
                <a:gd name="connsiteY5" fmla="*/ 7407 h 14748"/>
                <a:gd name="connsiteX6" fmla="*/ 1429 w 10010"/>
                <a:gd name="connsiteY6" fmla="*/ 0 h 14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0" h="14748">
                  <a:moveTo>
                    <a:pt x="1429" y="0"/>
                  </a:moveTo>
                  <a:cubicBezTo>
                    <a:pt x="15293" y="3545"/>
                    <a:pt x="7232" y="2407"/>
                    <a:pt x="10010" y="2407"/>
                  </a:cubicBezTo>
                  <a:cubicBezTo>
                    <a:pt x="9089" y="2407"/>
                    <a:pt x="8343" y="4646"/>
                    <a:pt x="8343" y="7407"/>
                  </a:cubicBezTo>
                  <a:cubicBezTo>
                    <a:pt x="8343" y="10168"/>
                    <a:pt x="9089" y="12407"/>
                    <a:pt x="10010" y="12407"/>
                  </a:cubicBezTo>
                  <a:lnTo>
                    <a:pt x="2008" y="14748"/>
                  </a:lnTo>
                  <a:cubicBezTo>
                    <a:pt x="1087" y="14748"/>
                    <a:pt x="106" y="9865"/>
                    <a:pt x="10" y="7407"/>
                  </a:cubicBezTo>
                  <a:cubicBezTo>
                    <a:pt x="-86" y="4949"/>
                    <a:pt x="508" y="0"/>
                    <a:pt x="1429" y="0"/>
                  </a:cubicBezTo>
                  <a:close/>
                </a:path>
              </a:pathLst>
            </a:custGeom>
            <a:solidFill>
              <a:srgbClr val="DAE3F3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Flowchart: Stored Data 612">
              <a:extLst>
                <a:ext uri="{FF2B5EF4-FFF2-40B4-BE49-F238E27FC236}">
                  <a16:creationId xmlns:a16="http://schemas.microsoft.com/office/drawing/2014/main" id="{A48CBDFD-7FF4-4C35-9979-241FE7ACF761}"/>
                </a:ext>
              </a:extLst>
            </p:cNvPr>
            <p:cNvSpPr/>
            <p:nvPr/>
          </p:nvSpPr>
          <p:spPr>
            <a:xfrm rot="16200000">
              <a:off x="2543673" y="5922495"/>
              <a:ext cx="604713" cy="789955"/>
            </a:xfrm>
            <a:custGeom>
              <a:avLst/>
              <a:gdLst>
                <a:gd name="connsiteX0" fmla="*/ 1667 w 10000"/>
                <a:gd name="connsiteY0" fmla="*/ 0 h 10000"/>
                <a:gd name="connsiteX1" fmla="*/ 10000 w 10000"/>
                <a:gd name="connsiteY1" fmla="*/ 0 h 10000"/>
                <a:gd name="connsiteX2" fmla="*/ 8333 w 10000"/>
                <a:gd name="connsiteY2" fmla="*/ 5000 h 10000"/>
                <a:gd name="connsiteX3" fmla="*/ 10000 w 10000"/>
                <a:gd name="connsiteY3" fmla="*/ 10000 h 10000"/>
                <a:gd name="connsiteX4" fmla="*/ 1667 w 10000"/>
                <a:gd name="connsiteY4" fmla="*/ 10000 h 10000"/>
                <a:gd name="connsiteX5" fmla="*/ 0 w 10000"/>
                <a:gd name="connsiteY5" fmla="*/ 5000 h 10000"/>
                <a:gd name="connsiteX6" fmla="*/ 1667 w 10000"/>
                <a:gd name="connsiteY6" fmla="*/ 0 h 10000"/>
                <a:gd name="connsiteX0" fmla="*/ 1421 w 10002"/>
                <a:gd name="connsiteY0" fmla="*/ 0 h 11939"/>
                <a:gd name="connsiteX1" fmla="*/ 10002 w 10002"/>
                <a:gd name="connsiteY1" fmla="*/ 1939 h 11939"/>
                <a:gd name="connsiteX2" fmla="*/ 8335 w 10002"/>
                <a:gd name="connsiteY2" fmla="*/ 6939 h 11939"/>
                <a:gd name="connsiteX3" fmla="*/ 10002 w 10002"/>
                <a:gd name="connsiteY3" fmla="*/ 11939 h 11939"/>
                <a:gd name="connsiteX4" fmla="*/ 1669 w 10002"/>
                <a:gd name="connsiteY4" fmla="*/ 11939 h 11939"/>
                <a:gd name="connsiteX5" fmla="*/ 2 w 10002"/>
                <a:gd name="connsiteY5" fmla="*/ 6939 h 11939"/>
                <a:gd name="connsiteX6" fmla="*/ 1421 w 10002"/>
                <a:gd name="connsiteY6" fmla="*/ 0 h 11939"/>
                <a:gd name="connsiteX0" fmla="*/ 1421 w 10002"/>
                <a:gd name="connsiteY0" fmla="*/ 0 h 11939"/>
                <a:gd name="connsiteX1" fmla="*/ 10002 w 10002"/>
                <a:gd name="connsiteY1" fmla="*/ 1939 h 11939"/>
                <a:gd name="connsiteX2" fmla="*/ 8335 w 10002"/>
                <a:gd name="connsiteY2" fmla="*/ 6939 h 11939"/>
                <a:gd name="connsiteX3" fmla="*/ 10002 w 10002"/>
                <a:gd name="connsiteY3" fmla="*/ 11939 h 11939"/>
                <a:gd name="connsiteX4" fmla="*/ 1669 w 10002"/>
                <a:gd name="connsiteY4" fmla="*/ 11939 h 11939"/>
                <a:gd name="connsiteX5" fmla="*/ 2 w 10002"/>
                <a:gd name="connsiteY5" fmla="*/ 6939 h 11939"/>
                <a:gd name="connsiteX6" fmla="*/ 1421 w 10002"/>
                <a:gd name="connsiteY6" fmla="*/ 0 h 11939"/>
                <a:gd name="connsiteX0" fmla="*/ 1421 w 10002"/>
                <a:gd name="connsiteY0" fmla="*/ 0 h 12407"/>
                <a:gd name="connsiteX1" fmla="*/ 10002 w 10002"/>
                <a:gd name="connsiteY1" fmla="*/ 2407 h 12407"/>
                <a:gd name="connsiteX2" fmla="*/ 8335 w 10002"/>
                <a:gd name="connsiteY2" fmla="*/ 7407 h 12407"/>
                <a:gd name="connsiteX3" fmla="*/ 10002 w 10002"/>
                <a:gd name="connsiteY3" fmla="*/ 12407 h 12407"/>
                <a:gd name="connsiteX4" fmla="*/ 1669 w 10002"/>
                <a:gd name="connsiteY4" fmla="*/ 12407 h 12407"/>
                <a:gd name="connsiteX5" fmla="*/ 2 w 10002"/>
                <a:gd name="connsiteY5" fmla="*/ 7407 h 12407"/>
                <a:gd name="connsiteX6" fmla="*/ 1421 w 10002"/>
                <a:gd name="connsiteY6" fmla="*/ 0 h 12407"/>
                <a:gd name="connsiteX0" fmla="*/ 1421 w 10002"/>
                <a:gd name="connsiteY0" fmla="*/ 0 h 12407"/>
                <a:gd name="connsiteX1" fmla="*/ 10002 w 10002"/>
                <a:gd name="connsiteY1" fmla="*/ 2407 h 12407"/>
                <a:gd name="connsiteX2" fmla="*/ 8335 w 10002"/>
                <a:gd name="connsiteY2" fmla="*/ 7407 h 12407"/>
                <a:gd name="connsiteX3" fmla="*/ 10002 w 10002"/>
                <a:gd name="connsiteY3" fmla="*/ 12407 h 12407"/>
                <a:gd name="connsiteX4" fmla="*/ 1669 w 10002"/>
                <a:gd name="connsiteY4" fmla="*/ 12407 h 12407"/>
                <a:gd name="connsiteX5" fmla="*/ 2 w 10002"/>
                <a:gd name="connsiteY5" fmla="*/ 7407 h 12407"/>
                <a:gd name="connsiteX6" fmla="*/ 1421 w 10002"/>
                <a:gd name="connsiteY6" fmla="*/ 0 h 12407"/>
                <a:gd name="connsiteX0" fmla="*/ 1429 w 10010"/>
                <a:gd name="connsiteY0" fmla="*/ 0 h 14748"/>
                <a:gd name="connsiteX1" fmla="*/ 10010 w 10010"/>
                <a:gd name="connsiteY1" fmla="*/ 2407 h 14748"/>
                <a:gd name="connsiteX2" fmla="*/ 8343 w 10010"/>
                <a:gd name="connsiteY2" fmla="*/ 7407 h 14748"/>
                <a:gd name="connsiteX3" fmla="*/ 10010 w 10010"/>
                <a:gd name="connsiteY3" fmla="*/ 12407 h 14748"/>
                <a:gd name="connsiteX4" fmla="*/ 2008 w 10010"/>
                <a:gd name="connsiteY4" fmla="*/ 14748 h 14748"/>
                <a:gd name="connsiteX5" fmla="*/ 10 w 10010"/>
                <a:gd name="connsiteY5" fmla="*/ 7407 h 14748"/>
                <a:gd name="connsiteX6" fmla="*/ 1429 w 10010"/>
                <a:gd name="connsiteY6" fmla="*/ 0 h 14748"/>
                <a:gd name="connsiteX0" fmla="*/ 3154 w 11735"/>
                <a:gd name="connsiteY0" fmla="*/ 0 h 14748"/>
                <a:gd name="connsiteX1" fmla="*/ 11735 w 11735"/>
                <a:gd name="connsiteY1" fmla="*/ 2407 h 14748"/>
                <a:gd name="connsiteX2" fmla="*/ 10068 w 11735"/>
                <a:gd name="connsiteY2" fmla="*/ 7407 h 14748"/>
                <a:gd name="connsiteX3" fmla="*/ 11735 w 11735"/>
                <a:gd name="connsiteY3" fmla="*/ 12407 h 14748"/>
                <a:gd name="connsiteX4" fmla="*/ 3733 w 11735"/>
                <a:gd name="connsiteY4" fmla="*/ 14748 h 14748"/>
                <a:gd name="connsiteX5" fmla="*/ 2 w 11735"/>
                <a:gd name="connsiteY5" fmla="*/ 7497 h 14748"/>
                <a:gd name="connsiteX6" fmla="*/ 3154 w 11735"/>
                <a:gd name="connsiteY6" fmla="*/ 0 h 14748"/>
                <a:gd name="connsiteX0" fmla="*/ 3175 w 11756"/>
                <a:gd name="connsiteY0" fmla="*/ 32 h 14838"/>
                <a:gd name="connsiteX1" fmla="*/ 11756 w 11756"/>
                <a:gd name="connsiteY1" fmla="*/ 2439 h 14838"/>
                <a:gd name="connsiteX2" fmla="*/ 10089 w 11756"/>
                <a:gd name="connsiteY2" fmla="*/ 7439 h 14838"/>
                <a:gd name="connsiteX3" fmla="*/ 11756 w 11756"/>
                <a:gd name="connsiteY3" fmla="*/ 12439 h 14838"/>
                <a:gd name="connsiteX4" fmla="*/ 3754 w 11756"/>
                <a:gd name="connsiteY4" fmla="*/ 14780 h 14838"/>
                <a:gd name="connsiteX5" fmla="*/ 23 w 11756"/>
                <a:gd name="connsiteY5" fmla="*/ 7529 h 14838"/>
                <a:gd name="connsiteX6" fmla="*/ 3175 w 11756"/>
                <a:gd name="connsiteY6" fmla="*/ 32 h 14838"/>
                <a:gd name="connsiteX0" fmla="*/ 2944 w 11525"/>
                <a:gd name="connsiteY0" fmla="*/ 29 h 14841"/>
                <a:gd name="connsiteX1" fmla="*/ 11525 w 11525"/>
                <a:gd name="connsiteY1" fmla="*/ 2436 h 14841"/>
                <a:gd name="connsiteX2" fmla="*/ 9858 w 11525"/>
                <a:gd name="connsiteY2" fmla="*/ 7436 h 14841"/>
                <a:gd name="connsiteX3" fmla="*/ 11525 w 11525"/>
                <a:gd name="connsiteY3" fmla="*/ 12436 h 14841"/>
                <a:gd name="connsiteX4" fmla="*/ 3523 w 11525"/>
                <a:gd name="connsiteY4" fmla="*/ 14777 h 14841"/>
                <a:gd name="connsiteX5" fmla="*/ 26 w 11525"/>
                <a:gd name="connsiteY5" fmla="*/ 7571 h 14841"/>
                <a:gd name="connsiteX6" fmla="*/ 2944 w 11525"/>
                <a:gd name="connsiteY6" fmla="*/ 29 h 14841"/>
                <a:gd name="connsiteX0" fmla="*/ 2944 w 11572"/>
                <a:gd name="connsiteY0" fmla="*/ 29 h 14841"/>
                <a:gd name="connsiteX1" fmla="*/ 11572 w 11572"/>
                <a:gd name="connsiteY1" fmla="*/ 2839 h 14841"/>
                <a:gd name="connsiteX2" fmla="*/ 9858 w 11572"/>
                <a:gd name="connsiteY2" fmla="*/ 7436 h 14841"/>
                <a:gd name="connsiteX3" fmla="*/ 11525 w 11572"/>
                <a:gd name="connsiteY3" fmla="*/ 12436 h 14841"/>
                <a:gd name="connsiteX4" fmla="*/ 3523 w 11572"/>
                <a:gd name="connsiteY4" fmla="*/ 14777 h 14841"/>
                <a:gd name="connsiteX5" fmla="*/ 26 w 11572"/>
                <a:gd name="connsiteY5" fmla="*/ 7571 h 14841"/>
                <a:gd name="connsiteX6" fmla="*/ 2944 w 11572"/>
                <a:gd name="connsiteY6" fmla="*/ 29 h 14841"/>
                <a:gd name="connsiteX0" fmla="*/ 2944 w 11713"/>
                <a:gd name="connsiteY0" fmla="*/ 29 h 14841"/>
                <a:gd name="connsiteX1" fmla="*/ 11713 w 11713"/>
                <a:gd name="connsiteY1" fmla="*/ 2705 h 14841"/>
                <a:gd name="connsiteX2" fmla="*/ 9858 w 11713"/>
                <a:gd name="connsiteY2" fmla="*/ 7436 h 14841"/>
                <a:gd name="connsiteX3" fmla="*/ 11525 w 11713"/>
                <a:gd name="connsiteY3" fmla="*/ 12436 h 14841"/>
                <a:gd name="connsiteX4" fmla="*/ 3523 w 11713"/>
                <a:gd name="connsiteY4" fmla="*/ 14777 h 14841"/>
                <a:gd name="connsiteX5" fmla="*/ 26 w 11713"/>
                <a:gd name="connsiteY5" fmla="*/ 7571 h 14841"/>
                <a:gd name="connsiteX6" fmla="*/ 2944 w 11713"/>
                <a:gd name="connsiteY6" fmla="*/ 29 h 14841"/>
                <a:gd name="connsiteX0" fmla="*/ 2944 w 11713"/>
                <a:gd name="connsiteY0" fmla="*/ 29 h 14841"/>
                <a:gd name="connsiteX1" fmla="*/ 11713 w 11713"/>
                <a:gd name="connsiteY1" fmla="*/ 2705 h 14841"/>
                <a:gd name="connsiteX2" fmla="*/ 9858 w 11713"/>
                <a:gd name="connsiteY2" fmla="*/ 7436 h 14841"/>
                <a:gd name="connsiteX3" fmla="*/ 11431 w 11713"/>
                <a:gd name="connsiteY3" fmla="*/ 12212 h 14841"/>
                <a:gd name="connsiteX4" fmla="*/ 3523 w 11713"/>
                <a:gd name="connsiteY4" fmla="*/ 14777 h 14841"/>
                <a:gd name="connsiteX5" fmla="*/ 26 w 11713"/>
                <a:gd name="connsiteY5" fmla="*/ 7571 h 14841"/>
                <a:gd name="connsiteX6" fmla="*/ 2944 w 11713"/>
                <a:gd name="connsiteY6" fmla="*/ 29 h 14841"/>
                <a:gd name="connsiteX0" fmla="*/ 3128 w 11897"/>
                <a:gd name="connsiteY0" fmla="*/ 29 h 14841"/>
                <a:gd name="connsiteX1" fmla="*/ 11897 w 11897"/>
                <a:gd name="connsiteY1" fmla="*/ 2705 h 14841"/>
                <a:gd name="connsiteX2" fmla="*/ 10042 w 11897"/>
                <a:gd name="connsiteY2" fmla="*/ 7436 h 14841"/>
                <a:gd name="connsiteX3" fmla="*/ 11615 w 11897"/>
                <a:gd name="connsiteY3" fmla="*/ 12212 h 14841"/>
                <a:gd name="connsiteX4" fmla="*/ 3707 w 11897"/>
                <a:gd name="connsiteY4" fmla="*/ 14777 h 14841"/>
                <a:gd name="connsiteX5" fmla="*/ 23 w 11897"/>
                <a:gd name="connsiteY5" fmla="*/ 7571 h 14841"/>
                <a:gd name="connsiteX6" fmla="*/ 3128 w 11897"/>
                <a:gd name="connsiteY6" fmla="*/ 29 h 1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97" h="14841">
                  <a:moveTo>
                    <a:pt x="3128" y="29"/>
                  </a:moveTo>
                  <a:cubicBezTo>
                    <a:pt x="16992" y="3574"/>
                    <a:pt x="9119" y="2705"/>
                    <a:pt x="11897" y="2705"/>
                  </a:cubicBezTo>
                  <a:cubicBezTo>
                    <a:pt x="10976" y="2705"/>
                    <a:pt x="10089" y="5852"/>
                    <a:pt x="10042" y="7436"/>
                  </a:cubicBezTo>
                  <a:cubicBezTo>
                    <a:pt x="9995" y="9020"/>
                    <a:pt x="10694" y="12212"/>
                    <a:pt x="11615" y="12212"/>
                  </a:cubicBezTo>
                  <a:lnTo>
                    <a:pt x="3707" y="14777"/>
                  </a:lnTo>
                  <a:cubicBezTo>
                    <a:pt x="2786" y="14777"/>
                    <a:pt x="-303" y="16024"/>
                    <a:pt x="23" y="7571"/>
                  </a:cubicBezTo>
                  <a:cubicBezTo>
                    <a:pt x="349" y="-882"/>
                    <a:pt x="2207" y="29"/>
                    <a:pt x="3128" y="29"/>
                  </a:cubicBez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AC14B3E7-80C7-4A2F-8195-E3442CCC1918}"/>
              </a:ext>
            </a:extLst>
          </p:cNvPr>
          <p:cNvSpPr/>
          <p:nvPr/>
        </p:nvSpPr>
        <p:spPr>
          <a:xfrm rot="10800000">
            <a:off x="1971880" y="2003516"/>
            <a:ext cx="450201" cy="350563"/>
          </a:xfrm>
          <a:prstGeom prst="triangle">
            <a:avLst/>
          </a:prstGeom>
          <a:solidFill>
            <a:srgbClr val="4472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3DBC60A-1190-4B13-B3AD-AFED2FA1A28D}"/>
              </a:ext>
            </a:extLst>
          </p:cNvPr>
          <p:cNvGrpSpPr/>
          <p:nvPr/>
        </p:nvGrpSpPr>
        <p:grpSpPr>
          <a:xfrm>
            <a:off x="1407329" y="1055908"/>
            <a:ext cx="681059" cy="446100"/>
            <a:chOff x="348672" y="3973861"/>
            <a:chExt cx="681059" cy="446100"/>
          </a:xfrm>
        </p:grpSpPr>
        <p:sp>
          <p:nvSpPr>
            <p:cNvPr id="79" name="Rectangle: Top Corners Rounded 78">
              <a:extLst>
                <a:ext uri="{FF2B5EF4-FFF2-40B4-BE49-F238E27FC236}">
                  <a16:creationId xmlns:a16="http://schemas.microsoft.com/office/drawing/2014/main" id="{591637E0-CB5F-44A2-B104-EA8153BE287A}"/>
                </a:ext>
              </a:extLst>
            </p:cNvPr>
            <p:cNvSpPr/>
            <p:nvPr/>
          </p:nvSpPr>
          <p:spPr>
            <a:xfrm rot="18060666">
              <a:off x="479247" y="3869476"/>
              <a:ext cx="446100" cy="654869"/>
            </a:xfrm>
            <a:prstGeom prst="round2Same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Right Triangle 616">
              <a:extLst>
                <a:ext uri="{FF2B5EF4-FFF2-40B4-BE49-F238E27FC236}">
                  <a16:creationId xmlns:a16="http://schemas.microsoft.com/office/drawing/2014/main" id="{3FC6805B-6858-4995-ADBB-83A38CD09918}"/>
                </a:ext>
              </a:extLst>
            </p:cNvPr>
            <p:cNvSpPr/>
            <p:nvPr/>
          </p:nvSpPr>
          <p:spPr>
            <a:xfrm rot="1853450">
              <a:off x="348672" y="4078616"/>
              <a:ext cx="628564" cy="332598"/>
            </a:xfrm>
            <a:custGeom>
              <a:avLst/>
              <a:gdLst>
                <a:gd name="connsiteX0" fmla="*/ 0 w 627310"/>
                <a:gd name="connsiteY0" fmla="*/ 323303 h 323303"/>
                <a:gd name="connsiteX1" fmla="*/ 0 w 627310"/>
                <a:gd name="connsiteY1" fmla="*/ 0 h 323303"/>
                <a:gd name="connsiteX2" fmla="*/ 627310 w 627310"/>
                <a:gd name="connsiteY2" fmla="*/ 323303 h 323303"/>
                <a:gd name="connsiteX3" fmla="*/ 0 w 627310"/>
                <a:gd name="connsiteY3" fmla="*/ 323303 h 323303"/>
                <a:gd name="connsiteX0" fmla="*/ 12503 w 627310"/>
                <a:gd name="connsiteY0" fmla="*/ 312679 h 323303"/>
                <a:gd name="connsiteX1" fmla="*/ 0 w 627310"/>
                <a:gd name="connsiteY1" fmla="*/ 0 h 323303"/>
                <a:gd name="connsiteX2" fmla="*/ 627310 w 627310"/>
                <a:gd name="connsiteY2" fmla="*/ 323303 h 323303"/>
                <a:gd name="connsiteX3" fmla="*/ 12503 w 627310"/>
                <a:gd name="connsiteY3" fmla="*/ 312679 h 323303"/>
                <a:gd name="connsiteX0" fmla="*/ 0 w 629625"/>
                <a:gd name="connsiteY0" fmla="*/ 324687 h 324687"/>
                <a:gd name="connsiteX1" fmla="*/ 2315 w 629625"/>
                <a:gd name="connsiteY1" fmla="*/ 0 h 324687"/>
                <a:gd name="connsiteX2" fmla="*/ 629625 w 629625"/>
                <a:gd name="connsiteY2" fmla="*/ 323303 h 324687"/>
                <a:gd name="connsiteX3" fmla="*/ 0 w 629625"/>
                <a:gd name="connsiteY3" fmla="*/ 324687 h 324687"/>
                <a:gd name="connsiteX0" fmla="*/ 16248 w 627335"/>
                <a:gd name="connsiteY0" fmla="*/ 297880 h 323303"/>
                <a:gd name="connsiteX1" fmla="*/ 25 w 627335"/>
                <a:gd name="connsiteY1" fmla="*/ 0 h 323303"/>
                <a:gd name="connsiteX2" fmla="*/ 627335 w 627335"/>
                <a:gd name="connsiteY2" fmla="*/ 323303 h 323303"/>
                <a:gd name="connsiteX3" fmla="*/ 16248 w 627335"/>
                <a:gd name="connsiteY3" fmla="*/ 297880 h 323303"/>
                <a:gd name="connsiteX0" fmla="*/ 17477 w 628564"/>
                <a:gd name="connsiteY0" fmla="*/ 297880 h 323303"/>
                <a:gd name="connsiteX1" fmla="*/ 1254 w 628564"/>
                <a:gd name="connsiteY1" fmla="*/ 0 h 323303"/>
                <a:gd name="connsiteX2" fmla="*/ 628564 w 628564"/>
                <a:gd name="connsiteY2" fmla="*/ 323303 h 323303"/>
                <a:gd name="connsiteX3" fmla="*/ 17477 w 628564"/>
                <a:gd name="connsiteY3" fmla="*/ 297880 h 323303"/>
                <a:gd name="connsiteX0" fmla="*/ 17477 w 628564"/>
                <a:gd name="connsiteY0" fmla="*/ 297880 h 323303"/>
                <a:gd name="connsiteX1" fmla="*/ 1254 w 628564"/>
                <a:gd name="connsiteY1" fmla="*/ 0 h 323303"/>
                <a:gd name="connsiteX2" fmla="*/ 628564 w 628564"/>
                <a:gd name="connsiteY2" fmla="*/ 323303 h 323303"/>
                <a:gd name="connsiteX3" fmla="*/ 17477 w 628564"/>
                <a:gd name="connsiteY3" fmla="*/ 297880 h 323303"/>
                <a:gd name="connsiteX0" fmla="*/ 17477 w 628564"/>
                <a:gd name="connsiteY0" fmla="*/ 297880 h 323303"/>
                <a:gd name="connsiteX1" fmla="*/ 1254 w 628564"/>
                <a:gd name="connsiteY1" fmla="*/ 0 h 323303"/>
                <a:gd name="connsiteX2" fmla="*/ 628564 w 628564"/>
                <a:gd name="connsiteY2" fmla="*/ 323303 h 323303"/>
                <a:gd name="connsiteX3" fmla="*/ 17477 w 628564"/>
                <a:gd name="connsiteY3" fmla="*/ 297880 h 323303"/>
                <a:gd name="connsiteX0" fmla="*/ 17477 w 628564"/>
                <a:gd name="connsiteY0" fmla="*/ 297880 h 332598"/>
                <a:gd name="connsiteX1" fmla="*/ 1254 w 628564"/>
                <a:gd name="connsiteY1" fmla="*/ 0 h 332598"/>
                <a:gd name="connsiteX2" fmla="*/ 628564 w 628564"/>
                <a:gd name="connsiteY2" fmla="*/ 323303 h 332598"/>
                <a:gd name="connsiteX3" fmla="*/ 17477 w 628564"/>
                <a:gd name="connsiteY3" fmla="*/ 297880 h 33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564" h="332598">
                  <a:moveTo>
                    <a:pt x="17477" y="297880"/>
                  </a:moveTo>
                  <a:cubicBezTo>
                    <a:pt x="-5453" y="276125"/>
                    <a:pt x="482" y="108229"/>
                    <a:pt x="1254" y="0"/>
                  </a:cubicBezTo>
                  <a:lnTo>
                    <a:pt x="628564" y="323303"/>
                  </a:lnTo>
                  <a:cubicBezTo>
                    <a:pt x="424868" y="314829"/>
                    <a:pt x="79085" y="363071"/>
                    <a:pt x="17477" y="29788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E51665E2-0200-43C6-AAE5-D7198493AC42}"/>
                  </a:ext>
                </a:extLst>
              </p14:cNvPr>
              <p14:cNvContentPartPr/>
              <p14:nvPr/>
            </p14:nvContentPartPr>
            <p14:xfrm>
              <a:off x="1950040" y="1665802"/>
              <a:ext cx="62280" cy="13788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E51665E2-0200-43C6-AAE5-D7198493AC4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45720" y="1661482"/>
                <a:ext cx="7092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EB73E2ED-DF94-424A-BEAC-1CE5AE9C5205}"/>
                  </a:ext>
                </a:extLst>
              </p14:cNvPr>
              <p14:cNvContentPartPr/>
              <p14:nvPr/>
            </p14:nvContentPartPr>
            <p14:xfrm>
              <a:off x="1432360" y="1280242"/>
              <a:ext cx="13680" cy="28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EB73E2ED-DF94-424A-BEAC-1CE5AE9C520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23360" y="1271602"/>
                <a:ext cx="3132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9F037C7B-ADCF-4ECF-AFE0-66D2741FF90F}"/>
                  </a:ext>
                </a:extLst>
              </p14:cNvPr>
              <p14:cNvContentPartPr/>
              <p14:nvPr/>
            </p14:nvContentPartPr>
            <p14:xfrm>
              <a:off x="1456480" y="1245322"/>
              <a:ext cx="360" cy="3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9F037C7B-ADCF-4ECF-AFE0-66D2741FF90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47840" y="123632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297CD0B5-63BB-403F-B90B-5B4AEEB8F357}"/>
                  </a:ext>
                </a:extLst>
              </p14:cNvPr>
              <p14:cNvContentPartPr/>
              <p14:nvPr/>
            </p14:nvContentPartPr>
            <p14:xfrm>
              <a:off x="1426960" y="1264042"/>
              <a:ext cx="360" cy="36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297CD0B5-63BB-403F-B90B-5B4AEEB8F35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17960" y="125540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22CEC147-BF3F-43A5-80B2-574A2E30F0A1}"/>
                  </a:ext>
                </a:extLst>
              </p14:cNvPr>
              <p14:cNvContentPartPr/>
              <p14:nvPr/>
            </p14:nvContentPartPr>
            <p14:xfrm>
              <a:off x="1432360" y="1315162"/>
              <a:ext cx="19080" cy="1116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22CEC147-BF3F-43A5-80B2-574A2E30F0A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23360" y="1306522"/>
                <a:ext cx="3672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CF2D294B-CE11-4008-AC7B-9AD1EAEF7B03}"/>
                  </a:ext>
                </a:extLst>
              </p14:cNvPr>
              <p14:cNvContentPartPr/>
              <p14:nvPr/>
            </p14:nvContentPartPr>
            <p14:xfrm>
              <a:off x="1472680" y="1298962"/>
              <a:ext cx="2880" cy="288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CF2D294B-CE11-4008-AC7B-9AD1EAEF7B0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464040" y="1290322"/>
                <a:ext cx="2052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7392706E-1267-4BC2-A987-22830E7D8074}"/>
                  </a:ext>
                </a:extLst>
              </p14:cNvPr>
              <p14:cNvContentPartPr/>
              <p14:nvPr/>
            </p14:nvContentPartPr>
            <p14:xfrm>
              <a:off x="1472680" y="1269442"/>
              <a:ext cx="360" cy="36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7392706E-1267-4BC2-A987-22830E7D807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64040" y="126080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9E6824DA-697D-4DF5-850E-AC1664868620}"/>
                  </a:ext>
                </a:extLst>
              </p14:cNvPr>
              <p14:cNvContentPartPr/>
              <p14:nvPr/>
            </p14:nvContentPartPr>
            <p14:xfrm>
              <a:off x="1475560" y="1250722"/>
              <a:ext cx="360" cy="3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9E6824DA-697D-4DF5-850E-AC166486862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66560" y="124172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6B6DCF56-8442-4736-97FF-6A72C4A8565F}"/>
                  </a:ext>
                </a:extLst>
              </p14:cNvPr>
              <p14:cNvContentPartPr/>
              <p14:nvPr/>
            </p14:nvContentPartPr>
            <p14:xfrm>
              <a:off x="1480960" y="1202122"/>
              <a:ext cx="360" cy="3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6B6DCF56-8442-4736-97FF-6A72C4A8565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71960" y="119312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A62ECFBB-C38D-4A4A-8B20-A6522333FC45}"/>
                  </a:ext>
                </a:extLst>
              </p14:cNvPr>
              <p14:cNvContentPartPr/>
              <p14:nvPr/>
            </p14:nvContentPartPr>
            <p14:xfrm>
              <a:off x="1464760" y="1191322"/>
              <a:ext cx="16560" cy="1116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A62ECFBB-C38D-4A4A-8B20-A6522333FC4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455760" y="1182322"/>
                <a:ext cx="3420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30FA3A55-0787-4B8B-82BF-4957D458D0BD}"/>
                  </a:ext>
                </a:extLst>
              </p14:cNvPr>
              <p14:cNvContentPartPr/>
              <p14:nvPr/>
            </p14:nvContentPartPr>
            <p14:xfrm>
              <a:off x="1437760" y="1215442"/>
              <a:ext cx="10800" cy="1116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30FA3A55-0787-4B8B-82BF-4957D458D0B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429050" y="1206802"/>
                <a:ext cx="27871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C2E5F271-A20C-4706-9108-471467E063A1}"/>
                  </a:ext>
                </a:extLst>
              </p14:cNvPr>
              <p14:cNvContentPartPr/>
              <p14:nvPr/>
            </p14:nvContentPartPr>
            <p14:xfrm>
              <a:off x="1461880" y="1239922"/>
              <a:ext cx="360" cy="1368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C2E5F271-A20C-4706-9108-471467E063A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453240" y="1230922"/>
                <a:ext cx="1800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7B549A6F-D139-4B93-A150-A54A45CE3A58}"/>
                  </a:ext>
                </a:extLst>
              </p14:cNvPr>
              <p14:cNvContentPartPr/>
              <p14:nvPr/>
            </p14:nvContentPartPr>
            <p14:xfrm>
              <a:off x="1461880" y="1334242"/>
              <a:ext cx="360" cy="36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7B549A6F-D139-4B93-A150-A54A45CE3A5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53240" y="132524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58D792E9-8168-4BF1-939A-F4277393FB77}"/>
                  </a:ext>
                </a:extLst>
              </p14:cNvPr>
              <p14:cNvContentPartPr/>
              <p14:nvPr/>
            </p14:nvContentPartPr>
            <p14:xfrm>
              <a:off x="1470160" y="1358362"/>
              <a:ext cx="5760" cy="288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58D792E9-8168-4BF1-939A-F4277393FB7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461160" y="1349722"/>
                <a:ext cx="234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CE1D996A-0916-438D-A953-6E47F513F36C}"/>
                  </a:ext>
                </a:extLst>
              </p14:cNvPr>
              <p14:cNvContentPartPr/>
              <p14:nvPr/>
            </p14:nvContentPartPr>
            <p14:xfrm>
              <a:off x="1488880" y="1358362"/>
              <a:ext cx="360" cy="36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CE1D996A-0916-438D-A953-6E47F513F36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80240" y="134972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03DAEA96-83F9-4C46-A255-8B9E84E1475F}"/>
                  </a:ext>
                </a:extLst>
              </p14:cNvPr>
              <p14:cNvContentPartPr/>
              <p14:nvPr/>
            </p14:nvContentPartPr>
            <p14:xfrm>
              <a:off x="1507960" y="1358362"/>
              <a:ext cx="13680" cy="1116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03DAEA96-83F9-4C46-A255-8B9E84E1475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498960" y="1349722"/>
                <a:ext cx="3132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F33B639E-5B53-41C1-A0EE-54A7930DB25A}"/>
                  </a:ext>
                </a:extLst>
              </p14:cNvPr>
              <p14:cNvContentPartPr/>
              <p14:nvPr/>
            </p14:nvContentPartPr>
            <p14:xfrm>
              <a:off x="1545400" y="1393642"/>
              <a:ext cx="2880" cy="288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F33B639E-5B53-41C1-A0EE-54A7930DB25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536760" y="1384642"/>
                <a:ext cx="2052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C8DC4785-B274-4FE3-9AEB-463F02D7A86D}"/>
                  </a:ext>
                </a:extLst>
              </p14:cNvPr>
              <p14:cNvContentPartPr/>
              <p14:nvPr/>
            </p14:nvContentPartPr>
            <p14:xfrm>
              <a:off x="1545400" y="1382842"/>
              <a:ext cx="5760" cy="1116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C8DC4785-B274-4FE3-9AEB-463F02D7A86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536760" y="1373842"/>
                <a:ext cx="2340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F2EB7BC8-EF86-426F-8281-BE03DDFE3635}"/>
                  </a:ext>
                </a:extLst>
              </p14:cNvPr>
              <p14:cNvContentPartPr/>
              <p14:nvPr/>
            </p14:nvContentPartPr>
            <p14:xfrm>
              <a:off x="1478080" y="1309762"/>
              <a:ext cx="32760" cy="3024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F2EB7BC8-EF86-426F-8281-BE03DDFE363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469440" y="1301018"/>
                <a:ext cx="50400" cy="480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4EEE4EEA-4EEC-48FF-893C-A63EB23060AE}"/>
                  </a:ext>
                </a:extLst>
              </p14:cNvPr>
              <p14:cNvContentPartPr/>
              <p14:nvPr/>
            </p14:nvContentPartPr>
            <p14:xfrm>
              <a:off x="1488880" y="1256122"/>
              <a:ext cx="3240" cy="576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4EEE4EEA-4EEC-48FF-893C-A63EB23060A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479160" y="1247122"/>
                <a:ext cx="23085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BC90BA30-22C9-4323-9AD0-7DB263938D55}"/>
                  </a:ext>
                </a:extLst>
              </p14:cNvPr>
              <p14:cNvContentPartPr/>
              <p14:nvPr/>
            </p14:nvContentPartPr>
            <p14:xfrm>
              <a:off x="1955440" y="1841122"/>
              <a:ext cx="48960" cy="8928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BC90BA30-22C9-4323-9AD0-7DB263938D5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951120" y="1836802"/>
                <a:ext cx="5760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9EF91355-9673-4AE1-AAB5-53E494673827}"/>
                  </a:ext>
                </a:extLst>
              </p14:cNvPr>
              <p14:cNvContentPartPr/>
              <p14:nvPr/>
            </p14:nvContentPartPr>
            <p14:xfrm>
              <a:off x="2060920" y="2065042"/>
              <a:ext cx="360" cy="36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9EF91355-9673-4AE1-AAB5-53E49467382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51920" y="205640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A68E85D1-5924-42A4-9524-4EF5B03FF565}"/>
                  </a:ext>
                </a:extLst>
              </p14:cNvPr>
              <p14:cNvContentPartPr/>
              <p14:nvPr/>
            </p14:nvContentPartPr>
            <p14:xfrm>
              <a:off x="2090440" y="2116522"/>
              <a:ext cx="360" cy="36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A68E85D1-5924-42A4-9524-4EF5B03FF56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81440" y="210752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E5D07E38-39FA-4D09-8FE6-2412F6A7FBBB}"/>
                  </a:ext>
                </a:extLst>
              </p14:cNvPr>
              <p14:cNvContentPartPr/>
              <p14:nvPr/>
            </p14:nvContentPartPr>
            <p14:xfrm>
              <a:off x="2198440" y="2305162"/>
              <a:ext cx="8280" cy="828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E5D07E38-39FA-4D09-8FE6-2412F6A7FBB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89440" y="2296522"/>
                <a:ext cx="2592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CAC0FC6F-E204-409C-94AD-981345A195F6}"/>
                  </a:ext>
                </a:extLst>
              </p14:cNvPr>
              <p14:cNvContentPartPr/>
              <p14:nvPr/>
            </p14:nvContentPartPr>
            <p14:xfrm>
              <a:off x="2268280" y="2178442"/>
              <a:ext cx="8280" cy="1116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CAC0FC6F-E204-409C-94AD-981345A195F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259640" y="2169802"/>
                <a:ext cx="2592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12F651C5-5BDD-4EB1-97B5-648BFDF6A68F}"/>
                  </a:ext>
                </a:extLst>
              </p14:cNvPr>
              <p14:cNvContentPartPr/>
              <p14:nvPr/>
            </p14:nvContentPartPr>
            <p14:xfrm>
              <a:off x="2252440" y="2183842"/>
              <a:ext cx="24480" cy="576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12F651C5-5BDD-4EB1-97B5-648BFDF6A68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243440" y="2175202"/>
                <a:ext cx="4212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22E3F38E-4609-4FB7-819B-1FAEFF81CE91}"/>
                  </a:ext>
                </a:extLst>
              </p14:cNvPr>
              <p14:cNvContentPartPr/>
              <p14:nvPr/>
            </p14:nvContentPartPr>
            <p14:xfrm>
              <a:off x="2144440" y="2173042"/>
              <a:ext cx="81360" cy="1908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22E3F38E-4609-4FB7-819B-1FAEFF81CE9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135440" y="2164402"/>
                <a:ext cx="9900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6756265F-802F-46BD-91CC-6E43F9B30023}"/>
                  </a:ext>
                </a:extLst>
              </p14:cNvPr>
              <p14:cNvContentPartPr/>
              <p14:nvPr/>
            </p14:nvContentPartPr>
            <p14:xfrm>
              <a:off x="2071360" y="2089522"/>
              <a:ext cx="2880" cy="828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6756265F-802F-46BD-91CC-6E43F9B30023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062720" y="2080522"/>
                <a:ext cx="2052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13B5B828-79B9-4C92-A160-D77C3518523E}"/>
                  </a:ext>
                </a:extLst>
              </p14:cNvPr>
              <p14:cNvContentPartPr/>
              <p14:nvPr/>
            </p14:nvContentPartPr>
            <p14:xfrm>
              <a:off x="2166040" y="2084122"/>
              <a:ext cx="360" cy="36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13B5B828-79B9-4C92-A160-D77C3518523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57040" y="207512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119505DF-79F6-4211-BB68-F85986FB85C9}"/>
                  </a:ext>
                </a:extLst>
              </p14:cNvPr>
              <p14:cNvContentPartPr/>
              <p14:nvPr/>
            </p14:nvContentPartPr>
            <p14:xfrm>
              <a:off x="2163160" y="2129842"/>
              <a:ext cx="11160" cy="828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119505DF-79F6-4211-BB68-F85986FB85C9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154520" y="2121202"/>
                <a:ext cx="2880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54FEBFC4-EC40-42D9-9835-491A436F53A0}"/>
                  </a:ext>
                </a:extLst>
              </p14:cNvPr>
              <p14:cNvContentPartPr/>
              <p14:nvPr/>
            </p14:nvContentPartPr>
            <p14:xfrm>
              <a:off x="2114560" y="2073322"/>
              <a:ext cx="5760" cy="1656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54FEBFC4-EC40-42D9-9835-491A436F53A0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105920" y="2064322"/>
                <a:ext cx="2340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4DE1B99B-79D1-4493-BB0B-470D645BA360}"/>
                  </a:ext>
                </a:extLst>
              </p14:cNvPr>
              <p14:cNvContentPartPr/>
              <p14:nvPr/>
            </p14:nvContentPartPr>
            <p14:xfrm>
              <a:off x="2139040" y="2051722"/>
              <a:ext cx="2880" cy="36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4DE1B99B-79D1-4493-BB0B-470D645BA36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30040" y="2042722"/>
                <a:ext cx="20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84BD4B93-6B7E-4262-93C2-6029377A4365}"/>
                  </a:ext>
                </a:extLst>
              </p14:cNvPr>
              <p14:cNvContentPartPr/>
              <p14:nvPr/>
            </p14:nvContentPartPr>
            <p14:xfrm>
              <a:off x="2217160" y="2084122"/>
              <a:ext cx="13680" cy="2736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84BD4B93-6B7E-4262-93C2-6029377A4365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208520" y="2075122"/>
                <a:ext cx="3132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AE1B5941-B624-4811-ACBB-2F9748926347}"/>
                  </a:ext>
                </a:extLst>
              </p14:cNvPr>
              <p14:cNvContentPartPr/>
              <p14:nvPr/>
            </p14:nvContentPartPr>
            <p14:xfrm>
              <a:off x="2225440" y="2129842"/>
              <a:ext cx="5760" cy="1368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AE1B5941-B624-4811-ACBB-2F974892634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216440" y="2121202"/>
                <a:ext cx="2340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EB6DA881-DB7B-4195-8F56-AF50060E0FDC}"/>
                  </a:ext>
                </a:extLst>
              </p14:cNvPr>
              <p14:cNvContentPartPr/>
              <p14:nvPr/>
            </p14:nvContentPartPr>
            <p14:xfrm>
              <a:off x="2276560" y="2081242"/>
              <a:ext cx="13680" cy="288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EB6DA881-DB7B-4195-8F56-AF50060E0FD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267560" y="2072602"/>
                <a:ext cx="3132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EE70F872-5242-4448-A61B-66D9CB87DD8E}"/>
                  </a:ext>
                </a:extLst>
              </p14:cNvPr>
              <p14:cNvContentPartPr/>
              <p14:nvPr/>
            </p14:nvContentPartPr>
            <p14:xfrm>
              <a:off x="2327680" y="2070442"/>
              <a:ext cx="2880" cy="576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EE70F872-5242-4448-A61B-66D9CB87DD8E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319040" y="2061802"/>
                <a:ext cx="2052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DB8A00CD-E938-4CA0-8353-3DB8226A71C5}"/>
                  </a:ext>
                </a:extLst>
              </p14:cNvPr>
              <p14:cNvContentPartPr/>
              <p14:nvPr/>
            </p14:nvContentPartPr>
            <p14:xfrm>
              <a:off x="2252440" y="2181322"/>
              <a:ext cx="360" cy="576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DB8A00CD-E938-4CA0-8353-3DB8226A71C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243440" y="2172322"/>
                <a:ext cx="1800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90BD48E8-6C68-47F8-BBF3-36FCF78B3BB1}"/>
                  </a:ext>
                </a:extLst>
              </p14:cNvPr>
              <p14:cNvContentPartPr/>
              <p14:nvPr/>
            </p14:nvContentPartPr>
            <p14:xfrm>
              <a:off x="2119960" y="2200042"/>
              <a:ext cx="167400" cy="8676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90BD48E8-6C68-47F8-BBF3-36FCF78B3BB1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111339" y="2191042"/>
                <a:ext cx="185002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E3962780-7E56-4A28-8365-1031262E5015}"/>
                  </a:ext>
                </a:extLst>
              </p14:cNvPr>
              <p14:cNvContentPartPr/>
              <p14:nvPr/>
            </p14:nvContentPartPr>
            <p14:xfrm>
              <a:off x="1575280" y="1404442"/>
              <a:ext cx="2880" cy="360"/>
            </p14:xfrm>
          </p:contentPart>
        </mc:Choice>
        <mc:Fallback xmlns=""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E3962780-7E56-4A28-8365-1031262E501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66280" y="1395442"/>
                <a:ext cx="20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1E36B941-7E1B-4286-BB4A-D04B9748CEB8}"/>
                  </a:ext>
                </a:extLst>
              </p14:cNvPr>
              <p14:cNvContentPartPr/>
              <p14:nvPr/>
            </p14:nvContentPartPr>
            <p14:xfrm>
              <a:off x="1661680" y="1460962"/>
              <a:ext cx="360" cy="36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1E36B941-7E1B-4286-BB4A-D04B9748CEB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52680" y="145232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C1F24BE6-026F-4544-8675-05868BA91C5C}"/>
                  </a:ext>
                </a:extLst>
              </p14:cNvPr>
              <p14:cNvContentPartPr/>
              <p14:nvPr/>
            </p14:nvContentPartPr>
            <p14:xfrm>
              <a:off x="1661680" y="1460962"/>
              <a:ext cx="19080" cy="828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C1F24BE6-026F-4544-8675-05868BA91C5C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652680" y="1452322"/>
                <a:ext cx="3672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D834462C-B0C2-4736-A9BA-1EE81F9D94D7}"/>
                  </a:ext>
                </a:extLst>
              </p14:cNvPr>
              <p14:cNvContentPartPr/>
              <p14:nvPr/>
            </p14:nvContentPartPr>
            <p14:xfrm>
              <a:off x="1712800" y="1485082"/>
              <a:ext cx="2880" cy="360"/>
            </p14:xfrm>
          </p:contentPart>
        </mc:Choice>
        <mc:Fallback xmlns=""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D834462C-B0C2-4736-A9BA-1EE81F9D94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03800" y="1476442"/>
                <a:ext cx="20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E99B5936-5090-4F4A-B1DF-BE309170B46A}"/>
                  </a:ext>
                </a:extLst>
              </p14:cNvPr>
              <p14:cNvContentPartPr/>
              <p14:nvPr/>
            </p14:nvContentPartPr>
            <p14:xfrm>
              <a:off x="1739800" y="1506682"/>
              <a:ext cx="360" cy="36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E99B5936-5090-4F4A-B1DF-BE309170B46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30800" y="149804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6C4EC60F-7E25-419B-86EA-B2ED11E6A112}"/>
                  </a:ext>
                </a:extLst>
              </p14:cNvPr>
              <p14:cNvContentPartPr/>
              <p14:nvPr/>
            </p14:nvContentPartPr>
            <p14:xfrm>
              <a:off x="1739800" y="1506682"/>
              <a:ext cx="24480" cy="1656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6C4EC60F-7E25-419B-86EA-B2ED11E6A112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730800" y="1498042"/>
                <a:ext cx="4212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2182A291-3E49-4E7A-80FD-78A15A32EDB6}"/>
                  </a:ext>
                </a:extLst>
              </p14:cNvPr>
              <p14:cNvContentPartPr/>
              <p14:nvPr/>
            </p14:nvContentPartPr>
            <p14:xfrm>
              <a:off x="1807120" y="1549882"/>
              <a:ext cx="360" cy="288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2182A291-3E49-4E7A-80FD-78A15A32EDB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98480" y="1541242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296C8F07-5A29-4041-A2A5-13834C5D56FF}"/>
                  </a:ext>
                </a:extLst>
              </p14:cNvPr>
              <p14:cNvContentPartPr/>
              <p14:nvPr/>
            </p14:nvContentPartPr>
            <p14:xfrm>
              <a:off x="1550800" y="1374562"/>
              <a:ext cx="360" cy="36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296C8F07-5A29-4041-A2A5-13834C5D56F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42160" y="136592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161E58C4-BE4D-4B16-B7DC-FC8F600A154A}"/>
                  </a:ext>
                </a:extLst>
              </p14:cNvPr>
              <p14:cNvContentPartPr/>
              <p14:nvPr/>
            </p14:nvContentPartPr>
            <p14:xfrm>
              <a:off x="1561600" y="1347562"/>
              <a:ext cx="360" cy="36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161E58C4-BE4D-4B16-B7DC-FC8F600A154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52960" y="133892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28FBAA24-5BF5-4D22-9F14-FA34DA608546}"/>
                  </a:ext>
                </a:extLst>
              </p14:cNvPr>
              <p14:cNvContentPartPr/>
              <p14:nvPr/>
            </p14:nvContentPartPr>
            <p14:xfrm>
              <a:off x="1526680" y="1269442"/>
              <a:ext cx="2880" cy="576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28FBAA24-5BF5-4D22-9F14-FA34DA608546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517680" y="1260802"/>
                <a:ext cx="2052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86" name="Ink 185">
                <a:extLst>
                  <a:ext uri="{FF2B5EF4-FFF2-40B4-BE49-F238E27FC236}">
                    <a16:creationId xmlns:a16="http://schemas.microsoft.com/office/drawing/2014/main" id="{5599505A-62A3-4C56-A0E3-F7FF088282BA}"/>
                  </a:ext>
                </a:extLst>
              </p14:cNvPr>
              <p14:cNvContentPartPr/>
              <p14:nvPr/>
            </p14:nvContentPartPr>
            <p14:xfrm>
              <a:off x="1510480" y="1237042"/>
              <a:ext cx="8280" cy="11160"/>
            </p14:xfrm>
          </p:contentPart>
        </mc:Choice>
        <mc:Fallback xmlns="">
          <p:pic>
            <p:nvPicPr>
              <p:cNvPr id="186" name="Ink 185">
                <a:extLst>
                  <a:ext uri="{FF2B5EF4-FFF2-40B4-BE49-F238E27FC236}">
                    <a16:creationId xmlns:a16="http://schemas.microsoft.com/office/drawing/2014/main" id="{5599505A-62A3-4C56-A0E3-F7FF088282B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501840" y="1228402"/>
                <a:ext cx="2592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87" name="Ink 186">
                <a:extLst>
                  <a:ext uri="{FF2B5EF4-FFF2-40B4-BE49-F238E27FC236}">
                    <a16:creationId xmlns:a16="http://schemas.microsoft.com/office/drawing/2014/main" id="{C56CA3F1-B5A4-4402-B235-D7E1BA3EB9DB}"/>
                  </a:ext>
                </a:extLst>
              </p14:cNvPr>
              <p14:cNvContentPartPr/>
              <p14:nvPr/>
            </p14:nvContentPartPr>
            <p14:xfrm>
              <a:off x="1486360" y="1220842"/>
              <a:ext cx="2880" cy="8280"/>
            </p14:xfrm>
          </p:contentPart>
        </mc:Choice>
        <mc:Fallback xmlns="">
          <p:pic>
            <p:nvPicPr>
              <p:cNvPr id="187" name="Ink 186">
                <a:extLst>
                  <a:ext uri="{FF2B5EF4-FFF2-40B4-BE49-F238E27FC236}">
                    <a16:creationId xmlns:a16="http://schemas.microsoft.com/office/drawing/2014/main" id="{C56CA3F1-B5A4-4402-B235-D7E1BA3EB9D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477360" y="1212202"/>
                <a:ext cx="2052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D0BE2906-8074-4440-8E4E-FC5A639B3355}"/>
                  </a:ext>
                </a:extLst>
              </p14:cNvPr>
              <p14:cNvContentPartPr/>
              <p14:nvPr/>
            </p14:nvContentPartPr>
            <p14:xfrm>
              <a:off x="1494280" y="1169722"/>
              <a:ext cx="2880" cy="19080"/>
            </p14:xfrm>
          </p:contentPart>
        </mc:Choice>
        <mc:Fallback xmlns=""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D0BE2906-8074-4440-8E4E-FC5A639B3355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485640" y="1160722"/>
                <a:ext cx="205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89" name="Ink 188">
                <a:extLst>
                  <a:ext uri="{FF2B5EF4-FFF2-40B4-BE49-F238E27FC236}">
                    <a16:creationId xmlns:a16="http://schemas.microsoft.com/office/drawing/2014/main" id="{81587CE7-A2CF-49AC-9E72-594DC412DF55}"/>
                  </a:ext>
                </a:extLst>
              </p14:cNvPr>
              <p14:cNvContentPartPr/>
              <p14:nvPr/>
            </p14:nvContentPartPr>
            <p14:xfrm>
              <a:off x="1486360" y="1145242"/>
              <a:ext cx="2880" cy="2880"/>
            </p14:xfrm>
          </p:contentPart>
        </mc:Choice>
        <mc:Fallback xmlns="">
          <p:pic>
            <p:nvPicPr>
              <p:cNvPr id="189" name="Ink 188">
                <a:extLst>
                  <a:ext uri="{FF2B5EF4-FFF2-40B4-BE49-F238E27FC236}">
                    <a16:creationId xmlns:a16="http://schemas.microsoft.com/office/drawing/2014/main" id="{81587CE7-A2CF-49AC-9E72-594DC412DF5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477360" y="1136602"/>
                <a:ext cx="2052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2073760E-DE01-4E46-BA9D-8E8C0F5E0580}"/>
                  </a:ext>
                </a:extLst>
              </p14:cNvPr>
              <p14:cNvContentPartPr/>
              <p14:nvPr/>
            </p14:nvContentPartPr>
            <p14:xfrm>
              <a:off x="1488880" y="1247842"/>
              <a:ext cx="360" cy="1116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2073760E-DE01-4E46-BA9D-8E8C0F5E0580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480240" y="1239202"/>
                <a:ext cx="1800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1C61B588-1641-49C8-92C8-D30DF40A5A1B}"/>
                  </a:ext>
                </a:extLst>
              </p14:cNvPr>
              <p14:cNvContentPartPr/>
              <p14:nvPr/>
            </p14:nvContentPartPr>
            <p14:xfrm>
              <a:off x="1545400" y="1325962"/>
              <a:ext cx="360" cy="36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1C61B588-1641-49C8-92C8-D30DF40A5A1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36760" y="131732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id="{28DC208D-29D8-4E5D-BADC-988C0F2571D1}"/>
                  </a:ext>
                </a:extLst>
              </p14:cNvPr>
              <p14:cNvContentPartPr/>
              <p14:nvPr/>
            </p14:nvContentPartPr>
            <p14:xfrm>
              <a:off x="1545400" y="1325962"/>
              <a:ext cx="16560" cy="2988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28DC208D-29D8-4E5D-BADC-988C0F2571D1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536760" y="1317322"/>
                <a:ext cx="3420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B08A83A5-CCBF-4FB4-A2D4-9918CF4DFBEE}"/>
                  </a:ext>
                </a:extLst>
              </p14:cNvPr>
              <p14:cNvContentPartPr/>
              <p14:nvPr/>
            </p14:nvContentPartPr>
            <p14:xfrm>
              <a:off x="1610200" y="1412362"/>
              <a:ext cx="19080" cy="1908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B08A83A5-CCBF-4FB4-A2D4-9918CF4DFBEE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601560" y="1403722"/>
                <a:ext cx="367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94" name="Ink 193">
                <a:extLst>
                  <a:ext uri="{FF2B5EF4-FFF2-40B4-BE49-F238E27FC236}">
                    <a16:creationId xmlns:a16="http://schemas.microsoft.com/office/drawing/2014/main" id="{D4935904-39C0-482E-B0F2-5188CF8E9550}"/>
                  </a:ext>
                </a:extLst>
              </p14:cNvPr>
              <p14:cNvContentPartPr/>
              <p14:nvPr/>
            </p14:nvContentPartPr>
            <p14:xfrm>
              <a:off x="1577800" y="1339642"/>
              <a:ext cx="5760" cy="2880"/>
            </p14:xfrm>
          </p:contentPart>
        </mc:Choice>
        <mc:Fallback xmlns="">
          <p:pic>
            <p:nvPicPr>
              <p:cNvPr id="194" name="Ink 193">
                <a:extLst>
                  <a:ext uri="{FF2B5EF4-FFF2-40B4-BE49-F238E27FC236}">
                    <a16:creationId xmlns:a16="http://schemas.microsoft.com/office/drawing/2014/main" id="{D4935904-39C0-482E-B0F2-5188CF8E955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569160" y="1330642"/>
                <a:ext cx="234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95" name="Ink 194">
                <a:extLst>
                  <a:ext uri="{FF2B5EF4-FFF2-40B4-BE49-F238E27FC236}">
                    <a16:creationId xmlns:a16="http://schemas.microsoft.com/office/drawing/2014/main" id="{64DB3BD3-611D-45B7-940C-1EB3842D33CE}"/>
                  </a:ext>
                </a:extLst>
              </p14:cNvPr>
              <p14:cNvContentPartPr/>
              <p14:nvPr/>
            </p14:nvContentPartPr>
            <p14:xfrm>
              <a:off x="1580680" y="1342162"/>
              <a:ext cx="2880" cy="8280"/>
            </p14:xfrm>
          </p:contentPart>
        </mc:Choice>
        <mc:Fallback xmlns="">
          <p:pic>
            <p:nvPicPr>
              <p:cNvPr id="195" name="Ink 194">
                <a:extLst>
                  <a:ext uri="{FF2B5EF4-FFF2-40B4-BE49-F238E27FC236}">
                    <a16:creationId xmlns:a16="http://schemas.microsoft.com/office/drawing/2014/main" id="{64DB3BD3-611D-45B7-940C-1EB3842D33C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571680" y="1333522"/>
                <a:ext cx="2052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27F4B729-BF94-4C8D-B01C-534F28209C2D}"/>
                  </a:ext>
                </a:extLst>
              </p14:cNvPr>
              <p14:cNvContentPartPr/>
              <p14:nvPr/>
            </p14:nvContentPartPr>
            <p14:xfrm>
              <a:off x="1615600" y="1372042"/>
              <a:ext cx="360" cy="2880"/>
            </p14:xfrm>
          </p:contentPart>
        </mc:Choice>
        <mc:Fallback xmlns=""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27F4B729-BF94-4C8D-B01C-534F28209C2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06960" y="1363042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97" name="Ink 196">
                <a:extLst>
                  <a:ext uri="{FF2B5EF4-FFF2-40B4-BE49-F238E27FC236}">
                    <a16:creationId xmlns:a16="http://schemas.microsoft.com/office/drawing/2014/main" id="{F7BD6C8C-C8DD-4837-A836-F82DB0238F99}"/>
                  </a:ext>
                </a:extLst>
              </p14:cNvPr>
              <p14:cNvContentPartPr/>
              <p14:nvPr/>
            </p14:nvContentPartPr>
            <p14:xfrm>
              <a:off x="1610200" y="1374562"/>
              <a:ext cx="5760" cy="19080"/>
            </p14:xfrm>
          </p:contentPart>
        </mc:Choice>
        <mc:Fallback xmlns="">
          <p:pic>
            <p:nvPicPr>
              <p:cNvPr id="197" name="Ink 196">
                <a:extLst>
                  <a:ext uri="{FF2B5EF4-FFF2-40B4-BE49-F238E27FC236}">
                    <a16:creationId xmlns:a16="http://schemas.microsoft.com/office/drawing/2014/main" id="{F7BD6C8C-C8DD-4837-A836-F82DB0238F99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601560" y="1365922"/>
                <a:ext cx="2340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98" name="Ink 197">
                <a:extLst>
                  <a:ext uri="{FF2B5EF4-FFF2-40B4-BE49-F238E27FC236}">
                    <a16:creationId xmlns:a16="http://schemas.microsoft.com/office/drawing/2014/main" id="{1CDE9F2C-DD6A-4E22-B180-1FB00A73A2A1}"/>
                  </a:ext>
                </a:extLst>
              </p14:cNvPr>
              <p14:cNvContentPartPr/>
              <p14:nvPr/>
            </p14:nvContentPartPr>
            <p14:xfrm>
              <a:off x="1583200" y="1366642"/>
              <a:ext cx="5760" cy="11160"/>
            </p14:xfrm>
          </p:contentPart>
        </mc:Choice>
        <mc:Fallback xmlns="">
          <p:pic>
            <p:nvPicPr>
              <p:cNvPr id="198" name="Ink 197">
                <a:extLst>
                  <a:ext uri="{FF2B5EF4-FFF2-40B4-BE49-F238E27FC236}">
                    <a16:creationId xmlns:a16="http://schemas.microsoft.com/office/drawing/2014/main" id="{1CDE9F2C-DD6A-4E22-B180-1FB00A73A2A1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574560" y="1357642"/>
                <a:ext cx="2340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0E4C5474-2A8F-4865-8D72-8E678BB7F992}"/>
                  </a:ext>
                </a:extLst>
              </p14:cNvPr>
              <p14:cNvContentPartPr/>
              <p14:nvPr/>
            </p14:nvContentPartPr>
            <p14:xfrm>
              <a:off x="1669600" y="1436842"/>
              <a:ext cx="3240" cy="16200"/>
            </p14:xfrm>
          </p:contentPart>
        </mc:Choice>
        <mc:Fallback xmlns=""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0E4C5474-2A8F-4865-8D72-8E678BB7F992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659880" y="1428038"/>
                <a:ext cx="23085" cy="33457"/>
              </a:xfrm>
              <a:prstGeom prst="rect">
                <a:avLst/>
              </a:prstGeom>
            </p:spPr>
          </p:pic>
        </mc:Fallback>
      </mc:AlternateContent>
      <p:grpSp>
        <p:nvGrpSpPr>
          <p:cNvPr id="200" name="Group 199">
            <a:extLst>
              <a:ext uri="{FF2B5EF4-FFF2-40B4-BE49-F238E27FC236}">
                <a16:creationId xmlns:a16="http://schemas.microsoft.com/office/drawing/2014/main" id="{8A6BFB29-0E03-4908-AF5C-6F732208A210}"/>
              </a:ext>
            </a:extLst>
          </p:cNvPr>
          <p:cNvGrpSpPr/>
          <p:nvPr/>
        </p:nvGrpSpPr>
        <p:grpSpPr>
          <a:xfrm>
            <a:off x="1437760" y="4934992"/>
            <a:ext cx="1402532" cy="1156635"/>
            <a:chOff x="2962638" y="4815011"/>
            <a:chExt cx="2218399" cy="1829461"/>
          </a:xfrm>
        </p:grpSpPr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D8C82DDA-F3E9-4545-B619-785277358153}"/>
                </a:ext>
              </a:extLst>
            </p:cNvPr>
            <p:cNvGrpSpPr/>
            <p:nvPr/>
          </p:nvGrpSpPr>
          <p:grpSpPr>
            <a:xfrm>
              <a:off x="3913788" y="5414195"/>
              <a:ext cx="1267249" cy="1230277"/>
              <a:chOff x="1315313" y="4545249"/>
              <a:chExt cx="1945185" cy="1945185"/>
            </a:xfrm>
          </p:grpSpPr>
          <p:sp>
            <p:nvSpPr>
              <p:cNvPr id="231" name="Chord 230">
                <a:extLst>
                  <a:ext uri="{FF2B5EF4-FFF2-40B4-BE49-F238E27FC236}">
                    <a16:creationId xmlns:a16="http://schemas.microsoft.com/office/drawing/2014/main" id="{DAAD2A56-0527-490F-B33C-28E8352BDDC9}"/>
                  </a:ext>
                </a:extLst>
              </p:cNvPr>
              <p:cNvSpPr/>
              <p:nvPr/>
            </p:nvSpPr>
            <p:spPr>
              <a:xfrm rot="18907162">
                <a:off x="1315313" y="4545249"/>
                <a:ext cx="1945185" cy="1945185"/>
              </a:xfrm>
              <a:prstGeom prst="chord">
                <a:avLst>
                  <a:gd name="adj1" fmla="val 2700000"/>
                  <a:gd name="adj2" fmla="val 13476251"/>
                </a:avLst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2" name="Chord 231">
                <a:extLst>
                  <a:ext uri="{FF2B5EF4-FFF2-40B4-BE49-F238E27FC236}">
                    <a16:creationId xmlns:a16="http://schemas.microsoft.com/office/drawing/2014/main" id="{4863C967-43E9-443F-A23C-4FA399E67BE7}"/>
                  </a:ext>
                </a:extLst>
              </p:cNvPr>
              <p:cNvSpPr/>
              <p:nvPr/>
            </p:nvSpPr>
            <p:spPr>
              <a:xfrm rot="20416452">
                <a:off x="1383798" y="4783507"/>
                <a:ext cx="1868685" cy="1693351"/>
              </a:xfrm>
              <a:prstGeom prst="chord">
                <a:avLst>
                  <a:gd name="adj1" fmla="val 2700000"/>
                  <a:gd name="adj2" fmla="val 10531673"/>
                </a:avLst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06AC0873-E0D9-49AF-8951-7B12C5AF8CAB}"/>
                </a:ext>
              </a:extLst>
            </p:cNvPr>
            <p:cNvGrpSpPr/>
            <p:nvPr/>
          </p:nvGrpSpPr>
          <p:grpSpPr>
            <a:xfrm rot="6836333">
              <a:off x="3200030" y="4706925"/>
              <a:ext cx="809226" cy="1273837"/>
              <a:chOff x="2432233" y="5348410"/>
              <a:chExt cx="809226" cy="1273837"/>
            </a:xfrm>
          </p:grpSpPr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88D09720-61CC-44AE-B7F0-D7AEDB1A408F}"/>
                  </a:ext>
                </a:extLst>
              </p:cNvPr>
              <p:cNvSpPr/>
              <p:nvPr/>
            </p:nvSpPr>
            <p:spPr>
              <a:xfrm>
                <a:off x="2657092" y="5348410"/>
                <a:ext cx="359569" cy="10355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81134E15-548B-4B51-9BAC-ED6BA6A4EC96}"/>
                  </a:ext>
                </a:extLst>
              </p:cNvPr>
              <p:cNvCxnSpPr>
                <a:cxnSpLocks/>
                <a:stCxn id="223" idx="2"/>
              </p:cNvCxnSpPr>
              <p:nvPr/>
            </p:nvCxnSpPr>
            <p:spPr>
              <a:xfrm>
                <a:off x="2657092" y="5400190"/>
                <a:ext cx="0" cy="395895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788E0FA7-290D-4E15-8BC9-62AC6E4C094F}"/>
                  </a:ext>
                </a:extLst>
              </p:cNvPr>
              <p:cNvCxnSpPr/>
              <p:nvPr/>
            </p:nvCxnSpPr>
            <p:spPr>
              <a:xfrm>
                <a:off x="3016601" y="5410827"/>
                <a:ext cx="0" cy="395895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A891F00E-4EA1-464D-82B8-E58BEB402C86}"/>
                  </a:ext>
                </a:extLst>
              </p:cNvPr>
              <p:cNvCxnSpPr/>
              <p:nvPr/>
            </p:nvCxnSpPr>
            <p:spPr>
              <a:xfrm flipH="1">
                <a:off x="2432234" y="5796085"/>
                <a:ext cx="224858" cy="669131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C1FE5918-72A0-4C9C-89C2-23A2664BFD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6601" y="5801455"/>
                <a:ext cx="224858" cy="669131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E2A73098-D8A7-4C74-98D5-45CCABB5FE8D}"/>
                  </a:ext>
                </a:extLst>
              </p:cNvPr>
              <p:cNvSpPr/>
              <p:nvPr/>
            </p:nvSpPr>
            <p:spPr>
              <a:xfrm>
                <a:off x="2432233" y="6344371"/>
                <a:ext cx="809226" cy="27787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9" name="Flowchart: Stored Data 228">
                <a:extLst>
                  <a:ext uri="{FF2B5EF4-FFF2-40B4-BE49-F238E27FC236}">
                    <a16:creationId xmlns:a16="http://schemas.microsoft.com/office/drawing/2014/main" id="{2781CAE4-D503-4F2F-A372-CFE351DFE865}"/>
                  </a:ext>
                </a:extLst>
              </p:cNvPr>
              <p:cNvSpPr/>
              <p:nvPr/>
            </p:nvSpPr>
            <p:spPr>
              <a:xfrm rot="16200000">
                <a:off x="2572546" y="5466329"/>
                <a:ext cx="532057" cy="356053"/>
              </a:xfrm>
              <a:prstGeom prst="flowChartOnlineStorage">
                <a:avLst/>
              </a:prstGeom>
              <a:solidFill>
                <a:srgbClr val="DAE3F3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0" name="Flowchart: Stored Data 612">
                <a:extLst>
                  <a:ext uri="{FF2B5EF4-FFF2-40B4-BE49-F238E27FC236}">
                    <a16:creationId xmlns:a16="http://schemas.microsoft.com/office/drawing/2014/main" id="{3BC4551C-FD66-43C6-B464-0A2423AD4685}"/>
                  </a:ext>
                </a:extLst>
              </p:cNvPr>
              <p:cNvSpPr/>
              <p:nvPr/>
            </p:nvSpPr>
            <p:spPr>
              <a:xfrm rot="16200000">
                <a:off x="2691607" y="5701700"/>
                <a:ext cx="288126" cy="525107"/>
              </a:xfrm>
              <a:custGeom>
                <a:avLst/>
                <a:gdLst>
                  <a:gd name="connsiteX0" fmla="*/ 1667 w 10000"/>
                  <a:gd name="connsiteY0" fmla="*/ 0 h 10000"/>
                  <a:gd name="connsiteX1" fmla="*/ 10000 w 10000"/>
                  <a:gd name="connsiteY1" fmla="*/ 0 h 10000"/>
                  <a:gd name="connsiteX2" fmla="*/ 8333 w 10000"/>
                  <a:gd name="connsiteY2" fmla="*/ 5000 h 10000"/>
                  <a:gd name="connsiteX3" fmla="*/ 10000 w 10000"/>
                  <a:gd name="connsiteY3" fmla="*/ 10000 h 10000"/>
                  <a:gd name="connsiteX4" fmla="*/ 1667 w 10000"/>
                  <a:gd name="connsiteY4" fmla="*/ 10000 h 10000"/>
                  <a:gd name="connsiteX5" fmla="*/ 0 w 10000"/>
                  <a:gd name="connsiteY5" fmla="*/ 5000 h 10000"/>
                  <a:gd name="connsiteX6" fmla="*/ 1667 w 10000"/>
                  <a:gd name="connsiteY6" fmla="*/ 0 h 10000"/>
                  <a:gd name="connsiteX0" fmla="*/ 1421 w 10002"/>
                  <a:gd name="connsiteY0" fmla="*/ 0 h 11939"/>
                  <a:gd name="connsiteX1" fmla="*/ 10002 w 10002"/>
                  <a:gd name="connsiteY1" fmla="*/ 1939 h 11939"/>
                  <a:gd name="connsiteX2" fmla="*/ 8335 w 10002"/>
                  <a:gd name="connsiteY2" fmla="*/ 6939 h 11939"/>
                  <a:gd name="connsiteX3" fmla="*/ 10002 w 10002"/>
                  <a:gd name="connsiteY3" fmla="*/ 11939 h 11939"/>
                  <a:gd name="connsiteX4" fmla="*/ 1669 w 10002"/>
                  <a:gd name="connsiteY4" fmla="*/ 11939 h 11939"/>
                  <a:gd name="connsiteX5" fmla="*/ 2 w 10002"/>
                  <a:gd name="connsiteY5" fmla="*/ 6939 h 11939"/>
                  <a:gd name="connsiteX6" fmla="*/ 1421 w 10002"/>
                  <a:gd name="connsiteY6" fmla="*/ 0 h 11939"/>
                  <a:gd name="connsiteX0" fmla="*/ 1421 w 10002"/>
                  <a:gd name="connsiteY0" fmla="*/ 0 h 11939"/>
                  <a:gd name="connsiteX1" fmla="*/ 10002 w 10002"/>
                  <a:gd name="connsiteY1" fmla="*/ 1939 h 11939"/>
                  <a:gd name="connsiteX2" fmla="*/ 8335 w 10002"/>
                  <a:gd name="connsiteY2" fmla="*/ 6939 h 11939"/>
                  <a:gd name="connsiteX3" fmla="*/ 10002 w 10002"/>
                  <a:gd name="connsiteY3" fmla="*/ 11939 h 11939"/>
                  <a:gd name="connsiteX4" fmla="*/ 1669 w 10002"/>
                  <a:gd name="connsiteY4" fmla="*/ 11939 h 11939"/>
                  <a:gd name="connsiteX5" fmla="*/ 2 w 10002"/>
                  <a:gd name="connsiteY5" fmla="*/ 6939 h 11939"/>
                  <a:gd name="connsiteX6" fmla="*/ 1421 w 10002"/>
                  <a:gd name="connsiteY6" fmla="*/ 0 h 11939"/>
                  <a:gd name="connsiteX0" fmla="*/ 1421 w 10002"/>
                  <a:gd name="connsiteY0" fmla="*/ 0 h 12407"/>
                  <a:gd name="connsiteX1" fmla="*/ 10002 w 10002"/>
                  <a:gd name="connsiteY1" fmla="*/ 2407 h 12407"/>
                  <a:gd name="connsiteX2" fmla="*/ 8335 w 10002"/>
                  <a:gd name="connsiteY2" fmla="*/ 7407 h 12407"/>
                  <a:gd name="connsiteX3" fmla="*/ 10002 w 10002"/>
                  <a:gd name="connsiteY3" fmla="*/ 12407 h 12407"/>
                  <a:gd name="connsiteX4" fmla="*/ 1669 w 10002"/>
                  <a:gd name="connsiteY4" fmla="*/ 12407 h 12407"/>
                  <a:gd name="connsiteX5" fmla="*/ 2 w 10002"/>
                  <a:gd name="connsiteY5" fmla="*/ 7407 h 12407"/>
                  <a:gd name="connsiteX6" fmla="*/ 1421 w 10002"/>
                  <a:gd name="connsiteY6" fmla="*/ 0 h 12407"/>
                  <a:gd name="connsiteX0" fmla="*/ 1421 w 10002"/>
                  <a:gd name="connsiteY0" fmla="*/ 0 h 12407"/>
                  <a:gd name="connsiteX1" fmla="*/ 10002 w 10002"/>
                  <a:gd name="connsiteY1" fmla="*/ 2407 h 12407"/>
                  <a:gd name="connsiteX2" fmla="*/ 8335 w 10002"/>
                  <a:gd name="connsiteY2" fmla="*/ 7407 h 12407"/>
                  <a:gd name="connsiteX3" fmla="*/ 10002 w 10002"/>
                  <a:gd name="connsiteY3" fmla="*/ 12407 h 12407"/>
                  <a:gd name="connsiteX4" fmla="*/ 1669 w 10002"/>
                  <a:gd name="connsiteY4" fmla="*/ 12407 h 12407"/>
                  <a:gd name="connsiteX5" fmla="*/ 2 w 10002"/>
                  <a:gd name="connsiteY5" fmla="*/ 7407 h 12407"/>
                  <a:gd name="connsiteX6" fmla="*/ 1421 w 10002"/>
                  <a:gd name="connsiteY6" fmla="*/ 0 h 12407"/>
                  <a:gd name="connsiteX0" fmla="*/ 1429 w 10010"/>
                  <a:gd name="connsiteY0" fmla="*/ 0 h 14748"/>
                  <a:gd name="connsiteX1" fmla="*/ 10010 w 10010"/>
                  <a:gd name="connsiteY1" fmla="*/ 2407 h 14748"/>
                  <a:gd name="connsiteX2" fmla="*/ 8343 w 10010"/>
                  <a:gd name="connsiteY2" fmla="*/ 7407 h 14748"/>
                  <a:gd name="connsiteX3" fmla="*/ 10010 w 10010"/>
                  <a:gd name="connsiteY3" fmla="*/ 12407 h 14748"/>
                  <a:gd name="connsiteX4" fmla="*/ 2008 w 10010"/>
                  <a:gd name="connsiteY4" fmla="*/ 14748 h 14748"/>
                  <a:gd name="connsiteX5" fmla="*/ 10 w 10010"/>
                  <a:gd name="connsiteY5" fmla="*/ 7407 h 14748"/>
                  <a:gd name="connsiteX6" fmla="*/ 1429 w 10010"/>
                  <a:gd name="connsiteY6" fmla="*/ 0 h 14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0" h="14748">
                    <a:moveTo>
                      <a:pt x="1429" y="0"/>
                    </a:moveTo>
                    <a:cubicBezTo>
                      <a:pt x="15293" y="3545"/>
                      <a:pt x="7232" y="2407"/>
                      <a:pt x="10010" y="2407"/>
                    </a:cubicBezTo>
                    <a:cubicBezTo>
                      <a:pt x="9089" y="2407"/>
                      <a:pt x="8343" y="4646"/>
                      <a:pt x="8343" y="7407"/>
                    </a:cubicBezTo>
                    <a:cubicBezTo>
                      <a:pt x="8343" y="10168"/>
                      <a:pt x="9089" y="12407"/>
                      <a:pt x="10010" y="12407"/>
                    </a:cubicBezTo>
                    <a:lnTo>
                      <a:pt x="2008" y="14748"/>
                    </a:lnTo>
                    <a:cubicBezTo>
                      <a:pt x="1087" y="14748"/>
                      <a:pt x="106" y="9865"/>
                      <a:pt x="10" y="7407"/>
                    </a:cubicBezTo>
                    <a:cubicBezTo>
                      <a:pt x="-86" y="4949"/>
                      <a:pt x="508" y="0"/>
                      <a:pt x="1429" y="0"/>
                    </a:cubicBezTo>
                    <a:close/>
                  </a:path>
                </a:pathLst>
              </a:custGeom>
              <a:solidFill>
                <a:srgbClr val="DAE3F3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4CB8417E-6F60-4F87-929F-94925F08E65F}"/>
                    </a:ext>
                  </a:extLst>
                </p14:cNvPr>
                <p14:cNvContentPartPr/>
                <p14:nvPr/>
              </p14:nvContentPartPr>
              <p14:xfrm>
                <a:off x="3242718" y="5442131"/>
                <a:ext cx="60120" cy="39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4CB8417E-6F60-4F87-929F-94925F08E65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214089" y="5392631"/>
                  <a:ext cx="116805" cy="1024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95BF352F-F2F0-43A8-A07B-A5A61BB0C06D}"/>
                    </a:ext>
                  </a:extLst>
                </p14:cNvPr>
                <p14:cNvContentPartPr/>
                <p14:nvPr/>
              </p14:nvContentPartPr>
              <p14:xfrm>
                <a:off x="3612078" y="5505491"/>
                <a:ext cx="280440" cy="10872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95BF352F-F2F0-43A8-A07B-A5A61BB0C06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584205" y="5448570"/>
                  <a:ext cx="336756" cy="2219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3F9F545A-E8B7-4AA2-8FBD-2283BD9CBE3D}"/>
                    </a:ext>
                  </a:extLst>
                </p14:cNvPr>
                <p14:cNvContentPartPr/>
                <p14:nvPr/>
              </p14:nvContentPartPr>
              <p14:xfrm>
                <a:off x="3380958" y="5490371"/>
                <a:ext cx="190800" cy="525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3F9F545A-E8B7-4AA2-8FBD-2283BD9CBE3D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352565" y="5434420"/>
                  <a:ext cx="247018" cy="1650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8BDF9FD5-F9A5-4C9D-9707-02260CBC1205}"/>
                    </a:ext>
                  </a:extLst>
                </p14:cNvPr>
                <p14:cNvContentPartPr/>
                <p14:nvPr/>
              </p14:nvContentPartPr>
              <p14:xfrm>
                <a:off x="3574998" y="5531411"/>
                <a:ext cx="134640" cy="266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8BDF9FD5-F9A5-4C9D-9707-02260CBC1205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546712" y="5475297"/>
                  <a:ext cx="190646" cy="1394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DEC54CF0-D646-4375-AA58-6E7299C4F95C}"/>
                    </a:ext>
                  </a:extLst>
                </p14:cNvPr>
                <p14:cNvContentPartPr/>
                <p14:nvPr/>
              </p14:nvContentPartPr>
              <p14:xfrm>
                <a:off x="2962638" y="5091131"/>
                <a:ext cx="86040" cy="34740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DEC54CF0-D646-4375-AA58-6E7299C4F95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934901" y="5034180"/>
                  <a:ext cx="142079" cy="4607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507F6D53-A6C2-496F-AA6B-68A8A6C86242}"/>
                    </a:ext>
                  </a:extLst>
                </p14:cNvPr>
                <p14:cNvContentPartPr/>
                <p14:nvPr/>
              </p14:nvContentPartPr>
              <p14:xfrm>
                <a:off x="2974158" y="5360051"/>
                <a:ext cx="284040" cy="11232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507F6D53-A6C2-496F-AA6B-68A8A6C86242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945697" y="5303036"/>
                  <a:ext cx="340393" cy="2257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7EA09631-7255-4F56-B79A-DA745198A8FC}"/>
                    </a:ext>
                  </a:extLst>
                </p14:cNvPr>
                <p14:cNvContentPartPr/>
                <p14:nvPr/>
              </p14:nvContentPartPr>
              <p14:xfrm>
                <a:off x="3067398" y="5449331"/>
                <a:ext cx="347400" cy="5652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7EA09631-7255-4F56-B79A-DA745198A8F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038923" y="5393376"/>
                  <a:ext cx="403781" cy="1689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5D8E5567-8EE2-4771-B399-09FD597719FF}"/>
                    </a:ext>
                  </a:extLst>
                </p14:cNvPr>
                <p14:cNvContentPartPr/>
                <p14:nvPr/>
              </p14:nvContentPartPr>
              <p14:xfrm>
                <a:off x="3410478" y="5501891"/>
                <a:ext cx="239400" cy="2268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5D8E5567-8EE2-4771-B399-09FD597719FF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382614" y="5445191"/>
                  <a:ext cx="295696" cy="1355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166F3E16-BFD4-4148-AA77-E82A12970A9F}"/>
                    </a:ext>
                  </a:extLst>
                </p14:cNvPr>
                <p14:cNvContentPartPr/>
                <p14:nvPr/>
              </p14:nvContentPartPr>
              <p14:xfrm>
                <a:off x="3731598" y="5538971"/>
                <a:ext cx="358560" cy="15696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166F3E16-BFD4-4148-AA77-E82A12970A9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703186" y="5482101"/>
                  <a:ext cx="414816" cy="2701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6100CF73-D051-420E-A54D-B1F98548B4F1}"/>
                    </a:ext>
                  </a:extLst>
                </p14:cNvPr>
                <p14:cNvContentPartPr/>
                <p14:nvPr/>
              </p14:nvContentPartPr>
              <p14:xfrm>
                <a:off x="3190518" y="4829771"/>
                <a:ext cx="332640" cy="51156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6100CF73-D051-420E-A54D-B1F98548B4F1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162039" y="4773499"/>
                  <a:ext cx="389029" cy="6246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1E395D6B-1F6F-4C41-8861-6B663613CAE5}"/>
                    </a:ext>
                  </a:extLst>
                </p14:cNvPr>
                <p14:cNvContentPartPr/>
                <p14:nvPr/>
              </p14:nvContentPartPr>
              <p14:xfrm>
                <a:off x="3033558" y="4815011"/>
                <a:ext cx="440640" cy="51912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1E395D6B-1F6F-4C41-8861-6B663613CAE5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005698" y="4758090"/>
                  <a:ext cx="496928" cy="63239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91EBCA2D-43A4-45A2-953E-90E43B32E350}"/>
                    </a:ext>
                  </a:extLst>
                </p14:cNvPr>
                <p14:cNvContentPartPr/>
                <p14:nvPr/>
              </p14:nvContentPartPr>
              <p14:xfrm>
                <a:off x="3007638" y="5150891"/>
                <a:ext cx="687240" cy="30996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91EBCA2D-43A4-45A2-953E-90E43B32E350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2979169" y="5094122"/>
                  <a:ext cx="743608" cy="4229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C9F83C2C-23FC-4994-8634-1526D1889E76}"/>
                    </a:ext>
                  </a:extLst>
                </p14:cNvPr>
                <p14:cNvContentPartPr/>
                <p14:nvPr/>
              </p14:nvContentPartPr>
              <p14:xfrm>
                <a:off x="3671838" y="5442131"/>
                <a:ext cx="82440" cy="3384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C9F83C2C-23FC-4994-8634-1526D1889E76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3643410" y="5385731"/>
                  <a:ext cx="138727" cy="1460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BFF37682-BE00-4072-A49C-9D63F96F8BB1}"/>
                    </a:ext>
                  </a:extLst>
                </p14:cNvPr>
                <p14:cNvContentPartPr/>
                <p14:nvPr/>
              </p14:nvContentPartPr>
              <p14:xfrm>
                <a:off x="3157038" y="4908251"/>
                <a:ext cx="832680" cy="75060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BFF37682-BE00-4072-A49C-9D63F96F8BB1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3128580" y="4851301"/>
                  <a:ext cx="889027" cy="8639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C34096AA-A272-4984-BFFF-9E19CEC5402A}"/>
                    </a:ext>
                  </a:extLst>
                </p14:cNvPr>
                <p14:cNvContentPartPr/>
                <p14:nvPr/>
              </p14:nvContentPartPr>
              <p14:xfrm>
                <a:off x="3003678" y="4885931"/>
                <a:ext cx="227880" cy="49680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C34096AA-A272-4984-BFFF-9E19CEC5402A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975832" y="4828959"/>
                  <a:ext cx="284140" cy="6101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E4DDC754-8E49-4562-A351-C025C5120231}"/>
                    </a:ext>
                  </a:extLst>
                </p14:cNvPr>
                <p14:cNvContentPartPr/>
                <p14:nvPr/>
              </p14:nvContentPartPr>
              <p14:xfrm>
                <a:off x="3164238" y="5486771"/>
                <a:ext cx="425880" cy="3024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E4DDC754-8E49-4562-A351-C025C5120231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135770" y="5429714"/>
                  <a:ext cx="482246" cy="1437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28A9444C-B2C9-41D2-9A2E-A58E23B10AD3}"/>
                    </a:ext>
                  </a:extLst>
                </p14:cNvPr>
                <p14:cNvContentPartPr/>
                <p14:nvPr/>
              </p14:nvContentPartPr>
              <p14:xfrm>
                <a:off x="3709278" y="5520251"/>
                <a:ext cx="347400" cy="14580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28A9444C-B2C9-41D2-9A2E-A58E23B10AD3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680803" y="5464087"/>
                  <a:ext cx="403781" cy="2586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954C1CC7-E836-4475-9512-C1D8631FDC2A}"/>
                    </a:ext>
                  </a:extLst>
                </p14:cNvPr>
                <p14:cNvContentPartPr/>
                <p14:nvPr/>
              </p14:nvContentPartPr>
              <p14:xfrm>
                <a:off x="4100958" y="5856131"/>
                <a:ext cx="48960" cy="9000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954C1CC7-E836-4475-9512-C1D8631FDC2A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4087295" y="5842460"/>
                  <a:ext cx="76856" cy="11791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860EB1B2-D8E1-4099-A605-2493F8FF43A5}"/>
                    </a:ext>
                  </a:extLst>
                </p14:cNvPr>
                <p14:cNvContentPartPr/>
                <p14:nvPr/>
              </p14:nvContentPartPr>
              <p14:xfrm>
                <a:off x="4134798" y="6080051"/>
                <a:ext cx="48960" cy="9756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860EB1B2-D8E1-4099-A605-2493F8FF43A5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4120565" y="6066358"/>
                  <a:ext cx="76856" cy="1255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4E67BD64-D4F1-446F-8E15-50D73DF63482}"/>
                    </a:ext>
                  </a:extLst>
                </p14:cNvPr>
                <p14:cNvContentPartPr/>
                <p14:nvPr/>
              </p14:nvContentPartPr>
              <p14:xfrm>
                <a:off x="4153518" y="6240611"/>
                <a:ext cx="48960" cy="8244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4E67BD64-D4F1-446F-8E15-50D73DF63482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4139285" y="6226397"/>
                  <a:ext cx="76856" cy="110299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33" name="Oval 232">
            <a:extLst>
              <a:ext uri="{FF2B5EF4-FFF2-40B4-BE49-F238E27FC236}">
                <a16:creationId xmlns:a16="http://schemas.microsoft.com/office/drawing/2014/main" id="{B694F096-D4BE-4CCE-B800-C7F73DD7C82D}"/>
              </a:ext>
            </a:extLst>
          </p:cNvPr>
          <p:cNvSpPr/>
          <p:nvPr/>
        </p:nvSpPr>
        <p:spPr>
          <a:xfrm>
            <a:off x="1318512" y="1637451"/>
            <a:ext cx="418547" cy="41854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id="{C1BA8C2E-4FDA-4DA2-AD08-4A9594E70293}"/>
              </a:ext>
            </a:extLst>
          </p:cNvPr>
          <p:cNvSpPr/>
          <p:nvPr/>
        </p:nvSpPr>
        <p:spPr>
          <a:xfrm>
            <a:off x="834085" y="4395342"/>
            <a:ext cx="418547" cy="41854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CBAEF2C1-20A0-4666-A2AB-842740D88EA1}"/>
              </a:ext>
            </a:extLst>
          </p:cNvPr>
          <p:cNvSpPr txBox="1"/>
          <p:nvPr/>
        </p:nvSpPr>
        <p:spPr>
          <a:xfrm>
            <a:off x="3724254" y="5018912"/>
            <a:ext cx="6929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5. Transfer a small quantity of the filtrate to an evaporating basin.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3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F5214CC-3697-40B6-8E36-99B2C6F93AB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44920" y="952200"/>
              <a:ext cx="8074800" cy="50184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F5214CC-3697-40B6-8E36-99B2C6F93A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835560" y="942840"/>
                <a:ext cx="8093520" cy="50371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3AE613D-39E5-4CC0-81E6-0626F59AC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21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655"/>
    </mc:Choice>
    <mc:Fallback>
      <p:transition spd="slow" advTm="80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682054-E572-46BB-AC71-BCF3E37CCDE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648585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Practical: </a:t>
            </a:r>
            <a:r>
              <a:rPr lang="en-GB" dirty="0"/>
              <a:t>Did you work out the instructions?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352D79-9A3C-4963-A03C-D538E1032DB4}"/>
              </a:ext>
            </a:extLst>
          </p:cNvPr>
          <p:cNvSpPr txBox="1"/>
          <p:nvPr/>
        </p:nvSpPr>
        <p:spPr>
          <a:xfrm>
            <a:off x="3724254" y="2221961"/>
            <a:ext cx="7100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6.  Use crystallisation to evaporate the water from the soluble salt.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CBAEF2C1-20A0-4666-A2AB-842740D88EA1}"/>
              </a:ext>
            </a:extLst>
          </p:cNvPr>
          <p:cNvSpPr txBox="1"/>
          <p:nvPr/>
        </p:nvSpPr>
        <p:spPr>
          <a:xfrm>
            <a:off x="3724254" y="5018912"/>
            <a:ext cx="8310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7. This should leave behind solid crystals of the soluble salt for you to examine.</a:t>
            </a: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FEA0BC6-F3CE-4FDA-B29B-CE07E7D2C2C5}"/>
              </a:ext>
            </a:extLst>
          </p:cNvPr>
          <p:cNvGrpSpPr/>
          <p:nvPr/>
        </p:nvGrpSpPr>
        <p:grpSpPr>
          <a:xfrm>
            <a:off x="1098092" y="1119776"/>
            <a:ext cx="2101845" cy="2497958"/>
            <a:chOff x="6549171" y="4537991"/>
            <a:chExt cx="1689296" cy="2007660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0003054F-2C1D-40F5-A52D-FA9AA37A5CB8}"/>
                </a:ext>
              </a:extLst>
            </p:cNvPr>
            <p:cNvGrpSpPr/>
            <p:nvPr/>
          </p:nvGrpSpPr>
          <p:grpSpPr>
            <a:xfrm>
              <a:off x="6549171" y="5008913"/>
              <a:ext cx="1689296" cy="1536738"/>
              <a:chOff x="5621152" y="4234746"/>
              <a:chExt cx="2690369" cy="2448345"/>
            </a:xfrm>
          </p:grpSpPr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0CDB1827-0F07-4CCB-881C-90DAECC674D7}"/>
                  </a:ext>
                </a:extLst>
              </p:cNvPr>
              <p:cNvGrpSpPr/>
              <p:nvPr/>
            </p:nvGrpSpPr>
            <p:grpSpPr>
              <a:xfrm>
                <a:off x="5621152" y="4659724"/>
                <a:ext cx="2690369" cy="2023367"/>
                <a:chOff x="737878" y="4312655"/>
                <a:chExt cx="2298583" cy="1693586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5BB6392D-EB08-4D68-ADFE-1E97555F45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81236" y="4333845"/>
                  <a:ext cx="1214828" cy="9658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5" name="Trapezoid 134">
                  <a:extLst>
                    <a:ext uri="{FF2B5EF4-FFF2-40B4-BE49-F238E27FC236}">
                      <a16:creationId xmlns:a16="http://schemas.microsoft.com/office/drawing/2014/main" id="{66941AE2-46B7-4D1E-AD09-E5E54BC7AB5F}"/>
                    </a:ext>
                  </a:extLst>
                </p:cNvPr>
                <p:cNvSpPr/>
                <p:nvPr/>
              </p:nvSpPr>
              <p:spPr>
                <a:xfrm>
                  <a:off x="737878" y="5210277"/>
                  <a:ext cx="2298583" cy="795964"/>
                </a:xfrm>
                <a:prstGeom prst="trapezoid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47CF4E57-8286-42D4-A16E-EFA5767E47A5}"/>
                    </a:ext>
                  </a:extLst>
                </p:cNvPr>
                <p:cNvGrpSpPr/>
                <p:nvPr/>
              </p:nvGrpSpPr>
              <p:grpSpPr>
                <a:xfrm>
                  <a:off x="1532985" y="4355672"/>
                  <a:ext cx="676117" cy="1447185"/>
                  <a:chOff x="1113863" y="2094829"/>
                  <a:chExt cx="1604683" cy="4175982"/>
                </a:xfrm>
              </p:grpSpPr>
              <p:sp>
                <p:nvSpPr>
                  <p:cNvPr id="142" name="Oval 141">
                    <a:extLst>
                      <a:ext uri="{FF2B5EF4-FFF2-40B4-BE49-F238E27FC236}">
                        <a16:creationId xmlns:a16="http://schemas.microsoft.com/office/drawing/2014/main" id="{D0CE9028-0214-4C3C-8BC3-5D1E89E08AFB}"/>
                      </a:ext>
                    </a:extLst>
                  </p:cNvPr>
                  <p:cNvSpPr/>
                  <p:nvPr/>
                </p:nvSpPr>
                <p:spPr>
                  <a:xfrm>
                    <a:off x="1113863" y="5580527"/>
                    <a:ext cx="1604683" cy="690284"/>
                  </a:xfrm>
                  <a:prstGeom prst="ellipse">
                    <a:avLst/>
                  </a:prstGeom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3" name="Cylinder 142">
                    <a:extLst>
                      <a:ext uri="{FF2B5EF4-FFF2-40B4-BE49-F238E27FC236}">
                        <a16:creationId xmlns:a16="http://schemas.microsoft.com/office/drawing/2014/main" id="{C2DE5449-AAEC-4E1B-822C-9D9AFE622799}"/>
                      </a:ext>
                    </a:extLst>
                  </p:cNvPr>
                  <p:cNvSpPr/>
                  <p:nvPr/>
                </p:nvSpPr>
                <p:spPr>
                  <a:xfrm>
                    <a:off x="1721222" y="5369859"/>
                    <a:ext cx="394447" cy="582705"/>
                  </a:xfrm>
                  <a:prstGeom prst="can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4" name="Cylinder 143">
                    <a:extLst>
                      <a:ext uri="{FF2B5EF4-FFF2-40B4-BE49-F238E27FC236}">
                        <a16:creationId xmlns:a16="http://schemas.microsoft.com/office/drawing/2014/main" id="{D8E165C5-7AE6-4207-827E-00AB7EAAAD86}"/>
                      </a:ext>
                    </a:extLst>
                  </p:cNvPr>
                  <p:cNvSpPr/>
                  <p:nvPr/>
                </p:nvSpPr>
                <p:spPr>
                  <a:xfrm>
                    <a:off x="1721223" y="3514166"/>
                    <a:ext cx="394447" cy="2008093"/>
                  </a:xfrm>
                  <a:prstGeom prst="can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5" name="Rectangle: Rounded Corners 144">
                    <a:extLst>
                      <a:ext uri="{FF2B5EF4-FFF2-40B4-BE49-F238E27FC236}">
                        <a16:creationId xmlns:a16="http://schemas.microsoft.com/office/drawing/2014/main" id="{C204AD74-DC76-41B5-A46C-8C913D2FFA44}"/>
                      </a:ext>
                    </a:extLst>
                  </p:cNvPr>
                  <p:cNvSpPr/>
                  <p:nvPr/>
                </p:nvSpPr>
                <p:spPr>
                  <a:xfrm>
                    <a:off x="1833281" y="5567081"/>
                    <a:ext cx="165849" cy="358588"/>
                  </a:xfrm>
                  <a:prstGeom prst="round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pic>
                <p:nvPicPr>
                  <p:cNvPr id="146" name="Picture 6" descr="Image result for blue flame bunsen burner">
                    <a:extLst>
                      <a:ext uri="{FF2B5EF4-FFF2-40B4-BE49-F238E27FC236}">
                        <a16:creationId xmlns:a16="http://schemas.microsoft.com/office/drawing/2014/main" id="{1C2C691D-BCF4-4BBE-8A91-40088BA92B5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hqprint">
                    <a:clrChange>
                      <a:clrFrom>
                        <a:srgbClr val="000000"/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71600" y="2094829"/>
                    <a:ext cx="1089659" cy="163448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925CF059-820D-494B-89C0-11B40BF1206A}"/>
                    </a:ext>
                  </a:extLst>
                </p:cNvPr>
                <p:cNvCxnSpPr/>
                <p:nvPr/>
              </p:nvCxnSpPr>
              <p:spPr>
                <a:xfrm>
                  <a:off x="1899913" y="4707018"/>
                  <a:ext cx="0" cy="115768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0ACBD928-461B-4394-9547-C77985BA32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82789" y="4312655"/>
                  <a:ext cx="0" cy="1040234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25E59AD5-79AD-4A7F-BE8D-C8F5DB10B1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91552" y="4320546"/>
                  <a:ext cx="0" cy="1040234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7433D57F-1806-4F1E-BC7E-D07F6573EB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87169" y="4341581"/>
                  <a:ext cx="595620" cy="390557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08D55753-72BD-4091-9C23-22A625AFE6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303960" y="4350901"/>
                  <a:ext cx="595953" cy="381238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1" name="Trapezoid 130">
                <a:extLst>
                  <a:ext uri="{FF2B5EF4-FFF2-40B4-BE49-F238E27FC236}">
                    <a16:creationId xmlns:a16="http://schemas.microsoft.com/office/drawing/2014/main" id="{A50E436C-D44F-4C4A-93B9-4B8BFFF0A9C1}"/>
                  </a:ext>
                </a:extLst>
              </p:cNvPr>
              <p:cNvSpPr/>
              <p:nvPr/>
            </p:nvSpPr>
            <p:spPr>
              <a:xfrm>
                <a:off x="6332060" y="4602410"/>
                <a:ext cx="1247662" cy="527152"/>
              </a:xfrm>
              <a:prstGeom prst="trapezoid">
                <a:avLst/>
              </a:prstGeom>
              <a:solidFill>
                <a:srgbClr val="828282">
                  <a:alpha val="3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" name="Rectangle: Top Corners Rounded 131">
                <a:extLst>
                  <a:ext uri="{FF2B5EF4-FFF2-40B4-BE49-F238E27FC236}">
                    <a16:creationId xmlns:a16="http://schemas.microsoft.com/office/drawing/2014/main" id="{0A984A55-5DD8-4D47-8880-B2F2E1BA674E}"/>
                  </a:ext>
                </a:extLst>
              </p:cNvPr>
              <p:cNvSpPr/>
              <p:nvPr/>
            </p:nvSpPr>
            <p:spPr>
              <a:xfrm rot="10800000">
                <a:off x="6669996" y="4234746"/>
                <a:ext cx="546263" cy="691189"/>
              </a:xfrm>
              <a:prstGeom prst="round2Same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" name="Rectangle: Top Corners Rounded 132">
                <a:extLst>
                  <a:ext uri="{FF2B5EF4-FFF2-40B4-BE49-F238E27FC236}">
                    <a16:creationId xmlns:a16="http://schemas.microsoft.com/office/drawing/2014/main" id="{58FACC3B-E79D-40A9-BCA6-95AEB6A47D23}"/>
                  </a:ext>
                </a:extLst>
              </p:cNvPr>
              <p:cNvSpPr/>
              <p:nvPr/>
            </p:nvSpPr>
            <p:spPr>
              <a:xfrm rot="10800000">
                <a:off x="6669996" y="4618161"/>
                <a:ext cx="546263" cy="308434"/>
              </a:xfrm>
              <a:prstGeom prst="round2SameRect">
                <a:avLst>
                  <a:gd name="adj1" fmla="val 27510"/>
                  <a:gd name="adj2" fmla="val 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1B774382-5539-480D-9361-DBC1FF1B702D}"/>
                </a:ext>
              </a:extLst>
            </p:cNvPr>
            <p:cNvGrpSpPr/>
            <p:nvPr/>
          </p:nvGrpSpPr>
          <p:grpSpPr>
            <a:xfrm>
              <a:off x="7202719" y="4746286"/>
              <a:ext cx="344721" cy="375422"/>
              <a:chOff x="1315313" y="4545249"/>
              <a:chExt cx="1945185" cy="1945185"/>
            </a:xfrm>
          </p:grpSpPr>
          <p:sp>
            <p:nvSpPr>
              <p:cNvPr id="128" name="Chord 127">
                <a:extLst>
                  <a:ext uri="{FF2B5EF4-FFF2-40B4-BE49-F238E27FC236}">
                    <a16:creationId xmlns:a16="http://schemas.microsoft.com/office/drawing/2014/main" id="{117ED9D1-8C43-44E1-8F16-13B3E0280791}"/>
                  </a:ext>
                </a:extLst>
              </p:cNvPr>
              <p:cNvSpPr/>
              <p:nvPr/>
            </p:nvSpPr>
            <p:spPr>
              <a:xfrm rot="18907162">
                <a:off x="1315313" y="4545249"/>
                <a:ext cx="1945185" cy="1945185"/>
              </a:xfrm>
              <a:prstGeom prst="chord">
                <a:avLst>
                  <a:gd name="adj1" fmla="val 2700000"/>
                  <a:gd name="adj2" fmla="val 13476251"/>
                </a:avLst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" name="Chord 128">
                <a:extLst>
                  <a:ext uri="{FF2B5EF4-FFF2-40B4-BE49-F238E27FC236}">
                    <a16:creationId xmlns:a16="http://schemas.microsoft.com/office/drawing/2014/main" id="{8B8B8AFC-A688-4CA4-9F51-2FC5DD87B8C8}"/>
                  </a:ext>
                </a:extLst>
              </p:cNvPr>
              <p:cNvSpPr/>
              <p:nvPr/>
            </p:nvSpPr>
            <p:spPr>
              <a:xfrm rot="20416452">
                <a:off x="1383798" y="4783507"/>
                <a:ext cx="1868685" cy="1693351"/>
              </a:xfrm>
              <a:prstGeom prst="chord">
                <a:avLst>
                  <a:gd name="adj1" fmla="val 2700000"/>
                  <a:gd name="adj2" fmla="val 10531673"/>
                </a:avLst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7F50DC94-073A-42EC-BA57-85EC7DF1D058}"/>
                    </a:ext>
                  </a:extLst>
                </p14:cNvPr>
                <p14:cNvContentPartPr/>
                <p14:nvPr/>
              </p14:nvContentPartPr>
              <p14:xfrm>
                <a:off x="7241823" y="4575791"/>
                <a:ext cx="38160" cy="1324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7F50DC94-073A-42EC-BA57-85EC7DF1D05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234541" y="4568834"/>
                  <a:ext cx="52434" cy="1466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19FA8639-0A5A-4ADF-9CFC-16BDCEF7D409}"/>
                    </a:ext>
                  </a:extLst>
                </p14:cNvPr>
                <p14:cNvContentPartPr/>
                <p14:nvPr/>
              </p14:nvContentPartPr>
              <p14:xfrm>
                <a:off x="7336143" y="4594511"/>
                <a:ext cx="47520" cy="1605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19FA8639-0A5A-4ADF-9CFC-16BDCEF7D40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329189" y="4587279"/>
                  <a:ext cx="61718" cy="1747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B5E1F8D2-A203-4403-8884-46393C86DB2E}"/>
                    </a:ext>
                  </a:extLst>
                </p14:cNvPr>
                <p14:cNvContentPartPr/>
                <p14:nvPr/>
              </p14:nvContentPartPr>
              <p14:xfrm>
                <a:off x="7439823" y="4537991"/>
                <a:ext cx="38160" cy="2170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B5E1F8D2-A203-4403-8884-46393C86DB2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432832" y="4531054"/>
                  <a:ext cx="52434" cy="231244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47" name="Picture 2" descr="Image result for copper sulfate">
            <a:extLst>
              <a:ext uri="{FF2B5EF4-FFF2-40B4-BE49-F238E27FC236}">
                <a16:creationId xmlns:a16="http://schemas.microsoft.com/office/drawing/2014/main" id="{44A3A19D-E0CC-4278-B568-737D446E5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316" y="4631008"/>
            <a:ext cx="2527897" cy="14219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" name="Oval 147">
            <a:extLst>
              <a:ext uri="{FF2B5EF4-FFF2-40B4-BE49-F238E27FC236}">
                <a16:creationId xmlns:a16="http://schemas.microsoft.com/office/drawing/2014/main" id="{878F4B7C-3A41-4630-BB2A-8D07E6354192}"/>
              </a:ext>
            </a:extLst>
          </p:cNvPr>
          <p:cNvSpPr/>
          <p:nvPr/>
        </p:nvSpPr>
        <p:spPr>
          <a:xfrm>
            <a:off x="828073" y="1545965"/>
            <a:ext cx="418547" cy="41854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600FCD91-4309-471C-949C-0AFF76E52770}"/>
              </a:ext>
            </a:extLst>
          </p:cNvPr>
          <p:cNvSpPr/>
          <p:nvPr/>
        </p:nvSpPr>
        <p:spPr>
          <a:xfrm>
            <a:off x="350895" y="4234343"/>
            <a:ext cx="418547" cy="41854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7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74A44BC-AFDF-4986-AEF5-9A758430255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25760" y="1134360"/>
              <a:ext cx="3369240" cy="5071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74A44BC-AFDF-4986-AEF5-9A75843025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16400" y="1125000"/>
                <a:ext cx="3387960" cy="5090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55E3AD8-B80A-4603-B54B-210B8E94E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22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75"/>
    </mc:Choice>
    <mc:Fallback>
      <p:transition spd="slow" advTm="52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682054-E572-46BB-AC71-BCF3E37CCDE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648585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Practical: </a:t>
            </a:r>
            <a:r>
              <a:rPr lang="en-GB" dirty="0"/>
              <a:t>Did you work out the instructions?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352D79-9A3C-4963-A03C-D538E1032DB4}"/>
              </a:ext>
            </a:extLst>
          </p:cNvPr>
          <p:cNvSpPr txBox="1"/>
          <p:nvPr/>
        </p:nvSpPr>
        <p:spPr>
          <a:xfrm>
            <a:off x="385630" y="924790"/>
            <a:ext cx="9836604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b="1" dirty="0"/>
              <a:t>Tasks: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/>
              <a:t>Ensure you have completed a write up of the method on the supplied storyboard sheet.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/>
              <a:t>Answer the follow up questions.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7C4D8A-E42D-4D37-9E18-D9510F496261}"/>
              </a:ext>
            </a:extLst>
          </p:cNvPr>
          <p:cNvSpPr txBox="1"/>
          <p:nvPr/>
        </p:nvSpPr>
        <p:spPr>
          <a:xfrm>
            <a:off x="385630" y="2434854"/>
            <a:ext cx="76444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/>
              <a:t>Follow up questions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 dirty="0"/>
              <a:t>Why did we keep adding more insoluble base until no more would dissolve?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 dirty="0"/>
              <a:t>How did we remove the excess insoluble base?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 dirty="0"/>
              <a:t>Describe the process of crystallisation and explain what it is used for.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5EEC3-99F0-40F9-B845-585EB9815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6895">
            <a:off x="8553463" y="2636149"/>
            <a:ext cx="2626154" cy="3771605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2280193-0058-4A4C-A0F6-A4B02CB7EFD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213760" y="2824560"/>
              <a:ext cx="2952000" cy="36914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2280193-0058-4A4C-A0F6-A4B02CB7EF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04400" y="2815200"/>
                <a:ext cx="2970720" cy="37101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DB4D260-67E0-41F3-A75B-1BFF27FE76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17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90"/>
    </mc:Choice>
    <mc:Fallback>
      <p:transition spd="slow" advTm="17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682054-E572-46BB-AC71-BCF3E37CCDE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137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Neutralisation &amp; Bases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7D08A1-9045-48C4-A3E6-6640AA941BE4}"/>
              </a:ext>
            </a:extLst>
          </p:cNvPr>
          <p:cNvSpPr txBox="1"/>
          <p:nvPr/>
        </p:nvSpPr>
        <p:spPr>
          <a:xfrm>
            <a:off x="76172" y="910914"/>
            <a:ext cx="2959221" cy="4001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Q: What is neutralisation?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E3065D-0CB0-471D-84CB-3368F7DA5444}"/>
              </a:ext>
            </a:extLst>
          </p:cNvPr>
          <p:cNvSpPr txBox="1"/>
          <p:nvPr/>
        </p:nvSpPr>
        <p:spPr>
          <a:xfrm>
            <a:off x="885374" y="1508289"/>
            <a:ext cx="10421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Neutralisation</a:t>
            </a:r>
            <a:r>
              <a:rPr lang="en-GB" sz="2400" dirty="0"/>
              <a:t> is a type of reaction that occurs when an </a:t>
            </a:r>
            <a:r>
              <a:rPr lang="en-GB" sz="2400" b="1" dirty="0"/>
              <a:t>acid</a:t>
            </a:r>
            <a:r>
              <a:rPr lang="en-GB" sz="2400" dirty="0"/>
              <a:t> reacts with a </a:t>
            </a:r>
            <a:r>
              <a:rPr lang="en-GB" sz="2400" b="1" dirty="0"/>
              <a:t>base</a:t>
            </a:r>
            <a:r>
              <a:rPr lang="en-GB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resulting solution has a </a:t>
            </a:r>
            <a:r>
              <a:rPr lang="en-GB" sz="2400" b="1" dirty="0"/>
              <a:t>pH</a:t>
            </a:r>
            <a:r>
              <a:rPr lang="en-GB" sz="2400" dirty="0"/>
              <a:t> of </a:t>
            </a:r>
            <a:r>
              <a:rPr lang="en-GB" sz="2400" b="1" dirty="0"/>
              <a:t>7</a:t>
            </a:r>
            <a:r>
              <a:rPr lang="en-GB" sz="2400" dirty="0"/>
              <a:t>, so the acid has been </a:t>
            </a:r>
            <a:r>
              <a:rPr lang="en-GB" sz="2400" b="1" dirty="0"/>
              <a:t>neutralised</a:t>
            </a:r>
            <a:r>
              <a:rPr lang="en-GB" sz="2400" dirty="0"/>
              <a:t>.</a:t>
            </a:r>
          </a:p>
        </p:txBody>
      </p:sp>
      <p:sp>
        <p:nvSpPr>
          <p:cNvPr id="319" name="TextBox 318">
            <a:extLst>
              <a:ext uri="{FF2B5EF4-FFF2-40B4-BE49-F238E27FC236}">
                <a16:creationId xmlns:a16="http://schemas.microsoft.com/office/drawing/2014/main" id="{5C7B8AA4-4A6A-4597-B36C-877E8204DD94}"/>
              </a:ext>
            </a:extLst>
          </p:cNvPr>
          <p:cNvSpPr txBox="1"/>
          <p:nvPr/>
        </p:nvSpPr>
        <p:spPr>
          <a:xfrm>
            <a:off x="76172" y="2530735"/>
            <a:ext cx="2167408" cy="4001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Q: What is a base?</a:t>
            </a:r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id="{8C7A4C46-DAA5-4072-8AF9-FFADECF5DD91}"/>
              </a:ext>
            </a:extLst>
          </p:cNvPr>
          <p:cNvSpPr txBox="1"/>
          <p:nvPr/>
        </p:nvSpPr>
        <p:spPr>
          <a:xfrm>
            <a:off x="1555782" y="3033842"/>
            <a:ext cx="87888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Bases are a group of compounds that are able to </a:t>
            </a:r>
            <a:r>
              <a:rPr lang="en-GB" sz="2400" b="1" dirty="0"/>
              <a:t>neutralise</a:t>
            </a:r>
            <a:r>
              <a:rPr lang="en-GB" sz="2400" dirty="0"/>
              <a:t> acids.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There are </a:t>
            </a:r>
            <a:r>
              <a:rPr lang="en-GB" sz="2400" b="1" dirty="0"/>
              <a:t>two key types</a:t>
            </a:r>
            <a:r>
              <a:rPr lang="en-GB" sz="2400" dirty="0"/>
              <a:t> of </a:t>
            </a:r>
            <a:r>
              <a:rPr lang="en-GB" sz="2400" b="1" dirty="0"/>
              <a:t>base</a:t>
            </a:r>
            <a:r>
              <a:rPr lang="en-GB" sz="2400" dirty="0"/>
              <a:t>:</a:t>
            </a:r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id="{118CA08D-660E-4F90-87F2-F50E87485391}"/>
              </a:ext>
            </a:extLst>
          </p:cNvPr>
          <p:cNvSpPr txBox="1"/>
          <p:nvPr/>
        </p:nvSpPr>
        <p:spPr>
          <a:xfrm>
            <a:off x="1501986" y="4705487"/>
            <a:ext cx="3028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Bases soluble in water</a:t>
            </a:r>
          </a:p>
        </p:txBody>
      </p:sp>
      <p:sp>
        <p:nvSpPr>
          <p:cNvPr id="322" name="TextBox 321">
            <a:extLst>
              <a:ext uri="{FF2B5EF4-FFF2-40B4-BE49-F238E27FC236}">
                <a16:creationId xmlns:a16="http://schemas.microsoft.com/office/drawing/2014/main" id="{B6234EEC-E9E1-42B4-BF09-0508A60C2479}"/>
              </a:ext>
            </a:extLst>
          </p:cNvPr>
          <p:cNvSpPr txBox="1"/>
          <p:nvPr/>
        </p:nvSpPr>
        <p:spPr>
          <a:xfrm>
            <a:off x="7002881" y="4705487"/>
            <a:ext cx="326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Bases insoluble in water</a:t>
            </a:r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15944B1E-58DA-4993-8C92-66F1837FDA96}"/>
              </a:ext>
            </a:extLst>
          </p:cNvPr>
          <p:cNvSpPr txBox="1"/>
          <p:nvPr/>
        </p:nvSpPr>
        <p:spPr>
          <a:xfrm>
            <a:off x="2332906" y="5109073"/>
            <a:ext cx="12235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7030A0"/>
                </a:solidFill>
              </a:rPr>
              <a:t>Alkalis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6B01E191-0AD3-4991-8B7F-5812643648E5}"/>
              </a:ext>
            </a:extLst>
          </p:cNvPr>
          <p:cNvSpPr txBox="1"/>
          <p:nvPr/>
        </p:nvSpPr>
        <p:spPr>
          <a:xfrm>
            <a:off x="7365634" y="5167152"/>
            <a:ext cx="26644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7030A0"/>
                </a:solidFill>
              </a:rPr>
              <a:t>Insoluble bases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3D9B688C-0B32-43A4-AD69-9FF767554768}"/>
              </a:ext>
            </a:extLst>
          </p:cNvPr>
          <p:cNvSpPr/>
          <p:nvPr/>
        </p:nvSpPr>
        <p:spPr>
          <a:xfrm rot="16200000">
            <a:off x="5470755" y="1429476"/>
            <a:ext cx="889092" cy="5759815"/>
          </a:xfrm>
          <a:prstGeom prst="rightBrace">
            <a:avLst>
              <a:gd name="adj1" fmla="val 0"/>
              <a:gd name="adj2" fmla="val 4525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Image result for water drop">
            <a:extLst>
              <a:ext uri="{FF2B5EF4-FFF2-40B4-BE49-F238E27FC236}">
                <a16:creationId xmlns:a16="http://schemas.microsoft.com/office/drawing/2014/main" id="{45F09D7C-9229-4279-95D8-98E2269AB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324" y="4891819"/>
            <a:ext cx="593103" cy="98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powder">
            <a:extLst>
              <a:ext uri="{FF2B5EF4-FFF2-40B4-BE49-F238E27FC236}">
                <a16:creationId xmlns:a16="http://schemas.microsoft.com/office/drawing/2014/main" id="{CACCBDE0-F32F-4509-9982-607AC7A46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1340" y="5126180"/>
            <a:ext cx="1005525" cy="75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2D649C-FEB4-4064-9FBF-CBBA51FF373E}"/>
              </a:ext>
            </a:extLst>
          </p:cNvPr>
          <p:cNvSpPr txBox="1"/>
          <p:nvPr/>
        </p:nvSpPr>
        <p:spPr>
          <a:xfrm>
            <a:off x="1968709" y="5593315"/>
            <a:ext cx="203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We use as solutions</a:t>
            </a: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5A65AD8A-0D63-4E53-967F-6BBB5DCD239D}"/>
              </a:ext>
            </a:extLst>
          </p:cNvPr>
          <p:cNvSpPr txBox="1"/>
          <p:nvPr/>
        </p:nvSpPr>
        <p:spPr>
          <a:xfrm>
            <a:off x="7101241" y="5593315"/>
            <a:ext cx="3071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Typically used as solid powders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51B586F-4BE5-4A09-A87B-8B2C92DB34B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80840" y="4472280"/>
              <a:ext cx="10673640" cy="19155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51B586F-4BE5-4A09-A87B-8B2C92DB34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480" y="4462920"/>
                <a:ext cx="10692360" cy="19342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08CC9ED-ACAB-4E02-9664-4FF3588768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7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833"/>
    </mc:Choice>
    <mc:Fallback>
      <p:transition spd="slow" advTm="73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E0C1769-31F0-4CF2-9493-E7167C29BB54}"/>
              </a:ext>
            </a:extLst>
          </p:cNvPr>
          <p:cNvSpPr txBox="1"/>
          <p:nvPr/>
        </p:nvSpPr>
        <p:spPr>
          <a:xfrm>
            <a:off x="526023" y="1088987"/>
            <a:ext cx="1113995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/>
              <a:t>Follow up questions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 dirty="0"/>
              <a:t>Why did we keep adding more insoluble base until no more would dissolve?</a:t>
            </a:r>
            <a:br>
              <a:rPr lang="en-GB" dirty="0"/>
            </a:br>
            <a:r>
              <a:rPr lang="en-GB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 dirty="0"/>
              <a:t>How did we remove the excess insoluble base?</a:t>
            </a:r>
            <a:br>
              <a:rPr lang="en-GB" dirty="0"/>
            </a:br>
            <a:r>
              <a:rPr lang="en-GB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 dirty="0"/>
              <a:t>Describe the process of crystallisation and explain what it is used for.</a:t>
            </a:r>
            <a:br>
              <a:rPr lang="en-GB" dirty="0"/>
            </a:br>
            <a:r>
              <a:rPr lang="en-GB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682054-E572-46BB-AC71-BCF3E37CCDE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13732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/>
              <a:t>Self assessment &amp; Corrections</a:t>
            </a:r>
            <a:endParaRPr lang="en-GB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12C2A0-4B9D-4770-BE0C-C57A9D5CA5E7}"/>
              </a:ext>
            </a:extLst>
          </p:cNvPr>
          <p:cNvSpPr txBox="1"/>
          <p:nvPr/>
        </p:nvSpPr>
        <p:spPr>
          <a:xfrm>
            <a:off x="1552354" y="1881962"/>
            <a:ext cx="71413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to ensure that all of the acid would be neutralised.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so the maximum yield of soluble salt was produced.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0B48A3-0811-4FF3-B042-55380E75DA8D}"/>
              </a:ext>
            </a:extLst>
          </p:cNvPr>
          <p:cNvSpPr txBox="1"/>
          <p:nvPr/>
        </p:nvSpPr>
        <p:spPr>
          <a:xfrm>
            <a:off x="648586" y="3505934"/>
            <a:ext cx="11344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by filtration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solids were caught in the filter paper, leaving a pure liquid filtrate of the soluble salt.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6E28E0-F9D5-4C99-8130-E7846CEDCD8D}"/>
              </a:ext>
            </a:extLst>
          </p:cNvPr>
          <p:cNvSpPr txBox="1"/>
          <p:nvPr/>
        </p:nvSpPr>
        <p:spPr>
          <a:xfrm>
            <a:off x="694660" y="4714407"/>
            <a:ext cx="11344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Crystallisation is a method used to obtain solid crystals of a soluble salt.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To do this, a solution of the soluble salt is </a:t>
            </a:r>
            <a:r>
              <a:rPr lang="en-GB" sz="2400" b="1" u="sng" dirty="0">
                <a:solidFill>
                  <a:schemeClr val="accent6">
                    <a:lumMod val="75000"/>
                  </a:schemeClr>
                </a:solidFill>
              </a:rPr>
              <a:t>heated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until all of the water </a:t>
            </a:r>
            <a:r>
              <a:rPr lang="en-GB" sz="2400" b="1" u="sng" dirty="0">
                <a:solidFill>
                  <a:schemeClr val="accent6">
                    <a:lumMod val="75000"/>
                  </a:schemeClr>
                </a:solidFill>
              </a:rPr>
              <a:t>evaporates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This leaves behind solid crystals.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52DDF00-CFAD-4155-A1F6-1D35151975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9741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946"/>
    </mc:Choice>
    <mc:Fallback>
      <p:transition spd="slow" advTm="113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p"/>
      <p:bldP spid="28" grpId="0" build="p"/>
      <p:bldP spid="2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682054-E572-46BB-AC71-BCF3E37CCDE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137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Examples of Bases</a:t>
            </a:r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id="{118CA08D-660E-4F90-87F2-F50E87485391}"/>
              </a:ext>
            </a:extLst>
          </p:cNvPr>
          <p:cNvSpPr txBox="1"/>
          <p:nvPr/>
        </p:nvSpPr>
        <p:spPr>
          <a:xfrm>
            <a:off x="1719353" y="1801094"/>
            <a:ext cx="3028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Bases soluble in water</a:t>
            </a:r>
          </a:p>
        </p:txBody>
      </p:sp>
      <p:sp>
        <p:nvSpPr>
          <p:cNvPr id="322" name="TextBox 321">
            <a:extLst>
              <a:ext uri="{FF2B5EF4-FFF2-40B4-BE49-F238E27FC236}">
                <a16:creationId xmlns:a16="http://schemas.microsoft.com/office/drawing/2014/main" id="{B6234EEC-E9E1-42B4-BF09-0508A60C2479}"/>
              </a:ext>
            </a:extLst>
          </p:cNvPr>
          <p:cNvSpPr txBox="1"/>
          <p:nvPr/>
        </p:nvSpPr>
        <p:spPr>
          <a:xfrm>
            <a:off x="7358942" y="1801094"/>
            <a:ext cx="326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Bases insoluble in water</a:t>
            </a:r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15944B1E-58DA-4993-8C92-66F1837FDA96}"/>
              </a:ext>
            </a:extLst>
          </p:cNvPr>
          <p:cNvSpPr txBox="1"/>
          <p:nvPr/>
        </p:nvSpPr>
        <p:spPr>
          <a:xfrm>
            <a:off x="2550273" y="2204680"/>
            <a:ext cx="12235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7030A0"/>
                </a:solidFill>
              </a:rPr>
              <a:t>Alkalis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6B01E191-0AD3-4991-8B7F-5812643648E5}"/>
              </a:ext>
            </a:extLst>
          </p:cNvPr>
          <p:cNvSpPr txBox="1"/>
          <p:nvPr/>
        </p:nvSpPr>
        <p:spPr>
          <a:xfrm>
            <a:off x="7721695" y="2262759"/>
            <a:ext cx="26644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7030A0"/>
                </a:solidFill>
              </a:rPr>
              <a:t>Insoluble bases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3D9B688C-0B32-43A4-AD69-9FF767554768}"/>
              </a:ext>
            </a:extLst>
          </p:cNvPr>
          <p:cNvSpPr/>
          <p:nvPr/>
        </p:nvSpPr>
        <p:spPr>
          <a:xfrm rot="16200000">
            <a:off x="5943506" y="-1250084"/>
            <a:ext cx="339517" cy="5759815"/>
          </a:xfrm>
          <a:prstGeom prst="rightBrace">
            <a:avLst>
              <a:gd name="adj1" fmla="val 0"/>
              <a:gd name="adj2" fmla="val 4525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Image result for water drop">
            <a:extLst>
              <a:ext uri="{FF2B5EF4-FFF2-40B4-BE49-F238E27FC236}">
                <a16:creationId xmlns:a16="http://schemas.microsoft.com/office/drawing/2014/main" id="{45F09D7C-9229-4279-95D8-98E2269AB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691" y="1987426"/>
            <a:ext cx="593103" cy="98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powder">
            <a:extLst>
              <a:ext uri="{FF2B5EF4-FFF2-40B4-BE49-F238E27FC236}">
                <a16:creationId xmlns:a16="http://schemas.microsoft.com/office/drawing/2014/main" id="{CACCBDE0-F32F-4509-9982-607AC7A46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7401" y="2221787"/>
            <a:ext cx="1005525" cy="75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2D649C-FEB4-4064-9FBF-CBBA51FF373E}"/>
              </a:ext>
            </a:extLst>
          </p:cNvPr>
          <p:cNvSpPr txBox="1"/>
          <p:nvPr/>
        </p:nvSpPr>
        <p:spPr>
          <a:xfrm>
            <a:off x="2186076" y="2688922"/>
            <a:ext cx="203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We use as solutions</a:t>
            </a: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5A65AD8A-0D63-4E53-967F-6BBB5DCD239D}"/>
              </a:ext>
            </a:extLst>
          </p:cNvPr>
          <p:cNvSpPr txBox="1"/>
          <p:nvPr/>
        </p:nvSpPr>
        <p:spPr>
          <a:xfrm>
            <a:off x="7457302" y="2688922"/>
            <a:ext cx="3071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Typically used as solid powders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C447AD-417F-4845-8F4B-7B77D17A9688}"/>
              </a:ext>
            </a:extLst>
          </p:cNvPr>
          <p:cNvSpPr txBox="1"/>
          <p:nvPr/>
        </p:nvSpPr>
        <p:spPr>
          <a:xfrm>
            <a:off x="5297864" y="813733"/>
            <a:ext cx="1800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Base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94F3ED-38AD-43F1-9048-6E86B6BF01CA}"/>
              </a:ext>
            </a:extLst>
          </p:cNvPr>
          <p:cNvSpPr txBox="1"/>
          <p:nvPr/>
        </p:nvSpPr>
        <p:spPr>
          <a:xfrm>
            <a:off x="1428279" y="3250120"/>
            <a:ext cx="386958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Sodium hydroxide – NaOH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Lithium hydroxide – LiOH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Potassium hydroxide – KOH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Calcium hydroxide – Ca(OH)</a:t>
            </a:r>
            <a:r>
              <a:rPr lang="en-GB" baseline="-25000" dirty="0"/>
              <a:t>2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Magnesium hydroxide – Mg(OH)</a:t>
            </a:r>
            <a:r>
              <a:rPr lang="en-GB" baseline="-25000" dirty="0"/>
              <a:t>2</a:t>
            </a:r>
            <a:br>
              <a:rPr lang="en-GB" baseline="-25000" dirty="0"/>
            </a:br>
            <a:endParaRPr lang="en-GB" baseline="-25000" dirty="0"/>
          </a:p>
          <a:p>
            <a:r>
              <a:rPr lang="en-GB" i="1" dirty="0"/>
              <a:t>It’s the hydroxide anion OH</a:t>
            </a:r>
            <a:r>
              <a:rPr lang="en-GB" i="1" baseline="30000" dirty="0"/>
              <a:t>-</a:t>
            </a:r>
            <a:r>
              <a:rPr lang="en-GB" i="1" dirty="0"/>
              <a:t> that makes</a:t>
            </a:r>
            <a:br>
              <a:rPr lang="en-GB" i="1" dirty="0"/>
            </a:br>
            <a:r>
              <a:rPr lang="en-GB" i="1" dirty="0"/>
              <a:t>them alkalis!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A2E346-244A-4B3F-9A2F-7832962D8A28}"/>
              </a:ext>
            </a:extLst>
          </p:cNvPr>
          <p:cNvSpPr txBox="1"/>
          <p:nvPr/>
        </p:nvSpPr>
        <p:spPr>
          <a:xfrm>
            <a:off x="7136090" y="3242920"/>
            <a:ext cx="382861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Calcium oxide – CaO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Magnesium oxide – MgO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Copper (II) oxide – CuO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Sodium oxide – Na</a:t>
            </a:r>
            <a:r>
              <a:rPr lang="en-GB" baseline="-25000" dirty="0"/>
              <a:t>2</a:t>
            </a:r>
            <a:r>
              <a:rPr lang="en-GB" dirty="0"/>
              <a:t>O</a:t>
            </a:r>
            <a:br>
              <a:rPr lang="en-GB" dirty="0"/>
            </a:b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Calcium carbonate – CaCO</a:t>
            </a:r>
            <a:r>
              <a:rPr lang="en-GB" baseline="-25000" dirty="0"/>
              <a:t>3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Magnesium carbonate – MgCO</a:t>
            </a:r>
            <a:r>
              <a:rPr lang="en-GB" baseline="-25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Sodium carbonate – Na</a:t>
            </a:r>
            <a:r>
              <a:rPr lang="en-GB" baseline="-25000" dirty="0"/>
              <a:t>2</a:t>
            </a:r>
            <a:r>
              <a:rPr lang="en-GB" dirty="0"/>
              <a:t>CO</a:t>
            </a:r>
            <a:r>
              <a:rPr lang="en-GB" baseline="-25000" dirty="0"/>
              <a:t>3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i="1" dirty="0"/>
              <a:t>Metal oxides and metal carbonates are</a:t>
            </a:r>
            <a:br>
              <a:rPr lang="en-GB" i="1" dirty="0"/>
            </a:br>
            <a:r>
              <a:rPr lang="en-GB" i="1" dirty="0"/>
              <a:t>typically insoluble bases.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53E66E-6CA2-4E78-A39E-4C04039CB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33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16"/>
    </mc:Choice>
    <mc:Fallback>
      <p:transition spd="slow" advTm="29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682054-E572-46BB-AC71-BCF3E37CCDE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137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Examples of Bases</a:t>
            </a:r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id="{118CA08D-660E-4F90-87F2-F50E87485391}"/>
              </a:ext>
            </a:extLst>
          </p:cNvPr>
          <p:cNvSpPr txBox="1"/>
          <p:nvPr/>
        </p:nvSpPr>
        <p:spPr>
          <a:xfrm>
            <a:off x="1719353" y="1801094"/>
            <a:ext cx="3028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Bases soluble in water</a:t>
            </a:r>
          </a:p>
        </p:txBody>
      </p:sp>
      <p:sp>
        <p:nvSpPr>
          <p:cNvPr id="322" name="TextBox 321">
            <a:extLst>
              <a:ext uri="{FF2B5EF4-FFF2-40B4-BE49-F238E27FC236}">
                <a16:creationId xmlns:a16="http://schemas.microsoft.com/office/drawing/2014/main" id="{B6234EEC-E9E1-42B4-BF09-0508A60C2479}"/>
              </a:ext>
            </a:extLst>
          </p:cNvPr>
          <p:cNvSpPr txBox="1"/>
          <p:nvPr/>
        </p:nvSpPr>
        <p:spPr>
          <a:xfrm>
            <a:off x="7358942" y="1801094"/>
            <a:ext cx="326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Bases insoluble in water</a:t>
            </a:r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15944B1E-58DA-4993-8C92-66F1837FDA96}"/>
              </a:ext>
            </a:extLst>
          </p:cNvPr>
          <p:cNvSpPr txBox="1"/>
          <p:nvPr/>
        </p:nvSpPr>
        <p:spPr>
          <a:xfrm>
            <a:off x="2550273" y="2204680"/>
            <a:ext cx="12235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7030A0"/>
                </a:solidFill>
              </a:rPr>
              <a:t>Alkalis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6B01E191-0AD3-4991-8B7F-5812643648E5}"/>
              </a:ext>
            </a:extLst>
          </p:cNvPr>
          <p:cNvSpPr txBox="1"/>
          <p:nvPr/>
        </p:nvSpPr>
        <p:spPr>
          <a:xfrm>
            <a:off x="7721695" y="2262759"/>
            <a:ext cx="26644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7030A0"/>
                </a:solidFill>
              </a:rPr>
              <a:t>Insoluble bases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3D9B688C-0B32-43A4-AD69-9FF767554768}"/>
              </a:ext>
            </a:extLst>
          </p:cNvPr>
          <p:cNvSpPr/>
          <p:nvPr/>
        </p:nvSpPr>
        <p:spPr>
          <a:xfrm rot="16200000">
            <a:off x="5943506" y="-1250084"/>
            <a:ext cx="339517" cy="5759815"/>
          </a:xfrm>
          <a:prstGeom prst="rightBrace">
            <a:avLst>
              <a:gd name="adj1" fmla="val 0"/>
              <a:gd name="adj2" fmla="val 4525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Image result for water drop">
            <a:extLst>
              <a:ext uri="{FF2B5EF4-FFF2-40B4-BE49-F238E27FC236}">
                <a16:creationId xmlns:a16="http://schemas.microsoft.com/office/drawing/2014/main" id="{45F09D7C-9229-4279-95D8-98E2269AB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691" y="1987426"/>
            <a:ext cx="593103" cy="98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powder">
            <a:extLst>
              <a:ext uri="{FF2B5EF4-FFF2-40B4-BE49-F238E27FC236}">
                <a16:creationId xmlns:a16="http://schemas.microsoft.com/office/drawing/2014/main" id="{CACCBDE0-F32F-4509-9982-607AC7A46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7401" y="2221787"/>
            <a:ext cx="1005525" cy="75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2D649C-FEB4-4064-9FBF-CBBA51FF373E}"/>
              </a:ext>
            </a:extLst>
          </p:cNvPr>
          <p:cNvSpPr txBox="1"/>
          <p:nvPr/>
        </p:nvSpPr>
        <p:spPr>
          <a:xfrm>
            <a:off x="2186076" y="2688922"/>
            <a:ext cx="203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We use as solutions</a:t>
            </a: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5A65AD8A-0D63-4E53-967F-6BBB5DCD239D}"/>
              </a:ext>
            </a:extLst>
          </p:cNvPr>
          <p:cNvSpPr txBox="1"/>
          <p:nvPr/>
        </p:nvSpPr>
        <p:spPr>
          <a:xfrm>
            <a:off x="7457302" y="2688922"/>
            <a:ext cx="3071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Typically used as solid powders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C447AD-417F-4845-8F4B-7B77D17A9688}"/>
              </a:ext>
            </a:extLst>
          </p:cNvPr>
          <p:cNvSpPr txBox="1"/>
          <p:nvPr/>
        </p:nvSpPr>
        <p:spPr>
          <a:xfrm>
            <a:off x="5297864" y="813733"/>
            <a:ext cx="1800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Base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94F3ED-38AD-43F1-9048-6E86B6BF01CA}"/>
              </a:ext>
            </a:extLst>
          </p:cNvPr>
          <p:cNvSpPr txBox="1"/>
          <p:nvPr/>
        </p:nvSpPr>
        <p:spPr>
          <a:xfrm>
            <a:off x="1428279" y="3250120"/>
            <a:ext cx="386958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Sodium hydroxide – NaOH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Lithium hydroxide – LiOH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Potassium hydroxide – KOH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Calcium hydroxide – Ca(OH)</a:t>
            </a:r>
            <a:r>
              <a:rPr lang="en-GB" baseline="-25000" dirty="0"/>
              <a:t>2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Magnesium hydroxide – Mg(OH)</a:t>
            </a:r>
            <a:r>
              <a:rPr lang="en-GB" baseline="-25000" dirty="0"/>
              <a:t>2</a:t>
            </a:r>
            <a:br>
              <a:rPr lang="en-GB" baseline="-25000" dirty="0"/>
            </a:br>
            <a:endParaRPr lang="en-GB" baseline="-25000" dirty="0"/>
          </a:p>
          <a:p>
            <a:r>
              <a:rPr lang="en-GB" i="1" dirty="0"/>
              <a:t>It’s the hydroxide anion OH</a:t>
            </a:r>
            <a:r>
              <a:rPr lang="en-GB" i="1" baseline="30000" dirty="0"/>
              <a:t>-</a:t>
            </a:r>
            <a:r>
              <a:rPr lang="en-GB" i="1" dirty="0"/>
              <a:t> that makes</a:t>
            </a:r>
            <a:br>
              <a:rPr lang="en-GB" i="1" dirty="0"/>
            </a:br>
            <a:r>
              <a:rPr lang="en-GB" i="1" dirty="0"/>
              <a:t>them alkalis!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A2E346-244A-4B3F-9A2F-7832962D8A28}"/>
              </a:ext>
            </a:extLst>
          </p:cNvPr>
          <p:cNvSpPr txBox="1"/>
          <p:nvPr/>
        </p:nvSpPr>
        <p:spPr>
          <a:xfrm>
            <a:off x="7136090" y="3242920"/>
            <a:ext cx="382861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Calcium oxide – CaO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Magnesium oxide – MgO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Copper (II) oxide – CuO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Sodium oxide – Na</a:t>
            </a:r>
            <a:r>
              <a:rPr lang="en-GB" baseline="-25000" dirty="0"/>
              <a:t>2</a:t>
            </a:r>
            <a:r>
              <a:rPr lang="en-GB" dirty="0"/>
              <a:t>O</a:t>
            </a:r>
            <a:br>
              <a:rPr lang="en-GB" dirty="0"/>
            </a:b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Calcium carbonate – CaCO</a:t>
            </a:r>
            <a:r>
              <a:rPr lang="en-GB" baseline="-25000" dirty="0"/>
              <a:t>3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Magnesium carbonate – MgCO</a:t>
            </a:r>
            <a:r>
              <a:rPr lang="en-GB" baseline="-25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Sodium carbonate – Na</a:t>
            </a:r>
            <a:r>
              <a:rPr lang="en-GB" baseline="-25000" dirty="0"/>
              <a:t>2</a:t>
            </a:r>
            <a:r>
              <a:rPr lang="en-GB" dirty="0"/>
              <a:t>CO</a:t>
            </a:r>
            <a:r>
              <a:rPr lang="en-GB" baseline="-25000" dirty="0"/>
              <a:t>3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i="1" dirty="0"/>
              <a:t>Metal oxides and metal carbonates are</a:t>
            </a:r>
            <a:br>
              <a:rPr lang="en-GB" i="1" dirty="0"/>
            </a:br>
            <a:r>
              <a:rPr lang="en-GB" i="1" dirty="0"/>
              <a:t>typically insoluble bases.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8F22C93-C697-4156-BA85-DACF42E4034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38480" y="1059480"/>
              <a:ext cx="11144160" cy="55314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8F22C93-C697-4156-BA85-DACF42E403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9120" y="1050120"/>
                <a:ext cx="11162880" cy="55501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AC5DB0B-8B1A-482E-B0BF-C70B1E5EF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43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262"/>
    </mc:Choice>
    <mc:Fallback>
      <p:transition spd="slow" advTm="101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682054-E572-46BB-AC71-BCF3E37CCDE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13732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/>
              <a:t>Task: </a:t>
            </a:r>
            <a:r>
              <a:rPr lang="en-GB" sz="3600" dirty="0"/>
              <a:t>Classify the following compounds as alkalis or insoluble bases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FF3FB1-1CE9-4AB6-BB93-92A3896E4196}"/>
              </a:ext>
            </a:extLst>
          </p:cNvPr>
          <p:cNvSpPr txBox="1"/>
          <p:nvPr/>
        </p:nvSpPr>
        <p:spPr>
          <a:xfrm>
            <a:off x="1753386" y="813733"/>
            <a:ext cx="3110403" cy="5898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arenR"/>
            </a:pPr>
            <a:r>
              <a:rPr lang="en-GB" sz="2400" dirty="0"/>
              <a:t>Potassium hydroxide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GB" sz="2400" dirty="0"/>
              <a:t>Calcium oxide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GB" sz="2400" dirty="0"/>
              <a:t>Copper (II) oxide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GB" sz="2400" dirty="0"/>
              <a:t>Sodium hydroxide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GB" sz="2400" dirty="0"/>
              <a:t>LiOH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GB" sz="2400" dirty="0"/>
              <a:t>Ca(OH)</a:t>
            </a:r>
            <a:r>
              <a:rPr lang="en-GB" sz="2400" baseline="-25000" dirty="0"/>
              <a:t>2</a:t>
            </a:r>
            <a:endParaRPr lang="en-GB" sz="2400" dirty="0"/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GB" sz="2400" dirty="0"/>
              <a:t>Calcium carbonate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GB" sz="2400" dirty="0"/>
              <a:t>Mg(OH)</a:t>
            </a:r>
            <a:r>
              <a:rPr lang="en-GB" sz="2400" baseline="-25000" dirty="0"/>
              <a:t>2</a:t>
            </a:r>
            <a:endParaRPr lang="en-GB" sz="24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BE866AD-7919-43F0-9253-2FB1A18F6E7A}"/>
              </a:ext>
            </a:extLst>
          </p:cNvPr>
          <p:cNvCxnSpPr/>
          <p:nvPr/>
        </p:nvCxnSpPr>
        <p:spPr>
          <a:xfrm>
            <a:off x="4863789" y="1348033"/>
            <a:ext cx="104681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9FB9BB1-08C9-4B8B-9A54-AD6C95A1C43F}"/>
              </a:ext>
            </a:extLst>
          </p:cNvPr>
          <p:cNvCxnSpPr>
            <a:cxnSpLocks/>
          </p:cNvCxnSpPr>
          <p:nvPr/>
        </p:nvCxnSpPr>
        <p:spPr>
          <a:xfrm>
            <a:off x="4034673" y="2066041"/>
            <a:ext cx="187593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BD347D3-9AD2-4657-A70E-ABB0E500CC95}"/>
              </a:ext>
            </a:extLst>
          </p:cNvPr>
          <p:cNvCxnSpPr>
            <a:cxnSpLocks/>
          </p:cNvCxnSpPr>
          <p:nvPr/>
        </p:nvCxnSpPr>
        <p:spPr>
          <a:xfrm>
            <a:off x="4300194" y="2802902"/>
            <a:ext cx="161041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D94D43A-442D-4C4A-BB29-D28028CD0F4F}"/>
              </a:ext>
            </a:extLst>
          </p:cNvPr>
          <p:cNvCxnSpPr>
            <a:cxnSpLocks/>
          </p:cNvCxnSpPr>
          <p:nvPr/>
        </p:nvCxnSpPr>
        <p:spPr>
          <a:xfrm>
            <a:off x="4490302" y="3539764"/>
            <a:ext cx="142030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F05243A-E2C9-479D-B740-D2941FEC1E74}"/>
              </a:ext>
            </a:extLst>
          </p:cNvPr>
          <p:cNvCxnSpPr>
            <a:cxnSpLocks/>
          </p:cNvCxnSpPr>
          <p:nvPr/>
        </p:nvCxnSpPr>
        <p:spPr>
          <a:xfrm>
            <a:off x="2879890" y="4238918"/>
            <a:ext cx="303071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8137AC-923A-4602-8E15-200AECD47CE0}"/>
              </a:ext>
            </a:extLst>
          </p:cNvPr>
          <p:cNvCxnSpPr>
            <a:cxnSpLocks/>
          </p:cNvCxnSpPr>
          <p:nvPr/>
        </p:nvCxnSpPr>
        <p:spPr>
          <a:xfrm>
            <a:off x="3308588" y="4966353"/>
            <a:ext cx="260201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553A620-1B9F-4515-B8BA-40A161480094}"/>
              </a:ext>
            </a:extLst>
          </p:cNvPr>
          <p:cNvCxnSpPr>
            <a:cxnSpLocks/>
          </p:cNvCxnSpPr>
          <p:nvPr/>
        </p:nvCxnSpPr>
        <p:spPr>
          <a:xfrm>
            <a:off x="4609597" y="5722069"/>
            <a:ext cx="130100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AD00984-D26A-41CD-896C-0E9C028EB142}"/>
              </a:ext>
            </a:extLst>
          </p:cNvPr>
          <p:cNvCxnSpPr>
            <a:cxnSpLocks/>
          </p:cNvCxnSpPr>
          <p:nvPr/>
        </p:nvCxnSpPr>
        <p:spPr>
          <a:xfrm>
            <a:off x="3425747" y="6440077"/>
            <a:ext cx="248485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8C3A18B-1BF4-4D0A-9C1D-30D5EE0DB016}"/>
              </a:ext>
            </a:extLst>
          </p:cNvPr>
          <p:cNvSpPr txBox="1"/>
          <p:nvPr/>
        </p:nvSpPr>
        <p:spPr>
          <a:xfrm>
            <a:off x="6027557" y="1147978"/>
            <a:ext cx="3893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Metal hydroxide 	    ∴     alkali 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58C886E-E9E7-4C1E-B786-65F6AF2C266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095880" y="1476720"/>
              <a:ext cx="3112560" cy="64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58C886E-E9E7-4C1E-B786-65F6AF2C26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86520" y="1467360"/>
                <a:ext cx="313128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8F28B6D-DD88-4D62-89B1-47DEE9C09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68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92"/>
    </mc:Choice>
    <mc:Fallback>
      <p:transition spd="slow" advTm="48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682054-E572-46BB-AC71-BCF3E37CCDE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13732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/>
              <a:t>Task: </a:t>
            </a:r>
            <a:r>
              <a:rPr lang="en-GB" sz="3600" dirty="0"/>
              <a:t>Classify the following compounds as alkalis or insoluble bases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FF3FB1-1CE9-4AB6-BB93-92A3896E4196}"/>
              </a:ext>
            </a:extLst>
          </p:cNvPr>
          <p:cNvSpPr txBox="1"/>
          <p:nvPr/>
        </p:nvSpPr>
        <p:spPr>
          <a:xfrm>
            <a:off x="1753386" y="813733"/>
            <a:ext cx="3110403" cy="5898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arenR"/>
            </a:pPr>
            <a:r>
              <a:rPr lang="en-GB" sz="2400" dirty="0"/>
              <a:t>Potassium hydroxide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GB" sz="2400" dirty="0"/>
              <a:t>Calcium oxide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GB" sz="2400" dirty="0"/>
              <a:t>Copper (II) oxide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GB" sz="2400" dirty="0"/>
              <a:t>Sodium hydroxide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GB" sz="2400" dirty="0"/>
              <a:t>LiOH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GB" sz="2400" dirty="0"/>
              <a:t>Ca(OH)</a:t>
            </a:r>
            <a:r>
              <a:rPr lang="en-GB" sz="2400" baseline="-25000" dirty="0"/>
              <a:t>2</a:t>
            </a:r>
            <a:endParaRPr lang="en-GB" sz="2400" dirty="0"/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GB" sz="2400" dirty="0"/>
              <a:t>Calcium carbonate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GB" sz="2400" dirty="0"/>
              <a:t>Mg(OH)</a:t>
            </a:r>
            <a:r>
              <a:rPr lang="en-GB" sz="2400" baseline="-25000" dirty="0"/>
              <a:t>2</a:t>
            </a:r>
            <a:endParaRPr lang="en-GB" sz="24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BE866AD-7919-43F0-9253-2FB1A18F6E7A}"/>
              </a:ext>
            </a:extLst>
          </p:cNvPr>
          <p:cNvCxnSpPr/>
          <p:nvPr/>
        </p:nvCxnSpPr>
        <p:spPr>
          <a:xfrm>
            <a:off x="4863789" y="1348033"/>
            <a:ext cx="104681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9FB9BB1-08C9-4B8B-9A54-AD6C95A1C43F}"/>
              </a:ext>
            </a:extLst>
          </p:cNvPr>
          <p:cNvCxnSpPr>
            <a:cxnSpLocks/>
          </p:cNvCxnSpPr>
          <p:nvPr/>
        </p:nvCxnSpPr>
        <p:spPr>
          <a:xfrm>
            <a:off x="4034673" y="2066041"/>
            <a:ext cx="187593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BD347D3-9AD2-4657-A70E-ABB0E500CC95}"/>
              </a:ext>
            </a:extLst>
          </p:cNvPr>
          <p:cNvCxnSpPr>
            <a:cxnSpLocks/>
          </p:cNvCxnSpPr>
          <p:nvPr/>
        </p:nvCxnSpPr>
        <p:spPr>
          <a:xfrm>
            <a:off x="4300194" y="2802902"/>
            <a:ext cx="161041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D94D43A-442D-4C4A-BB29-D28028CD0F4F}"/>
              </a:ext>
            </a:extLst>
          </p:cNvPr>
          <p:cNvCxnSpPr>
            <a:cxnSpLocks/>
          </p:cNvCxnSpPr>
          <p:nvPr/>
        </p:nvCxnSpPr>
        <p:spPr>
          <a:xfrm>
            <a:off x="4490302" y="3539764"/>
            <a:ext cx="142030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F05243A-E2C9-479D-B740-D2941FEC1E74}"/>
              </a:ext>
            </a:extLst>
          </p:cNvPr>
          <p:cNvCxnSpPr>
            <a:cxnSpLocks/>
          </p:cNvCxnSpPr>
          <p:nvPr/>
        </p:nvCxnSpPr>
        <p:spPr>
          <a:xfrm>
            <a:off x="2879890" y="4238918"/>
            <a:ext cx="303071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8137AC-923A-4602-8E15-200AECD47CE0}"/>
              </a:ext>
            </a:extLst>
          </p:cNvPr>
          <p:cNvCxnSpPr>
            <a:cxnSpLocks/>
          </p:cNvCxnSpPr>
          <p:nvPr/>
        </p:nvCxnSpPr>
        <p:spPr>
          <a:xfrm>
            <a:off x="3308588" y="4966353"/>
            <a:ext cx="260201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553A620-1B9F-4515-B8BA-40A161480094}"/>
              </a:ext>
            </a:extLst>
          </p:cNvPr>
          <p:cNvCxnSpPr>
            <a:cxnSpLocks/>
          </p:cNvCxnSpPr>
          <p:nvPr/>
        </p:nvCxnSpPr>
        <p:spPr>
          <a:xfrm>
            <a:off x="4609597" y="5722069"/>
            <a:ext cx="130100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AD00984-D26A-41CD-896C-0E9C028EB142}"/>
              </a:ext>
            </a:extLst>
          </p:cNvPr>
          <p:cNvCxnSpPr>
            <a:cxnSpLocks/>
          </p:cNvCxnSpPr>
          <p:nvPr/>
        </p:nvCxnSpPr>
        <p:spPr>
          <a:xfrm>
            <a:off x="3425747" y="6440077"/>
            <a:ext cx="248485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8C3A18B-1BF4-4D0A-9C1D-30D5EE0DB016}"/>
              </a:ext>
            </a:extLst>
          </p:cNvPr>
          <p:cNvSpPr txBox="1"/>
          <p:nvPr/>
        </p:nvSpPr>
        <p:spPr>
          <a:xfrm>
            <a:off x="6027557" y="1147978"/>
            <a:ext cx="3893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Metal hydroxide 	    ∴     alkali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518009-9B78-4273-82FF-4149BF355DC5}"/>
              </a:ext>
            </a:extLst>
          </p:cNvPr>
          <p:cNvSpPr txBox="1"/>
          <p:nvPr/>
        </p:nvSpPr>
        <p:spPr>
          <a:xfrm>
            <a:off x="6027557" y="3339709"/>
            <a:ext cx="3893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Metal hydroxide 	    ∴     alkali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9E01CC4-3D0D-467E-8061-2F78093B8120}"/>
              </a:ext>
            </a:extLst>
          </p:cNvPr>
          <p:cNvSpPr txBox="1"/>
          <p:nvPr/>
        </p:nvSpPr>
        <p:spPr>
          <a:xfrm>
            <a:off x="6027557" y="4038863"/>
            <a:ext cx="3893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Metal hydroxide 	    ∴     alkali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1859EB6-3446-47BF-BAEA-F0BB8090413C}"/>
              </a:ext>
            </a:extLst>
          </p:cNvPr>
          <p:cNvSpPr txBox="1"/>
          <p:nvPr/>
        </p:nvSpPr>
        <p:spPr>
          <a:xfrm>
            <a:off x="6027557" y="4738017"/>
            <a:ext cx="3893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Metal hydroxide 	    ∴     alkali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93F8D2-8FEC-4FA5-85A1-B6D2AA9E6922}"/>
              </a:ext>
            </a:extLst>
          </p:cNvPr>
          <p:cNvSpPr txBox="1"/>
          <p:nvPr/>
        </p:nvSpPr>
        <p:spPr>
          <a:xfrm>
            <a:off x="6027557" y="6240022"/>
            <a:ext cx="3893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Metal hydroxide 	    ∴     alkali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353AE31-A31E-4DC3-BCAB-6DE18B3777F5}"/>
              </a:ext>
            </a:extLst>
          </p:cNvPr>
          <p:cNvSpPr txBox="1"/>
          <p:nvPr/>
        </p:nvSpPr>
        <p:spPr>
          <a:xfrm>
            <a:off x="6027557" y="1865986"/>
            <a:ext cx="5284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Metal oxide 	    ∴     insoluble base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8390F3-B335-4CED-ADB0-356716EE5775}"/>
              </a:ext>
            </a:extLst>
          </p:cNvPr>
          <p:cNvSpPr txBox="1"/>
          <p:nvPr/>
        </p:nvSpPr>
        <p:spPr>
          <a:xfrm>
            <a:off x="6022401" y="2590022"/>
            <a:ext cx="5284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Metal oxide 	    ∴     insoluble base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7CB91A3-F1F7-4B51-95CD-0C3FEE4971A2}"/>
              </a:ext>
            </a:extLst>
          </p:cNvPr>
          <p:cNvSpPr txBox="1"/>
          <p:nvPr/>
        </p:nvSpPr>
        <p:spPr>
          <a:xfrm>
            <a:off x="6022401" y="5489019"/>
            <a:ext cx="5284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Metal carbonate 	    ∴     insoluble base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82E25E4-3996-412A-ADF4-2BB91C3812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97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643"/>
    </mc:Choice>
    <mc:Fallback>
      <p:transition spd="slow" advTm="89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7BAE974-A552-47C5-BC00-1E5F83A29804}"/>
              </a:ext>
            </a:extLst>
          </p:cNvPr>
          <p:cNvSpPr/>
          <p:nvPr/>
        </p:nvSpPr>
        <p:spPr>
          <a:xfrm>
            <a:off x="805782" y="3008785"/>
            <a:ext cx="10403810" cy="1473091"/>
          </a:xfrm>
          <a:prstGeom prst="roundRect">
            <a:avLst>
              <a:gd name="adj" fmla="val 6911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689E173-CC1D-44F7-9371-CF1BF6A89477}"/>
              </a:ext>
            </a:extLst>
          </p:cNvPr>
          <p:cNvSpPr/>
          <p:nvPr/>
        </p:nvSpPr>
        <p:spPr>
          <a:xfrm>
            <a:off x="1404594" y="1664622"/>
            <a:ext cx="9382142" cy="1159497"/>
          </a:xfrm>
          <a:prstGeom prst="roundRect">
            <a:avLst>
              <a:gd name="adj" fmla="val 691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682054-E572-46BB-AC71-BCF3E37CCDE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137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Reactions of insoluble bases (oxides) with acids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3CD1A9-B961-4F5B-8F28-D85AD4F63AF2}"/>
              </a:ext>
            </a:extLst>
          </p:cNvPr>
          <p:cNvSpPr txBox="1"/>
          <p:nvPr/>
        </p:nvSpPr>
        <p:spPr>
          <a:xfrm>
            <a:off x="210318" y="936012"/>
            <a:ext cx="11771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reactions of insoluble bases with acids depend on whether it’s an oxide or a carbonate: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2F9B9C-C6B0-47DE-AADC-547D834ADF40}"/>
              </a:ext>
            </a:extLst>
          </p:cNvPr>
          <p:cNvSpPr txBox="1"/>
          <p:nvPr/>
        </p:nvSpPr>
        <p:spPr>
          <a:xfrm>
            <a:off x="1492589" y="1664622"/>
            <a:ext cx="92941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Insoluble base    +    acid    </a:t>
            </a:r>
            <a:r>
              <a:rPr lang="en-GB" sz="3200" b="1" dirty="0">
                <a:sym typeface="Wingdings" panose="05000000000000000000" pitchFamily="2" charset="2"/>
              </a:rPr>
              <a:t>    soluble salt    +    water</a:t>
            </a:r>
            <a:br>
              <a:rPr lang="en-GB" sz="3200" dirty="0"/>
            </a:br>
            <a:r>
              <a:rPr lang="en-GB" sz="3200" dirty="0"/>
              <a:t>    </a:t>
            </a:r>
            <a:r>
              <a:rPr lang="en-GB" sz="2400" dirty="0"/>
              <a:t>(Metal oxide) </a:t>
            </a:r>
            <a:endParaRPr lang="en-GB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03F0EE-27EF-4178-8699-957F366BCFFD}"/>
              </a:ext>
            </a:extLst>
          </p:cNvPr>
          <p:cNvSpPr txBox="1"/>
          <p:nvPr/>
        </p:nvSpPr>
        <p:spPr>
          <a:xfrm>
            <a:off x="805782" y="3275730"/>
            <a:ext cx="104038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Calcium oxide + hydrochloric acid </a:t>
            </a:r>
            <a:r>
              <a:rPr lang="en-GB" sz="3200" dirty="0">
                <a:sym typeface="Wingdings" panose="05000000000000000000" pitchFamily="2" charset="2"/>
              </a:rPr>
              <a:t> calcium chloride + water</a:t>
            </a:r>
          </a:p>
          <a:p>
            <a:r>
              <a:rPr lang="en-GB" sz="3200" dirty="0">
                <a:sym typeface="Wingdings" panose="05000000000000000000" pitchFamily="2" charset="2"/>
              </a:rPr>
              <a:t>     CaO</a:t>
            </a:r>
            <a:r>
              <a:rPr lang="en-GB" sz="3200" baseline="-25000" dirty="0">
                <a:sym typeface="Wingdings" panose="05000000000000000000" pitchFamily="2" charset="2"/>
              </a:rPr>
              <a:t>(s)</a:t>
            </a:r>
            <a:r>
              <a:rPr lang="en-GB" sz="3200" dirty="0">
                <a:sym typeface="Wingdings" panose="05000000000000000000" pitchFamily="2" charset="2"/>
              </a:rPr>
              <a:t>           +           2 HCl</a:t>
            </a:r>
            <a:r>
              <a:rPr lang="en-GB" sz="3200" baseline="-25000" dirty="0">
                <a:sym typeface="Wingdings" panose="05000000000000000000" pitchFamily="2" charset="2"/>
              </a:rPr>
              <a:t>(aq)</a:t>
            </a:r>
            <a:r>
              <a:rPr lang="en-GB" sz="3200" dirty="0">
                <a:sym typeface="Wingdings" panose="05000000000000000000" pitchFamily="2" charset="2"/>
              </a:rPr>
              <a:t>                  CaCl</a:t>
            </a:r>
            <a:r>
              <a:rPr lang="en-GB" sz="3200" baseline="-25000" dirty="0">
                <a:sym typeface="Wingdings" panose="05000000000000000000" pitchFamily="2" charset="2"/>
              </a:rPr>
              <a:t>2</a:t>
            </a:r>
            <a:r>
              <a:rPr lang="en-GB" sz="3200" dirty="0">
                <a:sym typeface="Wingdings" panose="05000000000000000000" pitchFamily="2" charset="2"/>
              </a:rPr>
              <a:t> </a:t>
            </a:r>
            <a:r>
              <a:rPr lang="en-GB" sz="3200" baseline="-25000" dirty="0">
                <a:sym typeface="Wingdings" panose="05000000000000000000" pitchFamily="2" charset="2"/>
              </a:rPr>
              <a:t>(aq)</a:t>
            </a:r>
            <a:r>
              <a:rPr lang="en-GB" sz="3200" dirty="0">
                <a:sym typeface="Wingdings" panose="05000000000000000000" pitchFamily="2" charset="2"/>
              </a:rPr>
              <a:t>     + H</a:t>
            </a:r>
            <a:r>
              <a:rPr lang="en-GB" sz="3200" baseline="-25000" dirty="0">
                <a:sym typeface="Wingdings" panose="05000000000000000000" pitchFamily="2" charset="2"/>
              </a:rPr>
              <a:t>2</a:t>
            </a:r>
            <a:r>
              <a:rPr lang="en-GB" sz="3200" dirty="0">
                <a:sym typeface="Wingdings" panose="05000000000000000000" pitchFamily="2" charset="2"/>
              </a:rPr>
              <a:t>O</a:t>
            </a:r>
            <a:r>
              <a:rPr lang="en-GB" sz="3200" baseline="-25000" dirty="0">
                <a:sym typeface="Wingdings" panose="05000000000000000000" pitchFamily="2" charset="2"/>
              </a:rPr>
              <a:t>(l)</a:t>
            </a:r>
            <a:endParaRPr lang="en-GB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EDF457-C190-4584-A14F-24BC6EE06AB9}"/>
              </a:ext>
            </a:extLst>
          </p:cNvPr>
          <p:cNvSpPr txBox="1"/>
          <p:nvPr/>
        </p:nvSpPr>
        <p:spPr>
          <a:xfrm>
            <a:off x="805782" y="3008785"/>
            <a:ext cx="1229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Example 1: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E8FF74-7C37-4901-8354-CC9CFA649583}"/>
              </a:ext>
            </a:extLst>
          </p:cNvPr>
          <p:cNvSpPr txBox="1"/>
          <p:nvPr/>
        </p:nvSpPr>
        <p:spPr>
          <a:xfrm>
            <a:off x="669303" y="4748821"/>
            <a:ext cx="29788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Despite being insoluble in water. The insoluble base will dissolve in acid, for as long as there is acid to react with and</a:t>
            </a:r>
            <a:br>
              <a:rPr lang="en-GB" dirty="0"/>
            </a:br>
            <a:r>
              <a:rPr lang="en-GB" dirty="0"/>
              <a:t>neutralise.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7587264-5F5D-4A8C-8DE8-ACAA73C245A0}"/>
              </a:ext>
            </a:extLst>
          </p:cNvPr>
          <p:cNvCxnSpPr/>
          <p:nvPr/>
        </p:nvCxnSpPr>
        <p:spPr>
          <a:xfrm flipV="1">
            <a:off x="961534" y="4352948"/>
            <a:ext cx="531055" cy="3958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953D998-8460-4F40-95A8-753937976336}"/>
              </a:ext>
            </a:extLst>
          </p:cNvPr>
          <p:cNvSpPr txBox="1"/>
          <p:nvPr/>
        </p:nvSpPr>
        <p:spPr>
          <a:xfrm>
            <a:off x="4162041" y="4907351"/>
            <a:ext cx="6846332" cy="70788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Q: What would  we see when all of the acid has reacted, but there is an excess of insoluble base?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72E118-5F48-4C66-9387-F832B05E7D59}"/>
              </a:ext>
            </a:extLst>
          </p:cNvPr>
          <p:cNvSpPr txBox="1"/>
          <p:nvPr/>
        </p:nvSpPr>
        <p:spPr>
          <a:xfrm>
            <a:off x="4147580" y="5615237"/>
            <a:ext cx="6966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When all the acid has been neutralised, there is no acid left to react with, so the insoluble base would stop dissolving.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03EB28E-F5A5-4DD1-822E-A44A4BA3E50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5880" y="3712680"/>
              <a:ext cx="11401200" cy="2792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03EB28E-F5A5-4DD1-822E-A44A4BA3E5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6520" y="3703320"/>
                <a:ext cx="11419920" cy="28116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5989FEA-7C46-462C-AF9E-3A84FA79AE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64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939"/>
    </mc:Choice>
    <mc:Fallback>
      <p:transition spd="slow" advTm="193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7BAE974-A552-47C5-BC00-1E5F83A29804}"/>
              </a:ext>
            </a:extLst>
          </p:cNvPr>
          <p:cNvSpPr/>
          <p:nvPr/>
        </p:nvSpPr>
        <p:spPr>
          <a:xfrm>
            <a:off x="894095" y="905927"/>
            <a:ext cx="10403810" cy="1473091"/>
          </a:xfrm>
          <a:prstGeom prst="roundRect">
            <a:avLst>
              <a:gd name="adj" fmla="val 6911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682054-E572-46BB-AC71-BCF3E37CCDE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137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Reactions of insoluble bases (oxides) with acids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03F0EE-27EF-4178-8699-957F366BCFFD}"/>
              </a:ext>
            </a:extLst>
          </p:cNvPr>
          <p:cNvSpPr txBox="1"/>
          <p:nvPr/>
        </p:nvSpPr>
        <p:spPr>
          <a:xfrm>
            <a:off x="894095" y="1172872"/>
            <a:ext cx="104038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Calcium oxide + hydrochloric acid </a:t>
            </a:r>
            <a:r>
              <a:rPr lang="en-GB" sz="3200" dirty="0">
                <a:sym typeface="Wingdings" panose="05000000000000000000" pitchFamily="2" charset="2"/>
              </a:rPr>
              <a:t> calcium chloride + water</a:t>
            </a:r>
          </a:p>
          <a:p>
            <a:r>
              <a:rPr lang="en-GB" sz="3200" dirty="0">
                <a:sym typeface="Wingdings" panose="05000000000000000000" pitchFamily="2" charset="2"/>
              </a:rPr>
              <a:t>     CaO</a:t>
            </a:r>
            <a:r>
              <a:rPr lang="en-GB" sz="3200" baseline="-25000" dirty="0">
                <a:sym typeface="Wingdings" panose="05000000000000000000" pitchFamily="2" charset="2"/>
              </a:rPr>
              <a:t>(s)</a:t>
            </a:r>
            <a:r>
              <a:rPr lang="en-GB" sz="3200" dirty="0">
                <a:sym typeface="Wingdings" panose="05000000000000000000" pitchFamily="2" charset="2"/>
              </a:rPr>
              <a:t>           +           2 HCl</a:t>
            </a:r>
            <a:r>
              <a:rPr lang="en-GB" sz="3200" baseline="-25000" dirty="0">
                <a:sym typeface="Wingdings" panose="05000000000000000000" pitchFamily="2" charset="2"/>
              </a:rPr>
              <a:t>(aq)</a:t>
            </a:r>
            <a:r>
              <a:rPr lang="en-GB" sz="3200" dirty="0">
                <a:sym typeface="Wingdings" panose="05000000000000000000" pitchFamily="2" charset="2"/>
              </a:rPr>
              <a:t>                  CaCl</a:t>
            </a:r>
            <a:r>
              <a:rPr lang="en-GB" sz="3200" baseline="-25000" dirty="0">
                <a:sym typeface="Wingdings" panose="05000000000000000000" pitchFamily="2" charset="2"/>
              </a:rPr>
              <a:t>2</a:t>
            </a:r>
            <a:r>
              <a:rPr lang="en-GB" sz="3200" dirty="0">
                <a:sym typeface="Wingdings" panose="05000000000000000000" pitchFamily="2" charset="2"/>
              </a:rPr>
              <a:t> </a:t>
            </a:r>
            <a:r>
              <a:rPr lang="en-GB" sz="3200" baseline="-25000" dirty="0">
                <a:sym typeface="Wingdings" panose="05000000000000000000" pitchFamily="2" charset="2"/>
              </a:rPr>
              <a:t>(aq)</a:t>
            </a:r>
            <a:r>
              <a:rPr lang="en-GB" sz="3200" dirty="0">
                <a:sym typeface="Wingdings" panose="05000000000000000000" pitchFamily="2" charset="2"/>
              </a:rPr>
              <a:t>     + H</a:t>
            </a:r>
            <a:r>
              <a:rPr lang="en-GB" sz="3200" baseline="-25000" dirty="0">
                <a:sym typeface="Wingdings" panose="05000000000000000000" pitchFamily="2" charset="2"/>
              </a:rPr>
              <a:t>2</a:t>
            </a:r>
            <a:r>
              <a:rPr lang="en-GB" sz="3200" dirty="0">
                <a:sym typeface="Wingdings" panose="05000000000000000000" pitchFamily="2" charset="2"/>
              </a:rPr>
              <a:t>O</a:t>
            </a:r>
            <a:r>
              <a:rPr lang="en-GB" sz="3200" baseline="-25000" dirty="0">
                <a:sym typeface="Wingdings" panose="05000000000000000000" pitchFamily="2" charset="2"/>
              </a:rPr>
              <a:t>(l)</a:t>
            </a:r>
            <a:endParaRPr lang="en-GB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EDF457-C190-4584-A14F-24BC6EE06AB9}"/>
              </a:ext>
            </a:extLst>
          </p:cNvPr>
          <p:cNvSpPr txBox="1"/>
          <p:nvPr/>
        </p:nvSpPr>
        <p:spPr>
          <a:xfrm>
            <a:off x="894095" y="905927"/>
            <a:ext cx="1229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Example 1: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619053-12E7-413D-97BE-1F474C1D4AFB}"/>
              </a:ext>
            </a:extLst>
          </p:cNvPr>
          <p:cNvSpPr txBox="1"/>
          <p:nvPr/>
        </p:nvSpPr>
        <p:spPr>
          <a:xfrm>
            <a:off x="3355728" y="2459433"/>
            <a:ext cx="5168574" cy="1015663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Q: How would the products be different if we:</a:t>
            </a:r>
          </a:p>
          <a:p>
            <a:r>
              <a:rPr lang="en-GB" sz="2000" b="1" dirty="0"/>
              <a:t>      a) used sulfuric acid?</a:t>
            </a:r>
          </a:p>
          <a:p>
            <a:r>
              <a:rPr lang="en-GB" sz="2000" b="1" dirty="0"/>
              <a:t>      b) used nitric acid?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6DCDB0-83CF-460A-B901-7C668D87D74E}"/>
              </a:ext>
            </a:extLst>
          </p:cNvPr>
          <p:cNvSpPr/>
          <p:nvPr/>
        </p:nvSpPr>
        <p:spPr>
          <a:xfrm>
            <a:off x="894095" y="3560786"/>
            <a:ext cx="10403810" cy="1473091"/>
          </a:xfrm>
          <a:prstGeom prst="roundRect">
            <a:avLst>
              <a:gd name="adj" fmla="val 6911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436D26-1840-48A5-97E7-FB749BA2BF1C}"/>
              </a:ext>
            </a:extLst>
          </p:cNvPr>
          <p:cNvSpPr txBox="1"/>
          <p:nvPr/>
        </p:nvSpPr>
        <p:spPr>
          <a:xfrm>
            <a:off x="1148618" y="3853613"/>
            <a:ext cx="100351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Calcium oxide + sulfuric acid </a:t>
            </a:r>
            <a:r>
              <a:rPr lang="en-GB" sz="3200" dirty="0">
                <a:sym typeface="Wingdings" panose="05000000000000000000" pitchFamily="2" charset="2"/>
              </a:rPr>
              <a:t> calcium sulfate   +   water</a:t>
            </a:r>
          </a:p>
          <a:p>
            <a:r>
              <a:rPr lang="en-GB" sz="3200" dirty="0">
                <a:sym typeface="Wingdings" panose="05000000000000000000" pitchFamily="2" charset="2"/>
              </a:rPr>
              <a:t>         CaO</a:t>
            </a:r>
            <a:r>
              <a:rPr lang="en-GB" sz="3200" baseline="-25000" dirty="0">
                <a:sym typeface="Wingdings" panose="05000000000000000000" pitchFamily="2" charset="2"/>
              </a:rPr>
              <a:t>(s)</a:t>
            </a:r>
            <a:r>
              <a:rPr lang="en-GB" sz="3200" dirty="0">
                <a:sym typeface="Wingdings" panose="05000000000000000000" pitchFamily="2" charset="2"/>
              </a:rPr>
              <a:t>       +     H</a:t>
            </a:r>
            <a:r>
              <a:rPr lang="en-GB" sz="3200" baseline="-25000" dirty="0">
                <a:sym typeface="Wingdings" panose="05000000000000000000" pitchFamily="2" charset="2"/>
              </a:rPr>
              <a:t>2</a:t>
            </a:r>
            <a:r>
              <a:rPr lang="en-GB" sz="3200" dirty="0">
                <a:sym typeface="Wingdings" panose="05000000000000000000" pitchFamily="2" charset="2"/>
              </a:rPr>
              <a:t>SO</a:t>
            </a:r>
            <a:r>
              <a:rPr lang="en-GB" sz="3200" baseline="-25000" dirty="0">
                <a:sym typeface="Wingdings" panose="05000000000000000000" pitchFamily="2" charset="2"/>
              </a:rPr>
              <a:t>4</a:t>
            </a:r>
            <a:r>
              <a:rPr lang="en-GB" sz="3200" dirty="0">
                <a:sym typeface="Wingdings" panose="05000000000000000000" pitchFamily="2" charset="2"/>
              </a:rPr>
              <a:t> </a:t>
            </a:r>
            <a:r>
              <a:rPr lang="en-GB" sz="3200" baseline="-25000" dirty="0">
                <a:sym typeface="Wingdings" panose="05000000000000000000" pitchFamily="2" charset="2"/>
              </a:rPr>
              <a:t>(aq)</a:t>
            </a:r>
            <a:r>
              <a:rPr lang="en-GB" sz="3200" dirty="0">
                <a:sym typeface="Wingdings" panose="05000000000000000000" pitchFamily="2" charset="2"/>
              </a:rPr>
              <a:t>          CaSO</a:t>
            </a:r>
            <a:r>
              <a:rPr lang="en-GB" sz="3200" baseline="-25000" dirty="0">
                <a:sym typeface="Wingdings" panose="05000000000000000000" pitchFamily="2" charset="2"/>
              </a:rPr>
              <a:t>4</a:t>
            </a:r>
            <a:r>
              <a:rPr lang="en-GB" sz="3200" dirty="0">
                <a:sym typeface="Wingdings" panose="05000000000000000000" pitchFamily="2" charset="2"/>
              </a:rPr>
              <a:t> </a:t>
            </a:r>
            <a:r>
              <a:rPr lang="en-GB" sz="3200" baseline="-25000" dirty="0">
                <a:sym typeface="Wingdings" panose="05000000000000000000" pitchFamily="2" charset="2"/>
              </a:rPr>
              <a:t>(aq)</a:t>
            </a:r>
            <a:r>
              <a:rPr lang="en-GB" sz="3200" dirty="0">
                <a:sym typeface="Wingdings" panose="05000000000000000000" pitchFamily="2" charset="2"/>
              </a:rPr>
              <a:t>      +    H</a:t>
            </a:r>
            <a:r>
              <a:rPr lang="en-GB" sz="3200" baseline="-25000" dirty="0">
                <a:sym typeface="Wingdings" panose="05000000000000000000" pitchFamily="2" charset="2"/>
              </a:rPr>
              <a:t>2</a:t>
            </a:r>
            <a:r>
              <a:rPr lang="en-GB" sz="3200" dirty="0">
                <a:sym typeface="Wingdings" panose="05000000000000000000" pitchFamily="2" charset="2"/>
              </a:rPr>
              <a:t>O</a:t>
            </a:r>
            <a:r>
              <a:rPr lang="en-GB" sz="3200" baseline="-25000" dirty="0">
                <a:sym typeface="Wingdings" panose="05000000000000000000" pitchFamily="2" charset="2"/>
              </a:rPr>
              <a:t>(l)</a:t>
            </a:r>
            <a:endParaRPr lang="en-GB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1F68BB-AC08-4DE9-9297-3A31B3CF6F2A}"/>
              </a:ext>
            </a:extLst>
          </p:cNvPr>
          <p:cNvSpPr txBox="1"/>
          <p:nvPr/>
        </p:nvSpPr>
        <p:spPr>
          <a:xfrm>
            <a:off x="894095" y="3560786"/>
            <a:ext cx="1282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Example 2 :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A862215-6A6E-4220-91CC-93FECCB07A1F}"/>
              </a:ext>
            </a:extLst>
          </p:cNvPr>
          <p:cNvSpPr/>
          <p:nvPr/>
        </p:nvSpPr>
        <p:spPr>
          <a:xfrm>
            <a:off x="894095" y="5147615"/>
            <a:ext cx="10403810" cy="1473091"/>
          </a:xfrm>
          <a:prstGeom prst="roundRect">
            <a:avLst>
              <a:gd name="adj" fmla="val 6911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CD4FB7-F177-4D3F-AD55-916F6EE9DD69}"/>
              </a:ext>
            </a:extLst>
          </p:cNvPr>
          <p:cNvSpPr txBox="1"/>
          <p:nvPr/>
        </p:nvSpPr>
        <p:spPr>
          <a:xfrm>
            <a:off x="1148618" y="5440442"/>
            <a:ext cx="99934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Calcium oxide   +   nitric acid    </a:t>
            </a:r>
            <a:r>
              <a:rPr lang="en-GB" sz="3200" dirty="0">
                <a:sym typeface="Wingdings" panose="05000000000000000000" pitchFamily="2" charset="2"/>
              </a:rPr>
              <a:t> calcium nitrate   +   water</a:t>
            </a:r>
          </a:p>
          <a:p>
            <a:r>
              <a:rPr lang="en-GB" sz="3200" dirty="0">
                <a:sym typeface="Wingdings" panose="05000000000000000000" pitchFamily="2" charset="2"/>
              </a:rPr>
              <a:t>         CaO</a:t>
            </a:r>
            <a:r>
              <a:rPr lang="en-GB" sz="3200" baseline="-25000" dirty="0">
                <a:sym typeface="Wingdings" panose="05000000000000000000" pitchFamily="2" charset="2"/>
              </a:rPr>
              <a:t>(s)</a:t>
            </a:r>
            <a:r>
              <a:rPr lang="en-GB" sz="3200" dirty="0">
                <a:sym typeface="Wingdings" panose="05000000000000000000" pitchFamily="2" charset="2"/>
              </a:rPr>
              <a:t>         +     2 HNO</a:t>
            </a:r>
            <a:r>
              <a:rPr lang="en-GB" sz="3200" baseline="-25000" dirty="0">
                <a:sym typeface="Wingdings" panose="05000000000000000000" pitchFamily="2" charset="2"/>
              </a:rPr>
              <a:t>3</a:t>
            </a:r>
            <a:r>
              <a:rPr lang="en-GB" sz="3200" dirty="0">
                <a:sym typeface="Wingdings" panose="05000000000000000000" pitchFamily="2" charset="2"/>
              </a:rPr>
              <a:t> </a:t>
            </a:r>
            <a:r>
              <a:rPr lang="en-GB" sz="3200" baseline="-25000" dirty="0">
                <a:sym typeface="Wingdings" panose="05000000000000000000" pitchFamily="2" charset="2"/>
              </a:rPr>
              <a:t>(aq)</a:t>
            </a:r>
            <a:r>
              <a:rPr lang="en-GB" sz="3200" dirty="0">
                <a:sym typeface="Wingdings" panose="05000000000000000000" pitchFamily="2" charset="2"/>
              </a:rPr>
              <a:t>      Ca(NO</a:t>
            </a:r>
            <a:r>
              <a:rPr lang="en-GB" sz="3200" baseline="-25000" dirty="0">
                <a:sym typeface="Wingdings" panose="05000000000000000000" pitchFamily="2" charset="2"/>
              </a:rPr>
              <a:t>3</a:t>
            </a:r>
            <a:r>
              <a:rPr lang="en-GB" sz="3200" dirty="0">
                <a:sym typeface="Wingdings" panose="05000000000000000000" pitchFamily="2" charset="2"/>
              </a:rPr>
              <a:t>)</a:t>
            </a:r>
            <a:r>
              <a:rPr lang="en-GB" sz="3200" baseline="-25000" dirty="0">
                <a:sym typeface="Wingdings" panose="05000000000000000000" pitchFamily="2" charset="2"/>
              </a:rPr>
              <a:t>2</a:t>
            </a:r>
            <a:r>
              <a:rPr lang="en-GB" sz="3200" dirty="0">
                <a:sym typeface="Wingdings" panose="05000000000000000000" pitchFamily="2" charset="2"/>
              </a:rPr>
              <a:t> </a:t>
            </a:r>
            <a:r>
              <a:rPr lang="en-GB" sz="3200" baseline="-25000" dirty="0">
                <a:sym typeface="Wingdings" panose="05000000000000000000" pitchFamily="2" charset="2"/>
              </a:rPr>
              <a:t>(aq)</a:t>
            </a:r>
            <a:r>
              <a:rPr lang="en-GB" sz="3200" dirty="0">
                <a:sym typeface="Wingdings" panose="05000000000000000000" pitchFamily="2" charset="2"/>
              </a:rPr>
              <a:t>   +    H</a:t>
            </a:r>
            <a:r>
              <a:rPr lang="en-GB" sz="3200" baseline="-25000" dirty="0">
                <a:sym typeface="Wingdings" panose="05000000000000000000" pitchFamily="2" charset="2"/>
              </a:rPr>
              <a:t>2</a:t>
            </a:r>
            <a:r>
              <a:rPr lang="en-GB" sz="3200" dirty="0">
                <a:sym typeface="Wingdings" panose="05000000000000000000" pitchFamily="2" charset="2"/>
              </a:rPr>
              <a:t>O</a:t>
            </a:r>
            <a:r>
              <a:rPr lang="en-GB" sz="3200" baseline="-25000" dirty="0">
                <a:sym typeface="Wingdings" panose="05000000000000000000" pitchFamily="2" charset="2"/>
              </a:rPr>
              <a:t>(l)</a:t>
            </a:r>
            <a:endParaRPr lang="en-GB" sz="3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D658F5-2B2F-4D2A-B5DA-CC5903D91860}"/>
              </a:ext>
            </a:extLst>
          </p:cNvPr>
          <p:cNvSpPr txBox="1"/>
          <p:nvPr/>
        </p:nvSpPr>
        <p:spPr>
          <a:xfrm>
            <a:off x="894095" y="5147615"/>
            <a:ext cx="1282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Example 2 :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2037B90-EB0D-4ABA-8294-D4275586CBA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21680" y="1647720"/>
              <a:ext cx="6000120" cy="4354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2037B90-EB0D-4ABA-8294-D4275586CB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12320" y="1638360"/>
                <a:ext cx="6018840" cy="43736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74D1637-FDBD-4567-9865-E0B5D3669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76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314"/>
    </mc:Choice>
    <mc:Fallback>
      <p:transition spd="slow" advTm="75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7BAE974-A552-47C5-BC00-1E5F83A29804}"/>
              </a:ext>
            </a:extLst>
          </p:cNvPr>
          <p:cNvSpPr/>
          <p:nvPr/>
        </p:nvSpPr>
        <p:spPr>
          <a:xfrm>
            <a:off x="42532" y="3008785"/>
            <a:ext cx="12110484" cy="1473091"/>
          </a:xfrm>
          <a:prstGeom prst="roundRect">
            <a:avLst>
              <a:gd name="adj" fmla="val 6911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689E173-CC1D-44F7-9371-CF1BF6A89477}"/>
              </a:ext>
            </a:extLst>
          </p:cNvPr>
          <p:cNvSpPr/>
          <p:nvPr/>
        </p:nvSpPr>
        <p:spPr>
          <a:xfrm>
            <a:off x="574158" y="1490011"/>
            <a:ext cx="10922520" cy="1041028"/>
          </a:xfrm>
          <a:prstGeom prst="roundRect">
            <a:avLst>
              <a:gd name="adj" fmla="val 691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682054-E572-46BB-AC71-BCF3E37CCDE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137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Reactions of insoluble bases (carbonates) with acids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3CD1A9-B961-4F5B-8F28-D85AD4F63AF2}"/>
              </a:ext>
            </a:extLst>
          </p:cNvPr>
          <p:cNvSpPr txBox="1"/>
          <p:nvPr/>
        </p:nvSpPr>
        <p:spPr>
          <a:xfrm>
            <a:off x="210318" y="936012"/>
            <a:ext cx="11771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reactions of insoluble bases with acids depend on whether it’s an oxide or a carbonate: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2F9B9C-C6B0-47DE-AADC-547D834ADF40}"/>
              </a:ext>
            </a:extLst>
          </p:cNvPr>
          <p:cNvSpPr txBox="1"/>
          <p:nvPr/>
        </p:nvSpPr>
        <p:spPr>
          <a:xfrm>
            <a:off x="695322" y="1531305"/>
            <a:ext cx="108013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Insoluble base    +    acid    </a:t>
            </a:r>
            <a:r>
              <a:rPr lang="en-GB" sz="2800" b="1" dirty="0">
                <a:sym typeface="Wingdings" panose="05000000000000000000" pitchFamily="2" charset="2"/>
              </a:rPr>
              <a:t>    soluble salt    +    water  + carbon dioxide</a:t>
            </a:r>
            <a:br>
              <a:rPr lang="en-GB" sz="2800" dirty="0"/>
            </a:br>
            <a:r>
              <a:rPr lang="en-GB" sz="2800" dirty="0"/>
              <a:t> </a:t>
            </a:r>
            <a:r>
              <a:rPr lang="en-GB" sz="2000" dirty="0"/>
              <a:t>(Metal carbonate) </a:t>
            </a:r>
            <a:endParaRPr lang="en-GB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03F0EE-27EF-4178-8699-957F366BCFFD}"/>
              </a:ext>
            </a:extLst>
          </p:cNvPr>
          <p:cNvSpPr txBox="1"/>
          <p:nvPr/>
        </p:nvSpPr>
        <p:spPr>
          <a:xfrm>
            <a:off x="21266" y="3326538"/>
            <a:ext cx="122989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Calcium carbonate + hydrochloric acid </a:t>
            </a:r>
            <a:r>
              <a:rPr lang="en-GB" sz="2800" dirty="0">
                <a:sym typeface="Wingdings" panose="05000000000000000000" pitchFamily="2" charset="2"/>
              </a:rPr>
              <a:t> calcium chloride + water + carbon dioxide</a:t>
            </a:r>
          </a:p>
          <a:p>
            <a:r>
              <a:rPr lang="en-GB" sz="2800" dirty="0">
                <a:sym typeface="Wingdings" panose="05000000000000000000" pitchFamily="2" charset="2"/>
              </a:rPr>
              <a:t>           CaCO</a:t>
            </a:r>
            <a:r>
              <a:rPr lang="en-GB" sz="2800" baseline="-25000" dirty="0">
                <a:sym typeface="Wingdings" panose="05000000000000000000" pitchFamily="2" charset="2"/>
              </a:rPr>
              <a:t>3</a:t>
            </a:r>
            <a:r>
              <a:rPr lang="en-GB" sz="2800" dirty="0">
                <a:sym typeface="Wingdings" panose="05000000000000000000" pitchFamily="2" charset="2"/>
              </a:rPr>
              <a:t> </a:t>
            </a:r>
            <a:r>
              <a:rPr lang="en-GB" sz="2800" baseline="-25000" dirty="0">
                <a:sym typeface="Wingdings" panose="05000000000000000000" pitchFamily="2" charset="2"/>
              </a:rPr>
              <a:t>(s)</a:t>
            </a:r>
            <a:r>
              <a:rPr lang="en-GB" sz="2800" dirty="0">
                <a:sym typeface="Wingdings" panose="05000000000000000000" pitchFamily="2" charset="2"/>
              </a:rPr>
              <a:t>        +           2 HCl</a:t>
            </a:r>
            <a:r>
              <a:rPr lang="en-GB" sz="2800" baseline="-25000" dirty="0">
                <a:sym typeface="Wingdings" panose="05000000000000000000" pitchFamily="2" charset="2"/>
              </a:rPr>
              <a:t>(aq)</a:t>
            </a:r>
            <a:r>
              <a:rPr lang="en-GB" sz="2800" dirty="0">
                <a:sym typeface="Wingdings" panose="05000000000000000000" pitchFamily="2" charset="2"/>
              </a:rPr>
              <a:t>                  CaCl</a:t>
            </a:r>
            <a:r>
              <a:rPr lang="en-GB" sz="2800" baseline="-25000" dirty="0">
                <a:sym typeface="Wingdings" panose="05000000000000000000" pitchFamily="2" charset="2"/>
              </a:rPr>
              <a:t>2</a:t>
            </a:r>
            <a:r>
              <a:rPr lang="en-GB" sz="2800" dirty="0">
                <a:sym typeface="Wingdings" panose="05000000000000000000" pitchFamily="2" charset="2"/>
              </a:rPr>
              <a:t> </a:t>
            </a:r>
            <a:r>
              <a:rPr lang="en-GB" sz="2800" baseline="-25000" dirty="0">
                <a:sym typeface="Wingdings" panose="05000000000000000000" pitchFamily="2" charset="2"/>
              </a:rPr>
              <a:t>(aq)</a:t>
            </a:r>
            <a:r>
              <a:rPr lang="en-GB" sz="2800" dirty="0">
                <a:sym typeface="Wingdings" panose="05000000000000000000" pitchFamily="2" charset="2"/>
              </a:rPr>
              <a:t>   +      H</a:t>
            </a:r>
            <a:r>
              <a:rPr lang="en-GB" sz="2800" baseline="-25000" dirty="0">
                <a:sym typeface="Wingdings" panose="05000000000000000000" pitchFamily="2" charset="2"/>
              </a:rPr>
              <a:t>2</a:t>
            </a:r>
            <a:r>
              <a:rPr lang="en-GB" sz="2800" dirty="0">
                <a:sym typeface="Wingdings" panose="05000000000000000000" pitchFamily="2" charset="2"/>
              </a:rPr>
              <a:t>O</a:t>
            </a:r>
            <a:r>
              <a:rPr lang="en-GB" sz="2800" baseline="-25000" dirty="0">
                <a:sym typeface="Wingdings" panose="05000000000000000000" pitchFamily="2" charset="2"/>
              </a:rPr>
              <a:t>(l)        </a:t>
            </a:r>
            <a:r>
              <a:rPr lang="en-GB" sz="2800" dirty="0">
                <a:sym typeface="Wingdings" panose="05000000000000000000" pitchFamily="2" charset="2"/>
              </a:rPr>
              <a:t>+      CO</a:t>
            </a:r>
            <a:r>
              <a:rPr lang="en-GB" sz="2800" baseline="-25000" dirty="0">
                <a:sym typeface="Wingdings" panose="05000000000000000000" pitchFamily="2" charset="2"/>
              </a:rPr>
              <a:t>2 (g)</a:t>
            </a:r>
            <a:endParaRPr lang="en-GB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EDF457-C190-4584-A14F-24BC6EE06AB9}"/>
              </a:ext>
            </a:extLst>
          </p:cNvPr>
          <p:cNvSpPr txBox="1"/>
          <p:nvPr/>
        </p:nvSpPr>
        <p:spPr>
          <a:xfrm>
            <a:off x="80602" y="3054183"/>
            <a:ext cx="1229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Example 1: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53D998-8460-4F40-95A8-753937976336}"/>
              </a:ext>
            </a:extLst>
          </p:cNvPr>
          <p:cNvSpPr txBox="1"/>
          <p:nvPr/>
        </p:nvSpPr>
        <p:spPr>
          <a:xfrm>
            <a:off x="3502824" y="4848501"/>
            <a:ext cx="4918163" cy="4001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Q: What would  we see during this reaction?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72E118-5F48-4C66-9387-F832B05E7D59}"/>
              </a:ext>
            </a:extLst>
          </p:cNvPr>
          <p:cNvSpPr txBox="1"/>
          <p:nvPr/>
        </p:nvSpPr>
        <p:spPr>
          <a:xfrm>
            <a:off x="2612688" y="5446653"/>
            <a:ext cx="6966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insoluble base would dissolve until all of the acid is neutralised.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Effervesence of CO</a:t>
            </a:r>
            <a:r>
              <a:rPr lang="en-GB" baseline="-25000" dirty="0"/>
              <a:t>2</a:t>
            </a:r>
            <a:r>
              <a:rPr lang="en-GB" dirty="0"/>
              <a:t> gas.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BFE4EC8-C4D8-4DF6-858B-A4D8A2BFE40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91280" y="1936800"/>
              <a:ext cx="10374480" cy="4365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BFE4EC8-C4D8-4DF6-858B-A4D8A2BFE4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1920" y="1927440"/>
                <a:ext cx="10393200" cy="43840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E6A6CFF-4209-4EE8-9DBF-95B0C49635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713"/>
    </mc:Choice>
    <mc:Fallback>
      <p:transition spd="slow" advTm="89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2.9|3.5|4.6|1.8|2.5|1.4|2.6|0.9|6.8|2.2|2.9|2.3|1.3|1|2.7|2.2|1.2|1.3|1|16.5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2.6|4.7|2.5|3.3|2.5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7.6|3.7|1.7|5.7|7.2|3.3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6.3|17.9|1.3|15.5|10.4|4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1585</Words>
  <Application>Microsoft Office PowerPoint</Application>
  <PresentationFormat>Widescreen</PresentationFormat>
  <Paragraphs>226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TullL</dc:creator>
  <cp:lastModifiedBy>B Waite</cp:lastModifiedBy>
  <cp:revision>26</cp:revision>
  <dcterms:created xsi:type="dcterms:W3CDTF">2017-08-22T15:28:13Z</dcterms:created>
  <dcterms:modified xsi:type="dcterms:W3CDTF">2021-01-06T14:50:13Z</dcterms:modified>
</cp:coreProperties>
</file>