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5.xml" ContentType="application/vnd.openxmlformats-officedocument.presentationml.tags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Action1.xml" ContentType="application/vnd.ms-office.inkAction+xml"/>
  <Override PartName="/ppt/tags/tag6.xml" ContentType="application/vnd.openxmlformats-officedocument.presentationml.tags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tags/tag7.xml" ContentType="application/vnd.openxmlformats-officedocument.presentationml.tags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Action2.xml" ContentType="application/vnd.ms-office.inkAction+xml"/>
  <Override PartName="/ppt/tags/tag8.xml" ContentType="application/vnd.openxmlformats-officedocument.presentationml.tags+xml"/>
  <Override PartName="/ppt/ink/inkAction3.xml" ContentType="application/vnd.ms-office.inkAction+xml"/>
  <Override PartName="/ppt/tags/tag9.xml" ContentType="application/vnd.openxmlformats-officedocument.presentationml.tags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tags/tag10.xml" ContentType="application/vnd.openxmlformats-officedocument.presentationml.tags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tags/tag11.xml" ContentType="application/vnd.openxmlformats-officedocument.presentationml.tags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8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71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55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">0 10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436 985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">0 940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  <inkml:trace contextRef="#ctx0" brushRef="#br0" timeOffset="-167529.41">503 842 3619,'0'0'2114,"0"0"-832,0 0 31,0 0-352,0 0-192,0 0-65,0 0 1,0 0 256,0 0 256,0 0-160,0 0-96,0 0-160,0 0-161,0 0-127,0 0-97,0 0 32,0 0 97,0 0-97,0 0 1,0-14-65,0 14 129,0-15-129,15 15-64,-15-15-31,14 0-33,1 1 96,0-1-288,-15 0 64,15 0 1,-1 0-33,1 1-32,0-1 0,0 0 288,0 0-320,-15 15 32,14-14-32,16-1 0,-15 0-32,-1 0 32,16 1-32,-15-1 64,14 0 0,-14 0 0,0 1-64,14-1 64,-14 0-31,15 0-33,-16 0 32,16 1 32,-15-1 32,-1 15-32,16-15-32,-15 0 64,14 1-96,1 14 32,-1-15-32,16 0 0,-1 0 0,0 1 0,1 14-32,14-30 32,0 15-32,14 0 64,16-14-32,0-1 32,-15 16 64,-1-1-32,-14-15-32,15 16 32,-29 14-32,14-15 64,0 0-32,-15 15-64,0-15 96,1 15-64,14-15-32,15 1 129,-15 14-33,14-15-32,-13 15-32,-1 0 0,14-15 0,-14 15 0,1 0-32,13 0 64,1 0 128,0-15-96,0 15 32,0 0-96,0-14 32,-15 14-32,14 0-32,-13 0 0,13 0 0,-14 0 32,15 0 0,-15 0 1,0 14 31,1-14 32,-1 15-64,-15-15 32,15 0-32,-15 15 32,1 0 0,-1-15 32,-15 14-32,16-14-32,-1 15-32,0-15 0,-14 15-32,-1 0 64,1-15-64,-1 15 32,1-1-32,0 1 32,-1-15 0,1 15 32,14 0-32,0-1 0,-14 16 0,14-15 32,0-1 0,-14 16-32,14 0 32,0-1 0,1-14 64,-1 14 0,0 16 32,15-16 1,1 1 223,-1-1 0,14 16-128,-14-16-31,-14 1-65,-1-1-32,0 1 32,1-1-64,-16 1-32,16-1 0,-16 1 0,1 14 0,-1-14 32,1-16-32,-16 16 0,16 0-32,-15-16 0,0 1 0,-1 0 32,1 0 0,0-1-32,0 1 96,-1 0-96,1 0 32,15-1 1,-16 16 31,16-15-64,-1 14 64,16-14 64,-16 15-64,1-1-64,-1 1 32,16-1 32,-16 1 32,16-1-96,-16 1 0,1-1 0,-1-14 32,-14 0-32,14 0 32,1-1-32,-15 1 64,29 0-64,-14 0 96,-1-1 0,1 1-32,14-15 32,-15 15-64,1 0 1,0 0-33,14-1 0,-15 1 0,1 0 0,-1 0-33,1-1 33,-15 1 0,0 0 0,14 0 0,-14-1-32,0 1 32,-1 0 32,1 0-32,0 0 0,14-1 0,-14 1 33,0 0-33,0 0 0,0-15 0,-1 14 0,1 1 0,0-15 32,-15 15-32,15-15 32,-15 0-32,0 0 0,0 0 0,14 15 0,-14-15 0,15 0 0,-15 14 32,15-14 96,-15 15 160,15-15 32,-1 15-63,1-15-65,-15 15-32,15-15 0,0 14 0,-1 1 0,1-15 0,-15 0-63,0 0 31,0 0-32,0 15 0,0-15 32,0 0-128,0 0 0,15 0 0,-15 0 0,0 0 0,0 0 0,0 0 0,0 0 0,0 0 0,0 0 0,0 0 0,0 0 0,0 0 0,0 0 0,0 0 0,0 0 0,0 0-1185,-30 0-1922,16-15-3523,-1 15-11435</inkml:trace>
  <inkml:trace contextRef="#ctx0" brushRef="#br0" timeOffset="-166330.12">7163 1640 4805,'0'0'2210,"0"0"-577,0 0 801,0 0 33,0 0-513,0 0-193,0 0 33,0 0-32,0 0-289,0 0-192,0 0-160,0 0-160,0 0-256,0 0-225,0 0-95,0 0-65,0 0 0,0 0 65,0 15 191,0-15-95,15 14-129,-15 1-64,14-15-95,-14 30-1,15-16-64,0 1-32,-15 15 64,15-15-64,0 14-32,-1-14 0,1 14-32,0-14 0,-15 0 32,15 0-32,-15-15 65,0 0-65,0 0 32,0 14 32,0-14-64,0 0 32,0 0 0,0 0 0,0 0 64,0 0 0,0 0-64,0 0 0,0 0 0,0 0-32,0 0 0,0 0 32,0 0-32,0 0 1,0 0-1,0 0 0,0 0 0,0 0-32,0 0 0,0 0 0,0 0 0,0 15 0,0-15 0,0 15 32,-15-15 0,15 15 0,-15-1 32,-14 16-64,14-15 32,-15 0 0,1-1 0,-1 1 0,-14 15 0,29-16 0,-14 1-32,14 15 0,0-16 0,0 1 0,1 0 64,-1-15-64,15 15 0,0-15 0,0 0 0,0 15 0,0-15 0,0 0 0,0 0 0,0 0 0,0 0 0,0 0 0,0 0 0,0 0 0,0 0 0,0 0 0,0 0 0,0 0 0,0 0 0,0 0 0,0 0 0,0 0 0,0-15-1505,0 15-3396,0-15-6662</inkml:trace>
  <inkml:trace contextRef="#ctx0" brushRef="#br0" timeOffset="-165161.42">7606 2039 5573,'0'0'4677,"0"0"-1250,0 0-544,0 0-289,0 0-896,0 0-481,0 0-288,0-15-161,0 15 97,0 0-128,0 0-96,0 0-33,0 0-95,0 0-161,0 0-160,-30 15 96,1-1 33,-1 1 127,-14 15 1,15-1 63,-16 1-63,16-1-129,-1 1-128,-14-1-32,14 1-32,1-1 0,-1 1-32,1-15 33,14-1-33,0-14-64,15 15-32,0-15 0,-15 0 32,15 0 32,0 0-32,0 0 0,0 0 0,0 0 0,0 0 32,0 0 32,0 0-96,0 0 0,0 0-192,0 0-769,0 0-897,0 0-800,0 0-1570,0 0-5702</inkml:trace>
  <inkml:trace contextRef="#ctx0" brushRef="#br0" timeOffset="-164312.08">7252 2098 5894,'0'0'3459,"0"0"-1249,0 0 256,0 0 161,0 0-1090,0 0-256,0 0 65,14 0-33,1 0-256,0 14 96,0 1-224,-1 0-128,1 14-97,15-14-159,-16 15-65,1-15-31,0 14-65,0-14-32,0 0-31,14-1 31,-14 16 32,0-30-127,14 15 31,-14-1-32,0-14-64,-1 15-31,-14-15-33,0 0 32,0 0-96,0 0-64,15 0 96,-15 0 0,0 0 64,0 0-32,0 0 129,0 0-65,0 0 96,0 0-288,0 0 0,0 0 0,0 0 0,0 0 0,0 0 0,0 0 0,0 0 0,0 0 0,0 0 0,0 0 0,0 15 0,0-15 0,0 0 0,0 0 0,0 0-384,0 0-673,0 0-961,0 0-1025,-15 0-1025,1 0-1826,14 0-4259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8755 890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">8401 872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  <inkml:trace contextRef="#ctx0" brushRef="#br0" timeOffset="-15235.75">346 609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-14364.36">1 699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  <inkml:trace contextRef="#ctx0" brushRef="#br0" timeOffset="-179196.75">774 1167 4068,'0'0'5925,"0"0"-3554,0 0-289,0 0 544,0 0-1377,0 0 65,59 59-1,-44-44-128,-1 0-320,1 0-97,15-1 129,-1 16-128,1-15-96,-1 0 95,1-1-255,14 1-129,0 0-95,1 0 31,-1-1 32,0-14 65,1 15-129,14-15-96,-15 0 0,30 0-64,-15 15-32,0-15 33,15 0-97,-15 0 64,0 0 0,0 0 32,0 0 0,15 0 32,0 0 32,0 0-96,-1 0 33,1 0-1,0-15-64,-15 0-32,15 15 32,-15-14-32,15 14 32,-15-15-64,15 0 96,-15 15-96,0-15-64,15 1 0,-15-1 64,15 0 0,0 0 32,-15 0-32,14 1 32,-14-1-32,15 0 0,-15 0 64,15 1-32,0-1-32,0 0 32,0 0 64,0 1-32,-15-1 32,14 0-96,-13 0 64,-1 1 0,0-1-32,-15 0-32,0 0 0,1 0 0,14 1-32,0-1 0,0 0 32,0 0 0,0 1-32,0-16 0,0 15 32,-15 1 0,1-1 32,14 0-32,-30 0 0,1 0 0,-1 15 32,1-14-32,-15-1 0,14 15 0,1-15 0,-1 0 32,16 1-32,-1-1 0,15 0 32,-15-14-32,15 14 0,-14-15 0,14 15 32,0-14-32,15 14 0,-15-14 0,15-1 0,-15 15-32,0 1-32,-30-16 0,1 30 64,-16-15 0,16 15 0,-30-14 32,15 14-32,0 0 64,-1-15-64,1 15-96,15-15 96,14 0-128,-15 0 96,16 15 0,-16-14 32,1-1 0,14 0-64,-14 15 32,14-15 32,-14 15-128,-1-14 96,15-1 32,1 15 0,-1-15 32,0 15-32,1-15 0,-16 15 0,15-14 64,-14 14-64,-1 0 0,1-15 0,0 15 0,-1-15 0,15 15 0,-14-15 0,-1 15 32,1-15-32,-15 15 32,14 0-32,-29-14 64,15 14-64,-15 0 64,15 0-64,-15 0 0,15 0-32,-15 0 0,14 0-32,-14 0 32,15 0 32,0 0 64,0 0 0,-1 0 64,1 0-32,0 0 32,-15 0 33,0-15 31,15 15 0,-15 0-192,0 0 0,0 0 0,0 0 0,0 0 0,0 0 0,0 0 0,0 0 0,0 0 0,0 0 0,0 0 0,0 0 0,-15 0-1025,-15 0-1633,16 0-2115,14 0-5957</inkml:trace>
  <inkml:trace contextRef="#ctx0" brushRef="#br0" timeOffset="-178229.6">6740 1 6598,'0'0'2659,"0"0"-1,0 0 866,0 0-1635,0 0-800,0 0-32,103 44-160,-73-44-128,-1 0-321,-14 15-63,15-15 31,-16 0 33,1 15-33,0-15 96,0 0 33,-1 0-161,1 0-127,0 0-65,-15 14-96,15-14 32,-15 0 0,0 0 32,14 0 129,-14 0 223,0 0 1,0 0-129,15 0-64,-15 0-32,0 0-63,0 0-97,0 0 32,15 0-32,-15 0-32,0 15-64,0-15 32,0 0 0,0 0 96,0 0-95,0 0 31,0 0-32,0 0-32,15 0 0,-15 0-32,0 0 0,14 0 32,-14 0 64,0 0-32,15 0-32,-15 0 32,0 0-32,0 15 32,0-15-32,0 0 0,0 0-32,0 0 32,0 0 32,0 0-64,0 15 128,0-15-64,0 14 65,0 1 127,0 0-32,-15 0 32,15 14 129,-14-14 31,-1 15-64,-15-1-31,16 1-33,-1-1-192,15 1-96,-15-1 0,15-14 0,-15 0 0,15 14 0,-14-29 0,14 15 0,0-15 0,0 15 0,0-15 0,0 0 0,0 0 0,0 0 0,0 0 0,0 0 0,0 0 0,0 0 0,0 0 0,0 0 0,0 0 0,0 0 0,-15-15 0,15 0 0,-15 1-641,15-1-3426,0 15-4454</inkml:trace>
  <inkml:trace contextRef="#ctx0" brushRef="#br0" timeOffset="-177100.5">7744 60 7495,'0'0'4420,"0"0"-320,0 0-1281,0 0-481,0 0-1185,0 0-224,0 0 64,-15 0-160,-14 0-289,-1 29 33,-14-14 320,0 15 96,-1-1-129,1 1-63,0-1-32,-1-14-289,16 0-159,-1 14-33,15-29 96,1 15-95,14-15-1,-15 0-96,15 0-192,0 0 0,0 0 0,0 0 0,0 0 0,-15 15 0,0-15 0,1 0 0,14 15 0,-15-15 0,15 0 0,0 0 0,0 0 0,0 0 0,0 0 0,0 0 0,0 0 0,0 0 0,0 0 0,0 0-128,0 0-289,0 0-319,0 0-642,0 0-1024,0-15-2402,0 0-8521</inkml:trace>
  <inkml:trace contextRef="#ctx0" brushRef="#br0" timeOffset="-176414.62">7330 45 7944,'0'0'3907,"0"0"-448,0 0-191,0 0-706,0 0-960,0 0-545,15 30-33,0-1 162,15-14-33,-1 29-128,1-14-128,14-1-193,-15-14-95,16 15-33,-1-1-31,-14 1-161,14-16-96,0 1 1,-14 0-1,-1 0-288,1-15 0,-30 14 0,15-14 0,-15 0 0,14 0 0,-14 0 0,0 0 0,0 0 0,15 15 0,-15-15 0,0 0 0,0 0 0,0 0 0,0 0 0,0 0 0,0 0 0,0 0 0,0 0 0,0 0 0,0 0 0,0 0 0,0 0 0,0 0 0,0 0 0,0 0 0,0 0 0,0 0 0,0 0 0,-15-15 0,-14 1-1890,14 14-3715,0 0-8649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5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2186.98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812.97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728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1895.179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2613.66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3965.86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6467.72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9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753.3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18036.97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19651.4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20363.3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315.6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217.83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1838.53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2366.97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2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871.38">1 109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0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436 985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049.37">0 940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  <inkml:trace contextRef="#ctx0" brushRef="#br0" timeOffset="-167529.41">503 842 3619,'0'0'2114,"0"0"-832,0 0 31,0 0-352,0 0-192,0 0-65,0 0 1,0 0 256,0 0 256,0 0-160,0 0-96,0 0-160,0 0-161,0 0-127,0 0-97,0 0 32,0 0 97,0 0-97,0 0 1,0-14-65,0 14 129,0-15-129,15 15-64,-15-15-31,14 0-33,1 1 96,0-1-288,-15 0 64,15 0 1,-1 0-33,1 1-32,0-1 0,0 0 288,0 0-320,-15 15 32,14-14-32,16-1 0,-15 0-32,-1 0 32,16 1-32,-15-1 64,14 0 0,-14 0 0,0 1-64,14-1 64,-14 0-31,15 0-33,-16 0 32,16 1 32,-15-1 32,-1 15-32,16-15-32,-15 0 64,14 1-96,1 14 32,-1-15-32,16 0 0,-1 0 0,0 1 0,1 14-32,14-30 32,0 15-32,14 0 64,16-14-32,0-1 32,-15 16 64,-1-1-32,-14-15-32,15 16 32,-29 14-32,14-15 64,0 0-32,-15 15-64,0-15 96,1 15-64,14-15-32,15 1 129,-15 14-33,14-15-32,-13 15-32,-1 0 0,14-15 0,-14 15 0,1 0-32,13 0 64,1 0 128,0-15-96,0 15 32,0 0-96,0-14 32,-15 14-32,14 0-32,-13 0 0,13 0 0,-14 0 32,15 0 0,-15 0 1,0 14 31,1-14 32,-1 15-64,-15-15 32,15 0-32,-15 15 32,1 0 0,-1-15 32,-15 14-32,16-14-32,-1 15-32,0-15 0,-14 15-32,-1 0 64,1-15-64,-1 15 32,1-1-32,0 1 32,-1-15 0,1 15 32,14 0-32,0-1 0,-14 16 0,14-15 32,0-1 0,-14 16-32,14 0 32,0-1 0,1-14 64,-1 14 0,0 16 32,15-16 1,1 1 223,-1-1 0,14 16-128,-14-16-31,-14 1-65,-1-1-32,0 1 32,1-1-64,-16 1-32,16-1 0,-16 1 0,1 14 0,-1-14 32,1-16-32,-16 16 0,16 0-32,-15-16 0,0 1 0,-1 0 32,1 0 0,0-1-32,0 1 96,-1 0-96,1 0 32,15-1 1,-16 16 31,16-15-64,-1 14 64,16-14 64,-16 15-64,1-1-64,-1 1 32,16-1 32,-16 1 32,16-1-96,-16 1 0,1-1 0,-1-14 32,-14 0-32,14 0 32,1-1-32,-15 1 64,29 0-64,-14 0 96,-1-1 0,1 1-32,14-15 32,-15 15-64,1 0 1,0 0-33,14-1 0,-15 1 0,1 0 0,-1 0-33,1-1 33,-15 1 0,0 0 0,14 0 0,-14-1-32,0 1 32,-1 0 32,1 0-32,0 0 0,14-1 0,-14 1 33,0 0-33,0 0 0,0-15 0,-1 14 0,1 1 0,0-15 32,-15 15-32,15-15 32,-15 0-32,0 0 0,0 0 0,14 15 0,-14-15 0,15 0 0,-15 14 32,15-14 96,-15 15 160,15-15 32,-1 15-63,1-15-65,-15 15-32,15-15 0,0 14 0,-1 1 0,1-15 0,-15 0-63,0 0 31,0 0-32,0 15 0,0-15 32,0 0-128,0 0 0,15 0 0,-15 0 0,0 0 0,0 0 0,0 0 0,0 0 0,0 0 0,0 0 0,0 0 0,0 0 0,0 0 0,0 0 0,0 0 0,0 0 0,0 0-1185,-30 0-1922,16-15-3523,-1 15-11435</inkml:trace>
  <inkml:trace contextRef="#ctx0" brushRef="#br0" timeOffset="-166330.12">7163 1640 4805,'0'0'2210,"0"0"-577,0 0 801,0 0 33,0 0-513,0 0-193,0 0 33,0 0-32,0 0-289,0 0-192,0 0-160,0 0-160,0 0-256,0 0-225,0 0-95,0 0-65,0 0 0,0 0 65,0 15 191,0-15-95,15 14-129,-15 1-64,14-15-95,-14 30-1,15-16-64,0 1-32,-15 15 64,15-15-64,0 14-32,-1-14 0,1 14-32,0-14 0,-15 0 32,15 0-32,-15-15 65,0 0-65,0 0 32,0 14 32,0-14-64,0 0 32,0 0 0,0 0 0,0 0 64,0 0 0,0 0-64,0 0 0,0 0 0,0 0-32,0 0 0,0 0 32,0 0-32,0 0 1,0 0-1,0 0 0,0 0 0,0 0-32,0 0 0,0 0 0,0 0 0,0 15 0,0-15 0,0 15 32,-15-15 0,15 15 0,-15-1 32,-14 16-64,14-15 32,-15 0 0,1-1 0,-1 1 0,-14 15 0,29-16 0,-14 1-32,14 15 0,0-16 0,0 1 0,1 0 64,-1-15-64,15 15 0,0-15 0,0 0 0,0 15 0,0-15 0,0 0 0,0 0 0,0 0 0,0 0 0,0 0 0,0 0 0,0 0 0,0 0 0,0 0 0,0 0 0,0 0 0,0 0 0,0 0 0,0 0 0,0 0 0,0-15-1505,0 15-3396,0-15-6662</inkml:trace>
  <inkml:trace contextRef="#ctx0" brushRef="#br0" timeOffset="-165161.42">7606 2039 5573,'0'0'4677,"0"0"-1250,0 0-544,0 0-289,0 0-896,0 0-481,0 0-288,0-15-161,0 15 97,0 0-128,0 0-96,0 0-33,0 0-95,0 0-161,0 0-160,-30 15 96,1-1 33,-1 1 127,-14 15 1,15-1 63,-16 1-63,16-1-129,-1 1-128,-14-1-32,14 1-32,1-1 0,-1 1-32,1-15 33,14-1-33,0-14-64,15 15-32,0-15 0,-15 0 32,15 0 32,0 0-32,0 0 0,0 0 0,0 0 0,0 0 32,0 0 32,0 0-96,0 0 0,0 0-192,0 0-769,0 0-897,0 0-800,0 0-1570,0 0-5702</inkml:trace>
  <inkml:trace contextRef="#ctx0" brushRef="#br0" timeOffset="-164312.08">7252 2098 5894,'0'0'3459,"0"0"-1249,0 0 256,0 0 161,0 0-1090,0 0-256,0 0 65,14 0-33,1 0-256,0 14 96,0 1-224,-1 0-128,1 14-97,15-14-159,-16 15-65,1-15-31,0 14-65,0-14-32,0 0-31,14-1 31,-14 16 32,0-30-127,14 15 31,-14-1-32,0-14-64,-1 15-31,-14-15-33,0 0 32,0 0-96,0 0-64,15 0 96,-15 0 0,0 0 64,0 0-32,0 0 129,0 0-65,0 0 96,0 0-288,0 0 0,0 0 0,0 0 0,0 0 0,0 0 0,0 0 0,0 0 0,0 0 0,0 0 0,0 0 0,0 15 0,0-15 0,0 0 0,0 0 0,0 0-384,0 0-673,0 0-961,0 0-1025,-15 0-1025,1 0-1826,14 0-4259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8755 890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">8401 872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  <inkml:trace contextRef="#ctx0" brushRef="#br0" timeOffset="-15235.75">346 609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-14364.36">1 699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  <inkml:trace contextRef="#ctx0" brushRef="#br0" timeOffset="-179196.75">774 1167 4068,'0'0'5925,"0"0"-3554,0 0-289,0 0 544,0 0-1377,0 0 65,59 59-1,-44-44-128,-1 0-320,1 0-97,15-1 129,-1 16-128,1-15-96,-1 0 95,1-1-255,14 1-129,0 0-95,1 0 31,-1-1 32,0-14 65,1 15-129,14-15-96,-15 0 0,30 0-64,-15 15-32,0-15 33,15 0-97,-15 0 64,0 0 0,0 0 32,0 0 0,15 0 32,0 0 32,0 0-96,-1 0 33,1 0-1,0-15-64,-15 0-32,15 15 32,-15-14-32,15 14 32,-15-15-64,15 0 96,-15 15-96,0-15-64,15 1 0,-15-1 64,15 0 0,0 0 32,-15 0-32,14 1 32,-14-1-32,15 0 0,-15 0 64,15 1-32,0-1-32,0 0 32,0 0 64,0 1-32,-15-1 32,14 0-96,-13 0 64,-1 1 0,0-1-32,-15 0-32,0 0 0,1 0 0,14 1-32,0-1 0,0 0 32,0 0 0,0 1-32,0-16 0,0 15 32,-15 1 0,1-1 32,14 0-32,-30 0 0,1 0 0,-1 15 32,1-14-32,-15-1 0,14 15 0,1-15 0,-1 0 32,16 1-32,-1-1 0,15 0 32,-15-14-32,15 14 0,-14-15 0,14 15 32,0-14-32,15 14 0,-15-14 0,15-1 0,-15 15-32,0 1-32,-30-16 0,1 30 64,-16-15 0,16 15 0,-30-14 32,15 14-32,0 0 64,-1-15-64,1 15-96,15-15 96,14 0-128,-15 0 96,16 15 0,-16-14 32,1-1 0,14 0-64,-14 15 32,14-15 32,-14 15-128,-1-14 96,15-1 32,1 15 0,-1-15 32,0 15-32,1-15 0,-16 15 0,15-14 64,-14 14-64,-1 0 0,1-15 0,0 15 0,-1-15 0,15 15 0,-14-15 0,-1 15 32,1-15-32,-15 15 32,14 0-32,-29-14 64,15 14-64,-15 0 64,15 0-64,-15 0 0,15 0-32,-15 0 0,14 0-32,-14 0 32,15 0 32,0 0 64,0 0 0,-1 0 64,1 0-32,0 0 32,-15 0 33,0-15 31,15 15 0,-15 0-192,0 0 0,0 0 0,0 0 0,0 0 0,0 0 0,0 0 0,0 0 0,0 0 0,0 0 0,0 0 0,0 0 0,-15 0-1025,-15 0-1633,16 0-2115,14 0-5957</inkml:trace>
  <inkml:trace contextRef="#ctx0" brushRef="#br0" timeOffset="-178229.6">6740 1 6598,'0'0'2659,"0"0"-1,0 0 866,0 0-1635,0 0-800,0 0-32,103 44-160,-73-44-128,-1 0-321,-14 15-63,15-15 31,-16 0 33,1 15-33,0-15 96,0 0 33,-1 0-161,1 0-127,0 0-65,-15 14-96,15-14 32,-15 0 0,0 0 32,14 0 129,-14 0 223,0 0 1,0 0-129,15 0-64,-15 0-32,0 0-63,0 0-97,0 0 32,15 0-32,-15 0-32,0 15-64,0-15 32,0 0 0,0 0 96,0 0-95,0 0 31,0 0-32,0 0-32,15 0 0,-15 0-32,0 0 0,14 0 32,-14 0 64,0 0-32,15 0-32,-15 0 32,0 0-32,0 15 32,0-15-32,0 0 0,0 0-32,0 0 32,0 0 32,0 0-64,0 15 128,0-15-64,0 14 65,0 1 127,0 0-32,-15 0 32,15 14 129,-14-14 31,-1 15-64,-15-1-31,16 1-33,-1-1-192,15 1-96,-15-1 0,15-14 0,-15 0 0,15 14 0,-14-29 0,14 15 0,0-15 0,0 15 0,0-15 0,0 0 0,0 0 0,0 0 0,0 0 0,0 0 0,0 0 0,0 0 0,0 0 0,0 0 0,0 0 0,0 0 0,-15-15 0,15 0 0,-15 1-641,15-1-3426,0 15-4454</inkml:trace>
  <inkml:trace contextRef="#ctx0" brushRef="#br0" timeOffset="-177100.5">7744 60 7495,'0'0'4420,"0"0"-320,0 0-1281,0 0-481,0 0-1185,0 0-224,0 0 64,-15 0-160,-14 0-289,-1 29 33,-14-14 320,0 15 96,-1-1-129,1 1-63,0-1-32,-1-14-289,16 0-159,-1 14-33,15-29 96,1 15-95,14-15-1,-15 0-96,15 0-192,0 0 0,0 0 0,0 0 0,0 0 0,-15 15 0,0-15 0,1 0 0,14 15 0,-15-15 0,15 0 0,0 0 0,0 0 0,0 0 0,0 0 0,0 0 0,0 0 0,0 0 0,0 0 0,0 0-128,0 0-289,0 0-319,0 0-642,0 0-1024,0-15-2402,0 0-8521</inkml:trace>
  <inkml:trace contextRef="#ctx0" brushRef="#br0" timeOffset="-176414.62">7330 45 7944,'0'0'3907,"0"0"-448,0 0-191,0 0-706,0 0-960,0 0-545,15 30-33,0-1 162,15-14-33,-1 29-128,1-14-128,14-1-193,-15-14-95,16 15-33,-1-1-31,-14 1-161,14-16-96,0 1 1,-14 0-1,-1 0-288,1-15 0,-30 14 0,15-14 0,-15 0 0,14 0 0,-14 0 0,0 0 0,0 0 0,15 15 0,-15-15 0,0 0 0,0 0 0,0 0 0,0 0 0,0 0 0,0 0 0,0 0 0,0 0 0,0 0 0,0 0 0,0 0 0,0 0 0,0 0 0,0 0 0,0 0 0,0 0 0,0 0 0,0 0 0,-15-15 0,-14 1-1890,14 14-3715,0 0-8649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5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2186.98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3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812.97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07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728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1895.179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2613.66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3965.86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6467.72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3:59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753.3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18036.97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19651.4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20363.3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4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315.6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7:04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217.83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1838.53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2366.97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29:47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18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12 2562,'0'0'2467,"0"0"-417,0 0 640,0 0-1056,0 0-97,0 0-95,12 0-33,-12 0-192,0 0-256,0 0-128,0 0 32,0 0 96,0 0-129,11 0-95,-11 0 96,0 0-193,0 0-223,0 0 63,0 0-127,0 0-65,0 0-96,0 0-32,0 0 96,0 0 1,0 0-65,-11 0 128,11 0-32,0 0 1,-12 0-65,1 0 0,11 11-96,-12 1-64,1-12-32,-1 11 0,12-11-32,-12 0 0,1 12 32,11-12-32,-12 0 32,12 11 32,0-11 1,-11 0-1,11 0-32,-12 0 0,12 12-32,-11-12 0,11 0 0,0 0 0,-12 11 0,12-11 0,0 0 0,0 0-32,0 0 32,0 12-32,0-12 32,0 0-32,0 0 32,0 0 0,0 0 0,0 0 0,0 0 0,0 0 0,-11 0-32,11 0 32,0 0 32,0 0 0,0 0-32,0 0 0,0 0 64,0 0 0,0 0-32,0 0 0,0 0 0,0 0-32,0 0-32,0 0-385,0 0-992,0 0-2371,0-12-6181</inkml:trace>
  <inkml:trace contextRef="#ctx0" brushRef="#br0" timeOffset="815.21">1 0 12972,'0'0'2018,"0"0"-160,0 0-32,0 0-1,0 0-319,0 0-257,0 0-192,34 23 0,-22-23-352,-1 12-65,-11-1-31,12 1-321,-1-1-192,1 1-32,0-1-32,-1 1-32,-11-12 32,12 11 0,-12 1-32,0-12 32,11 0 0,1 0 161,-12 12 127,11-12 96,1 0-63,-12 0-65,11 0-128,-11 11-32,12-11-64,-12 12-32,11-12 32,-11 0-64,12 0 32,-12 0 32,0 0 161,0 0 159,0 0-128,0 0 33,0 0-129,0 0-32,0 0 0,0 0-96,0 0-32,0 0-96,0 0-449,0 0-416,0 0-448,0 0-705,0 0-2210,0 0-6726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0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2018,'0'0'6566,"0"0"-1825,0 0-898,0 0-864,0 0-545,0 0-448,0 0-352,0 0-353,0 11-224,-12 1-160,1-1 32,-1 1-161,-11 11-95,0-11-64,12-1-257,-13 1-352,13-12 0,-1 11 0,1-11 0,11 12 0,-12-12 0,1 0 0,11 0 0,0 0 0,0 0 0,0 0 0,0 0-224,0 0-673,0-12-608,0 12-834,0-11-1440,0 11-2243,0 0-6053</inkml:trace>
  <inkml:trace contextRef="#ctx0" brushRef="#br0" timeOffset="372.01">1 12 10378,'0'0'6438,"0"0"-1954,0 0-1889,0 0-866,0 0-127,0 0-193,34 46-192,-11-34-416,0 11-192,1-11-161,-1-1-192,-12 1 33,12-1-129,-11 1-96,-12-1 32,11-11-32,-11 12-64,0-12 32,0 0-32,0 0 96,0 0-96,0 0 0,0 0 0,0-12 0,0 12-1057,0 0-1537,-11 0-2051,11 0-4996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151 103 8680,'0'0'5285,"0"0"-993,0 0-1217,0 0-865,0 0-224,0 0-577,0 0-287,11 0-258,-11 0-127,0 0-96,0 0-193,0 0-96,0 0-127,0 12 95,0 11 64,-11 0-63,-12 0 95,11 0-416,1 0 0,-1-11 0,0-1 0,1 12 0,-1-11 0,1-1 0,-1 1 0,1-1 0,-1 1 0,1-12 0,11 0 0,0 0 0,0 0-993,0 0-416,0 0-833,0-12-1634,0 1-2562,0 11-10314</inkml:trace>
  <inkml:trace contextRef="#ctx0" brushRef="#br0" timeOffset="487.82">47 46 9385,'0'0'4933,"0"0"-994,0 0-1280,0 0-577,0 0-192,0 0-545,46 0-96,-34 0-96,-1 23-96,12-11-96,-11 11-160,11 0-129,-12 0-191,12 0-321,-11-11-160,0-1 0,-1 12 0,1-23 0,-12 12 0,11-12 0,-11 0 0,0 0 0,12 0 0,-12 12 0,0-12 0,0 0 0,11 0 0,-11 0 0,12 0-416,-12 0-705,0 11-801,11-11-641,-11 0-1729,0 0-5093</inkml:trace>
  <inkml:trace contextRef="#ctx0" brushRef="#br0" timeOffset="1454.47">278 12 4420,'0'0'4420,"0"0"-736,0 0-417,0 0-897,0 0-768,0 0-353,0-12-320,0 12-193,0 0-95,0 0 0,0 12 288,0-1-129,-12 1-63,1 11-32,-12-12-65,11 1-127,-11 11-129,11-11-96,1 11-95,-12-12-97,11 12-64,1-11 0,-1-1 0,12-11 32,-11 0-64,11 0-64,0 0-417,0 0-576,0 0-448,0 0-769,11 0-1057,-11 0-3684,0 0-4772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6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7431,'0'0'4452,"0"0"-416,0 0-929,0 0-577,0 0-608,81 46-224,-58-23-513,11 0-192,1-11-128,-12 11-257,12-12-223,-12 12-161,0-11-160,0 0-32,-12-1 32,1-11-64,11 12 64,-23-12-64,12 0 32,-12 11 0,0-11-32,0 0 0,11 12 0,-11-12 32,12 0-32,-12 0 0,11 0 32,-11 0 0,0 0-32,0 0 0,12 11 0,-12-11-96,0 0-160,0 0-64,0 0-225,0 0-192,0 0-224,0 0-96,0 0 97,0 0-65,0 0 64,0 0-513,0 0-608,0 0-1281,0 0-3587</inkml:trace>
  <inkml:trace contextRef="#ctx0" brushRef="#br0" timeOffset="600.64">243 0 320,'0'0'7976,"0"0"-2531,0 0-640,0 0-1506,0 0-1025,0 0-288,-34 93-609,22-70-64,0 11-192,1 1-224,-12 0-320,11-1-65,1 1 1,-12 11-161,11-11-352,-11-1 0,11-10 0,1-1 0,-1 0 0,12-12 0,0-11 0,0 12 0,0-12 0,0 0 0,0 0 0,0 0 0,0 0 0,0 0 0,0 0 0,0 0 0,0-12 0,0 1 0,0-1-1025,0 1-1762,0 11-1921,0 0-5734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8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1 347 2402,'0'0'2979,"0"0"320,0 0-768,0 0 223,0 0 321,0 0-673,35 0-448,-24-12-256,12 1-225,0-12-544,12 0-320,11-12-289,0 0-256,-11 12 32,11-11-64,-11 11 32,-12 11 128,-12-11-95,12 23-1,-23-12-96,12 12-96,-12 0 96,0 0-65,0 0 1,0 0 0,0 0-128,0 0 64,0 0 32,0 0-96,0 0-417,-12 0-480,1 0-737,11 0-1633,-12 0-3780</inkml:trace>
  <inkml:trace contextRef="#ctx0" brushRef="#br0" timeOffset="533.449">163 1 4388,'0'0'6823,"0"0"-2339,0 0-993,0 0-928,0 0-257,0 0-384,34 80-417,-34-33-256,12-13-448,-12 24-96,11-12-193,-11-11-320,12 11-64,-1 0 33,1 0-1,-1-11 32,1-12-64,0 0-96,-12-11 32,0-12-32,11 11-32,-11-11 64,0 0-32,0 0 32,0 0 32,0 0 97,0 0-193,0-11-32,0-1-1250,0 1-1280,-11 11-1762,11 0-5894</inkml:trace>
  <inkml:trace contextRef="#ctx0" brushRef="#br0" timeOffset="1232.36">451 647 9321,'0'0'5125,"0"0"-1794,0 0-1185,0 0-32,0 0-192,81 0-385,-46-11-320,22-1-256,1 1-352,0-13-257,11 13-160,0-1 97,-11-11-97,-12 12-64,0-1-96,-22 1 0,-1-1 64,-12 12-96,1 0 0,-12 0 0,0 0 0,0 0-64,0 0 0,0 0 64,0 0 0,-12 0-160,1 0-577,-1-11-961,1 11-1697,11 0-3459,-12 0-9738</inkml:trace>
  <inkml:trace contextRef="#ctx0" brushRef="#br0" timeOffset="1814.96">717 301 6951,'0'0'4932,"0"0"-576,0 0-1569,0 0-833,0 0-641,0 0-96,0 0 737,0 81-224,0-35-257,11 12-192,-11-1-256,12 1-416,-12-12-33,0 12 33,0-12-609,0 0 0,0 0 0,0-11 0,0-12 0,0 0 0,0-23 0,0 12 0,0-12 0,0 0 0,0 0 0,0 0 0,0 0 0,0 0 0,11 0 0,-11 0 0,0 0 0,0-12 0,0 12 0,0 0-993,0 0-2306,0-11-2723,-11 11-8936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5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139 278 5862,'0'0'5957,"0"0"-864,0 0-1762,0 0-897,0 0-544,0 0-544,0 0-97,-11-12-288,11 1-321,0-1-159,0 1-225,0-12-256,11 11-32,12 1-128,-11-1-193,-1 12-255,1 0 288,-1 0 127,1 0 129,-12 23 32,12-11-32,-12 11 64,0 0 0,-24 0 128,13-12 129,-1 13 127,-11-13-32,12-11 97,-1 12-33,1-12 32,-1 0 33,1-12-65,-1 1-31,0-13-193,12-10-64,0-1-128,0 1-64,0-1-32,0 12-64,24 11-193,-13 1-95,12 11 96,-11 0-97,11 11 161,0 1 0,-12 11 160,1 0 31,0 0 33,-12-11 64,0 11 0,0-12 64,0 1 97,-12-1 287,0 1 0,-11-1 1,12-11-97,-1 0-32,1 0-95,-1 0 31,1 0 32,-1 0-128,12-11 97,-11-1-161,11-11-64,0 0-32,0 0-32,0 0-96,0 11-1,23 1-255,-12 11-32,1 0-1,11 0 225,-12 0 64,1 0 32,-1 11 32,1 1 32,-12 11 32,0 0 32,0-11 64,0 11 256,-12-12-31,1 1-65,-1-1-32,1 1-96,-1-12 0,1 0 64,-12 0-63,11-12-129,1 1-193,-1-12-575,12 11-514,-12 1-703,12 11-1795,0 0-3555</inkml:trace>
  <inkml:trace contextRef="#ctx0" brushRef="#br0" timeOffset="4270.7">105 197 4580,'0'0'4645,"0"0"-930,0 0-672,0 0-961,0 0-480,0 0-193,0 0-160,0-46-544,0 34-161,0 1-255,0-1-289,11 1-64,-11 11 31,12 0 1,-1 0-32,1 0-64,-1 0 0,1 23 32,11 0 32,-23 12 64,11-1 0,-11-11 32,0 0-32,0-11 0,-11 11 64,-1-11 0,1-12 64,-1 11 161,-11-11-1,12 0-160,-1 0 64,-11 0 192,11-11 65,-11-1 95,12-23-95,-1 12-97,-11 0-160,23-11-192,0 22-32,0-11-96,0 11-96,23 1-128,0-1-97,0 12 321,1-11 32,-1-1 64,0 12 32,0 0-96,-12 0 64,1 23-64,-1-11-32,1 11 96,-12 0 32,12 0 0,-12 0-32,0 0 0,0-11 32,-12 11 0,0-12 96,1 1-32,-1 0-32,1-1 96,-1 1 64,1-12-64,-12 0 96,11 0 129,1 0 159,-1 0-63,0-12-33,1 1 32,-1-13-191,12 13-129,-11-24-128,11 12-32,0-11-64,11-1 64,1 0-289,-1 12-287,13-11 31,-1 22 257,-12 0 32,12 1 256,0 11-32,0 0-33,-11 11 65,0 1-64,-1 11 64,1 0 0,-12 12 0,11-12 0,-11 12 32,0-12 0,-11 0 32,-1-12-32,1 1 160,-13-1 129,13-11 31,-1 0-128,1 0-128,-12 0 128,11-11 1,-11-1 31,-12 1 64,12-12-128,12 11-64,-12 1-96,23 11-32,-12-12-32,12 12-128,0-12-320,0 12 159,23-11 97,-11 11 256,-1-12-64,12 12 64,1 0-32,-13-11 32,12 11 0,-11-12 32,-1 12-32,1 0 64,-12 0 0,0 0 0,0 0-64,0 0-192,11 0-64,-11 23 192,0-11 64,0 11 0,0 0 32,0 0 64,0-11-96,-11 11 256,-1-12-96,1 1 0,-1-1 32,12-11-63,-11 12 31,-1-12-32,1 0 64,11 0 0,-12 0 64,0-12-63,-11-11-97,12 0-32,-1 0 0,-11-11-64,23-1 32,-11 0-64,11 12-128,11 0-193,12 12-63,12-1-225,0 0 257,-12 12 96,11 0 192,-22 0 64,11 0 0,-12 0 0,1 12 32,0 11-97,-1 0 97,1 0-64,-12 0 64,0 0-32,0 1 32,0-1 32,0-12-32,0 1 0,0-12 32,-12 0-32,12 11 65,-11-11 63,-1 0 64,0 0 0,1 12-96,-1-12-32,1 0-64,-1 0 0,1 11 64,-1-11 160,1 0 65,-1 0 31,1-11 0,-1-12 1,12 0-161,-12 0-64,12-12-32,0 0-64,0 12 0,0 0-64,0 0-160,12 11-225,11 1-223,-11-1 383,11 1 161,-12 11 96,12 0 32,-11 0-32,-1 0 32,1 0-64,-12 0 64,12 11-64,-1 1 0,1 23 32,-12-12 32,0 0 0,0 11 0,0-11 0,0 1 96,-12-13-64,1 1 128,-13-1 96,13 1 33,-1-1 63,1-11-128,-1 0 0,1 0-63,-1 0 31,-11 0 32,12 0-32,-1 0-64,-11 0-64,11-11-64,12 11 0,-11 0 0,11 0-32,0-12-128,0 12-192,0-11-161,0 11-223,0-12-321,11 12-705,1-11-1217,-12 11-3875,11 0-6887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7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82 185 2466,'0'0'4196,"0"0"32,0 0-736,0 0-417,0 0-385,0 0-608,-47 12-352,47-12-65,-11-12-480,-1 1-96,12-1-352,0-11-224,-11 0-257,11 0-256,0 11 0,11-11-96,1 12-193,11 11-191,0 0-97,0 0 97,0 0 288,-11 11 128,11 12 32,-23 0 0,0 0 32,0 1 0,0-1 64,0 0 0,-12 0 160,-11 0 64,12-12-63,-1-11 95,-11 12 32,11-12-64,1 0-31,11 0 223,-12-12 65,-11-11-161,23-11-192,-11 11-128,11-12-64,0 12-96,0-12 0,11 24-96,12-1-225,-11 1 33,11 11 64,0 0 192,-11 0 96,-1 0 0,1 11-32,-1 1-33,-11 11 65,0 0 0,0 12 32,0-12 32,0 11 0,-23-22 65,12 11-97,-1-12 96,1 1 64,11-12 96,-12 0 192,0 0 161,1-12-64,11-11-65,-12-11-288,-11 11-128,23-12-64,-11 0 0,11 12-96,0 0-256,0 12-161,23-1-255,0 12-97,0 0 384,0 0 193,0 0 224,-11 12 32,-1-1 32,1 12 0,-12 0-64,0 0 64,0 1 64,0-1-32,-12 0-32,1 0 128,-1-12 128,-11 1 97,12-12 63,-1 0 33,0 0 95,-11 0-63,12-12-65,-1-11-288,1 0-64,11 0-64,0 0 0,0 11-96,0-11-96,23 12-128,-12 11 63,1-12-31,11 12 128,-11-11 32,-1 11 96,1 0-64,-1 11-33,1 12 33,-12-11 32,0-1 32,0 13 32,0-13 64,0 1 32,-23-1 1,11-11 95,1 0 128,-1 0 96,-11 0-63,11 0 31,12-11-160,-11-1-160,11-11-64,0 0-64,0 0-64,0 11-64,11 1-32,1-1 32,-1 12-97,13 0-95,-13 0 64,1 0 31,-1 12-31,1-1 128,-12-11 128,11 12 0,-11-1 0,0 1 64,-11-1 96,-1 1 64,1 0 0,-1-12 64,1 11-31,-1-11-1,0 0 96,12 0-32,-11 0-64,11 0-31,-12 0-97,12-11-64,0 11 0,0-24-193,12 13-63,-1-1-224,1 1 256,0 11 63,-1 0 65,-11 0 0,12 0-96,-12 11 32,0 1 0,0-1 64,0 13 96,0-13 32,0 1 32,-12-1 32,12-11 96,-11 0 128,11 12 129,0-12-65,0 0-128,0 0-128,0 0 65,0-12-129,0 1-64,0-1-96,0 1-33,0-1-31,11 12 0,-11-12-160,0 12-193,0 0-255,0 0-225,0 0-673,0 0-832,0 0-1506,0 0-4612</inkml:trace>
  <inkml:trace contextRef="#ctx0" brushRef="#br0" timeOffset="3663.04">70 254 3587,'0'0'2819,"0"0"576,0 0-608,0 0 480,0 0-480,0 0-577,0 0-769,12-80-480,-1 80-416,-11-12-289,12 1-192,-12 11-64,11-12 0,1 12-32,-1-12 32,-11 12 64,12 0 96,-12 0-64,11 12-64,1 0-32,-12 11 0,0-12 32,0 12 64,0 0-96,0 0 64,0-11 193,-12 0 127,1-1 128,-1-11-127,1 0-129,11 0-64,-23 0-32,11 0 33,1-11 127,-13-13 96,13 1-192,-1 0-224,1-11-32,11-1 0,0 0-160,0 1-320,11 11 31,1 11 33,11-11 63,0 11 1,-11 12 320,11 0 64,-12 0 0,1 0 0,-1 0 0,1 12-32,-1 11 32,1 12 0,-12-12 32,0 11-32,0-10 32,0-1 0,0 0-32,-12-12 64,1 1 64,-1-1 161,1 1-33,-12-1 192,11 1 1,-11-12-129,12 0 0,-1 0-64,0 0 33,1 0-129,-1 0 0,1-23-64,-1 0-32,1 0-32,11-12-32,0 0 0,0 1-64,0-1-96,0 12-224,11 12-161,12-1-192,0 0 321,1 12 352,-13 0 64,24 0-64,-24 0 64,12 12 0,-11 11-64,-1 0 0,1 0-32,-12 0 96,0 0 0,0 1 32,0-13-32,0 12-32,0-11 32,-12-1 0,1 12 160,-12-11 128,11-12-96,-11 11 33,0-11 31,12 0 64,-1 0 161,-11-11-97,11-1-128,1 1 32,11-1-127,0 1-129,0 11-32,0-12-129,0 1 1,11 11-384,-11-12-417,12 12-480,-12 0-833,0 0-1570,0 0-4644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3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415 162 3107,'0'0'4997,"0"0"-1634,0 0-480,0 0-417,0 0-640,0 0-257,-23-34-288,11 22-480,12-11-256,0 0-97,0 11-224,0-11-224,0 12-32,23-1-64,-11 1 64,11 11-32,0 0 64,0 11-32,0 1 96,0 11-64,1 0 0,-24 0 0,0 0 0,0 0 0,0 0 160,0 0 193,-12-11 63,-11-1 128,11 1-127,-11-12-33,12 0-63,-12 0-1,0 0 192,-1 0-31,1-23 31,0 11-223,12-11-97,-1 0-160,12 12-32,0-12-64,0 11-64,12-11-225,11 11-95,0 1 160,0-1 159,0 12 65,0 0-32,0 0 0,-11 23 32,-1 0 0,1 1 32,-12-1 32,0-12 0,0 12 0,0-11 0,-12 11 96,-11-12 160,12 1 65,-12 0-33,11-1-128,-11-11 32,11 0 193,1 0 95,-12-11-96,11-13-127,12 1-129,0 0-128,0 0-64,12 0-64,11 0-289,-12 11-127,13 1 159,-1 11 193,-12 0 160,12 0 0,0 0-32,-11 11-32,-12 13 0,11-13 64,-11 12 32,0-11 0,0-1 0,-11 1 192,-1-1 32,1 1 64,-1-12-63,-11 0-33,12 0-64,-1 0-32,12 0 32,-11-23-128,11 0-32,0 0 0,0 0-416,0 11-1,0 0-127,11 1 63,-11 11 225,12 0 96,-1 0 32,1 0 64,-1 0-1,-11 11 33,0 1 0,0 0 0,0-1 64,0 1 32,0-1 257,0 1 159,-11-12 65,-1 0-97,1 0-64,-1 0 97,1-12-33,-1 1-160,0-1-192,12-11-64,0 11 0,0 1-192,0 11-545,0 0-448,0 0-320,12 0-929,0 0-2083,-12 0-3811</inkml:trace>
  <inkml:trace contextRef="#ctx0" brushRef="#br0" timeOffset="1501.11">196 382 3427,'0'0'3556,"0"0"-481,0 0-1058,0 0-255,0 0-128,0 0-417,0 0-320,0 0-417,11 0 129,-11 0 288,0 0 31,0 0 33,0 0-96,0 0-64,0 0 96,0 11 0,0-11-161,-11 0-127,11 0-129,-12 0-95,-11 0-97,11 0-32,1 0-64,11 0-64,-12 0-95,12 0 31,-11-11 0,11 11 32,-12-12-32,12 1 96,0-1-160,0 0 0,0 1-32,12-1-64,-1 1 32,12-1-64,-11 12 64,0-11 32,-1 11-65,1 0 97,-1 0-128,1 11 64,-1 12-32,1 0 64,-12 12 32,0-12 0,0 0 64,0 0-32,-12-11 32,1-1 32,-1 1 0,12-12 33,-11 0-33,-12 0 96,11-12-32,-11 1 0,11-12-160,-11 0 0,12-12 0,11 12-96,0 0-384,0 11-193,0 1-384,0 11-320,23 0 160,0 0 768,0 0 353,0 0 96,0 11 0,-11 1 0,-12 11 0,0-11 224,0-1 193,0 12-1,0-11 193,0 11-129,-23-12 1,11 1 95,1-1-95,-13-11-65,13 0-96,-1 0 97,-11-11-65,12-1-128,-12-11-64,11 0-128,1 0-32,-1 0-32,12 11 0,0 1-224,23-1-288,0 12-65,0-11 193,0 11 255,0 0 97,1 0-32,-13 11 64,1 12-64,-1-11 32,-11 11 64,0 0 32,0 0 96,-11-11 96,-1-1 97,1 1-1,-13-1 32,13 1 33,-12-12-1,11 0 32,-11 0 161,12-12-129,-1-11-95,1 0-225,-1 0-128,12 12 0,0-12-96,0 11-64,23 0-161,0 1-223,0-1 95,0 12 129,0 0 192,1 0 0,-13 0 64,-11 23-64,0-11 96,0 11 32,0 0 64,0-11 224,0 11 32,-11-12 97,-1 1-65,12-1-64,-12-11-31,1 0 95,11 0 32,-12 0 129,1-11-225,-1-24-256,1 24-32,11-12-352,0 11-641,0 12-737,0 0-800,0 0-2563,0 0-4580</inkml:trace>
  <inkml:trace contextRef="#ctx0" brushRef="#br0" timeOffset="10538.859">81 474 1954,'0'0'865,"0"0"-609,0 0-96,0 0 321,0 0 479,0 0 834,0 0 352,35-35 0,-24 24-64,-11 11 128,0 0-544,0 0-673,0 0-513,0 0-31,0 0 351,0 0 65,0 0 0,0 0-64,0 0-65,0 0-127,0 0-225,0 0-223,0 0-65,0 0 96,0 0 160,0 0 97,0 0-1,0 0 97,0 11-33,-11-11-160,-1 0-191,12 0-1,0 0-32,-11 0 32,11-11-64,-12-1-64,1 1-32,-1-12 0,12 11-128,0 1-96,0-1-257,0 0 1,12 1 160,-1-1 63,12 12 193,0-11 32,0 11 32,12 0 0,-12 0-96,0 0 96,-11 0-32,-1 23 0,-11-12 0,0 24 32,0-12 32,0 0 128,0 0-64,0-11 0,0-1 0,-11 13 33,-1-13 63,1 1 64,-1-12 0,1 11-32,-1-11-95,1 0-1,-1 0 64,0 0 64,12 0-128,-11-11 0,-1-1-96,1 1 64,-1-1-96,1-11 33,-1 0-33,1 0 0,-1-12 0,1 24-129,11-13-191,0 13-160,0-1-129,11 1-96,1-1-31,-1 1 319,12 11 257,0-12 128,0 12-32,1 0 32,-1 0 32,0 0-32,-12 12 64,1-1-32,-1 1 0,1-1 0,-12 1 0,11-1-32,-11 1 32,0 11 0,0 0 32,0 0 128,-11 0 96,-1-11-63,1-1-1,-1 1-32,1 0 32,-1-1 128,1-11-95,-1 0 159,-11 0-128,0 0 0,11 0-63,1 0-1,-12-11-96,11-1-32,-11-11 0,12 11 0,-1-11-64,-11 12 0,11-1-32,12 1-64,0-1-224,0 1-33,0-1-95,0 0-33,12 1 65,11-1 160,0 1 128,-11 11 128,11-12-64,-12 12 0,12 0 32,0 0 0,1 0-33,-1 12 33,-12-12 0,-11 11 32,12-11-64,-12 12-64,0-1-64,0 1 128,0-12-64,-12 12 32,1-12-897,-1 0-1441,1 0-2755,11 0-4965</inkml:trace>
  <inkml:trace contextRef="#ctx0" brushRef="#br0" timeOffset="12000.38">393 208 2755,'0'0'4260,"0"0"-609,0 0-576,0 0-449,0 0-768,0 0-96,-35-34-417,35 11-448,0 0-449,-11 11-351,11-11-97,0 0 0,0 11-161,11 12-223,12-11 256,0 11-32,1 0 32,10 0 32,-11 0-33,-11 0 65,11 0-32,-12 11 64,1 12 0,0 1-32,-1-1 64,1 0 0,-1 11 0,-11-11 32,0 1 0,0-13 96,0 1 353,0 11 63,-11-12-31,-12-11-33,11 12-320,0-12-64,-11 0 33,0 0-33,12 0 224,-12 0 0,0-12 65,11 1-161,0-12-96,1 0-128,-1-1 0,1 1-64,11 0 32,0 0-96,0 0-32,0 0-193,11 0-159,1 0-65,-1 0 33,13 11 63,-13 12 257,1-11 192,-1 11 32,1 0-32,11 0 0,-12 0 32,12 11 0,1 1 0,-13 11 32,12 0 0,-23 0 64,12 0-32,-12 0-32,0-11 32,0-1 96,-12 1 65,1-1-33,-12 1-32,11-1-160,-11-11 96,11 0 0,-11 12-32,12-12-32,-1 0 0,1 0 32,-12 0 0,11 0 0,12-23 65,-12 11-97,1-11-32,11 0-64,0 0 32,0-12 32,0 12-65,0 0-63,0 12-128,11-1-32,1 12 224,0 0 0,11 0 0,0 0 64,11 23 0,-11-11 64,1 11-32,-13 0-32,1 0 32,-12-11-32,0 11 160,0-12 128,-12 12 33,1 0-129,-1 1-32,-11-13 0,0 1 32,0-1 161,0 1-65,11-12 0,1 0 64,-1 0 161,0-23-129,1 0-256,11-1-96,0 1-32,0 0 0,0 0-192,11 12-128,13-1-257,-1 1-31,-12 11 191,12 0 1,-11 0 256,-1 0 96,12 0 32,-11 0 32,0 11-96,-12 1 0,11-1 32,-11 12 31,0-11 33,0-1 0,0 1 97,-11-1 63,11 1 128,0-12-224,-12 0 0,12 0-64,0 0-256,-12 0-545,12-12-1441,-11 12-2787,11-11-4740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2.5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58 1569,'0'0'2659,"0"0"-225,0 0-31,0 0-514,0 0 193,0 0 545,0 0-609,0 11-289,0-11-95,12 0-481,-12 0-256,0 0-289,0 0-351,0 0-129,0 0-64,11 0 96,-11 0 32,0 0-64,12-11-128,-12 11 0,12 0-32,-12 0-64,11 0 0,-11 0 0,0 0 96,12 0-96,-12 0 32,0 11 64,0-11 0,0 12 32,0-1 288,-12-11 97,1 12-33,-1-12-128,0 12-64,1-12 97,11 0 95,-12 0 64,12 0 1,-11-12-97,11 0-64,0 1-223,0-1-65,0 1-65,11-1-319,1 1-224,-12 11-1,11 0 128,1 0 225,0 0 96,-1 0 64,-11 0 0,12 11 64,-12 1 32,0-1-32,0 1 0,0-12 32,0 11 64,0 1 192,0-12 128,-12 0 1,1 12-1,-1-12-96,12 0-31,-12 0 95,1-12-32,11 0-31,-12-11-161,12 12-96,0-12-32,0 23-64,12-12-160,-1 12-161,1 0 1,0 0 96,-1 0 95,1 0 129,-1 0 64,1 12-32,-12-1-64,11 1 64,-11-1 0,0 1 32,0-1 32,-11 1 192,11 0 97,-12-12 63,1 0-64,-1 0 33,1 0 95,-1 0 33,0-12-65,12-11-192,0 0-160,0 11-64,0 1-160,0-1-801,12 12-736,0 0-1186,-12 0-2498,0 12-7175</inkml:trace>
  <inkml:trace contextRef="#ctx0" brushRef="#br0" timeOffset="24497.109">23 116 2659,'0'0'2914,"0"0"1,0 0-705,0 0-833,0 0 65,0 0 95,0 0-288,12 0-160,-12 0 65,0 0 447,0 0-96,0 0-191,0 0 223,0 0-160,0 0-255,0-12-258,0 12-95,0-12-320,0 12-353,0 0-96,0-11-32,0 11-97,0 0-95,0 0-32,0 0 64,11 0 64,1 0 64,0 0 0,-1 0 64,1 0 0,-1 11 0,-11 13-129,12-13 97,-12 12 0,0-11 0,0-1 0,0 1 32,-12-1 32,1-11-32,-1 0 96,1 0 129,11 0-97,-12 0 96,0-11-64,1-1-64,-1-11-32,1 12-64,11-12 0,-12 23-32,12-12 32,0 12-224,0-12-224,0 12 31,0-11 1,0-1 192,12 1 31,-1-1 97,1 1 32,-1-1 32,1 12 0,0 0-32,-1 0 0,1 0 0,-1 0 0,1 0 64,-12 0-64,11 12-32,-11 11 0,0-12 96,0 12-32,0-11 32,0 0 0,0-1 32,0 1 0,-11-12 32,-1 11 288,1-11 65,-1 0-33,1 12 0,-1-12-63,0 0-129,12 0-64,-11 0 0,11 0 32,0 0 64,0-12-63,0 1-129,-12-1 0,12-11-32,0 0-32,0 0-97,0 0-95,0 11 32,12 1 32,-1-1-96,1 12-97,0 0 65,-1 0 32,12 0 160,-11 12 64,11-1-32,-12 1-97,1-1-63,-12 12 32,0 0 192,0-11 0,0 11-32,0-11 32,0-1 0,0 1 0,-12-1 0,1 1 64,-1-12 160,1 11 97,-12-11 95,11 0 0,1 0 33,-1 0-97,0 0-64,1 0-63,-1-11-65,12-1-128,0 1-32,0-12 32,0 0-32,0-1 0,0 13-192,0-12-129,12 23 65,-1-12-160,1 12 31,0 0 193,11 0 96,-12 0 64,1 0 32,-1 0 0,1 12 0,-12-12-32,11 11 0,-11 12 0,0-11 32,0 0 0,0-1 64,0 1-32,-11-1 0,-1 1 160,1-1 65,-12 1 63,11-12-128,1 11 0,-1-11-64,12 0 65,-12 0-33,1 0 224,11 0 32,-12-11-127,12-12-97,-11 11-64,11 1-128,0-1-64,0 12-64,0 0-577,0 0-160,0 0 1,0 0 63,0 0 96,11 0-192,-11 0-736,12 0-962,-12-11-3875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9:31:20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47 6342,'0'0'4997,"0"0"-1186,0 0-1537,0 0-800,0 0-513,0 0-385,0 0-31,0 0-33,0 0 1,0-12-33,0 12-288,11-11-192,-11-1-32,12 12 0,-1-11 0,1 11 0,-12 0-32,11 0-32,1 11 0,-12 12 64,0-11-32,0 11 0,0-12 64,0 1 96,0-1 160,0 1 161,-12-12 31,1 0 257,-1 0-1,1 0-191,11 0-65,-12 0-63,1-12-129,-1 12-32,12-11-128,0-1-96,0 1 0,0-1-128,0 1-352,0 11-193,12-12 32,-1 12-63,12 0 223,-11 0 193,-12 0 96,11 0 96,-11 12 32,12-12 64,-12 11 0,0 1 0,0-1 192,0 1 256,0-12 129,-12 11 128,1-11 31,11 0-63,-12 0-65,12 0 65,-11 0-96,11-11-161,0-1-288,0 1-128,0-1-32,0 1-64,0 11-160,0 0-97,0 0 33,0 0 0,0 0 128,0 0 96,0 0 31,11 0 65,-11 0 0,0 0-192,0 0-1153,0 0-1474,0 0-4772</inkml:trace>
  <inkml:trace contextRef="#ctx0" brushRef="#br0" timeOffset="28812.93">24 116 2338,'0'0'2723,"0"0"576,0 0-577,0 0 1,0 0 64,0 0-577,0 0-224,0 0-449,0 0-416,0-12-576,0 1-161,0 11-128,0-12-256,0 1-32,11-1 0,1 12-64,-12-11 96,11 11 0,1 0-32,-1 0 32,1 0-32,0 0-32,-1 23-32,-11 0 64,12-12 32,-12 13 0,0-1 0,0-12 0,0 1 96,0-1 0,-12-11 224,1 12-63,-1-12-97,0 0-64,1 0 128,-1 0 32,1 0 97,-12 0 31,23-12-96,-12 1-31,1-1-161,11 12-64,0-11-32,0-1-32,0 1-64,0-1-33,0-11-127,0 11-64,0 1-64,11-1 63,1 1 129,-1-1 64,1 12 128,-1-11-32,1 11-64,-1 0 0,13 11 32,-13 1 32,1-1 0,-1 1 32,1-1-32,-12 1 0,0-1-1,0 1 33,0 0-32,0-1 32,0 1 32,-12-12 33,1 11 31,-1 1 192,12-12-32,-11 11 0,-1-11-31,0 0-33,12 0 32,-11 0-128,11 0 64,-12 0-96,1-11 64,11-1-128,-12 1 0,1-12 0,11 11-96,0 0-224,0 1 32,0-1-97,0 1 161,23-1 32,-12 12 64,1-11 32,-1 11 96,1 0-32,0 0 0,11 0 0,-23 0-32,11 23 32,1-12-32,-1 1 32,-11 11-33,0-11 65,0-1 0,0 1-32,0-12 32,0 11 32,-11 1 129,-1-12-97,1 0 64,-1 11 224,1-11 129,-1 0-1,0-11-32,1-1-159,-1 1-97,12-12-160,0 11-32,0-11-64,0 11-32,0 1-225,0-1-63,12 1-64,11-1 256,-11 1 63,-12 11 65,11-12 64,1 12-96,-12 0 0,11 0 32,-11 12-32,12-1 96,-12-11 0,11 12 0,-11-1 0,0 1 32,0-1 0,0 1 32,0-1 32,0 1 32,0 0 97,0-1 95,-11-11 128,11 12-63,-12-12 127,12 0-95,-11 0-65,-1 0-128,1-12-160,-1 1-32,12-1-32,-12 0-128,12 12-160,0-11 32,-11 11-33,11 0-95,0 0-65,0 0 1,0 0-96,0-12 31,11 12-160,-11-11-864,12 11-737,-12 0-3460,0 0-5668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0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55 96,'0'0'577,"0"0"-33,0 0 289,0 0 128,0 0 0,0 0 64,0 0-32,0 0 0,0-9 224,0 9 96,0 0-160,0 0 0,0 0 32,0 0 0,0 0-256,0 0-192,0 0-32,0 0 31,0 0 161,0 0 64,0 0-128,0 0 0,0 0-161,0 0-159,0 0-225,0 0-96,0 0-32,0 0-63,0 0-1,-9 9 32,0 0-32,0 9 32,-9-8 32,8 8-32,1 0-64,0-9-64,0 9 32,0 0-32,0-9 64,0 9 0,0-9-64,0 0 32,9 10-32,-9-10 65,0 0-65,9 0 0,-9-9 0,0 9 32,9 0-32,-9 0 0,9 0 32,-10 0-32,1 0 0,9-9 0,-9 9 0,0 0 0,9 1 0,-9-1 0,9 0 32,-9 0 0,0 0-64,0 0 32,9 0 0,-9 0 0,9-9 0,0 9 0,-9 0 0,0-9 0,9 9 0,-9 0 32,0 0-32,9 0 0,-9 1-32,-1-1 32,10-9 0,0 9 0,-9-9 0,9 9 0,0-9 0,0 0 32,0 0-32,0 0-32,0 9 0,-9-9 32,0 9 32,9 0 0,-9-9-32,0 9 0,9-9 0,0 9 0,0-9 0,0 0 0,0 0 0,0 0 32,0 0-32,0 0 64,0 0-64,0 0 0,0 0 0,0 0 32,-9 0 0,9 0 0,0 0 64,0 0 96,0 0-96,0 0 32,0 0-64,0 0-32,0 0 32,0 0 33,0 0-97,0 0-385,0 0-992,-9 0-1602,9 0-3779</inkml:trace>
  <inkml:trace contextRef="#ctx0" brushRef="#br0" timeOffset="1">0 10 10602,'0'0'1858,"0"0"928,0 0-255,0 0-1026,0 0-704,0 0-32,0 0-161,0-9-255,0 9-225,10 9 288,8 0 321,-9 0 64,9 9-97,9 0-95,-9 0-65,0 1 33,1 8-193,-1-9-95,0 0-33,0 0 32,0 9-64,0-17-128,9 8-32,-17 0 97,8-9 31,-9 9 64,9-9-128,-9 9 0,0-9-96,0 9 64,0-8-64,0 8 32,0 0 97,0-9-1,0 0-64,1 0-32,-10 0 32,9 0-32,-9 0-64,9 0 32,-9 0 0,9 0 32,0 1-32,0-1 0,0 0 64,0-9-32,0 9 0,0 0 65,0-9-65,0 9 32,-9-9-32,0 0-32,0 0 0,9 9-32,-9-9 0,0 0 0,0 0 0,0 0 32,0 0-32,0 0 0,0 0 0,9 9 32,-9-9-32,0 0 96,0 0-64,0 0 32,0 0 0,0 0 0,0 0 0,0 0 32,0 0 32,0 0-128,0-18-384,-9 9-1762,0 0-3139,0 9-8104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06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19 3780,'0'0'2914,"0"0"738,0 0-1,0 0-384,0 0-1057,0 0-512,9-18-513,-9 27-704,-18 9 191,-1 9 65,1 9 32,-9 1-33,9-1-63,-9 0-161,-1 0-127,10 1-97,0-1-96,0 0 65,9-8-129,-9-1 0,9-9 96,0 0-128,0-9 64,9-9-64,0 9-32,0-9-32,-9 0-32,9 9 32,0-9 0,-10 9-32,1 9 0,0-8 33,0-1-33,0 9 0,9-18 0,0 9-33,0-9 33,0 0 0,0 0 65,0 0-1,0 9 128,0-9 64,-9 0-160,9 0 32,0 0-64,0 9 32,0-9 65,0 0-129,0 0 64,0 0 32,0 0 0,0 0-32,0 0-96,0 0-512,0-9-706,0 0-896,0 9-2082,0-9-3683,0 9-4453</inkml:trace>
  <inkml:trace contextRef="#ctx0" brushRef="#br0" timeOffset="1">1 109 8104,'0'0'3267,"0"0"-385,0 0-415,0 0-706,0 0 386,0 0-706,0 0-384,63 37 128,-35-19-128,-10 0-160,9 0-96,0 9-161,0-8 129,1-1-225,-10 9-63,0 0 31,0-9-223,0 9-1,0-8-64,0-1 32,10 9-31,-10-9 127,0-9-64,-9 9-32,9-9-31,-9 0 127,0 1-352,0-10 0,-9 9 0,9 0 0,1 0 0,-1-9 0,0 9 0,0-9 0,-9 0 0,0 9 0,0-9 0,0 0 0,0 0 0,0 0 0,0 0 0,0 0 0,0 0 0,0 0 0,0 0 0,0 0 0,0 0 0,0 0 0,0 0-961,-9-9-769,9 9 193,0 0-481,-9 0-1665,0-9-2243,9 9-8968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19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 8776,'0'0'3396,"0"0"511,0 0-1184,0 0-737,0 0-321,0 0-352,0 10-31,0-10-193,0 0-289,0 0-319,0 0-257,0 0-224,0 0 64,0 0-32,10 11 224,1-11 65,-1 11 95,1-11 1,10 0-193,-10 0 96,10 0-64,0 10-128,11-10-31,-11 0 31,11 0-96,-22 0 64,1 0-32,0 0-32,-11 0 96,0 0-32,0 0-96,0 0-416,-11 0-801,0 11-1474,1-11-2210,-1 0-5541</inkml:trace>
  <inkml:trace contextRef="#ctx0" brushRef="#br0" timeOffset="1">0 64 9065,'0'0'4900,"0"0"-448,0 0-1537,0 0-1217,0 0-417,0 0 192,32 11-223,-32 10-65,11 0-192,-11 0-129,10 1-95,-10 9-160,0 1 31,0 10 33,0-10-673,0 11 0,0-1 0,0 0 0,0-10 0,0 10 0,0-10 0,0 10 0,0-10 0,0 0 0,0 10 0,0-10 0,0 0 0,0-11 0,0 0 0,0 0 0,0 0 0,0-10 0,0 0 0,0-1 0,0 1 0,0-1 0,0 1 0,0-1 0,0 1 0,0 10 0,0 11 0,0-11 0,0 0 0,0 0 0,0-10 0,0 10 0,0-10 0,0-1 0,0 12 0,0-12 0,0 1 0,0 10 0,-10 0 0,10-10 0,0 10 0,-11-11 0,11 1 0,0 0 0,0-11 0,0 0 0,0 10 0,0-10 0,0 11 0,0-1 0,0-10 0,-10 11 0,10-1 0,0 1 0,0-11 0,0 11 0,0-11 0,0 0 0,0 0 0,0 10 0,0-10 0,0 0 0,0 11 0,0 10 0,-11 0 0,11-10 0,-11 10 0,11-11 0,0-10 0,0 0 0,0 0 0,0 0 0,0 0 0,0 0 0,0 0 0,0 0 0,0 0 0,11 0 0,-11 0 0,11 0 0,-11 0 0,10 0 0,1-10 0,-1 10 0,1-11 0,10 11 0,0-10 0,0 10 0,11 0 0,-11 0 0,0 0 0,11 0 0,-11 0 0,1 0 0,-1 0 0,-11 0 0,1 0 0,-1 0 0,-10 0 0,0 0 0,0 0 0,0 0 0,0 0 0,0 0 0,0 0 0,0 0 0,0 0 0,0-11 0,0 11 0,0-10 0,-10-1 0,10 0 0,-11 1 0,1 10-5509,10-11-10699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2:19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0 392 5797,'0'0'3876,"0"0"-577,0 0-288,0 0-833,0 0-32,0 0-192,0 0-96,21 22-161,-10-22-415,10 0-257,0 0-161,0 0-159,-10 0-96,0 0-97,10 0-95,-11 0-193,12 0-96,-12 0 0,11 0-128,0 0 64,-10 0 0,-11 0 32,0 0 96,11 0 193,-11 0-129,0 0-256,0 0 0,0 0 0,0 0 0,0 0 0,0 0 0,0 0 0,0 0 0,0 0 0,0 0 0,0 10 0,0-10 0,0 21 0,0-10 0,0 21 0,0-11 0,0 11 0,-11-1 0,11 1 0,0 10 0,0 1 0,0 10 0,-11 0 0,1 0 0,10-11 0,-11 0 0,11 1 0,0-1 0,0 0 0,0-10 0,-10 0 0,10-1 0,0 1 0,0 0 0,0-11 0,0 11 0,0-11 0,0 11 0,0 0 0,0-1 0,0-10 0,0 1 0,0-1 0,0 0 0,0 0 0,0-10 0,0 10 0,0-11 0,0 12 0,0-12 0,0 11 0,0-10 0,0 0 0,0 10 0,0-21 0,0 10 0,0-10 0,0 0 0,0 11 0,0-11 0,0 0 0,0 0 0,0 0 0,0 10 0,0-10 0,0 0 0,0 0 0,0 0 0,0 0 0,0 11 0,0-11 0,0 0 0,0 0 0,0 11 0,0-11 0,0 0 0,0 0 0,0 0 0,0 0 0,0 10 0,0-10 0,0 0 0,0 11 0,0-11 0,0 0 0,0 0 0,0 0 0,0 0 0,0 0 0,0 0 0,0 0 0,10 0 0,-10 10 0,0 1 0,0 0 0,0-1 0,11 1 0,-11-1 0,0 1 0,0-11 0,0 0 0,0 0 0,0 0 0,0 0 0,0 0 0,0 0 0,0 0 0,0 0 0,0 0 0,0 0 0,0 0 0,0 0 0,0 0 0,0 0 0,0 0 0,0 0 0,0 0 0,0 0 0,-11 0 0,1 0 0,-11 0 0,10 0 0,-10 0 0,0 0 0,-1 10 0,1 1 0,11-11 0,-1 0 0,1 0 0,10 0 0,0 0 0,-11 0 0,11 0 0,0 0 0,0 0 0,0 0 0,0 0 0,0 0 0,0 0 0,0 0 0,0 0 0,0 0 0,0 0 0,0 0 0,0 0 0,0 0 0,0 0 0,0 0 0,0 0 0,0 0 0,0 0 0,0 0 0,0 0 0,-11 0 0,11 0 0,-10 0 0,10-11-2915,0 1-8167</inkml:trace>
  <inkml:trace contextRef="#ctx0" brushRef="#br0" timeOffset="1">434 170 3619,'0'0'5574,"0"0"-1026,0 0-288,0 0-833,0 0-800,0 0-161,0 0-608,-21 0-417,21-10-256,0-1-256,0 0-224,0-10-577,11 11-128,-1-11 0,1-1 0,10 1 0,0 11 0,0 10 0,-10-11 0,10 11 0,0 11 0,-10 10 0,10 0 0,-11 21 0,-10-10 0,0 10 0,0-10 0,-10 0 0,-1 0 0,-10-11 0,11 0 0,-1 0 0,-10-10 0,10-1 0,1-10 0,-1 11 0,11-11 0,-11 0 0,1 0 0,10 0 0,-11 0 0,11 0 0,0 0 0,0 0 0,0 0 0,0 0 0,0 0 0,0 10 0,0-10 0,11 0 0,10 0 0,0 0 0,0 0 0,1 0 0,-1 0 0,10 0 0,1 0 0,-21 0 0,10 0 0,0 0 0,-10 0 0,-1 0 0,-10 0 0,11 0 0,-11 0 0,0 0 0,10 0 0,-10 0 0,11 0 0,-11 0 0,0 0 0,0 0 0,0 0 0,0 0 0,-11 0 0,1 0-1569,10-10-3781,0 10-7269</inkml:trace>
  <inkml:trace contextRef="#ctx0" brushRef="#br0" timeOffset="2">953 1 5990,'0'0'7271,"0"0"-1282,0 0-1985,0 0-1025,0 0-993,0 0-449,0 0-224,0 21 33,0 11-994,0 0-352,0 10 0,10-10 0,-10-1 0,0 1 0,0 0 0,0 0 0,0-11 0,0 0 0,0-10 0,0-11 0,0 0 0,0 0 0,0 0 0,0 0 0,0 0 0,0 0 0,0 0 0,0-11 0,0 0 0,0 1-801,0-1-2370,0 1-1825,0 10-3172,-10 0-4228</inkml:trace>
  <inkml:trace contextRef="#ctx0" brushRef="#br0" timeOffset="3">794 160 64,'0'0'10410,"0"0"-4645,0 0-1729,0 0-1153,0 0-737,0 0-416,-11 0-321,11 0-352,0 0-256,11 0-417,10 0 161,0 0 191,11 0-127,0 0-417,10 0-192,0 0 0,1 0 0,-1-11 0,0 11 0,-10 0 0,-21 0 0,-1 0 0,1 0 0,-11 0 0,0 0 0,0 0 0,0 0 0,0 0 0,0 0 0,0 0 0,0 0 0,0 0 0,0 0 0,0 0 0,0 0 0,0 0 0,0 0 0,0 0 0,0 0 0,0 0 0,0-11 0,0 11 0,-11 0 0,1 0-3683,-1 0-3396,11 0-11403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2768.58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09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1 769,'0'0'2530,"0"0"-544,0 0-352,0 0 63,0 0-95,0 0-161,0 0 96,0 0-383,0 0-33,0 0-96,0 0-97,0 0-95,0 0-128,0 0-64,0 0-161,0 0-32,0 0-31,0 0-65,0 0-32,0 0-63,0 0 63,0 0 0,0 0-31,0 0-65,0 0 0,0 0-64,0 0 128,0 0-63,20 0-129,-1 0-32,-19 0-64,39 0 32,-19 0 0,-1 0 160,20 0-32,-19 0 64,19 0-160,-39 0-64,20 0 0,-1 19-32,-19-19 32,0 0 0,0 0 64,0 0 33,0 0 159,0 0 192,0 0 65,0 0-33,0 0-224,0 0-95,0 0-97,0 0 0,0 0-32,0 0-32,0 0 64,0 0-64,0 0-32,0 0-673,0 0-1217,0 0-1825,0 0-4613</inkml:trace>
  <inkml:trace contextRef="#ctx0" brushRef="#br0" timeOffset="1143.1">0 1 4356,'0'0'3908,"0"0"-801,0 0-417,0 0-351,0 0-674,0 0-320,20 0-160,-20 0 33,19 19 223,-19 1-288,0-1-160,20 1-64,-20-1-96,19 20-225,-19-19-127,0 19-97,0 20 32,0-20 1,0 0-1,0 19 1,0-19-65,0 0 0,0 20 1,0-20-65,0 0-64,0 0-64,0-19-64,0 19 33,0 0-97,0 0 64,0-19-64,0-1 0,0 1 0,0-1 32,0-19-32,-19 20-32,19-20 96,0 19 0,0 1-96,-20 19 0,20-20 0,0 1 0,0 0 0,0 19 0,0-20 0,0 1 0,0-1 0,0-19 0,0 20 0,0-20 0,0 0 0,0 0 0,0 0 0,0 0 0,0 0 0,0 0 0,0 0 0,0 0 0,0 0 0,0 0 0,0 0 0,0 0 0,0 0 0,0 0 0,0 0 0,20 0 0,-20 0 0,19 0 0,1 19 0,-20-19 0,19 0 0,1 0 0,-1 0 0,1 0 0,-1 0 0,1 0 0,19 0 0,-19 0 0,-1 20 0,1-20 0,-1 0 0,1 0 0,-1 0 0,-19 0 0,0 0 0,0 0 0,0 0 0,0 0 0,0 0 0,0 0 0,0 0 0,0 0 0,0 0 0,0 0 0,0 0 0,0 0-1153,-19 0-1217,19-20-2083,0 20-4931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2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40 371 4965,'0'0'4324,"0"0"-1121,0 0-545,0 0-864,0 0-417,0 0-608,0 0 0,58 20-97,-58-20 1,20 0-160,-1 0-97,1 0-64,-1 0-128,1 19-127,19-19 63,-19 0 32,19 0-32,-20 0 0,1 0 32,-20 0-96,0 0 161,0 0 95,0 0 161,0 0 63,0 0 33,0 0-161,0 0-160,0 0 33,0 0 31,0 20-160,0-20 64,0 20 129,0-1 287,0 1-191,0 19-33,0 0 193,0-20-193,0 20-31,0 0-1,0 20 97,19 0-97,-19-1-416,0 1 0,0-20 0,20 20 0,-20-20 0,0 0 0,0 0 0,0-20 0,19 1 0,-19-1 0,0 1 0,0-20 0,0 20 0,0-1 0,0-19 0,0 20 0,0-1 0,0 1 0,0-1 0,0 1 0,20-1 0,-20 1 0,0-1 0,0 1 0,0-20 0,0 19 0,0 1 0,0 0 0,19-1 0,-19 1 0,0-20 0,0 19 0,0-19 0,0 0 0,0 0 0,0 0 0,0 0 0,0 0 0,0 0 0,0 0 0,0 0 0,0 0 0,0 0 0,0 0 0,0 0 0,0 0 0,0 0 0,0 0 0,0 0 0,0 0 0,0 0 0,0 0 0,0 0 0,0 0 0,0 0 0,0 0 0,0 0 0,0 0 0,0 0 0,0 0 0,0 0 0,0 0 0,-19 0 0,19 0 0,0 0 0,-20 0 0,20 0 0,-19 0 0,19 0 0,-20 0 0,1 0 0,-1 0 0,-19 20 0,20-20 0,-21 19 0,1-19 0,0 20 0,20-1 0,-20-19 0,19 20 0,20-20 0,-19 0 0,19 0 0,0 0 0,0 0 0,-20 0 0,20 0 0,0 0 0,0 0 0,0 0 0,0 0 0,0 0 0,0 0 0,0 0 0,0 0 0,0 0 0,0 0 0,0 0 0,0 0 0,0 0 0,0 0 0,0 0 0,0 0 0,-19-20-3171,19 20-4292,0-19-14670</inkml:trace>
  <inkml:trace contextRef="#ctx0" brushRef="#br0" timeOffset="782.13">626 0 5285,'0'0'7207,"0"0"-1314,0 0-2049,0 0-1121,0 0-802,0 0-479,0 0-609,0 20-481,0 19 192,0 0 321,0 0-160,0 20-64,0-20-129,0-20-512,0 20 0,0-19 0,0-20 0,0 0 0,0 0 0,0 0 0,0 0 0,0 0 0,0 0 0,0 0 0,0 0 0,0 0-1505,0 0-1218,-20-20-1473,20 20-1633,0 0-3524</inkml:trace>
  <inkml:trace contextRef="#ctx0" brushRef="#br0" timeOffset="1287.5">372 117 2723,'0'0'4964,"0"0"-1665,0 0-1185,0 0-416,0 0-32,0 0 31,176 0-255,-118 0-1,20 0-352,-19 0-64,0 0-256,-20-19-97,-20 19-159,1 0-129,-1 0-128,-19 0-31,0 0-65,0 0 128,0 0 160,0 0 161,0 0 192,0 0 192,0 0-128,0 0-97,0 0 33,0 0-289,0-20-255,0 20-257,0 0-64,0 0-353,0 0-1056,-19 0-1186,19 0-2081,0 0-4645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4644,'0'0'5702,"0"0"-1122,0 0-1185,0 0-1217,0 0-736,0 0-257,0 0-192,0 0 192,0 0-64,0 0-128,-19 20-64,19-1-128,-20 20 31,1 0-31,-1 0-256,-19 20-97,0-20-64,19 20-95,1-20-65,-20-20-128,39 1-96,-20-1 0,20 1 0,0-20 0,0 0 0,0 0 0,-19 0 0,19 0 0,0 0-256,0 0-289,0 0-448,0-20-480,0 20-353,0-19-960,0-1-1026,0 20-3171,0 0-5124</inkml:trace>
  <inkml:trace contextRef="#ctx0" brushRef="#br0" timeOffset="486.32">1 20 9097,'0'0'4676,"0"0"-448,0 0-1185,0 0-929,0 0-160,0 0-385,0 0-448,0 0-480,19 0-33,20 19 129,0 20 64,20 0-160,-20 0-225,0 0 96,0 1 1,0-1-417,0 0-96,-19-20 0,19 20 0,-19-19 0,-20-1 0,19-19 0,-19 20 0,0-20 0,0 0 0,0 0 0,0 0 0,0 0 0,0 0 0,0 0 0,0-20 0,0 20 0,-19 0-1281,19 0-2499,0 0-2658,0 0-12139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1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1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436 137 3491,'0'0'4517,"0"0"-1571,0 0-511,0 0 287,0 0-864,0 0-256,0 0 63,0 0-224,0 0-127,0 0-129,0-9-641,0 0-95,0 0-97,0-9-256,0 9-96,0-10-192,0 10-320,0 9-161,0-9 224,0 9 225,9 0-32,0 0 64,0 9 96,9 0 64,-9 10 0,0-10 0,-9 9-64,9 9 96,-9-9 64,0 0 256,0 0 96,-9 1 1,0-10-33,-9 0 32,0 0-95,9 0-65,-18 0-32,18-9 97,-10 0-33,10 0 32,-9 0-96,9-18-96,0 0-96,9-10 0,0 1-32,0 0-128,0 0-224,18 9-385,9-10-256,-8 10-32,8 9 321,-9 0 383,-9 9 225,0 0 32,0 0-64,0 9 0,0 9 128,0 0 64,-9 10 96,0-1 193,0 0 191,0 0 97,0-9-129,0 1 1,-9-10-193,0-9-96,9 9-64,-9-9 33,0 0 63,0 0-32,0 0 32,0 0-96,-9 0-31,9-9 31,0 0-160,0 0 64,-1-10-64,10 10 0,0-9-224,0 0-97,0-9-191,10 9-1,-1 0 129,9-1 32,-9 10 63,0 0 193,0 9 32,-9 0 32,9 0-64,0 0-128,0 9 128,0 9 96,9 1-64,-18-10 64,9 9 0,-9 0 64,0-9 32,0 9 128,0-9 96,-18 9 289,9-9-193,-9 1-192,9-10-95,0 0-1,0 0 96,0 0 0,0 0-32,0-10-96,9-8-64,-9 0-32,9 0-32,0 0-160,0-9-224,9 9-161,0 8 97,9 1 192,-18 9 63,9 0 161,-9 0-96,9 0 0,0 0 0,9 19 96,-18-10 32,9 9 32,-9-9 0,0 0 32,0 9 64,0-9 160,0 0 32,-9 0 65,9-9-1,-9 9-64,0-9-31,9 0 63,-9 0-64,9 0 0,0 0-95,-9 0-97,9-18-64,0 9 0,-9 0-32,9 0-193,0 0 33,0 9 96,0-9-32,0 9-32,9-9 32,0 9 32,0 0-65,0 0 33,0 0 0,-9 0 0,9 9 64,-9 0-32,0 0 64,0 0 32,0-9 64,0 9 192,0-9 64,0 0 33,0 0-33,-9 0-96,9 0 97,-9 0-33,0 0-96,0-18-128,0 9-64,9 0-64,0 9 32,0-9-32,0 9-224,0 0 31,0-9 1,0 9 0,0 0-449,0 0-512,0 0-1185,0 0-3684,0 0-7783</inkml:trace>
  <inkml:trace contextRef="#ctx0" brushRef="#br0" timeOffset="1">82 119 5509,'0'0'3331,"0"0"-1185,0 0-256,0 0-256,0 0-481,0 0 192,0 0-64,0-9 65,0 0-321,0 9-417,0-18-191,0 8-417,0 1 0,0 9-257,9-9-31,0 9 64,0-9 128,0 9 32,0 0-64,0 0-1,1 9-63,8 9 64,-9 1 128,9 8 128,-9 0 160,-9-9-31,0 9 127,0-18 0,0 10 1,0-19-65,0 9-64,0-9 65,-9 9 159,0-9-96,0 0 97,0 0-65,-9 0-256,-1-18 33,1 9-129,0-10-64,9 10 32,-9-9-32,18 9-96,0 0 0,-9 0-385,9 0-159,0 0 223,0 0 97,9-9-97,0 9-127,0-1-33,0 1 321,0 0 128,-9 9-32,9 0 96,0 0 32,-9 0-64,9 0-64,0 0 31,1 18 65,-1 1 64,0-1 96,0 0 97,0 0 127,-9 0 0,0 9 97,0-8 95,0-1 65,-9 0-97,0-9 1,0 0-161,0 0-96,-1-9-96,1 0 128,0 0 97,-9 0-97,9 0-96,-9-18-160,9 0-64,-9-9 64,18 8-192,0 1-353,0 0 129,0 0-225,9 0-31,9-9 63,0 8 33,-9 10 223,9-9 257,-9 9 96,0 9 0,1-9 0,-1 9-32,-9 0-32,9 0-64,0 9 128,0 9 0,-9 0 64,0 1 96,0-1 64,0-9 65,0 9 31,0-9 32,-18 9 97,9-9-65,0 0-96,-10 0-63,10 0-97,0-9 64,0 0-64,0 10 96,9-10 0,-9 0-63,9 0 31,-9 0 96,9-10-32,-9 1-256,9-9 32,-9 0-64,9 0-416,0-9 192,0 9-129,0-1-191,9 1 127,0 18 129,-9-9 224,0 9 0,9 0 0,-9 0-64,9 0 63,0 9 1,0 9 64,9 1 32,-9-1 0,1 0 64,-1-9 0,-9 9 1,9-9-33,-9 9 0,0-9 128,0 0 224,-18 10 353,8-10-161,-8 0-319,9 0-65,-9 0-32,9-9-32,9 0 96,-9 0 65,0 0-65,0 0-96,0-18-128,0 0 0,0-1 0,9 1-256,0-9-65,9 0-383,0 9-1,9 0 160,-9-1 97,0 1 128,0 18 31,0-9 161,-9 9 64,9 0-32,-9 0 0,9 0-32,9 0-32,-8 18 0,8 1 160,-9-1 0,0 0 32,-9 0 32,9 0 96,-9 0 64,0 0 32,0-9 1,0 1-1,-9-1 288,0 0 97,0 0-321,-9-9-95,-1 9-33,1-9 64,0 9-64,0-9-32,9 0 0,0 0 1,0-9-65,0-9-96,9 9 64,-9-19-64,9 10-160,0-9-33,0 0-223,9 0-161,0-1-159,0 1-65,0 9 192,0 9 161,0 9 160,0-9 128,0 9 31,0 0 33,0 0-64,9 9 64,-8 0 32,-1-9 0,0 18-32,0-9 32,-9 0 0,9 9 0,-9 1 64,0 8 128,0-9 160,0 0 129,0-9 95,0 9 97,-9-9 63,0 0-287,0 1-161,0-10 0,-10 9-64,10-9 0,-9 0-32,0 0-31,0 0-33,9 0 32,-9 0-32,0-9-32,8-1-32,10 1-32,-9 0 0,9 0 0,0 0-225,0 0 129,0 0-96,0-9 64,0 9 32,0 0-192,9-9 31,1 9 33,8-1-160,-9 1-129,9-9 129,-9 18 224,0-9 127,9 0 33,-9 9 0,0 0-32,9 0 0,-8 0 0,-1 0 32,0 0 0,-9 9 0,9 0-32,-9 0 64,0 9 32,0 10 96,0-10 64,0 0 129,0 0 127,-9-9 161,0 9 31,0-18-63,-1 9-97,10 0-255,-9-9-65,0 0-64,0 10 0,0-10 0,-9 0-32,9 0-64,0 0 0,9 0 0,-9 0 0,9 0-256,0 9-801,0-9-737,0 0-1089,0 0-4163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19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55 218 2306,'0'0'2595,"0"0"-353,0 0 544,0 0-864,0 0-641,0 0-31,0 0-225,0 9-193,0-9-255,0 0-97,0 0 33,-9 0 159,9 0 65,0-9 0,0 9 96,0-9-129,-9 0-127,9 0-257,0-9 33,0 9-97,0-10-256,0 10-64,9 0-32,-9 0-33,9 9 1,0-9 64,0 9 0,9 0-64,-8 0 32,8 0-64,0 18 96,-9-9 32,0 10 32,0-1 0,-9 0 64,0 0 128,0 0 64,0 0 97,-9 0 63,0-9-128,0 10 129,0-10 31,-9 0-96,9-9-191,-10 0 63,10 0 64,0 0 64,0 0-63,0-9-33,0-9-224,0-1-32,9 1-192,-9-9-32,9 9-225,0 0-320,9 9-256,0-9 0,9 8 161,0 1 127,10 0 353,-10 0 320,0 0 64,0 9 0,-9 0 0,0 0 32,0 9-32,0 9 160,-9 1 32,0 8 128,0 0 161,0-9-65,0 0-160,-9 0-32,0-9 1,0 1 127,0-1 289,0 0-1,-9-9-351,0 9-97,9-9 0,-1 0-32,1 0-32,0 0 64,0-9-160,0 0 32,0-10-64,0 1 0,0 0-128,9-9-833,0 9 225,0 0-1,9 0 257,9-1 255,-9 10 97,9 0 96,1 0 0,-1 0 0,0 9 32,-9 0 0,9 0-32,-9 0 0,0 18 32,0 0 160,0 1-32,-9 8 129,0-9 95,0 9-32,0-9 65,-9 0 63,0-9 97,-9 10-161,9-19 0,-9 9-63,0-9-33,9 0 128,-10 0-31,1-18-33,0-10-224,9 1-128,0 0-32,0 0-288,9-1-193,0-8 33,18 18 95,0-9-31,9 9-64,1 9 95,-1 0 193,-9 9 128,0 0-96,-9 0 64,0 18 0,0 0 64,0 9 0,-9 0 32,0-9 160,0 10 96,0-10 64,0 0-64,-9 0 1,0 0 31,0-9-64,9 0 64,-9 0 65,0-9-1,-9 0 0,9 0-63,-9 0-97,-9 0-64,8-9-32,1-9-32,9 9-64,0-9-32,0 0-64,9 0-384,0 9 31,0 0-31,9-1-33,9 1 1,0-9 63,10 9 129,-10 9 96,0-9 128,-9 9 64,0 0 0,9 0-64,-9 0-33,0 9 65,0 9 32,0 10 32,-9-10 32,0 9 161,0 0 127,0 0 96,-9-9-31,-9 1-1,9-1-64,0-9 129,-9-9-65,9 9-128,0-9 33,0 0 191,-9-18-96,-1-9-255,1-10-129,9 1-161,0 0-31,0-1-288,9 10 63,0 9 161,0 0-545,18 9-95,-9 0 63,19 0 224,-19 0-95,9 9 511,0 0 161,0 0-64,-9 9 32,9 0 64,0 9 0,1 9 96,-10-9 96,0 9-31,-9 1 63,0-1 64,0 0 96,-9-9 1,-10 0-33,10 1 32,-9-10-95,9 0-1,-9-9-64,0 0 97,-9 0 31,-1 0-64,1-9-32,9 0-95,0-19-129,0 10-32,9 0-32,9 0-161,0 0-127,0 9 32,0-9-65,18-1 1,0 1-64,9 9 31,-9-9 33,10 0 32,-1 18 256,-18-9 0,9 9 64,-9 0-64,0 0-65,0 9 97,0 18-96,0-9 128,-9 9 32,0 1 96,0 8 65,0-9-1,-9-9 64,0 0 32,0 1 257,0-19 63,0 9-63,0-9-161,0 0 97,-9 0 63,9-18-223,-9-1-193,-1-8-128,10 0-64,0 0-321,9 9-544,-9 9 545,9-1-161,0 1 33,0 9 64,18-9-1,-9 9 193,10-9 96,8 9-161,-9 0 65,-9 0 160,0 0 64,0 0-64,0 9 0,-9 9 96,0-8 0,9 8 96,-9-9 32,0 9 289,0-9 191,-9 9 193,-9-9-32,9 0-225,0-9-160,0 0-127,0 0-33,0 0 64,9-9-32,-9 0-256,9-9-32,0 0-352,0 9-32,0 0-33,9 0-255,0 9 255,-9-9 225,9 9 64,-9 0-64,9 9 95,0 0 65,0 0 32,-9 0 32,0-9 32,0 9 161,0 0 287,0-9 32,0 0 97,-9 9-193,9-9-63,-9 0-129,9 0-32,-9 0 0,0 0-96,9 0-31,0 0-33,0 0-32,-9 0 0,9-9 0,0 9-97,0-9-447,0 0-225,0 9 161,0-9-962,0 9-1249,0 0-3715,0 0-8520</inkml:trace>
  <inkml:trace contextRef="#ctx0" brushRef="#br0" timeOffset="2044.59">482 173 6150,'0'0'3843,"0"0"-1248,0 0 544,0 0-1313,0 0-737,0 0-481,0 0-255,0-28-161,0 19-128,0 9-64,9 0 0,-9 0 0,9 0 96,-9 0 96,0 0 128,9 0-127,-9 0-161,9 19-32,0-1 352,-9 0 64,0 0 65,0 0-161,0-9-96,0 0 129,0 0-1,0 0 160,0 0-63,-18-9 127,9 10-255,0-10-65,-10 0-32,10 0 32,0-10 33,-9-8-33,0 0-160,9-9-96,0-9 0,0-1-384,9 10-161,9-9-256,9 9-320,0 9 449,9-1 63,-8 10 321,-1 9 256,-9 0 0,0 0 0,9 0-64,-9 9 96,0 19 32,0-1 128,-9 0 32,9 0 0,-9-9 32,0 10 129,0-10-65,0 0-128,0-9 128,0 0-127,-9-9 31,9 9 320,-18-9 33,9 9-225,-9-9-160,0 9 32,0-9-31,-1 0-33,10 0-64,-9 0 32,9-9 96,9 0-64,-9 0-64,9-9 64,0-9-64,0-1-64,0-8-64,9 9-384,0 0-161,18 9 1,-18-1 223,10 10 161,-10 0 128,9 9 32,-9 0-64,9 9 32,-9 10 32,9-10 32,-18 9 32,9 0 32,0 9-32,0-9 64,-9 9 0,0 1 32,0-10 128,0 9 64,0-9 65,0 0 63,-9 0 129,-9-8-97,9-1-128,0 0-159,-9-9-1,0 0-32,0 0 64,-10 0-160,10-9 96,0-10-32,0-8-96,0 0 32,9 0-64,9 0-416,0-1 31,0 10-127,18 0-33,0-9-95,9 18 191,-9-9 129,1 9 128,-1 9 192,-9-9 32,9 9-96,-9 0 0,0 18 31,0-9 65,0 9 32,-9 9 65,9-9-33,-9 9 160,0-8 0,0-1 64,-9 0-31,9-9-33,-18 0 64,9 0 160,0 0-159,0-9-1,0 0 0,-9 0 33,9-9-33,0 0-128,-1-9-128,1-9-32,9 9-64,0-10-513,0 10 97,0 9-257,9-9 33,1 9 127,8 9 321,-9 0 160,0 0 32,0 0-32,0 0 32,-9 0-1,9 0 33,-9 9-32,0 9 32,9-9 32,-9 9 64,0 0 33,0 1 63,-9-1 32,9 0 128,-9-9 97,9-9-33,0 0-32,0 0-31,-9 0 287,9 0 1,-9 0-225,9-18-384,0 9 0,0-9-448,0 9-97,0-1 97,0 1 63,0 9 65,9-9 0,-9 9 31,9 0 129,-9 0-32,0 0 96,9 0 0,0 0 0,-9 0 32,9 0 32,-9 9 32,0 0 96,0 1 160,0-10 257,0 9 287,-9-9-191,9 0-193,-9 0-63,9 0-33,-9 0-32,0 0-96,9 0-160,-9-9-32,9 9-1057,0-10-1505,0 10-2178,0 0-5382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64 138 1794,'0'0'1537,"0"0"-128,0 0-63,0 0 159,0 0-95,0 0-257,0 0-96,11-10-129,-11 10-63,0 0-224,0 0-97,0 0-255,0 0-129,0 0-64,0 0 0,0 0 160,0 0 257,10 0 288,-10 0 159,0 0-127,0 0-64,0 0-160,11 0-97,-11 0 33,0 0-33,0 0-64,0 0 161,0 0 64,0 0 95,10 0-191,-10 0-97,0 0-191,11-11-161,-11 11-96,0 0 32,0 0 0,0 0 32,0 0 32,0 0-32,0 0-32,0 0 64,0 0-64,0 0 65,0 0-33,0 0 0,0 0-32,11 0 0,-11 0-64,0 0 128,0 0 0,10 11-96,-10-1 96,11 1-128,-1 0 64,-10-1-64,11 1 0,-11-1 0,0-10 0,0 11-96,0-1 0,0 1 96,0 0 96,0-1-64,0 1 64,0-1 0,-11-10 1,1 11-1,-1-11 64,11 11-64,-10-11-64,-1 10-32,0-10 32,11 0-32,-10 11 0,10-11 0,-11 0 0,11 0 64,0 0 0,-10 0 32,-1 0 32,1-11-96,-1 1-32,0-1 0,1-10-192,-1 10-224,11 1-1,-10-1-63,10 0 128,0 1 63,0-1-95,0 11 128,0-10 63,0-1 33,0 1-32,10-1-64,1 0-64,-1 11-193,-10-10 161,11 10 96,0 0 127,-1 0 129,1-11 0,-1 11-32,-10 0 64,11 0 32,-1 0-64,1 0 33,0 0-1,-1 0 0,1 0 32,-11 0 32,10 11 0,1-1-32,0-10 64,-1 11-96,-10 0-32,11-1 0,-11 1 0,0-11 0,10 10-32,-10-10 32,0 11 64,0-1 160,0 1 0,-10-11 1,10 11-1,-11-1 32,1 1 0,-1-11 1,0 10-1,11-10-64,-10 11 32,10-11 33,-11 0 31,1 0-32,10 0-96,-11 0-96,0 0 0,11 0 32,-10 0 65,-1 0 95,1-11 0,-1 1-64,1-1-32,-1 1-32,11-1-63,-11 0-33,11 1-32,0-1-64,0 1-1,0-1 33,0 1-32,11-1 32,0 0-256,10 1 64,-21-1 0,10 1-65,1-1 65,-1 0 96,1 11 96,-11-10-32,11 10-64,-11 0-32,10 0 96,-10 0-65,11 0 65,-1 0-64,-10 0 0,11 10 64,0 1 0,-11 0 0,10 10-32,-10-11 32,0 1 0,0 0 64,0-1 32,0 1 0,0-1 32,0 1 32,-10-1 32,-1-10 96,11 11 65,-21 0-97,10-11-96,1 10-32,-1-10 0,0 0-32,1 0 96,10 0 32,-11 0 0,1 0 65,10 0-97,-11-10 0,11-1-32,-10-10-96,10 0-64,-11 10 64,11-10-96,0 10 0,0 1-128,0-1-97,0 1 65,11-1-32,-11 11 96,10-11 63,-10 11 65,11-10 64,-11 10 0,10-11-32,-10 11-64,11 0 32,-1-10 32,1 10-32,0 0-32,-1 0-32,1 10 32,-1 1 32,-10 10 32,11-10-64,-11-1 96,0 1-64,0-1 32,0 1 32,0 0 32,0-1-32,0 1 128,-11-1-32,1 1 32,-1-1 0,1-10-32,-1 11 64,0-11 32,1 0 65,-1 0 127,1 0-64,-1 0 1,1-11-161,10 1-96,0-1-64,-11 11 0,11-10 0,0-11-64,0 10-160,0 0-65,0 1-95,0-1 32,0 1-1,0 10 1,0-11 32,0 11 95,11-11 129,-11 1 0,10 10 96,-10 0 0,11-11 0,-1 11-96,-10 0-32,11 0 32,-1 0-32,1 11 64,0-1-32,-1 1 0,-10 10-1,11-10 1,-11-1 64,0 1 32,0 0 32,0-1 0,0-10 257,0 11 223,-11-11 257,1 0-64,10 0-129,-11 0-256,-10 0-31,21 0-225,-11 0-64,1 0-160,10 0-833,-11 0-961,11 0-1762,0 0-5060</inkml:trace>
  <inkml:trace contextRef="#ctx0" brushRef="#br0" timeOffset="1">487 170 4612,'0'0'4228,"0"0"-1633,0 0-1506,0 0-673,0 0-320,0 0-96,0 0 160,0 0 481,0 11 512,0-1 160,0 1-224,0-1 65,0 1-33,0-11-385,0 11 33,0-11-96,0 10-33,0-10-95,-10 0-65,10 0 1,-11 0-1,1 0-63,-1 0-161,1-10-32,-1-1-128,0 0-32,11-10-64,-10 11-96,10-11 32,0-1 0,0 12 64,0-11 0,10 10-128,-10 0 32,22 11-161,-12 0 65,1-10 128,10 10 0,-11 0 64,1 0-64,10 0 0,-10 0 32,-1 10 0,1 12 32,0-12-96,-1 11 96,-10 1 0,11-12 32,-11 1 64,0 10 64,0-11 96,0 12 129,-11-12-1,11 1 1,-21-1-65,21 1-32,-11 0-64,1-1 1,-1-10 31,1 0 0,10 0-32,-11 0 32,0 0 33,11 0 63,-10-10-96,-1-1-128,1-10 65,-1 0-97,1-11-96,-1 11 32,11 0-64,-11-1-96,11 12-161,0-1 33,0 1 0,0-1 0,0 0-33,11 1 129,0-1 32,-1 1 96,1-1 32,10 1 0,-11-1 0,1 0 0,0 1 0,-1 10-96,1 0 32,-1 0 0,1 0-32,0 0 0,-1 21 32,1-10-1,-11 10-31,10 0 64,-10 0 32,11 0 0,-11 0 0,0 1 0,0-1 64,0-11-64,0 1 64,-11-11 1,1 10-1,-1 1 32,1-11 64,-1 11 0,-10-1-64,10-10-32,1 0 0,-1 0 32,0 0 64,1 0 33,10 0-97,-11 0 32,1-10-32,-1-12-32,1 1-64,10 0 0,0 0-128,0 10 32,0-10-128,0 11-1,0-1 33,0 0 96,10 1-64,1 10-32,-1-11 32,1 11 31,-1 0 129,1 0-32,0 0-96,-1 0 96,1 0-32,10 21 64,-10-10 0,-11 0-64,10 10-64,-10-11 128,0 1 0,0 10 32,0-10 32,0-1 64,-10 1 96,-1-1 1,0-10-33,1 11 0,-1-11-64,1 0-32,-1 0-64,0 0 64,1 0 0,10 0 33,-11 0-1,11-11 32,-10 1-32,10-1-128,0-10 0,0 11-64,0-12 32,0 1-224,0 0-321,10 10 33,1 11 223,-11-10 129,10 10 64,1 0-96,-11 0 128,21 10-32,-10 1 96,-11 0 0,10-1-1,-10 1 1,0-1 32,0 1 0,0 0 129,0-11 223,-10 10 32,-1-10-95,1 0-1,-1 0-64,0 0 0,1 0 65,10 0-97,-11 0-96,11 0-64,0-10-32,0 10 0,0 0-64,0 0 64,0 0-32,0-11-32,0 11-96,0 0-97,0 0 1,0-11-128,11 11-513,-11-10-993,10 10-1153,-10 0-2722,11 0-4869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403 138 3491,'0'0'3620,"0"0"127,0 0-1120,0 0-257,0 0-320,0 0-545,0 0-287,0 32-194,0-32-31,0 10-192,0-10-32,0 0-64,0 11-161,0-11-63,0 0-97,-11 0 128,11 0-31,-10 0-129,10 0-128,-11 0 1,0-11-1,1-10 32,-1 11 0,1-12-160,10 1-96,-11 0-128,11 0 32,0 10-96,0 11-128,11-10-1,10-1 129,0 11 160,-10 0-64,10 0 64,-11 0 32,12 0-32,-12 0 0,1 21-64,-11 1 64,0-1 0,0 0 32,0 11 64,0-22 32,0 11-96,-11-10 0,11 0 64,-10-11-32,-1 10 96,0-10 0,1 0 32,-11 0 1,10-10 31,0-1 0,1 0-96,-11-10-32,21 11-64,-11-12-64,11 1 32,0 0-192,0 11-96,0-1-1,11 0 1,-1 1 128,11-1 32,-10 11 96,10-10-33,0 10 97,-10 0-128,10 0 96,-10 10-32,-1 11 32,-10-10-32,11 10 0,-11 0 64,0 0 0,0 1 96,-11-12-32,1 1-32,-1 10 32,-10-21 0,10 11 0,-10-11 65,11 0-1,-12 0 32,12 0 0,-1-22-128,1 12 96,-1-11-128,11-1 0,0 1 0,0 0-96,0 0 32,11 10-64,10-10-128,-11 11 63,12-1 65,-1 11 96,-11-11 0,1 11 0,10 0 0,-10 11-32,-1 0 0,1-1 32,-1 1 32,-10 10-32,0-10 32,0 10 192,0 0 0,-10-11 65,-11 12-65,10-12 0,1 1-160,-1-11 64,0 0 0,1 0 32,-1 0 97,1 0-1,-1 0-32,0-11 32,1-10-96,-1 10-128,11-10-32,0 11-32,0-1-64,11 1-32,-1-1-96,12 11 63,-12-11 65,1 11 96,10 0 0,-10 0 0,-1 0 32,-10 0-32,11 0-32,-11 11 0,0 10-32,0-10 96,0-1 160,0 1 128,-11-1 33,11 1-33,-10-11-64,-1 0-32,0 0 1,1 0 63,10 0-96,-11-11-96,1 1-64,10-1-64,0 1-288,0-1-193,0 11 1,0 0-65,0 0 129,0 0 127,0 0 1,10-10-96,-10 10-353,0 0-480,0 0-481,0 0-929,0 0-1889,0 0-4421</inkml:trace>
  <inkml:trace contextRef="#ctx0" brushRef="#br0" timeOffset="1">64 159 2402,'0'0'3940,"0"0"192,0 0-993,0 0-256,0 0-609,0 0-641,0 0-384,11 11-192,-11-11-128,-11 0-256,1 0-193,10 0-95,-11 0 63,11 0 1,0-11-97,0 1-320,0-1 0,0-10-32,0 10-32,11-10-128,-1 11-160,11-1 95,-10 0 33,-1 1 160,1 10 0,0 0-32,-11 0 0,10 0-32,-10 10 96,11 12 0,-11-1 0,0 0 128,0 11 64,-11-11 0,11-11 33,-10 1-97,10 0 96,-11-11 128,11 0 33,-11 0 159,1 0-95,-1 0-1,1-11-320,-1 0-96,-10-10 32,10 11-64,-10-12 0,21 12-64,-10-11-192,10 10-128,0 1-97,0-1 65,21 0-65,-11 1 321,1 10 128,10-11 32,-10 11 0,-1 0-64,1 0 0,-1 0 0,1 11 0,0 10 0,-11-10 32,10 10 32,1 0 0,-11 0 32,0-10 128,0 10 192,0-11 1,-11 1-129,1 0 0,-1-11 32,0 10-128,1-10 0,-11 0-63,10 0 31,1 0-32,-1 0 0,0 0 32,11-10-64,-10-1-32,10 0-128,0-10 128,0 0-64,0 0 0,0 0 32,0 0-161,0 10-63,0-10-32,10 21 32,1-11 63,-11 11 65,11 0 0,10 0 64,-11 0 0,1 11 32,-1-1 32,1 12 0,0-1 0,-11 0 64,0 0-32,0 0 0,0-10 64,0 10-96,-11-10 64,0-1 64,-10-10 97,11 0-97,-11 11 64,10-11 32,-10 0-96,10 0-64,1 0-32,10 0 32,0 0 33,0-11-97,0 1 0,0-12 0,0 1-64,0 0 31,10 0 33,1 0 0,-1 0-128,1 10 32,10 0 64,-21 11 32,11-10 32,-1 10-32,-10 0 0,0 0-96,11 0-64,-1 0 64,1 10 0,0 12 32,-11-1 32,10 10 32,1-9 0,-11-1 0,0-11 64,0 1-64,0 0 128,0-1 0,-11-10 96,1 0-32,-1 0 1,0 0-33,-10-10-32,0-1-32,11 0-96,-1-10 0,0 21 0,1-10-128,10 10-256,0 0-257,0-11 96,0 11 225,0-11 128,0 1 96,0 10 96,10-11-128,-10 11-417,0 0-992,11 0-898,-11 0-2209,0 0-3972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731 1281 128,'0'0'3171,"0"0"-608,0 0-65,0 0-448,0 0-545,0 0-224,0 0 353,0 0-32,0 0 31,0 0 161,0 0 64,0 0-257,0 0-288,0 0-384,0 0-288,-11 11 160,1-1-129,-1 1-95,-10 0-97,0 10-160,0 0-31,-1 0-161,1 0-64,0 0 0,0-10-32,0 10-32,10-10 32,1-1-32,-1-10 0,0 11 32,1-11 0,10 0 32,0 0-64,0 0 0,0 0 0,0 0-64,0 0 0,0 0 32,0 0 0,0 0 32,0 11 0,0-11 0,-11 0 0,11 0 0,0 0 0,0 0 32,0 0 0,0 0-32,0 0-128,0 0-353,0 0-383,0 0-642,0 0-384,-10 0 289,10 0 736,-11 0 737,11 10 128,-10-10 64,10 0 417,-11 0-33,11 0-160,0 0-128,0 0-160,0 0-192,0 0-865,0 0-801,0 0-2370,0 0-3683</inkml:trace>
  <inkml:trace contextRef="#ctx0" brushRef="#br0" timeOffset="1">392 1313 6182,'0'0'3811,"0"0"-672,0 0 32,0 0-1217,0 0 481,0 0-289,0 0-641,53 32 97,-32-22-289,0 1-320,11 10-321,-11-10-287,1-1-161,-1 1-96,-11-1-64,11 1 0,-10 0-32,10-11 64,-10 10 32,-1-10-64,12 0 97,-12 0 63,1 11-32,10-11 0,-11 0 64,1 0 65,-11 0-1,11 0-32,-11 0 97,0 0-193,10 0-64,-10 0-128,0 0 0,0 0 0,0 0 0,0 0 0,0 0 0,0 0 0,0 0 0,0 0 0,0 0 0,0-11 0,0 11-769,0-10-416,0-1-609,-10 0-768,10 1-1858,-11 10-5253</inkml:trace>
  <inkml:trace contextRef="#ctx0" brushRef="#br0" timeOffset="2">731 1736 6662,'0'0'4260,"0"0"-800,0 0-770,0 0-544,0 0-224,0 0-256,10 0-321,-10 0-128,0 11-64,-10 0-128,-1-1-192,-10 1-161,11 10-31,-12 0-289,-9 0-223,9 0-1,-9 11-96,10-11-32,10-10 0,-10 10 0,10-10 0,1-11 0,-1 10 0,11-10-64,0 0-129,0 0-31,0 0-160,0 0-353,0 0-288,0 0-64,0 0-608,11-10-898,-11 10-1473,0 0-2530,0 0-3139</inkml:trace>
  <inkml:trace contextRef="#ctx0" brushRef="#br0" timeOffset="3">456 1832 5509,'0'0'5093,"0"0"-1409,0 0-738,0 0-1024,0 0-384,0 0-33,0-11-256,0 11-64,0 0-64,0 0 97,10 0-97,1 11-353,-1-1-191,12 11-33,-1-10 1,-11 0-65,12-1-31,-1 1-97,10 10 32,-9-11-127,9 1-33,-9 0-128,-1-1-96,0-10 0,0 0 0,-10 0 0,10 11 0,-11-11 0,1 0 0,-11 0 0,11 0 0,-11 0 0,10 0 0,-10 0 0,0 0 0,0 0 0,0 0 0,0 0 0,0 0 0,0 0 0,0 0 0,0 0 0,0 0 0,0 0 0,0 0 0,0 0 0,0 0 0,0 0 0,0 0 0,0 0 0,-10 0 0,-1-11 0,0 11-2178,11-10-1025,-10 10-2691,10 0-9352</inkml:trace>
  <inkml:trace contextRef="#ctx0" brushRef="#br0" timeOffset="4">43 22 5317,'0'0'6182,"0"0"-1314,0 0-1697,0 0-1121,0 0-800,0 0-322,0 0 33,0 10-160,11-10-32,-1 0 32,1 0-97,10 0 33,0 0-32,11 0-289,-22 0-160,12-10-96,-1 10-128,-11-11 33,-10 11-33,11 0-32,-1 0-32,-10-10 32,0 10-129,0 0-255,0 0-257,0 0-384,0 0-1121,-10 0-800,-1 0-1442,1 0-3108</inkml:trace>
  <inkml:trace contextRef="#ctx0" brushRef="#br0" timeOffset="5">32 64 2755,'0'0'4484,"0"0"-1153,0 0-1217,0 0-96,0 0 352,0 0-608,0 32-289,11-21 97,-11 10-353,0-11-224,11 1 32,-11-1-64,0 12-64,0-12-193,0 1-127,0-1 191,0 1-383,0 0-161,0-1-96,0 1 353,0-1-65,0 1-352,0-1 481,0 1-353,0 0 320,0-1-256,0 1 1,0-11-65,0 10-96,0-10-96,0 11 0,0-11 0,0 11 0,0-1 0,0 1 0,0-11 0,0 10 0,0 1 0,0-1 0,0 1 0,0 0 0,0-1 0,0 1 0,-11-1 0,11 1 0,0 0 0,0-1 0,0 1 0,0-1 0,-11 1 0,11 10 0,-10-10 0,10 10 0,0-11 0,-11 12 0,11-12 0,0 1 0,0-1 0,0 1 0,0 10 0,0-10 0,0-1 0,0 1 0,0-1 0,-10-10 0,10 11 0,0-11 0,0 11 0,0-11 0,0 10 0,0-10 0,0 11 0,0-11 0,0 10 0,0 1 0,0-1 0,0-10 0,0 11 0,0-11 0,0 0 0,0 0 0,0 0 0,0 11 0,0-11 0,0 10 0,0 1 0,0 10 0,0-10 0,0 10 0,0 0 0,0-11 0,0 12 0,0-12 0,10-10 0,-10 11 0,0-11 0,0 0 0,0 10 0,0 1 0,0 0 0,0-1 0,0 1 0,0-1 0,11-10 0,-11 11 0,0-1 0,0 1 0,0 0 0,0-1 0,0 11 0,0-10 0,0 10 0,10 0 0,-10-10 0,0 10 0,11 0 0,-11 0 0,0 1 0,0-1 0,0 0 0,0 0 0,0 0 0,0 0 0,0 1 0,11-1 0,-11 0 0,0 11 0,10-11 0,-10 0 0,0 0 0,11 0 0,-11 0 0,0-10 0,10 10 0,-10-10 0,0 10 0,0-10 0,0-1 0,0 11 0,0-10 0,0 10 0,0-10 0,0 10 0,11-11 0,-11 1 0,0 10 0,0-10 0,0 10 0,0-11 0,10 12 0,-10-12 0,0 11 0,0 1 0,0-12 0,0 11 0,0 0 0,0-10 0,0 10 0,0-10 0,0-1 0,11 1 0,-11 0 0,0-1 0,0 1 0,0 10 0,0-11 0,0 1 0,0 0 0,0-1 0,0 11 0,0-10 0,0 10 0,0-10 0,0 10 0,0 0 0,0 0 0,0-10 0,0 10 0,0 0 0,0-10 0,0 10 0,0-11 0,0 1 0,0 0 0,0 10 0,0-11 0,0 12 0,0-1 0,-11 0 0,11 0 0,-10 0 0,10-10 0,0 10 0,0-10 0,0-1 0,0 1 0,0-11 0,0 10 0,-11 1 0,11-1 0,-10 12 0,10-1 0,-11 11 0,11-11 0,0 0 0,0 0 0,0-10 0,0-1 0,0 1 0,0-11 0,0 0 0,0 10 0,0-10 0,0 0 0,0 11 0,0 10 0,0-10 0,0 10 0,0 0 0,0-10 0,0-1 0,0 1 0,0-11 0,0 0 0,0 0 0,0 0 0,0 0 0,0 0 0,0 0 0,0 0 0,0 0 0,0 0 0,0 0 0,0 0 0,0 0 0,0 0 0,11 0 0,-11 0 0,10 0 0,1 0 0,-1 0 0,1 0 0,0 0 0,-1-11 0,1 11 0,10 0 0,-10-10 0,10 10 0,-11 0 0,11 0 0,1 0 0,-12 0 0,-10 0 0,11 0 0,-1 0 0,-10 0 0,11 0 0,-11 0 0,0 0 0,11 0 0,-11 0 0,10 0 0,-10 0 0,11 0 0,-1 0 0,-10 0 0,11 0 0,-11 0 0,0 0 0,0 0 0,10-11 0,-10 11 0,0 0 0,0 0 0,0-11 0,0 11 0,0 0 0,-10-10 0,-1 10-3011,1-11-2850,10 11-8233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09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1609 1121,'0'0'4901,"0"0"-1282,0 0-1121,0 0-255,0 0-97,0 0-257,0 0-287,0 0-321,0 0-288,0 0-288,0 0-193,0 0-95,0-10-33,0 10 32,0-11-320,0 0-96,0 1 0,11-11 129,-11 10-1,11 0-128,-1 11-32,1-10-64,-1 10 32,-10 0-33,11 0 65,-1 0 0,1 10 32,0 1 64,-1 10 33,-10-10-33,0 10-32,0 0 96,0-10 0,0 10 96,-10-11-32,-1 1-64,0-11 1,-10 11-33,11-1-32,-1-10 32,1 0-32,-1 0 0,0 0 64,1 0-32,-1 0 0,1-10-32,-1-12-64,11 12 0,0-1-96,0-10-64,0 0 64,0 10-320,21-10-129,-10 11-32,10-1 97,-10 0 320,-1 11 96,11-10 32,-10-1 32,-1 11-32,1 0-32,0 0 32,10 0 32,-11 21 0,12-10 96,-12 10 32,1 0-96,-11 1 32,0-1 32,0 0-96,0 0 96,0-10 32,-11-1-64,-10 1 64,10-1 65,-10-10-1,11 11-64,-12-11 96,1 0 64,11 0 1,-11-11-65,-1 1 96,12-11-160,-11 10-32,10 0-63,11-10-65,-11 11-65,11-1-63,0 1-64,11-1-128,0-10 0,-1 10 191,11 1 65,-10-1-32,0 0 32,10 1 32,-11 10 32,1-11 0,-1 11-32,12 0-128,-12 0 64,11 21 96,-10-10-32,0 10 0,-1 0 32,-10 11 32,0-11 32,0-10 96,-10 10-64,-1-10 96,-10-1-96,10 1 33,-10-1-33,10-10 0,-10 0 64,11 0 64,-11 0-64,10-10-64,-10-11-32,0 10 0,10-10-64,11 10-64,0-10-128,0 0-256,0 0-33,11 10 33,10 1 128,0-1 127,-10 0 129,10 11 32,0-10 32,0 10-32,0 0 32,-10 0 0,-1 0 0,1 10 0,0 1-32,-1 10 32,-10 0 0,0 11 32,0-11 96,-10-10-31,-1-1-33,0 1 0,1 0 96,-11-11-32,10 0 32,0 0 160,1 0 97,-11 0-193,10-11-96,1 0 0,-1-10-128,0 11 0,11-1-64,0 11-32,0-10-160,0-1 32,11 0-1,0 11 161,10-10 64,-11-1 32,1 11-32,10-10 0,-10 10 0,-1 0 0,1 0 0,-11 0 0,10 10-32,-10 11 64,0-10 97,0 10 127,0 0 0,-10-10 64,-1-1 33,1 1 31,10 0 0,-22-11-63,12 0 31,-1 0-64,1 0-64,-1 0-31,1-11-97,-1-10-64,0 10-32,1-10-128,10 11-225,0 10-576,0 0-448,0 0-641,0 0-961,0 0-2498,10 0-4388</inkml:trace>
  <inkml:trace contextRef="#ctx0" brushRef="#br0" timeOffset="1">96 2001 6118,'0'0'5093,"0"0"-161,0 0-1633,0 0-832,0 0-577,0 0-385,0 0-448,-11-11-288,11 11-257,0-21-288,0 10 1,0 1-193,0-1-32,11 1-161,10-1 65,-11 0 32,11 11-64,-10 0 32,10 0 32,-10 11 64,-1 0-32,-10 10-32,11 0 64,-11 0 64,0-10-32,-11 10 96,1-11-64,-11 12 32,10-22-32,-10 10 97,10 1-33,-10-11-32,0 0 64,10 0-32,1 0-64,-1-11 64,-10 1-32,10-12-64,1 1 0,-1 11-32,11-11-96,0-1-64,0 12-96,11-1-193,-1-10 65,12 21 128,-1-11 64,-11 1 96,12 10 64,-1-11 32,-11 11-97,11 0 33,-10 11-64,0-1-32,-1 12 64,-10-12 0,11 11 96,-11 1-32,0-12 64,0 11 0,0-10 32,-11-1 32,1-10-64,-1 11 64,0-11 0,-10 0 32,11 0 33,-1 0 31,1 0-128,10 0-32,-11 0 32,0 0 32,11 0-32,0 0 0,-10-11-64,10-10 0,0 0-128,0 0 128,0 0-64,0 0-320,10 10 63,1 0 97,-11 11 160,11-10-64,-1 10-32,1 0 64,-1 0-32,1 10 63,-1 1 33,12 0 32,-22-1 0,10 11-64,1 1 32,-11-1 32,0 0 32,0 0 32,-11-10 33,1-1-65,-12 1 128,12-11 96,-11 10-64,0-10 64,10 0 1,-10 0 63,0-10-96,10-11-96,0 10 64,11-10-63,0 0-129,0 0-65,0 10 1,11 0 0,10 1-160,-10-1 0,10 11 96,0 0 32,-10 0 64,-1 0 32,1 11-32,-1-1-32,1 1-32,-11 10-1,11-10 97,-11-1 64,0 1-31,0-11 63,0 0 32,0 10 0,0-10 64,-11 0-192,0 0-320,1-10-1058,10 10-1793,-11 0-3171,11 0-9545</inkml:trace>
  <inkml:trace contextRef="#ctx0" brushRef="#br0" timeOffset="2">212 96 2915,'0'0'5285,"0"0"-737,0 0-608,0 0-1250,0 0-383,0 0-866,0 0-256,32 10-320,-22-10-32,11 0-97,-10 0-159,10 0-129,0 0-191,1 0-65,-1 0-128,0 0-32,11 0 64,-11 0-96,-11 0 32,-10 0 64,11 0-64,-11 0 448,0 0 129,11 0-64,-11 0-33,0 0 1,0 0-129,0 0-160,10 0-32,-10 0-96,0 0-64,0 0 0,0 0 0,0 0 97,0 0 95,0 0-32,0 0-192,0 0 0,0 0 0,0 0 0,0 11 0,0 10 0,-10-10 0,10 20 0,0-9 0,0 9 0,0-10 0,0 11 0,0 0 0,0 0 0,0-1 0,0-9 0,0-1 0,0 0 0,0 0 0,0 0 0,0 0 0,0-10 0,0 10 0,0 0 0,0-10 0,0 10 0,0-10 0,0 10 0,0-11 0,0 1 0,0 10 0,0-10 0,0-1 0,0 1 0,0-11 0,0 21 0,0-10 0,0 10 0,0-11 0,-11 12 0,11-1 0,0-11 0,0 12 0,-11-12 0,11 1 0,0-1 0,0-10 0,0 11 0,0-1 0,0 1 0,0 0 0,0-1 0,0 11 0,0-10 0,0 0 0,0-1 0,0 1 0,0-1 0,0 11 0,0-10 0,0 0 0,0 10 0,0-11 0,0 12 0,0-12 0,0 1 0,0-1 0,0 1 0,0-1 0,0 1 0,0 0 0,0-1 0,0 1 0,0-1 0,0 12 0,0-12 0,0 1 0,0-1 0,0 1 0,0-1 0,0 1 0,0-11 0,0 11 0,11-11 0,-11 10 0,0-10 0,0 0 0,0 11 0,0-1 0,0 1 0,0 0 0,0 10 0,0 0 0,0 0 0,0 0 0,0 0 0,0 1 0,0-12 0,0 11 0,0-10 0,0-1 0,11 12 0,-11-12 0,0 1 0,0-1 0,0 12 0,0-12 0,10 11 0,-10-10 0,0-1 0,0 12 0,0-12 0,0 1 0,0 10 0,0-10 0,0 10 0,0-11 0,0 1 0,0 10 0,11-10 0,-11 10 0,0-11 0,0 1 0,0 0 0,0 10 0,0-11 0,10 11 0,-10 1 0,0-1 0,11 0 0,-1 0 0,-10 11 0,0-11 0,0 0 0,0 0 0,0 1 0,11-12 0,-11 11 0,0-10 0,0-1 0,0 1 0,0 10 0,0-10 0,0 10 0,0 0 0,0-10 0,0 10 0,0 0 0,0-10 0,0 10 0,0-11 0,0 1 0,11 10 0,-11 0 0,0 0 0,0 1 0,0 9 0,0-9 0,0-1 0,0 0 0,0 0 0,10 0 0,-10 0 0,11 1 0,-11-12 0,10 1 0,-10-11 0,0 10 0,0-10 0,0 0 0,0 0 0,0 11 0,0-11 0,0 10 0,0-10 0,0 11 0,0-11 0,0 0 0,0 11 0,0-11 0,0 0 0,0 10 0,0-10 0,0 11 0,0 10 0,11 0 0,-11 0 0,0 0 0,0 1 0,0 9 0,11-9 0,-11-12 0,0 1 0,0-11 0,0 0 0,0 0 0,0 0 0,0 0 0,0 10 0,0-10 0,0 0 0,0 0 0,0 0 0,0 0 0,0 0 0,0 0 0,0 0 0,0 0 0,0 11 0,0-11 0,0 10 0,0-10 0,0 0 0,0 11 0,0-11 0,0 0 0,0 11 0,0-1 0,0 11 0,0 1 0,10-1 0,-10 0 0,0 0 0,0-10 0,0 10 0,0-21 0,0 10 0,0-10 0,0 0 0,0 0 0,0 0 0,0 0 0,0 0 0,0 0 0,0 0 0,0 0 0,0 0 0,0 0 0,0 0 0,0 0 0,0 0 0,0 0 0,0 0 0,0 0 0,0 0 0,0 0 0,0 0 0,0 0 0,0 0 0,0 0 0,0 0 0,0 0 0,0 0 0,0 0 0,-10 0 0,-1 0 0,-10 0 0,0 0 0,-1 0 0,1 0 0,0 0 0,0 0 0,0 0 0,10 0 0,-10 11 0,10-11 0,1 0 0,-1 0 0,1 0 0,10 0 0,0 0 0,0 0 0,0 0 0,0 0 0,-11 0 0,11 0 0,-10 0 0,10 0 0,0 0 0,0 11 0,-11-11 0,11 0 0,0 0 0,0 0 0,0 0 0,0 0 0,0 0 0,0 0 0,0 0 0,0 0 0,0 0 0,0 0 0,0 0 0,0 0 0,0 0 0,0 0 0,0 0 0,0 0 0,0 0 0,0 0 0,0 0 0,0 0 0,0-11 0,0 11-2274,0-11-4485,0 11-9448</inkml:trace>
  <inkml:trace contextRef="#ctx0" brushRef="#br0" timeOffset="3">752 75 6694,'0'0'6214,"0"0"-1313,0 0-1698,0 0-929,0 0-384,0 0-193,0 0-479,0 0 63,0 0-192,0 0-256,0 0-33,0 0-127,0 0-673,10-11 0,-10 0 0,11 11 0,-1-10 0,1-1 0,0 1 0,-11 10 0,10-11 0,1 11 0,-1 0 0,1-11 0,0 11 0,-1 0 0,-10 0 0,11 0 0,-1 0 0,-10 11 0,0 0 0,11 10 0,-11 0 0,0 0 0,0 0 0,0 0 0,-11 1 0,1-12 0,-1 11 0,-10-10 0,10 0 0,-10-1 0,11 1 0,-1-11 0,0 10 0,1-10 0,10 0 0,0 0 0,0 0 0,0 11 0,0-11 0,0 0 0,0 0 0,0 0 0,0 0 0,0 0 0,0 0 0,0 0 0,0 0 0,0 0 0,0 0 0,21 10 0,-10-10 0,20 0 0,-9 0 0,9 0 0,1 0 0,-11-10 0,0-1 0,1 11 0,-12 0 0,-10 0 0,11 0 0,-1 0 0,-10 0 0,11 0 0,-11 0 0,0 0 0,0 0 0,0 0 0,0 0 0,0 0 0,0 0 0,-11-10 0,1-1 0,-1 11-1602,11 0-2722,0 0-4036</inkml:trace>
  <inkml:trace contextRef="#ctx0" brushRef="#br0" timeOffset="4">1196 75 2723,'0'0'8968,"0"0"-3651,0 0-2146,0 0-737,0 0-736,0 0-225,-10 0 1,10 0-129,10 0-224,1 10-192,-1-10-96,1 0-225,10 0-159,0 0-225,0 0-224,1 0 0,-1-10 0,0-1 0,0 0 0,0 11 0,-10-10 0,-1 10 0,-10-11 0,0 11 0,11 0 0,-11 0 0,0 0 0,0 0 0,0 0 0,0 0 0,0 0 0,0 0 0,0 0 0,0 0 0,0 0 0,0 0 0,0 0 0,0 0 0,0 0 0,0 0 0,0 0 0,-11 0 0,1 0-3075,10 0-3363,-11 0-9929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5:1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4644,'0'0'5702,"0"0"-1122,0 0-1185,0 0-1217,0 0-736,0 0-257,0 0-192,0 0 192,0 0-64,0 0-128,-19 20-64,19-1-128,-20 20 31,1 0-31,-1 0-256,-19 20-97,0-20-64,19 20-95,1-20-65,-20-20-128,39 1-96,-20-1 0,20 1 0,0-20 0,0 0 0,0 0 0,-19 0 0,19 0 0,0 0-256,0 0-289,0 0-448,0-20-480,0 20-353,0-19-960,0-1-1026,0 20-3171,0 0-5124</inkml:trace>
  <inkml:trace contextRef="#ctx0" brushRef="#br0" timeOffset="486.32">1 20 9097,'0'0'4676,"0"0"-448,0 0-1185,0 0-929,0 0-160,0 0-385,0 0-448,0 0-480,19 0-33,20 19 129,0 20 64,20 0-160,-20 0-225,0 0 96,0 1 1,0-1-417,0 0-96,-19-20 0,19 20 0,-19-19 0,-20-1 0,19-19 0,-19 20 0,0-20 0,0 0 0,0 0 0,0 0 0,0 0 0,0 0 0,0 0 0,0-20 0,0 20 0,-19 0-1281,19 0-2499,0 0-2658,0 0-12139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15 1666,'0'0'2370,"0"0"-128,0 0 513,0 0-706,0 0-575,0 0 31,0-14-63,0 14-193,0 0-160,0 0 128,0 0-192,0 0 192,0 0 64,0 0-96,0 0-448,0 0-192,0 14-1,-28 14 97,14 0-129,-28 0 1,14 13-97,0 1-31,-14 0-129,14-14-32,0 0-32,14 0-96,-14-14-32,15 0-64,13 0 64,-14 0-32,14-14 0,-14 0 0,14 14-32,0-14 0,-14 0 0,14 0 33,0 0-33,0 0 64,0 0 32,0 0-32,0 0 32,0 0-32,0 0-64,0 0-32,0 0-353,0 0-255,0 0-673,0 0-962,0 0-1376,0-14-5414</inkml:trace>
  <inkml:trace contextRef="#ctx0" brushRef="#br0" timeOffset="787.14">70 1 7335,'0'0'3491,"0"0"-256,0 0-993,0 0-896,0 0-129,0 0-96,0 0 64,0 0-64,0 0-160,0 0 96,0 14 0,14 0-64,-14 0-128,14 14 32,0 14-129,0-15 33,0 15-128,0-14-129,0 14-191,14-14 31,-14 14-128,14 0 32,-14-14-31,14 0-33,-14 0-128,0-15-96,0 1 0,0 0 0,-14 0 0,14-14 0,-14 14 0,0-14 0,0 0 0,0 0 0,0 0 0,0 0 0,0 0 0,0 0 0,0 0 0,0 0 0,0 0 0,0 0 0,0 0 0,0 0 0,0 0 0,0 0-448,0 0-225,-28-14-512,0 0-833,28 14-1826,-14-14-3363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3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7079,'0'0'4228,"0"0"384,0 0-800,0 0-1186,0 0-1184,0 0-161,42 28 320,0 0-63,14 13-161,0 1-320,-1 0-128,1 0 96,0 14-865,-14-28-160,0 14 0,0 0 0,-1-15 0,-13 1 0,0-14 0,-28 0 0,14-14 0,-14 0 0,0 0 0,0 0 0,0 0 0,0-14 0,-14 14 0,0-14 0,0 14-1858,0 0-1825,0 0-1826,14 0-4165</inkml:trace>
  <inkml:trace contextRef="#ctx0" brushRef="#br0" timeOffset="630.71">251 0 1794,'0'0'6598,"0"0"-3811,0 0 672,0 0-32,0 0-640,0 0-545,14 42-128,-28 0 256,0 14-480,0 0-481,-13 13-320,-1 15-288,14-14-801,-14 0 0,14-14 0,0-15 0,14 1 0,0-14 0,0-28 0,0 14 0,0-14 0,0 0 0,0 0 0,0-14 0,0 0 0,0-14-1666,0 14-2337,0 14-2403,0 0-7624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15 10154,'0'0'4900,"0"0"-896,0 0-1377,0 0-930,0 0-352,0 0-608,0 0-513,0 0-224,0 0 0,14 0 385,14 0 319,-14 14-63,28-14 64,-14 0-289,14 0-160,0 0-96,-1-14-96,-27 14-32,0-14-32,0 14-96,-14 0-320,0 0-769,-14 14-481,0 0-63,0 0-610,14-14-2241,-13 0-3459</inkml:trace>
  <inkml:trace contextRef="#ctx0" brushRef="#br0" timeOffset="781.62">0 29 9449,'0'0'4901,"0"0"-609,0 0-1314,0 0-1184,0 0 32,0 0-577,42 97 0,-42-41-192,0 0-320,0 28 96,0 0 0,0-1-321,14 1-288,-14 0 353,0-14-321,14-1-256,-14-13 0,0-14 0,14-14 0,-14 0 0,0-14 0,0-14 0,14 0 0,-14 0 0,0 0 0,0 0 0,0 0 0,0 0 0,0 0 0,0 0 0,0 0 0,0 0 0,0 0 0,0 0 0,0 0 0,0 14 0,14-14 0,-14 14 0,14-14 0,-14 0 0,28 14 0,-14-14 0,14 14 0,0 0 0,0 0 0,-1 0 0,-13-1 0,0 1 0,0-14 0,0 0 0,-14 0 0,0 0 0,0 0 0,0 0 0,0 0 0,0 0 0,0 0 0,0 0 0,0 0 0,0 0 0,0 0-384,0 0-1090,0 0-1024,0 0-1954,0 0-5318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10:17:0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0 294 6758,'0'0'4869,"0"0"-1057,0 0-1794,0 0-769,0 0-417,0 0-31,98-14-64,-56 14-96,13 0 127,-13 14-63,0-14-385,0 0-160,-14 14-128,0-14 32,-14 0-64,0 0 65,-14 0-1,0 0 224,0 14 449,0-14 31,0 0-159,0 0-65,0 0-159,0 0-1,0 0 0,0 0-31,0 0-33,0 0-64,0 14-63,0-14-1,0 14 288,0 14 33,0-14 159,0 28-127,0-1 95,0 1-95,0 14-481,0 0-64,0 14 0,0 0 0,0 13 0,0-13 0,0-14 0,0 0 0,0-14 0,0 13 0,0-13 0,0-14 0,0 14 0,0-14 0,0-14 0,0 0 0,0-14 0,0 0 0,0 0 0,0 0 0,0 0 0,0 0 0,0 14 0,0-14 0,0 14 0,0-14 0,0 14 0,0-14 0,0 0 0,0 14 0,0-14 0,0 0 0,0 0 0,0 0 0,0 0 0,0 0 0,0 0 0,0 0 0,0 0 0,0 0 0,0 0 0,0 0 0,0 0 0,0 0 0,0-14 0,-14 14 0,0 0 0,0-14 0,-14 14 0,14 0 0,-28 0 0,14-14 0,-14 14 0,1 0 0,13 0 0,-14 0 0,14 0 0,14 0 0,0 0 0,0 0 0,14 0 0,0 0 0,0 0 0,0 0 0,-14 0 0,14 0 0,0 0 0,0 0 0,0 0 0,0 0 0,0 0 0,0 0 0,0 0 0,0 0 0,0 0 0,0 0 0,0 0 0,0 0 0,0 0-192,0 0-3043,0 0-2306,0 0-8168</inkml:trace>
  <inkml:trace contextRef="#ctx0" brushRef="#br0" timeOffset="1084.46">558 99 8456,'0'0'4805,"0"0"-481,0 0-1281,0 0-737,0 0-256,0 0-513,28-42-640,-28 28-353,28 0-351,-14 0-129,0 0-64,0 14-64,0 0 0,0 0-65,-14 14-127,14 14 64,0-14 160,-14 14-32,0-14 64,0 14 0,0-1 64,-28-13 32,14 0 96,0 0-128,0-14 64,14 14-63,0-14 63,0 0 0,0 0-128,0 0-609,0 0-128,28 0 33,-14 0-353,14 14 384,-14 0 321,14 14 224,-28-14-129,0 0 225,0 0-64,0-14 96,0 14 128,-14 0 129,0 0 319,-14-14 1,14 0-65,0 14 129,0-14 96,0 0-129,0 0-127,0 0-193,0-14-160,0 0-128,-14 0 0,28 0-256,-14 14-641,14-14-608,0 14-866,0 0-1472,0 0-1987,0 0-1281</inkml:trace>
  <inkml:trace contextRef="#ctx0" brushRef="#br0" timeOffset="1581.31">963 15 9513,'0'0'4708,"0"0"-1280,0 0-930,0 0-736,0 0 63,0 0-159,0 0-417,0 14-256,0 14 32,14 0-96,-14 14-64,0-15-193,14 15-351,-14-14-161,0 0 0,14-14-64,-14 0-64,14 0 0,-14 0-32,0-14-128,0 14-320,0-14-321,0 0-192,0 0-128,-14 0-705,14 0-1120,0-14-1571,0 0-4964</inkml:trace>
  <inkml:trace contextRef="#ctx0" brushRef="#br0" timeOffset="1815.95">851 141 6086,'0'0'6246,"0"0"-2595,0 0-1185,0 0-63,98 0-738,-42 0-416,-14-14-608,14 0-321,-28 0-191,-1 14-65,-13 0-64,0-14-97,-14 14-831,0 0-1250,0 0-3172,0 0-5220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3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55 137 4869,'0'0'5092,"0"0"-1632,0 0-898,0 0-576,0 0-577,0 0-127,0 0-193,-18-36-289,18 27-704,0-10-96,9 10-32,0 0-128,0 0-160,9 0 64,0 0 128,-9 9 64,9 0-65,-9 0-31,10 18 32,-10 0 64,0 10 64,-9-10 128,9 9 64,-9-9-31,0-9 63,0 9 160,-9-9 161,0 1 416,-10-1-321,1 0-159,9-9-161,-9 0 96,0 0 65,0-9-129,0 0-128,0-10-64,-1 1-160,10-9 0,9 9 0,0-9-288,0 8-64,0 1-385,28 0-192,-10 9-64,9-9 417,-9 9 320,9 9 127,-9 0 97,1 0-32,-1 0-32,0 18 64,-9 0 32,0 9 64,-9-8 64,0-1 33,0 9 127,0-18 160,0 9 65,-9-9 95,0 9 161,-9-18-353,9 9-159,0-9-1,-10 0 128,1 0-31,9 0-129,-9-9 0,0 0-128,0 0-64,9 0-32,0-9 0,9 9-64,0-9-352,0 9-1,9-9-127,0-1-33,9 1 193,0 9 192,0 0 96,-9 0 96,9 9-32,-9 0-65,10 0 1,-10 9 32,0 0 64,0 9 0,-9 0 96,0 10 33,0-1 127,0 0 160,0-9-64,-18 0 33,9-8-33,0-1 65,-1 0-65,1-9 0,-9 0-31,0 0-65,0 0-32,0-9-64,0-10-96,9 1-64,-10 0-32,19 0-32,0 0-544,0 0 255,10 0-127,8-1-65,9 1-127,-9 9 191,9 0 321,-9 0 64,1 9 64,-1 0-64,-9 9 0,9 9 32,-18 0 64,9 1 0,-9-1 96,0 0 64,0 0 64,0-9 160,-9 9 193,-9 0 160,0-9-353,-1 1-128,1-10-128,9 0 1,9 0 31,-9 0 0,0-10 0,0-8-160,0 0 32,9 0-64,0 0-160,0-9-128,0 18-161,18-10-256,0 10 225,-9 0 192,0 9 191,0 0 33,1 0 0,-1 0-32,0 18 0,9 1 96,-9-1 32,-9 0 64,0-9 32,0 9 96,0-9 65,0 0 191,-9 0 193,0 0 31,-9 0-255,-1-9-193,1 0-32,0 0-64,0 0 0,0-18-64,0 0-64,9 0-32,0-9-416,9 9-65,0-1-255,18-8-97,9 18-192,-9-9 288,9 9 545,-9 0 160,1 9 64,-10 0-96,9 0 64,-9 9-64,0 0 64,0 9 0,-9 0 32,0 0 96,0 1 128,0-1 256,-9 0 225,0-9-64,0 0-193,9 0-224,-9-9-96,0 9 33,9-9 63,-9 0 64,0 0-128,9 0 0,-10-9-64,10 0-96,0 0-32,-9 0 32,9 9-288,0-9-224,0 0 127,0 0 1,9 9 32,-9-9 159,10 9 161,-10 0-96,0 0-32,9 0 0,-9 0 96,0 9 64,0-9 96,0 9 64,0 0 64,0-9 225,-9 9 223,-1-9-255,1 9-161,0-9 96,9 0-95,0 0-65,0 0-32,0 0-64,0 0-96,0-9 32,0 9-32,0-9 0,0 9 0,0-9 0,0 9-32,0 0-64,0 0-32,0 0-673,0 0-961,0 0-1152,0 0-2500,0 0-6245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8-17T06:57:2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64 6726,'0'0'3235,"0"0"-1377,0 0 192,0 0-1089,0 0 96,0 0-224,0 0-161,0 0 321,0 0 353,0 0-33,0 0-160,0-9-224,0 9-160,0-9-513,0 9-160,0-9-96,0 0-160,0 0-193,9 9 33,0-9 160,-9 9 96,18 0 0,-9 0-32,0 0 0,9 0 32,-9 9 32,1 0 32,-1 0 96,-9 9-64,9 1 128,-9-1 160,0 9 97,-9-9 31,0 0 97,-10 9-1,10-18 97,-9 10-225,0-10-64,0 0-31,0-9-97,0 0 32,0 0-64,8-9 33,1-19-65,0 1-160,9 0-128,0 0-257,0 0-255,9-1 95,10 10-160,-1 9 97,9 0 223,-9 0 193,0 9 64,0-9 128,0 9-32,1 0 0,-10 9-64,0 9 0,0 0 96,0 0 96,-9 10 64,0-10 96,0 9 97,0-18-65,-9 9 32,0-9 129,0 0 31,0 0-192,-10-9-31,1 0-65,0 0 32,0 0 64,9-9-31,-18 0-97,18-9-160,-9 0 32,8 0-32,10 0 0,0 0-481,0-1 193,0 1-64,10 9-1,-1 0 65,9 0 160,9 9 0,-9 0 0,0 0 32,0 0 0,0 18-1,-8-9 33,-1 9 64,0 1-32,0-1 32,0 0 0,-9-9 32,0 9 32,0-9 129,0 0 159,-9 0 0,-9 0 1,9-9-97,-10 9-64,10-9-32,-9 0 0,0-9-31,0-9-1,9 0-128,0 0-32,0 0 32,9 0-609,0 9 65,9 0 127,0-1-31,9 1 191,-9 9 33,0 0 32,9 0 64,-9 0 32,0 0-32,10 9 32,-10 1 64,0-1 32,-9 9 32,0-9 96,0 9 128,0 0 160,0-9 33,0 9 63,-9-18-223,0 9-65,9-9 0,-10 0-64,1 0 192,0 0-95,0-9-33,0 0-160,9-9-32,0 0-64,0 0-513,0 9-95,9 0 63,-9 0 417,9 9 64,-9 0 0,9 0-64,0 0 0,1 0 64,-1 0 0,0 9 96,-9 0-33,9 0-63,-9 0 32,0 0 64,0 0 32,0 0 193,0-9 95,-9 9 32,0-9 1,0 0-129,-1 0-32,1 0-32,0-9-32,9 9-64,0-9-64,-9 0 0,9 0-352,0 9 192,0 0 160,0 0-32,0 0 32,0 0-64,0 0 0,0 0 32,0 0 0,0 0-32,0 0 64,0 0 0,0 0-33,0 0 33,0 0-64,0 0 32,0 0-544,0 0-866,0 0-1568,0 0-3653,0 0-8295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6T08:16:16.59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6403">
    <iact:property name="dataType"/>
    <iact:actionData xml:id="d0">
      <inkml:trace xmlns:inkml="http://www.w3.org/2003/InkML" xml:id="stk0" contextRef="#ctx0" brushRef="#br0">19272 9525 0,'0'28'140,"0"0"-132,28 56 0,0-56 8,-28 56-7,56-28 7,-56-28-9,0 1 2,28-1-2,28 28 3,-28-28-3,0 28 2,28-28-3,-28 0 4,28 0-3,0 0 0,-28 0 2,28-28-2,0 28 1,0 28 0,0-56 0,28 28 1,0 0-1,0 0-1,0-28 1,1 0 0,55 0 0,-84 28 0,28-28 0,0 28 0,0-28 0,-28 0 0,56 0 1,-56 0-2,0 0 3,-28 0-3,56 0 3,-56 0-4,0 0 1,28 0 1,0-28 0,28 0 1,-28-28-2,0 56 1,28-56 0,0 28 1,0-28-1,0-28 0,28 28-1,-28-28 2,56-1-1,-84 57-1,28-28 2,0-28-2,-28 28 1,28 28 1,-27-28-2,-29 0 3,28 28-4,-28-28 4,28 0-3,0 28 0,-28-56 1,56 28 0,-84 28 0,84-84 0,-84 84 0,56-56 0,0 28 0,-28-56 0,0 84 1,0-28-1,-28 0 0,28 0-1,0-56 1,-28 84 0,28-56 0,-28 28 1,0 0-2,56 0 2,-56 0-1,0-28-1,0-1 3,0 1-4,0 0 2,0-28 0,0 28 0,0 0 1,0-28-2,0 28 1,0 0 0,0 28 0,-28 0 1,28 0-2,-56-28 1,28 56 0,28 0 0,-28 0 0,0-28 0,-28 28 1,56 0-2,-56-28 2,0 28-2,28-28 1,-28 28 1,-28-28 0,56 28-3,-56-28 4,0 0-4,0 0 2,-1 0 0,29 28 0,-28 0 1,0 0-2,0 0 1,28 0 0,-28 0 0,0 0 1,-28-29-1,28 29 0,-28 28-1,28-56 1,-56 28 0,56 0 0,0 0 0,0 28 0,28 0 1,-28-28-2,28 28 2,-28 0-2,0 0 3,28 0-4,-28 0 4,-28 0-4,28 0 2,0 0 0,28 28 0,-29 0 0,1 28 1,28-56-2,-28 28 1,-28 28 0,56-56 1,-28 57-2,28-29 1,0 0 0,0 28 0,0-28 0,56 0 0,-56 28 0,0-28 0,28 28 0,-28 0 1,0-28 0,28 56-3,-28-28 4,28 28-3,-28-28 3,28 28-5,0-28 4,0-28-1,0 28-1,0 0 1,0-28 0,28 28 1,0 0-1,0-28 0,-28 28-1,0 0 2,28 28-2,-28-28 1,0 0 0,28 28 1,-28-28-2,28 28 2,0-28-1,0 28 0,0-28-1,0 29 3,0-29-4,0 0 2,0 0 0,0 0 0,0-28 1,0 28-1,0 0-1,0-28 1,0 28 1,0-28-2,0 28 2,-28 0-2,28 0 2,0-28-2,0 56 1,0-28 1,0 0-2,0-28 1,0 0 0,0 28 0,0 0 2,0-28-3,0 0 2,0 28-3,0-28 2,0 0 0,0 0 0,0 0 0,28 0 0,-28 0 0,28 0 0,-28 0 0,0 0 1,0 0-1,28 28-1,-28-28 17,0 0-16,0 0 0,28 0 9,0 0 6,-28 0 18,28 0-18,28 0 33,-28-28-24,28 0-8,-28 0 9,0 0 14,0 0 17,0 0 25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6T08:16:16.59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9206">
    <iact:property name="dataType"/>
    <iact:actionData xml:id="d0">
      <inkml:trace xmlns:inkml="http://www.w3.org/2003/InkML" xml:id="stk0" contextRef="#ctx0" brushRef="#br0">10364 3026 0,'-28'0'64,"0"0"-49,0 0-7,0 0 1,0 0-1,0 0 1,0-28-3,0 28 2,0 0 16,0 0-16,0 0 8,0 0-8,0 0 1,0 0-2,0 0 9,0 0-8,0 0 0,0 0 8,0 0 9,0 0-9,0 0-7,0 0 13,0 0-14,0 0 8,0 0 9,28 28-17,-28-28 7,28 28-6,-28-28-2,0 28 9,0-28-7,28 28 6,-28 0-7,0-28 1,28 28 8,-28-28-10,28 28 9,-28 0-1,28 0-7,-28 28 8,0-28 0,0 28 0,28-28 0,-28 28 16,28-28-16,0 0 10,0 0-19,-28 0 8,28 0 1,0 0 1,-28 0-9,28 28 7,0-28 9,0 0-8,0 0 8,0 0-16,0 0 24,0 0-14,0 0-1,28 0-12,-28 28 12,28-28-10,0-28 9,-28 56-8,28-28 8,-28 0-8,28-28 8,0 28-8,-28 1 1,28-1 6,0 0 1,0 0 10,0-28-20,-28 56 4,28-56-4,-28 28 2,56-28 8,-56 28-8,28 0 0,0-28 0,0 0 0,28 0 0,0 28 8,-28-28-8,28 28 9,-28-28-10,28 0 9,-28 0-7,0 0-1,28 0 0,0 0 0,-28 0-1,0 0 3,0 0-4,28 0 4,-28 0-4,0 0 4,0 0-3,0 0 9,0 0-1,0 0-7,0 0 17,0 0-2,28 0 2,-28 0 6,0 0-13,0 0-12,28-28 10,-28 28 8,0-28-8,0 28-7,0 0 14,-28-28-15,28 28 1,0-28 6,0 0 2,0 28-2,-28-28-6,56 28-1,-56-28 7,28 0-5,-28 0 52,28 28-54,-28-28 25,28-1-18,-28 1 18,0 0-9,0 0 8,0 0-17,29 0-7,-29 0 16,0 0-16,0 0 0,0 0 9,0 0-1,0 0-1,0 0 10,0 0 0,0 0 6,0 0-8,0 0-14,0 0 15,0 0-16,0 0 15,-29 0-7,29 0 9,-28 0-9,28 0-7,0 0-2,-28 28 2,0-56 7,28 28 6,-28 28-14,28-28 0,0 0 0,-28 28 1,28-28-2,-28-28 10,0 56-10,28-28 9,-28 0 0,28 0 0,-28 28 1,0-28 0,0 0 21,0 0-22,0 28 1,0 0-2,0-28-7,0 28 8,0 0 0,28-28 0,-28 28-8,0 0 32,0-28-23,0 28 14,0-28-6,0 28 46,0 0-46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6T08:16:16.59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5" units="cm"/>
      <inkml:brushProperty name="height" value="0.055" units="cm"/>
    </inkml:brush>
  </inkml:definitions>
  <iact:action type="add" startTime="16213">
    <iact:property name="dataType"/>
    <iact:actionData xml:id="d0">
      <inkml:trace xmlns:inkml="http://www.w3.org/2003/InkML" xml:id="stk0" contextRef="#ctx0" brushRef="#br0">7731 5659 0,'-28'-28'104,"0"28"-80,0-28-17,0 0 1,0 28 0,28-28 0,-28 0 1,-28 0-2,28 28 9,28-28-8,-56 0 0,0 0 8,28 0-8,0 28 0,0 0 0,0 0 1,-28-28-2,28 0 9,0 28-8,0 0-1,0 0 10,0 0 0,0 0-10,0 0 1,0 0 8,0 0-6,0 0-4,0 0 18,0 0 0,0 28 0,0-28 1,28 28-18,-28-28 9,28 28-8,-28 0 8,28 0 1,0 0 6,-28 0-7,28 0 0,-28 0-8,28 0 24,0 0 8,0 0-16,0 0 2,0 0-11,0 28 8,0-28-7,0 0 0,0 0 0,0 0 0,0 0-9,0 0 10,0 0-1,0 0-8,0 0 0,0 0 16,28 1-16,-28-1 8,0 0 0,0 28 0,28-56-8,-28 28 8,28 0-8,0 0 8,0 0 9,0 0-2,0 0-7,0-28-8,0 28 8,0 0 0,0-28 0,0 0 10,0 28-20,0-28 18,0 0 1,0 0-10,0 0-7,0 0 8,0 0-8,0 0 0,0 0 17,0 0-2,0 0-7,0 0-6,0 0 4,0-28 2,0 28 0,-28-28-8,28 28 0,0 0 1,0 0 6,0-28-6,0 28 6,28-28 10,-56 0-2,28 28-7,-28-28 10,28 28-12,0-28 18,0-28 1,-28 28-10,28 0-6,-28 0 7,0 0-17,0-1 25,28 1-7,-28 0 15,0 0-17,0 0 25,0 0-8,0 0 0,0 0-16,0 0 24,0 0 0,0 0 9,0 0-41,0 0 16,0 0 47,-28 0-47</inkml:trace>
    </iact:actionData>
  </iact:action>
  <iact:action type="add" startTime="19701">
    <iact:property name="dataType"/>
    <iact:actionData xml:id="d1">
      <inkml:trace xmlns:inkml="http://www.w3.org/2003/InkML" xml:id="stk1" contextRef="#ctx0" brushRef="#br0">7927 6276 0,'28'0'231,"-28"-28"-198,28 28-9,-28-28 15,28 28 1,0 0 72,0 0-56,0 0-16,-28 56 56,0-28-31,0 0-34,0 0-15,0 0 24,0 28-15,-28-28 7,0 0-17,0 0 25,28 0-24,-28 0 0,0 0 16,0-28-16,0 28-8,0-28 9,0 0-2,0 28 9,0-28-8,0 0 1,0 28-2,0 0 137,56-28 25,0 0-154,0 0-7,0 0-9,0 0 26,0 0 0,0 0-18,0 0 0,0 0 18,0 0-7,0 0-20,0 0 10,0 0 8,0 0 8,0 0-23,0 0 6,0 0 9,0 0-8,0 0 24,0 0-22,0 0 92</inkml:trace>
    </iact:actionData>
  </iact:action>
  <iact:action type="add" startTime="287661">
    <iact:property name="dataType" value="strokeEraser"/>
    <iact:actionData xml:id="d2">
      <inkml:trace xmlns:inkml="http://www.w3.org/2003/InkML" xml:id="stk2" contextRef="#ctx0" brushRef="#br1">10589 9693 0</inkml:trace>
    </iact:actionData>
  </iact:action>
  <iact:action type="remove" startTime="288861">
    <iact:property name="style" value="instant"/>
    <iact:actionData xml:id="d3" ref="#d0"/>
  </iact:action>
  <iact:action type="remove" startTime="289347">
    <iact:property name="style" value="instant"/>
    <iact:actionData xml:id="d4" ref="#d1"/>
  </iact:action>
  <iact:action type="add" startTime="288867">
    <iact:property name="dataType" value="strokeEraser"/>
    <iact:actionData xml:id="d5">
      <inkml:trace xmlns:inkml="http://www.w3.org/2003/InkML" xml:id="stk3" contextRef="#ctx0" brushRef="#br1">10869 9105 0,'0'-28'72,"-28"28"-65,0 0 9,-28 0 1,28 0-10,-28 0 2,-28 56-2,56-28 2,-56 28-2,56-28 1,-28 56 1,27-28-1,-27-28-1,56 28 1,-28 0 1,28-28-1,0 0-1,0 0 1,-28-28 1,28 28-1,0 0 8,28-28 112,0 28-120,28 28 7,57 0-7,-57 0 1,-28-28-1,56 28 0,-28 0 0,0-28 0,0 28-1,0-28 2,-28 0 7,0-28 24,0 28-32,-28 0 8,28-28 0,-28 28-8,28-28 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25536-370E-492B-BB65-D0797C2233C8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4788-0ADF-4A8A-9310-D3ACC4FC40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4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7F81-F3F4-4AAF-93B7-E4B37367A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C9C41-AB91-4307-84E8-2409EBC13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07861-40F1-4C86-9AFF-BD5808EB6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70550-FC38-4133-AF12-CED011BD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9451-A8CF-4DEA-AE9D-44438741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84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4751B-5541-446A-93CB-ABDE3D9C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7C30F-A8CD-47E7-B1CE-86D3AFE16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FE0C-EC42-4AED-A260-6288ED09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6E145-B160-44AC-9F88-D412C26D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A793-8468-4695-BF9C-14A865C9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6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76059-DDC9-4828-802C-ED7F5B3A3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4E0A4-9687-413B-8D5D-60E009F7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2A782-9516-48EB-8692-5FDF0E12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525DF-65B5-471C-8CCC-17B5C06E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7DF2B-C5A7-4030-8B78-00711BA2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0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8B17-5442-44E7-B406-DA58AA35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74E9-52A7-4690-84A9-A78669DB8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C0030-324B-4772-BC12-53E2E3F4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FC3C4-49BA-450D-AA19-551FEC69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AE546-6A2C-49FB-824A-A3FA6DA2B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2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FC076-6D3B-4EDF-B5A6-1B00C2BC6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03D03-53D7-4086-9802-35CC1AA27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C437F-26FF-4456-BF30-6854653D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71699-DEDA-4795-BCAC-501CC17F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708AB-699D-4C45-B0C0-37DCCB53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4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0837-9843-4E69-8C89-C308BF3B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21CBC-3B65-457C-B6A3-C1211C3F3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E64F1-F1B8-46AB-9684-9531BDCBD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5B6D-2F53-4AF3-862C-3A3C98C3B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A627F-D03C-45B1-98AD-F79245D3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54636-2195-4C89-B3C6-6E781590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5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40BC-5F27-441B-84DF-C18FE66DD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4928-E4E7-4BA2-ABD8-97245E168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5E150-50B5-412A-AA33-004CB2F7A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42A33-474E-450F-9EC3-B7F837D0E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0F215-8869-444A-AC58-2956DD11E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58A9E2-A0DB-45E6-8490-70515077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A85394-E456-44EC-8C1F-F5B51518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E35C2-9E6E-48C6-ABE6-50AF08B4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74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2C53-C614-4860-8D84-303A3404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12723-1EB3-4B30-81DB-C3A742AB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3CC3F-2612-4AFB-A542-BFA1CB19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E01F4-9E90-435A-841A-9AE66C53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802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52353-168B-4621-98D9-7DC0A437C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A87C4-B5BB-4A87-AEBE-FC6FBC3A0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58C79-2C3C-426F-B99D-75100AB3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9E24-3090-4C42-97DB-E1E2C534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C868-7F14-4188-9EDD-185FD1701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741B3-0B9D-4977-A216-C3155F38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813CA-129D-4B1A-AA17-3B7C8BA2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60FFF-C82C-4D58-A054-DA903EDAA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2655F-D9DF-42D7-AAC2-4F8E8E78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1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6033-81ED-4FBE-BF05-ED15DB7A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1C33-C4CD-4D64-A442-CCC719EF4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487BB-9322-4AD3-BECF-D3425F92E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08AD8-7515-4DFB-8FD1-EAB45516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05618-026E-43DF-AF05-CD384369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3F3EA-DA6A-4DDA-B766-F67A1917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81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C62662-A1B1-4F1F-8731-15313D29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60F58-7C21-49A3-BEED-50D6412F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AA0-D344-4A5D-8524-2FEEB5389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9E2BF-F5A9-44A2-AA0C-4730FEF235F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7A71D-F933-4899-83F5-96A23C00F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4C0B-9B5B-4E09-8A00-197DD240A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3A87D-99C9-4581-9D0A-F9B2F12C2E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59.xml"/><Relationship Id="rId18" Type="http://schemas.openxmlformats.org/officeDocument/2006/relationships/image" Target="../media/image14.png"/><Relationship Id="rId26" Type="http://schemas.openxmlformats.org/officeDocument/2006/relationships/image" Target="../media/image300.png"/><Relationship Id="rId3" Type="http://schemas.openxmlformats.org/officeDocument/2006/relationships/audio" Target="../media/media10.m4a"/><Relationship Id="rId21" Type="http://schemas.openxmlformats.org/officeDocument/2006/relationships/customXml" Target="../ink/ink63.xml"/><Relationship Id="rId7" Type="http://schemas.openxmlformats.org/officeDocument/2006/relationships/customXml" Target="../ink/ink56.xml"/><Relationship Id="rId12" Type="http://schemas.openxmlformats.org/officeDocument/2006/relationships/image" Target="../media/image9.png"/><Relationship Id="rId17" Type="http://schemas.openxmlformats.org/officeDocument/2006/relationships/customXml" Target="../ink/ink61.xml"/><Relationship Id="rId25" Type="http://schemas.openxmlformats.org/officeDocument/2006/relationships/customXml" Target="../ink/ink65.xml"/><Relationship Id="rId2" Type="http://schemas.microsoft.com/office/2007/relationships/media" Target="../media/media10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11" Type="http://schemas.openxmlformats.org/officeDocument/2006/relationships/customXml" Target="../ink/ink58.xml"/><Relationship Id="rId24" Type="http://schemas.openxmlformats.org/officeDocument/2006/relationships/image" Target="../media/image290.png"/><Relationship Id="rId5" Type="http://schemas.openxmlformats.org/officeDocument/2006/relationships/customXml" Target="../ink/ink55.xml"/><Relationship Id="rId15" Type="http://schemas.openxmlformats.org/officeDocument/2006/relationships/customXml" Target="../ink/ink60.xml"/><Relationship Id="rId23" Type="http://schemas.openxmlformats.org/officeDocument/2006/relationships/customXml" Target="../ink/ink64.xml"/><Relationship Id="rId10" Type="http://schemas.openxmlformats.org/officeDocument/2006/relationships/image" Target="../media/image8.png"/><Relationship Id="rId19" Type="http://schemas.openxmlformats.org/officeDocument/2006/relationships/customXml" Target="../ink/ink62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57.xml"/><Relationship Id="rId14" Type="http://schemas.openxmlformats.org/officeDocument/2006/relationships/image" Target="../media/image12.png"/><Relationship Id="rId22" Type="http://schemas.openxmlformats.org/officeDocument/2006/relationships/image" Target="../media/image280.png"/><Relationship Id="rId27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70.xml"/><Relationship Id="rId18" Type="http://schemas.openxmlformats.org/officeDocument/2006/relationships/image" Target="../media/image14.png"/><Relationship Id="rId26" Type="http://schemas.openxmlformats.org/officeDocument/2006/relationships/image" Target="../media/image32.png"/><Relationship Id="rId3" Type="http://schemas.openxmlformats.org/officeDocument/2006/relationships/audio" Target="../media/media11.m4a"/><Relationship Id="rId21" Type="http://schemas.openxmlformats.org/officeDocument/2006/relationships/customXml" Target="../ink/ink74.xml"/><Relationship Id="rId7" Type="http://schemas.openxmlformats.org/officeDocument/2006/relationships/customXml" Target="../ink/ink67.xml"/><Relationship Id="rId12" Type="http://schemas.openxmlformats.org/officeDocument/2006/relationships/image" Target="../media/image9.png"/><Relationship Id="rId17" Type="http://schemas.openxmlformats.org/officeDocument/2006/relationships/customXml" Target="../ink/ink72.xml"/><Relationship Id="rId25" Type="http://schemas.openxmlformats.org/officeDocument/2006/relationships/customXml" Target="../ink/ink76.xml"/><Relationship Id="rId2" Type="http://schemas.microsoft.com/office/2007/relationships/media" Target="../media/media11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customXml" Target="../ink/ink78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customXml" Target="../ink/ink69.xml"/><Relationship Id="rId24" Type="http://schemas.openxmlformats.org/officeDocument/2006/relationships/image" Target="../media/image310.png"/><Relationship Id="rId5" Type="http://schemas.openxmlformats.org/officeDocument/2006/relationships/customXml" Target="../ink/ink66.xml"/><Relationship Id="rId15" Type="http://schemas.openxmlformats.org/officeDocument/2006/relationships/customXml" Target="../ink/ink71.xml"/><Relationship Id="rId23" Type="http://schemas.openxmlformats.org/officeDocument/2006/relationships/customXml" Target="../ink/ink75.xml"/><Relationship Id="rId28" Type="http://schemas.openxmlformats.org/officeDocument/2006/relationships/image" Target="../media/image33.png"/><Relationship Id="rId10" Type="http://schemas.openxmlformats.org/officeDocument/2006/relationships/image" Target="../media/image8.png"/><Relationship Id="rId19" Type="http://schemas.openxmlformats.org/officeDocument/2006/relationships/customXml" Target="../ink/ink73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68.xml"/><Relationship Id="rId14" Type="http://schemas.openxmlformats.org/officeDocument/2006/relationships/image" Target="../media/image12.png"/><Relationship Id="rId22" Type="http://schemas.openxmlformats.org/officeDocument/2006/relationships/image" Target="../media/image300.png"/><Relationship Id="rId27" Type="http://schemas.openxmlformats.org/officeDocument/2006/relationships/customXml" Target="../ink/ink77.xml"/><Relationship Id="rId30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.png"/><Relationship Id="rId1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40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" Type="http://schemas.microsoft.com/office/2007/relationships/media" Target="../media/media4.m4a"/><Relationship Id="rId16" Type="http://schemas.openxmlformats.org/officeDocument/2006/relationships/customXml" Target="../ink/ink6.xml"/><Relationship Id="rId1" Type="http://schemas.openxmlformats.org/officeDocument/2006/relationships/tags" Target="../tags/tag4.xml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customXml" Target="../ink/ink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11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media5.m4a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100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2" Type="http://schemas.microsoft.com/office/2007/relationships/media" Target="../media/media5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1.png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customXml" Target="../ink/ink10.xml"/><Relationship Id="rId24" Type="http://schemas.openxmlformats.org/officeDocument/2006/relationships/image" Target="../media/image16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28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customXml" Target="../ink/ink1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9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22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audio" Target="../media/media6.m4a"/><Relationship Id="rId21" Type="http://schemas.openxmlformats.org/officeDocument/2006/relationships/customXml" Target="../ink/ink26.xml"/><Relationship Id="rId7" Type="http://schemas.openxmlformats.org/officeDocument/2006/relationships/customXml" Target="../ink/ink19.xml"/><Relationship Id="rId12" Type="http://schemas.openxmlformats.org/officeDocument/2006/relationships/image" Target="../media/image100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2" Type="http://schemas.microsoft.com/office/2007/relationships/media" Target="../media/media6.m4a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customXml" Target="../ink/ink21.xml"/><Relationship Id="rId24" Type="http://schemas.openxmlformats.org/officeDocument/2006/relationships/image" Target="../media/image16.png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customXml" Target="../ink/ink2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20.xml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3.xml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21" Type="http://schemas.openxmlformats.org/officeDocument/2006/relationships/customXml" Target="../ink/ink37.xml"/><Relationship Id="rId34" Type="http://schemas.openxmlformats.org/officeDocument/2006/relationships/image" Target="../media/image19.png"/><Relationship Id="rId7" Type="http://schemas.openxmlformats.org/officeDocument/2006/relationships/customXml" Target="../ink/ink30.xml"/><Relationship Id="rId12" Type="http://schemas.openxmlformats.org/officeDocument/2006/relationships/image" Target="../media/image9.png"/><Relationship Id="rId17" Type="http://schemas.openxmlformats.org/officeDocument/2006/relationships/customXml" Target="../ink/ink35.xml"/><Relationship Id="rId25" Type="http://schemas.openxmlformats.org/officeDocument/2006/relationships/customXml" Target="../ink/ink39.xml"/><Relationship Id="rId33" Type="http://schemas.openxmlformats.org/officeDocument/2006/relationships/image" Target="../media/image18.png"/><Relationship Id="rId2" Type="http://schemas.microsoft.com/office/2007/relationships/media" Target="../media/media7.m4a"/><Relationship Id="rId16" Type="http://schemas.openxmlformats.org/officeDocument/2006/relationships/image" Target="../media/image190.png"/><Relationship Id="rId20" Type="http://schemas.openxmlformats.org/officeDocument/2006/relationships/image" Target="../media/image21.png"/><Relationship Id="rId29" Type="http://schemas.openxmlformats.org/officeDocument/2006/relationships/customXml" Target="../ink/ink41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customXml" Target="../ink/ink32.xml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37" Type="http://schemas.openxmlformats.org/officeDocument/2006/relationships/image" Target="../media/image1.png"/><Relationship Id="rId5" Type="http://schemas.openxmlformats.org/officeDocument/2006/relationships/customXml" Target="../ink/ink29.xml"/><Relationship Id="rId15" Type="http://schemas.openxmlformats.org/officeDocument/2006/relationships/customXml" Target="../ink/ink34.xml"/><Relationship Id="rId23" Type="http://schemas.openxmlformats.org/officeDocument/2006/relationships/customXml" Target="../ink/ink38.xml"/><Relationship Id="rId28" Type="http://schemas.openxmlformats.org/officeDocument/2006/relationships/image" Target="../media/image25.png"/><Relationship Id="rId36" Type="http://schemas.openxmlformats.org/officeDocument/2006/relationships/image" Target="../media/image28.png"/><Relationship Id="rId10" Type="http://schemas.openxmlformats.org/officeDocument/2006/relationships/image" Target="../media/image8.png"/><Relationship Id="rId19" Type="http://schemas.openxmlformats.org/officeDocument/2006/relationships/customXml" Target="../ink/ink36.xml"/><Relationship Id="rId31" Type="http://schemas.openxmlformats.org/officeDocument/2006/relationships/customXml" Target="../ink/ink42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1.xml"/><Relationship Id="rId14" Type="http://schemas.openxmlformats.org/officeDocument/2006/relationships/image" Target="../media/image180.png"/><Relationship Id="rId22" Type="http://schemas.openxmlformats.org/officeDocument/2006/relationships/image" Target="../media/image22.png"/><Relationship Id="rId27" Type="http://schemas.openxmlformats.org/officeDocument/2006/relationships/customXml" Target="../ink/ink40.xml"/><Relationship Id="rId30" Type="http://schemas.openxmlformats.org/officeDocument/2006/relationships/image" Target="../media/image26.png"/><Relationship Id="rId35" Type="http://schemas.microsoft.com/office/2011/relationships/inkAction" Target="../ink/inkAction2.xml"/><Relationship Id="rId8" Type="http://schemas.openxmlformats.org/officeDocument/2006/relationships/image" Target="../media/image7.png"/><Relationship Id="rId3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47.xml"/><Relationship Id="rId18" Type="http://schemas.openxmlformats.org/officeDocument/2006/relationships/image" Target="../media/image14.png"/><Relationship Id="rId26" Type="http://schemas.openxmlformats.org/officeDocument/2006/relationships/image" Target="../media/image16.png"/><Relationship Id="rId3" Type="http://schemas.openxmlformats.org/officeDocument/2006/relationships/audio" Target="../media/media9.m4a"/><Relationship Id="rId21" Type="http://schemas.openxmlformats.org/officeDocument/2006/relationships/customXml" Target="../ink/ink51.xml"/><Relationship Id="rId7" Type="http://schemas.openxmlformats.org/officeDocument/2006/relationships/customXml" Target="../ink/ink44.xml"/><Relationship Id="rId12" Type="http://schemas.openxmlformats.org/officeDocument/2006/relationships/image" Target="../media/image9.png"/><Relationship Id="rId17" Type="http://schemas.openxmlformats.org/officeDocument/2006/relationships/customXml" Target="../ink/ink49.xml"/><Relationship Id="rId25" Type="http://schemas.openxmlformats.org/officeDocument/2006/relationships/customXml" Target="../ink/ink53.xml"/><Relationship Id="rId2" Type="http://schemas.microsoft.com/office/2007/relationships/media" Target="../media/media9.m4a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1.png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11" Type="http://schemas.openxmlformats.org/officeDocument/2006/relationships/customXml" Target="../ink/ink46.xml"/><Relationship Id="rId24" Type="http://schemas.openxmlformats.org/officeDocument/2006/relationships/image" Target="../media/image5.png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23" Type="http://schemas.openxmlformats.org/officeDocument/2006/relationships/customXml" Target="../ink/ink52.xml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openxmlformats.org/officeDocument/2006/relationships/customXml" Target="../ink/ink50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45.xml"/><Relationship Id="rId14" Type="http://schemas.openxmlformats.org/officeDocument/2006/relationships/image" Target="../media/image12.png"/><Relationship Id="rId22" Type="http://schemas.openxmlformats.org/officeDocument/2006/relationships/image" Target="../media/image40.png"/><Relationship Id="rId27" Type="http://schemas.openxmlformats.org/officeDocument/2006/relationships/customXml" Target="../ink/ink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Metal oxides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3A8A8-EC18-4125-82F9-30311438A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4" y="1060173"/>
            <a:ext cx="5455640" cy="4079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GB" b="1" dirty="0"/>
              <a:t>Starter: </a:t>
            </a:r>
            <a:r>
              <a:rPr lang="en-GB" dirty="0"/>
              <a:t>Complete the word equations.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1886E-B0D9-4963-BBE9-7035652F63DC}"/>
              </a:ext>
            </a:extLst>
          </p:cNvPr>
          <p:cNvSpPr txBox="1"/>
          <p:nvPr/>
        </p:nvSpPr>
        <p:spPr>
          <a:xfrm>
            <a:off x="1953722" y="3214391"/>
            <a:ext cx="271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8C6A4-1A22-4783-9382-72D8C2AA1774}"/>
              </a:ext>
            </a:extLst>
          </p:cNvPr>
          <p:cNvSpPr txBox="1"/>
          <p:nvPr/>
        </p:nvSpPr>
        <p:spPr>
          <a:xfrm>
            <a:off x="1424731" y="2113410"/>
            <a:ext cx="324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magnesium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A974-AE8E-4C3E-9D0B-C3D68069346B}"/>
              </a:ext>
            </a:extLst>
          </p:cNvPr>
          <p:cNvSpPr txBox="1"/>
          <p:nvPr/>
        </p:nvSpPr>
        <p:spPr>
          <a:xfrm>
            <a:off x="1540147" y="4273707"/>
            <a:ext cx="3132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0C5B31B-4D2A-473E-B585-194D624F1566}"/>
              </a:ext>
            </a:extLst>
          </p:cNvPr>
          <p:cNvSpPr txBox="1">
            <a:spLocks/>
          </p:cNvSpPr>
          <p:nvPr/>
        </p:nvSpPr>
        <p:spPr>
          <a:xfrm>
            <a:off x="5536734" y="1057505"/>
            <a:ext cx="6560192" cy="407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Can you name the type of reaction?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EFB115-44D8-4C80-ABF6-D82DED166571}"/>
              </a:ext>
            </a:extLst>
          </p:cNvPr>
          <p:cNvCxnSpPr/>
          <p:nvPr/>
        </p:nvCxnSpPr>
        <p:spPr>
          <a:xfrm>
            <a:off x="4673056" y="2671415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E8BB83-1C82-4D48-8893-BCE50E11B46A}"/>
              </a:ext>
            </a:extLst>
          </p:cNvPr>
          <p:cNvCxnSpPr/>
          <p:nvPr/>
        </p:nvCxnSpPr>
        <p:spPr>
          <a:xfrm>
            <a:off x="4673055" y="3761343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A46C0D-8264-42B6-8D1F-09FCC84AF176}"/>
              </a:ext>
            </a:extLst>
          </p:cNvPr>
          <p:cNvCxnSpPr/>
          <p:nvPr/>
        </p:nvCxnSpPr>
        <p:spPr>
          <a:xfrm>
            <a:off x="4673055" y="4819754"/>
            <a:ext cx="30783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A1F239F-A2CF-4AD6-9BE5-5E48DF9C159F}"/>
              </a:ext>
            </a:extLst>
          </p:cNvPr>
          <p:cNvSpPr txBox="1"/>
          <p:nvPr/>
        </p:nvSpPr>
        <p:spPr>
          <a:xfrm>
            <a:off x="5022459" y="2097908"/>
            <a:ext cx="2432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oxide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51AD4-60E7-49EE-867E-056231AD2F98}"/>
              </a:ext>
            </a:extLst>
          </p:cNvPr>
          <p:cNvSpPr txBox="1"/>
          <p:nvPr/>
        </p:nvSpPr>
        <p:spPr>
          <a:xfrm>
            <a:off x="5265378" y="3213116"/>
            <a:ext cx="189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 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415802-9352-415F-98FB-E0C7942F02CC}"/>
              </a:ext>
            </a:extLst>
          </p:cNvPr>
          <p:cNvSpPr txBox="1"/>
          <p:nvPr/>
        </p:nvSpPr>
        <p:spPr>
          <a:xfrm>
            <a:off x="5131464" y="4315898"/>
            <a:ext cx="23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aluminium 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37250-D406-4238-9545-66AB11C88132}"/>
              </a:ext>
            </a:extLst>
          </p:cNvPr>
          <p:cNvSpPr txBox="1"/>
          <p:nvPr/>
        </p:nvSpPr>
        <p:spPr>
          <a:xfrm flipH="1">
            <a:off x="2434205" y="5412734"/>
            <a:ext cx="7323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Oxidation reactions</a:t>
            </a:r>
            <a:r>
              <a:rPr lang="en-GB" sz="2800" dirty="0"/>
              <a:t> </a:t>
            </a:r>
          </a:p>
          <a:p>
            <a:pPr algn="ctr"/>
            <a:r>
              <a:rPr lang="en-GB" sz="2800" i="1" dirty="0"/>
              <a:t>“Oxygen has been added.”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19E0B6-1670-49B3-816F-D1AE8E73808E}"/>
              </a:ext>
            </a:extLst>
          </p:cNvPr>
          <p:cNvGrpSpPr/>
          <p:nvPr/>
        </p:nvGrpSpPr>
        <p:grpSpPr>
          <a:xfrm>
            <a:off x="7902429" y="2231472"/>
            <a:ext cx="2527621" cy="2684477"/>
            <a:chOff x="7902429" y="2231472"/>
            <a:chExt cx="2527621" cy="2684477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E5E87258-6314-4540-A83D-FB8106D859EB}"/>
                </a:ext>
              </a:extLst>
            </p:cNvPr>
            <p:cNvSpPr/>
            <p:nvPr/>
          </p:nvSpPr>
          <p:spPr>
            <a:xfrm>
              <a:off x="7902429" y="2231472"/>
              <a:ext cx="595619" cy="2684477"/>
            </a:xfrm>
            <a:prstGeom prst="rightBrace">
              <a:avLst>
                <a:gd name="adj1" fmla="val 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843F21-EB9E-413D-8485-4999C242FD1F}"/>
                </a:ext>
              </a:extLst>
            </p:cNvPr>
            <p:cNvSpPr txBox="1"/>
            <p:nvPr/>
          </p:nvSpPr>
          <p:spPr>
            <a:xfrm>
              <a:off x="8649050" y="3342877"/>
              <a:ext cx="1781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Metal oxides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EC48F3-52A2-4465-B7DB-CA56266E2C33}"/>
              </a:ext>
            </a:extLst>
          </p:cNvPr>
          <p:cNvSpPr txBox="1"/>
          <p:nvPr/>
        </p:nvSpPr>
        <p:spPr>
          <a:xfrm>
            <a:off x="0" y="0"/>
            <a:ext cx="880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4.4.1.1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9FCCBF0-75FA-40B5-A26B-4A4F463D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03765" y="4207"/>
            <a:ext cx="4088236" cy="365125"/>
          </a:xfrm>
        </p:spPr>
        <p:txBody>
          <a:bodyPr/>
          <a:lstStyle/>
          <a:p>
            <a:pPr algn="r"/>
            <a:fld id="{D4298756-4312-408F-A5BA-7276AD86A334}" type="datetime2">
              <a:rPr lang="en-GB" sz="1600" b="1" smtClean="0">
                <a:solidFill>
                  <a:schemeClr val="tx1"/>
                </a:solidFill>
              </a:rPr>
              <a:pPr algn="r"/>
              <a:t>Wednesday, 06 January 2021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5D32F12-79CA-4968-8A50-8476402D8A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16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59"/>
    </mc:Choice>
    <mc:Fallback>
      <p:transition spd="slow" advTm="17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oxides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</a:p>
        </p:txBody>
      </p:sp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3486D7-0138-43E6-A530-8E306B3E9E3E}"/>
              </a:ext>
            </a:extLst>
          </p:cNvPr>
          <p:cNvGrpSpPr/>
          <p:nvPr/>
        </p:nvGrpSpPr>
        <p:grpSpPr>
          <a:xfrm>
            <a:off x="5829186" y="5132719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94984F9-DD2F-4C17-9E72-0704436F272C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9771851" y="3727607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258699" y="3028781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Na</a:t>
            </a:r>
            <a:r>
              <a:rPr lang="en-GB" sz="2800" b="1" baseline="-25000" dirty="0"/>
              <a:t>2</a:t>
            </a:r>
            <a:r>
              <a:rPr lang="en-GB" sz="2800" b="1" dirty="0"/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6BC8087-4207-46F0-A42C-C6854AE5CE46}"/>
                  </a:ext>
                </a:extLst>
              </p14:cNvPr>
              <p14:cNvContentPartPr/>
              <p14:nvPr/>
            </p14:nvContentPartPr>
            <p14:xfrm>
              <a:off x="3650538" y="5240022"/>
              <a:ext cx="133920" cy="422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6BC8087-4207-46F0-A42C-C6854AE5CE4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41538" y="5231382"/>
                <a:ext cx="15156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F04757-F00C-4F9B-8A77-7ED58BB9FEBA}"/>
                  </a:ext>
                </a:extLst>
              </p14:cNvPr>
              <p14:cNvContentPartPr/>
              <p14:nvPr/>
            </p14:nvContentPartPr>
            <p14:xfrm>
              <a:off x="4009098" y="5078382"/>
              <a:ext cx="324000" cy="583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F04757-F00C-4F9B-8A77-7ED58BB9FEB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000458" y="5069388"/>
                <a:ext cx="341640" cy="601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14:cNvPr>
              <p14:cNvContentPartPr/>
              <p14:nvPr/>
            </p14:nvContentPartPr>
            <p14:xfrm>
              <a:off x="1111098" y="4972902"/>
              <a:ext cx="162000" cy="15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02458" y="4963902"/>
                <a:ext cx="179640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BF65C380-FECD-4A13-831B-5AEB7D07F65D}"/>
              </a:ext>
            </a:extLst>
          </p:cNvPr>
          <p:cNvGrpSpPr/>
          <p:nvPr/>
        </p:nvGrpSpPr>
        <p:grpSpPr>
          <a:xfrm>
            <a:off x="8809503" y="3995920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532CDD-9986-4815-9C25-8956647C8F4A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8A0E0E5-A1DE-49C7-995C-9D19C69DCFA4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B83B01-3521-4AB5-BE6A-2AFBF94F415F}"/>
              </a:ext>
            </a:extLst>
          </p:cNvPr>
          <p:cNvGrpSpPr/>
          <p:nvPr/>
        </p:nvGrpSpPr>
        <p:grpSpPr>
          <a:xfrm>
            <a:off x="8798305" y="3552001"/>
            <a:ext cx="973546" cy="637341"/>
            <a:chOff x="6482596" y="4568018"/>
            <a:chExt cx="973546" cy="637341"/>
          </a:xfrm>
          <a:solidFill>
            <a:schemeClr val="bg1">
              <a:lumMod val="75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BAE1A60-2596-4C04-9573-2424089ABBFD}"/>
                </a:ext>
              </a:extLst>
            </p:cNvPr>
            <p:cNvSpPr/>
            <p:nvPr/>
          </p:nvSpPr>
          <p:spPr>
            <a:xfrm>
              <a:off x="7065617" y="4781722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4B123BC-CC89-47D2-A798-5EC68911AF52}"/>
                </a:ext>
              </a:extLst>
            </p:cNvPr>
            <p:cNvSpPr/>
            <p:nvPr/>
          </p:nvSpPr>
          <p:spPr>
            <a:xfrm>
              <a:off x="6482596" y="4568018"/>
              <a:ext cx="637341" cy="63734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Na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CFE3183-C790-44DB-97E9-404BBA038859}"/>
              </a:ext>
            </a:extLst>
          </p:cNvPr>
          <p:cNvSpPr txBox="1"/>
          <p:nvPr/>
        </p:nvSpPr>
        <p:spPr>
          <a:xfrm>
            <a:off x="10135431" y="312373"/>
            <a:ext cx="1452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Sodium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555687-912C-42D5-8FEC-4ABD7D5F77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4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82"/>
    </mc:Choice>
    <mc:Fallback>
      <p:transition spd="slow" advTm="5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 animBg="1"/>
      <p:bldP spid="58" grpId="0" animBg="1"/>
      <p:bldP spid="59" grpId="0" animBg="1"/>
      <p:bldP spid="62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oxides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</a:p>
        </p:txBody>
      </p:sp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380BE4-0AA4-4EC0-8562-CA6DC5A6A0E9}"/>
              </a:ext>
            </a:extLst>
          </p:cNvPr>
          <p:cNvGrpSpPr/>
          <p:nvPr/>
        </p:nvGrpSpPr>
        <p:grpSpPr>
          <a:xfrm>
            <a:off x="8601049" y="2946701"/>
            <a:ext cx="1487653" cy="1218455"/>
            <a:chOff x="8295396" y="3733447"/>
            <a:chExt cx="1487653" cy="1218455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532CDD-9986-4815-9C25-8956647C8F4A}"/>
                </a:ext>
              </a:extLst>
            </p:cNvPr>
            <p:cNvSpPr/>
            <p:nvPr/>
          </p:nvSpPr>
          <p:spPr>
            <a:xfrm>
              <a:off x="9392524" y="4209624"/>
              <a:ext cx="390525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BAE1A60-2596-4C04-9573-2424089ABBFD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85DF5CB-906C-4484-A43D-E20C12CBC5DB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10077504" y="2940861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493207" y="2240801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Al</a:t>
            </a:r>
            <a:r>
              <a:rPr lang="en-GB" sz="2800" b="1" baseline="-25000" dirty="0"/>
              <a:t>2</a:t>
            </a:r>
            <a:r>
              <a:rPr lang="en-GB" sz="2800" b="1" dirty="0"/>
              <a:t>O</a:t>
            </a:r>
            <a:r>
              <a:rPr lang="en-GB" sz="2800" b="1" baseline="-25000" dirty="0"/>
              <a:t>3</a:t>
            </a:r>
            <a:endParaRPr lang="en-GB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14:cNvPr>
              <p14:cNvContentPartPr/>
              <p14:nvPr/>
            </p14:nvContentPartPr>
            <p14:xfrm>
              <a:off x="1111098" y="4972902"/>
              <a:ext cx="162000" cy="155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08FB72-07CE-41ED-AB94-965101E7F2B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2458" y="4963902"/>
                <a:ext cx="179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B15212C-948D-4DC4-A0A6-BFEF17B2FC94}"/>
                  </a:ext>
                </a:extLst>
              </p14:cNvPr>
              <p14:cNvContentPartPr/>
              <p14:nvPr/>
            </p14:nvContentPartPr>
            <p14:xfrm>
              <a:off x="878997" y="5717180"/>
              <a:ext cx="126000" cy="186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B15212C-948D-4DC4-A0A6-BFEF17B2FC9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70357" y="5708540"/>
                <a:ext cx="14364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F2FBABB-D645-404F-8B58-6C016DBD84E1}"/>
                  </a:ext>
                </a:extLst>
              </p14:cNvPr>
              <p14:cNvContentPartPr/>
              <p14:nvPr/>
            </p14:nvContentPartPr>
            <p14:xfrm>
              <a:off x="1396677" y="5672180"/>
              <a:ext cx="216360" cy="241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F2FBABB-D645-404F-8B58-6C016DBD84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87677" y="5663180"/>
                <a:ext cx="23400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60F9E54-414D-4632-A0E6-4BFA0A1F4CC0}"/>
                  </a:ext>
                </a:extLst>
              </p14:cNvPr>
              <p14:cNvContentPartPr/>
              <p14:nvPr/>
            </p14:nvContentPartPr>
            <p14:xfrm>
              <a:off x="3657477" y="5265020"/>
              <a:ext cx="120960" cy="392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60F9E54-414D-4632-A0E6-4BFA0A1F4CC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48477" y="5256380"/>
                <a:ext cx="13860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B07D66-C7C4-4293-9015-E548E94300EE}"/>
                  </a:ext>
                </a:extLst>
              </p14:cNvPr>
              <p14:cNvContentPartPr/>
              <p14:nvPr/>
            </p14:nvContentPartPr>
            <p14:xfrm>
              <a:off x="4029357" y="5139380"/>
              <a:ext cx="427320" cy="488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B07D66-C7C4-4293-9015-E548E94300E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20357" y="5130734"/>
                <a:ext cx="444960" cy="505813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2916EBAD-6D09-4E52-89C7-33820383ECB4}"/>
              </a:ext>
            </a:extLst>
          </p:cNvPr>
          <p:cNvGrpSpPr/>
          <p:nvPr/>
        </p:nvGrpSpPr>
        <p:grpSpPr>
          <a:xfrm>
            <a:off x="10077504" y="3865518"/>
            <a:ext cx="901146" cy="733425"/>
            <a:chOff x="5852079" y="2532341"/>
            <a:chExt cx="901146" cy="733425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7290786-8388-440A-B0A8-54F8E26087FD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93863CA-735C-4DAE-B3ED-EA8B3594387E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DDF7D9A-4978-4F0B-85D9-9CBC46CF3397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E432CA-0F8F-4144-8868-0442D7C9B57C}"/>
              </a:ext>
            </a:extLst>
          </p:cNvPr>
          <p:cNvGrpSpPr/>
          <p:nvPr/>
        </p:nvGrpSpPr>
        <p:grpSpPr>
          <a:xfrm>
            <a:off x="5732837" y="4795329"/>
            <a:ext cx="1487653" cy="1218455"/>
            <a:chOff x="8295396" y="3733447"/>
            <a:chExt cx="1487653" cy="121845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D9E4CC3-2E02-4FD0-965A-A0B60047C524}"/>
                </a:ext>
              </a:extLst>
            </p:cNvPr>
            <p:cNvSpPr/>
            <p:nvPr/>
          </p:nvSpPr>
          <p:spPr>
            <a:xfrm>
              <a:off x="9392524" y="4209624"/>
              <a:ext cx="390525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A198960-4343-473B-AC89-E9036B0481F3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A8FC770-70F3-46F0-812E-80FB306C4909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90ABF21-AB43-44BB-89BD-CBEDECC7CDD1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EC665E-0873-4B98-B232-62125661343D}"/>
              </a:ext>
            </a:extLst>
          </p:cNvPr>
          <p:cNvGrpSpPr/>
          <p:nvPr/>
        </p:nvGrpSpPr>
        <p:grpSpPr>
          <a:xfrm>
            <a:off x="8601049" y="4311681"/>
            <a:ext cx="1487653" cy="1218455"/>
            <a:chOff x="8295396" y="3733447"/>
            <a:chExt cx="1487653" cy="121845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099C80E-940E-4900-AA95-3CC0335F5106}"/>
                </a:ext>
              </a:extLst>
            </p:cNvPr>
            <p:cNvSpPr/>
            <p:nvPr/>
          </p:nvSpPr>
          <p:spPr>
            <a:xfrm>
              <a:off x="9392524" y="4209625"/>
              <a:ext cx="390525" cy="1871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EA7A7E4E-1C49-44B0-9DEE-D34C79C724EA}"/>
                </a:ext>
              </a:extLst>
            </p:cNvPr>
            <p:cNvSpPr/>
            <p:nvPr/>
          </p:nvSpPr>
          <p:spPr>
            <a:xfrm>
              <a:off x="9058275" y="3765705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BD411A9-A9E3-4703-A776-8C41F7D5E2F6}"/>
                </a:ext>
              </a:extLst>
            </p:cNvPr>
            <p:cNvSpPr/>
            <p:nvPr/>
          </p:nvSpPr>
          <p:spPr>
            <a:xfrm>
              <a:off x="9058275" y="4690364"/>
              <a:ext cx="713577" cy="20993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D6D4F45-D11D-455C-9AE7-59B77891C051}"/>
                </a:ext>
              </a:extLst>
            </p:cNvPr>
            <p:cNvSpPr/>
            <p:nvPr/>
          </p:nvSpPr>
          <p:spPr>
            <a:xfrm>
              <a:off x="8295396" y="3733447"/>
              <a:ext cx="1233328" cy="12184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Al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566AB36-668E-4FED-ABD6-8BDF982C578B}"/>
              </a:ext>
            </a:extLst>
          </p:cNvPr>
          <p:cNvGrpSpPr/>
          <p:nvPr/>
        </p:nvGrpSpPr>
        <p:grpSpPr>
          <a:xfrm>
            <a:off x="10077504" y="4772406"/>
            <a:ext cx="882096" cy="733425"/>
            <a:chOff x="5852079" y="2503766"/>
            <a:chExt cx="882096" cy="733425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822C339F-E84A-4AF9-A0D8-A4EEF2D659DA}"/>
                </a:ext>
              </a:extLst>
            </p:cNvPr>
            <p:cNvSpPr/>
            <p:nvPr/>
          </p:nvSpPr>
          <p:spPr>
            <a:xfrm>
              <a:off x="5863277" y="2521354"/>
              <a:ext cx="439375" cy="18503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E1F81C1-3638-4213-8B09-A824A09E1A1D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46FAE11-CE20-4BDC-8087-D39FB161C096}"/>
                </a:ext>
              </a:extLst>
            </p:cNvPr>
            <p:cNvSpPr/>
            <p:nvPr/>
          </p:nvSpPr>
          <p:spPr>
            <a:xfrm>
              <a:off x="6000750" y="2503766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A1BB7B19-13DE-4E51-81EA-D72685D0C679}"/>
              </a:ext>
            </a:extLst>
          </p:cNvPr>
          <p:cNvSpPr txBox="1"/>
          <p:nvPr/>
        </p:nvSpPr>
        <p:spPr>
          <a:xfrm>
            <a:off x="10135431" y="312373"/>
            <a:ext cx="177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Aluminium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CF2775-9F2E-4DCC-84E5-94272928C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35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22"/>
    </mc:Choice>
    <mc:Fallback>
      <p:transition spd="slow" advTm="6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" grpId="0" animBg="1"/>
      <p:bldP spid="58" grpId="0" animBg="1"/>
      <p:bldP spid="59" grpId="0" animBg="1"/>
      <p:bldP spid="6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AEFF-312F-47ED-A8FC-A76BB3B7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complete the extra link on the national academy.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9EC5F-F954-4C03-A64B-7688BBF9A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7159F9-C2C9-4BD1-8272-8CFA2670A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6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1"/>
    </mc:Choice>
    <mc:Fallback>
      <p:transition spd="slow" advTm="3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t">
            <a:normAutofit/>
          </a:bodyPr>
          <a:lstStyle/>
          <a:p>
            <a:r>
              <a:rPr lang="en-GB" sz="4800" dirty="0"/>
              <a:t>Task – Identify the metal oxides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E3712-1FA5-4ADA-B81F-118F5D16C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584586"/>
              </p:ext>
            </p:extLst>
          </p:nvPr>
        </p:nvGraphicFramePr>
        <p:xfrm>
          <a:off x="196850" y="1809750"/>
          <a:ext cx="11804652" cy="4552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163">
                  <a:extLst>
                    <a:ext uri="{9D8B030D-6E8A-4147-A177-3AD203B41FA5}">
                      <a16:colId xmlns:a16="http://schemas.microsoft.com/office/drawing/2014/main" val="2311811832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276249925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2656438778"/>
                    </a:ext>
                  </a:extLst>
                </a:gridCol>
                <a:gridCol w="2951163">
                  <a:extLst>
                    <a:ext uri="{9D8B030D-6E8A-4147-A177-3AD203B41FA5}">
                      <a16:colId xmlns:a16="http://schemas.microsoft.com/office/drawing/2014/main" val="3337943425"/>
                    </a:ext>
                  </a:extLst>
                </a:gridCol>
              </a:tblGrid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CaCl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2866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ZnCO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97782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ZnO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Li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sz="24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SO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020445"/>
                  </a:ext>
                </a:extLst>
              </a:tr>
              <a:tr h="113823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MgO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2400" b="1" dirty="0">
                          <a:solidFill>
                            <a:schemeClr val="tx1"/>
                          </a:solidFill>
                        </a:rPr>
                        <a:t>PO</a:t>
                      </a:r>
                      <a:r>
                        <a:rPr lang="en-GB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tx1"/>
                          </a:solidFill>
                        </a:rPr>
                        <a:t>ClO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085462"/>
                  </a:ext>
                </a:extLst>
              </a:tr>
            </a:tbl>
          </a:graphicData>
        </a:graphic>
      </p:graphicFrame>
      <p:pic>
        <p:nvPicPr>
          <p:cNvPr id="10" name="Picture 2" descr="Image result for tick symbol">
            <a:extLst>
              <a:ext uri="{FF2B5EF4-FFF2-40B4-BE49-F238E27FC236}">
                <a16:creationId xmlns:a16="http://schemas.microsoft.com/office/drawing/2014/main" id="{642E8E2C-0C00-422A-924D-7F347759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82" y="2174138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D5215-EA70-4289-AA7B-52B544EDF7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2210556"/>
            <a:ext cx="304800" cy="311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42A0D-282D-430C-90DF-CA1B14C236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2246976"/>
            <a:ext cx="304800" cy="3116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425405-6D3B-4906-B65B-8ED10B172F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2233867"/>
            <a:ext cx="304800" cy="311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49C9F-5A9C-48D8-9D9D-8AA6045C4D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27" y="3331253"/>
            <a:ext cx="304800" cy="311665"/>
          </a:xfrm>
          <a:prstGeom prst="rect">
            <a:avLst/>
          </a:prstGeom>
        </p:spPr>
      </p:pic>
      <p:pic>
        <p:nvPicPr>
          <p:cNvPr id="15" name="Picture 2" descr="Image result for tick symbol">
            <a:extLst>
              <a:ext uri="{FF2B5EF4-FFF2-40B4-BE49-F238E27FC236}">
                <a16:creationId xmlns:a16="http://schemas.microsoft.com/office/drawing/2014/main" id="{7A1BB7D4-42A3-4B45-99FE-D18F110C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202" y="3321917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9DBCBC-48BD-4F67-836B-540D184DD0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825" y="3322663"/>
            <a:ext cx="304800" cy="311665"/>
          </a:xfrm>
          <a:prstGeom prst="rect">
            <a:avLst/>
          </a:prstGeom>
        </p:spPr>
      </p:pic>
      <p:pic>
        <p:nvPicPr>
          <p:cNvPr id="17" name="Picture 2" descr="Image result for tick symbol">
            <a:extLst>
              <a:ext uri="{FF2B5EF4-FFF2-40B4-BE49-F238E27FC236}">
                <a16:creationId xmlns:a16="http://schemas.microsoft.com/office/drawing/2014/main" id="{25C4B5B1-3162-4AC5-A2D3-D1BFFADE0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1525" y="3294833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tick symbol">
            <a:extLst>
              <a:ext uri="{FF2B5EF4-FFF2-40B4-BE49-F238E27FC236}">
                <a16:creationId xmlns:a16="http://schemas.microsoft.com/office/drawing/2014/main" id="{CB768155-071D-49CB-B400-15C5B611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04" y="4428850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tick symbol">
            <a:extLst>
              <a:ext uri="{FF2B5EF4-FFF2-40B4-BE49-F238E27FC236}">
                <a16:creationId xmlns:a16="http://schemas.microsoft.com/office/drawing/2014/main" id="{65771AF5-BF73-48F8-881E-9ABE2B9E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880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tick symbol">
            <a:extLst>
              <a:ext uri="{FF2B5EF4-FFF2-40B4-BE49-F238E27FC236}">
                <a16:creationId xmlns:a16="http://schemas.microsoft.com/office/drawing/2014/main" id="{54154E8B-D934-4A8A-9233-69C07B6D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705" y="4457806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31FB4-65C6-4471-8C47-811B6E6C83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848" y="4501688"/>
            <a:ext cx="304800" cy="311665"/>
          </a:xfrm>
          <a:prstGeom prst="rect">
            <a:avLst/>
          </a:prstGeom>
        </p:spPr>
      </p:pic>
      <p:pic>
        <p:nvPicPr>
          <p:cNvPr id="22" name="Picture 2" descr="Image result for tick symbol">
            <a:extLst>
              <a:ext uri="{FF2B5EF4-FFF2-40B4-BE49-F238E27FC236}">
                <a16:creationId xmlns:a16="http://schemas.microsoft.com/office/drawing/2014/main" id="{57E3D0F5-D7B0-4623-BA1F-6A6BC3BE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807" y="5599285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5D4B24-D452-4377-85DF-7A7283DA6B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525" y="5637098"/>
            <a:ext cx="304800" cy="3116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FC63E-692F-4C26-9FC4-96825FD1E3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755" y="5629661"/>
            <a:ext cx="304800" cy="3116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45C753-79D8-415B-8EE8-A0C9D73928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928" y="5669849"/>
            <a:ext cx="304800" cy="311665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38B716D4-8733-4AED-93CB-B507CD39184C}"/>
              </a:ext>
            </a:extLst>
          </p:cNvPr>
          <p:cNvSpPr txBox="1">
            <a:spLocks/>
          </p:cNvSpPr>
          <p:nvPr/>
        </p:nvSpPr>
        <p:spPr>
          <a:xfrm>
            <a:off x="2898133" y="652633"/>
            <a:ext cx="6188718" cy="3204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Extension: 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Name as many of the metal oxides as you can!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03219F-7A4E-49DF-8932-13E3E63DE72A}"/>
              </a:ext>
            </a:extLst>
          </p:cNvPr>
          <p:cNvSpPr txBox="1"/>
          <p:nvPr/>
        </p:nvSpPr>
        <p:spPr>
          <a:xfrm>
            <a:off x="1961576" y="1105189"/>
            <a:ext cx="790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Metal oxides contain a metal bonded only to oxygen!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E8CD1C-D8C3-456E-B2B4-4F0C73CA1B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88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986"/>
    </mc:Choice>
    <mc:Fallback>
      <p:transition spd="slow" advTm="48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What type of bonding is present in a metal oxide?  e.g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0743A-E208-487A-BE39-9725D941ADA3}"/>
              </a:ext>
            </a:extLst>
          </p:cNvPr>
          <p:cNvSpPr txBox="1"/>
          <p:nvPr/>
        </p:nvSpPr>
        <p:spPr>
          <a:xfrm>
            <a:off x="134223" y="1711355"/>
            <a:ext cx="27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Ionic bonding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EF086C-0C3F-4B35-B3BB-B669619EEFCE}"/>
              </a:ext>
            </a:extLst>
          </p:cNvPr>
          <p:cNvSpPr txBox="1">
            <a:spLocks/>
          </p:cNvSpPr>
          <p:nvPr/>
        </p:nvSpPr>
        <p:spPr>
          <a:xfrm>
            <a:off x="134223" y="2466225"/>
            <a:ext cx="11945924" cy="4865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Q. How do we know?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67427-2B41-424D-9C58-ADAFA8552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333" y="3229761"/>
            <a:ext cx="6701044" cy="3353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0C204-407A-4C97-80EC-63B8EEF43761}"/>
              </a:ext>
            </a:extLst>
          </p:cNvPr>
          <p:cNvSpPr txBox="1"/>
          <p:nvPr/>
        </p:nvSpPr>
        <p:spPr>
          <a:xfrm>
            <a:off x="570450" y="4306433"/>
            <a:ext cx="37246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It contains a metal</a:t>
            </a:r>
            <a:br>
              <a:rPr lang="en-GB" sz="3600" b="1" dirty="0"/>
            </a:br>
            <a:r>
              <a:rPr lang="en-GB" sz="3600" b="1" dirty="0"/>
              <a:t>and a non-metal</a:t>
            </a:r>
            <a:br>
              <a:rPr lang="en-GB" sz="3600" b="1" dirty="0"/>
            </a:br>
            <a:r>
              <a:rPr lang="en-GB" sz="3600" b="1" dirty="0"/>
              <a:t>(oxygen)!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798B1C-8C79-4572-8359-B71B68D616EA}"/>
              </a:ext>
            </a:extLst>
          </p:cNvPr>
          <p:cNvSpPr/>
          <p:nvPr/>
        </p:nvSpPr>
        <p:spPr>
          <a:xfrm>
            <a:off x="5461233" y="4306433"/>
            <a:ext cx="377505" cy="45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35B67-3134-4FDC-BBCD-DAA2082A4E8B}"/>
              </a:ext>
            </a:extLst>
          </p:cNvPr>
          <p:cNvSpPr/>
          <p:nvPr/>
        </p:nvSpPr>
        <p:spPr>
          <a:xfrm>
            <a:off x="10571527" y="3856308"/>
            <a:ext cx="377505" cy="450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86313F-0AE4-49B4-B0FD-6FF2255F7293}"/>
              </a:ext>
            </a:extLst>
          </p:cNvPr>
          <p:cNvGrpSpPr/>
          <p:nvPr/>
        </p:nvGrpSpPr>
        <p:grpSpPr>
          <a:xfrm>
            <a:off x="9476764" y="4306433"/>
            <a:ext cx="1472268" cy="1750418"/>
            <a:chOff x="9529894" y="3548543"/>
            <a:chExt cx="968928" cy="114593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B36956-0716-4EC1-A646-8ED5F0C57BCC}"/>
                </a:ext>
              </a:extLst>
            </p:cNvPr>
            <p:cNvCxnSpPr/>
            <p:nvPr/>
          </p:nvCxnSpPr>
          <p:spPr>
            <a:xfrm>
              <a:off x="9529894" y="3548543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E27F2E-551E-4B40-84C6-97DFA36034C9}"/>
                </a:ext>
              </a:extLst>
            </p:cNvPr>
            <p:cNvCxnSpPr/>
            <p:nvPr/>
          </p:nvCxnSpPr>
          <p:spPr>
            <a:xfrm rot="5400000">
              <a:off x="9639370" y="3682347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364F98E-3665-43E4-995B-84510570DCC7}"/>
                </a:ext>
              </a:extLst>
            </p:cNvPr>
            <p:cNvCxnSpPr/>
            <p:nvPr/>
          </p:nvCxnSpPr>
          <p:spPr>
            <a:xfrm>
              <a:off x="9766184" y="3841318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C657DDE-EE23-4D9E-BE71-303D1454EF66}"/>
                </a:ext>
              </a:extLst>
            </p:cNvPr>
            <p:cNvCxnSpPr/>
            <p:nvPr/>
          </p:nvCxnSpPr>
          <p:spPr>
            <a:xfrm rot="5400000">
              <a:off x="9875660" y="3975122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BB6E93-AA84-43F8-A678-90AE8FB4FE49}"/>
                </a:ext>
              </a:extLst>
            </p:cNvPr>
            <p:cNvCxnSpPr/>
            <p:nvPr/>
          </p:nvCxnSpPr>
          <p:spPr>
            <a:xfrm>
              <a:off x="10010863" y="4125704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7784560-66BB-434C-A196-10A304FB6437}"/>
                </a:ext>
              </a:extLst>
            </p:cNvPr>
            <p:cNvCxnSpPr/>
            <p:nvPr/>
          </p:nvCxnSpPr>
          <p:spPr>
            <a:xfrm rot="5400000">
              <a:off x="10120339" y="4259508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4DAB322-89F4-466A-B3CB-F87E31E0D840}"/>
                </a:ext>
              </a:extLst>
            </p:cNvPr>
            <p:cNvCxnSpPr/>
            <p:nvPr/>
          </p:nvCxnSpPr>
          <p:spPr>
            <a:xfrm>
              <a:off x="10255542" y="4426868"/>
              <a:ext cx="243280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EDE7AC-E3B2-4CB2-88B5-0ABC09A7F948}"/>
                </a:ext>
              </a:extLst>
            </p:cNvPr>
            <p:cNvCxnSpPr/>
            <p:nvPr/>
          </p:nvCxnSpPr>
          <p:spPr>
            <a:xfrm rot="5400000">
              <a:off x="10365018" y="4560672"/>
              <a:ext cx="267608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BFAC60-A316-4244-BE1A-013951EF7A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59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82"/>
    </mc:Choice>
    <mc:Fallback>
      <p:transition spd="slow" advTm="5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 animBg="1"/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Describe the formation of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67427-2B41-424D-9C58-ADAFA8552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23" y="1802798"/>
            <a:ext cx="5002564" cy="25036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798B1C-8C79-4572-8359-B71B68D616EA}"/>
              </a:ext>
            </a:extLst>
          </p:cNvPr>
          <p:cNvSpPr/>
          <p:nvPr/>
        </p:nvSpPr>
        <p:spPr>
          <a:xfrm>
            <a:off x="440998" y="2604491"/>
            <a:ext cx="312037" cy="335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35B67-3134-4FDC-BBCD-DAA2082A4E8B}"/>
              </a:ext>
            </a:extLst>
          </p:cNvPr>
          <p:cNvSpPr/>
          <p:nvPr/>
        </p:nvSpPr>
        <p:spPr>
          <a:xfrm>
            <a:off x="4278304" y="2270790"/>
            <a:ext cx="275767" cy="333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4AB8C-9B4D-43DF-8296-8CE3BF8022C8}"/>
              </a:ext>
            </a:extLst>
          </p:cNvPr>
          <p:cNvSpPr txBox="1"/>
          <p:nvPr/>
        </p:nvSpPr>
        <p:spPr>
          <a:xfrm>
            <a:off x="6750423" y="1802798"/>
            <a:ext cx="375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 Draw the outer shells of each atom.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6750423" y="285974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9772694" y="285974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33EC5F7-D4E0-460C-BE5A-D16FC2C2D814}"/>
                  </a:ext>
                </a:extLst>
              </p14:cNvPr>
              <p14:cNvContentPartPr/>
              <p14:nvPr/>
            </p14:nvContentPartPr>
            <p14:xfrm>
              <a:off x="7106040" y="2782106"/>
              <a:ext cx="183240" cy="196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33EC5F7-D4E0-460C-BE5A-D16FC2C2D8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7040" y="2773450"/>
                <a:ext cx="200880" cy="214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46C989C-272F-42BA-ABAB-E5F41BFE4261}"/>
                  </a:ext>
                </a:extLst>
              </p14:cNvPr>
              <p14:cNvContentPartPr/>
              <p14:nvPr/>
            </p14:nvContentPartPr>
            <p14:xfrm>
              <a:off x="7125480" y="3595346"/>
              <a:ext cx="176760" cy="1994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46C989C-272F-42BA-ABAB-E5F41BFE42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6840" y="3586706"/>
                <a:ext cx="19440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10090800" y="280514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82160" y="279617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10577520" y="320006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68520" y="319142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10574280" y="333722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65280" y="332858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9ED3751-4599-41FC-BA87-8934A3A80C1F}"/>
                  </a:ext>
                </a:extLst>
              </p14:cNvPr>
              <p14:cNvContentPartPr/>
              <p14:nvPr/>
            </p14:nvContentPartPr>
            <p14:xfrm>
              <a:off x="10120320" y="3654026"/>
              <a:ext cx="186480" cy="98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9ED3751-4599-41FC-BA87-8934A3A80C1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111320" y="3645386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28471CF-7E90-4905-A12E-23AB67539FE0}"/>
              </a:ext>
            </a:extLst>
          </p:cNvPr>
          <p:cNvSpPr txBox="1"/>
          <p:nvPr/>
        </p:nvSpPr>
        <p:spPr>
          <a:xfrm>
            <a:off x="5697514" y="4252887"/>
            <a:ext cx="588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Magnesium is in group 2, so has 2 electrons in its outer shell.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26B268-54F7-4259-8060-8D44D313CBB3}"/>
              </a:ext>
            </a:extLst>
          </p:cNvPr>
          <p:cNvSpPr txBox="1"/>
          <p:nvPr/>
        </p:nvSpPr>
        <p:spPr>
          <a:xfrm>
            <a:off x="5687599" y="5052308"/>
            <a:ext cx="553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Oxygen is in group 6, so has 6 electrons in its outer shell.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DD00C-3F92-4F18-8979-B95340A33150}"/>
              </a:ext>
            </a:extLst>
          </p:cNvPr>
          <p:cNvSpPr txBox="1"/>
          <p:nvPr/>
        </p:nvSpPr>
        <p:spPr>
          <a:xfrm>
            <a:off x="313151" y="4622219"/>
            <a:ext cx="3965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Any element in group 1, 2 or 3 </a:t>
            </a:r>
            <a:r>
              <a:rPr lang="en-GB" b="1" dirty="0">
                <a:solidFill>
                  <a:srgbClr val="FF0000"/>
                </a:solidFill>
              </a:rPr>
              <a:t>(metals) </a:t>
            </a:r>
            <a:r>
              <a:rPr lang="en-GB" b="1" dirty="0"/>
              <a:t>will lose electrons to have a full outer shell.</a:t>
            </a:r>
          </a:p>
          <a:p>
            <a:endParaRPr lang="en-GB" dirty="0"/>
          </a:p>
          <a:p>
            <a:r>
              <a:rPr lang="en-GB" b="1" dirty="0"/>
              <a:t>Any element in group 5, 6 or 7 </a:t>
            </a:r>
            <a:r>
              <a:rPr lang="en-GB" b="1" dirty="0">
                <a:solidFill>
                  <a:srgbClr val="FF0000"/>
                </a:solidFill>
              </a:rPr>
              <a:t>(non-metals)</a:t>
            </a:r>
            <a:r>
              <a:rPr lang="en-GB" b="1" dirty="0"/>
              <a:t> will gain electrons to get a full outer shell of 8.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E11EED-54CA-4B05-81AF-A260A8BEF2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9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67"/>
    </mc:Choice>
    <mc:Fallback>
      <p:transition spd="slow" advTm="9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2" grpId="0"/>
      <p:bldP spid="5" grpId="0" animBg="1"/>
      <p:bldP spid="23" grpId="0" animBg="1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Describe the formation of magnesium oxide.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44AB8C-9B4D-43DF-8296-8CE3BF8022C8}"/>
              </a:ext>
            </a:extLst>
          </p:cNvPr>
          <p:cNvSpPr txBox="1"/>
          <p:nvPr/>
        </p:nvSpPr>
        <p:spPr>
          <a:xfrm>
            <a:off x="134223" y="1689017"/>
            <a:ext cx="699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2. Transfer electrons from the metal to the non-metal to fill outer shell.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4131048" y="265019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7153319" y="265019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7471425" y="259559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62785" y="258662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7958145" y="299051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49145" y="298187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7954905" y="312767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5905" y="311903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14:cNvPr>
              <p14:cNvContentPartPr/>
              <p14:nvPr/>
            </p14:nvContentPartPr>
            <p14:xfrm>
              <a:off x="4486665" y="2237919"/>
              <a:ext cx="2738527" cy="86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7665" y="2229279"/>
                <a:ext cx="2756167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14:cNvPr>
              <p14:cNvContentPartPr/>
              <p14:nvPr/>
            </p14:nvContentPartPr>
            <p14:xfrm>
              <a:off x="4506105" y="3173559"/>
              <a:ext cx="3181320" cy="521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97465" y="3164919"/>
                <a:ext cx="3198960" cy="5389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74A338F-1F48-4B33-ADED-6E1E5E841408}"/>
              </a:ext>
            </a:extLst>
          </p:cNvPr>
          <p:cNvSpPr txBox="1"/>
          <p:nvPr/>
        </p:nvSpPr>
        <p:spPr>
          <a:xfrm>
            <a:off x="765115" y="2483993"/>
            <a:ext cx="3102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 atom of Mg loses 2 electrons</a:t>
            </a:r>
            <a:br>
              <a:rPr lang="en-GB" b="1" dirty="0"/>
            </a:br>
            <a:r>
              <a:rPr lang="en-GB" b="1" dirty="0"/>
              <a:t>to get a full outer shell.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0DEA4C-4B93-4D14-BBAA-6BB0192B3104}"/>
              </a:ext>
            </a:extLst>
          </p:cNvPr>
          <p:cNvSpPr txBox="1"/>
          <p:nvPr/>
        </p:nvSpPr>
        <p:spPr>
          <a:xfrm>
            <a:off x="3297352" y="3900048"/>
            <a:ext cx="534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These 2 electrons are transferred to 1 atom of oxygen.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A78130-7327-4D51-B8C0-E9D4C5AA0DEF}"/>
              </a:ext>
            </a:extLst>
          </p:cNvPr>
          <p:cNvSpPr txBox="1"/>
          <p:nvPr/>
        </p:nvSpPr>
        <p:spPr>
          <a:xfrm>
            <a:off x="8242233" y="2410930"/>
            <a:ext cx="348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 atom of oxygen gains 2 electrons</a:t>
            </a:r>
            <a:br>
              <a:rPr lang="en-GB" b="1" dirty="0"/>
            </a:br>
            <a:r>
              <a:rPr lang="en-GB" b="1" dirty="0"/>
              <a:t>to get a full outer shell.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726202-FE05-4C01-B980-C0910B7BB0F6}"/>
              </a:ext>
            </a:extLst>
          </p:cNvPr>
          <p:cNvSpPr txBox="1"/>
          <p:nvPr/>
        </p:nvSpPr>
        <p:spPr>
          <a:xfrm>
            <a:off x="162046" y="4474589"/>
            <a:ext cx="1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3. Draw ions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977C5-F36D-4B69-80C0-1173754F8E54}"/>
              </a:ext>
            </a:extLst>
          </p:cNvPr>
          <p:cNvSpPr/>
          <p:nvPr/>
        </p:nvSpPr>
        <p:spPr>
          <a:xfrm>
            <a:off x="4131048" y="510007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6A9591-9346-4DD3-8C90-74C5C55B94A4}"/>
              </a:ext>
            </a:extLst>
          </p:cNvPr>
          <p:cNvSpPr/>
          <p:nvPr/>
        </p:nvSpPr>
        <p:spPr>
          <a:xfrm>
            <a:off x="7230517" y="510007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14:cNvPr>
              <p14:cNvContentPartPr/>
              <p14:nvPr/>
            </p14:nvContentPartPr>
            <p14:xfrm>
              <a:off x="7535970" y="5044170"/>
              <a:ext cx="217440" cy="110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7330" y="5035530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14:cNvPr>
              <p14:cNvContentPartPr/>
              <p14:nvPr/>
            </p14:nvContentPartPr>
            <p14:xfrm>
              <a:off x="7581690" y="5897730"/>
              <a:ext cx="175680" cy="80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73050" y="5888730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14:cNvPr>
              <p14:cNvContentPartPr/>
              <p14:nvPr/>
            </p14:nvContentPartPr>
            <p14:xfrm>
              <a:off x="7033050" y="4971810"/>
              <a:ext cx="297360" cy="103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24420" y="4963167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14:cNvPr>
              <p14:cNvContentPartPr/>
              <p14:nvPr/>
            </p14:nvContentPartPr>
            <p14:xfrm>
              <a:off x="8023770" y="4891890"/>
              <a:ext cx="514440" cy="1124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014776" y="4882890"/>
                <a:ext cx="532068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14:cNvPr>
              <p14:cNvContentPartPr/>
              <p14:nvPr/>
            </p14:nvContentPartPr>
            <p14:xfrm>
              <a:off x="4255650" y="5253690"/>
              <a:ext cx="118440" cy="507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46650" y="5245050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14:cNvPr>
              <p14:cNvContentPartPr/>
              <p14:nvPr/>
            </p14:nvContentPartPr>
            <p14:xfrm>
              <a:off x="4751010" y="5116530"/>
              <a:ext cx="423360" cy="648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2010" y="5107885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D220EED4-7B98-4E29-AF02-8FD1E7B1073F}"/>
              </a:ext>
            </a:extLst>
          </p:cNvPr>
          <p:cNvSpPr txBox="1"/>
          <p:nvPr/>
        </p:nvSpPr>
        <p:spPr>
          <a:xfrm>
            <a:off x="134223" y="6326981"/>
            <a:ext cx="269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4. Write balanced formula: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66EA7E-5D03-4931-BF6C-1870356ED6BF}"/>
              </a:ext>
            </a:extLst>
          </p:cNvPr>
          <p:cNvSpPr txBox="1"/>
          <p:nvPr/>
        </p:nvSpPr>
        <p:spPr>
          <a:xfrm>
            <a:off x="3216940" y="632698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MgO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E5A4703-CFD6-42C6-8C1F-119E252450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96800" y="2107800"/>
              <a:ext cx="1644120" cy="1644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E5A4703-CFD6-42C6-8C1F-119E252450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87440" y="2098440"/>
                <a:ext cx="1662840" cy="1663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9A3EE7-4E3F-4069-9BAE-94470F2CB8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9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99"/>
    </mc:Choice>
    <mc:Fallback>
      <p:transition spd="slow" advTm="135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  <p:bldP spid="37" grpId="0"/>
      <p:bldP spid="38" grpId="0"/>
      <p:bldP spid="42" grpId="0"/>
      <p:bldP spid="43" grpId="0" animBg="1"/>
      <p:bldP spid="44" grpId="0" animBg="1"/>
      <p:bldP spid="73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4F240D-E705-43E4-AAFE-F95C56375585}"/>
              </a:ext>
            </a:extLst>
          </p:cNvPr>
          <p:cNvSpPr/>
          <p:nvPr/>
        </p:nvSpPr>
        <p:spPr>
          <a:xfrm>
            <a:off x="1015109" y="2999947"/>
            <a:ext cx="4991100" cy="2192281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With respect to magnesium, why is this reaction described as oxidation?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Formation of and bonding in Metal oxides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400448A-2D88-4138-B103-27F8BE2B75C0}"/>
              </a:ext>
            </a:extLst>
          </p:cNvPr>
          <p:cNvSpPr/>
          <p:nvPr/>
        </p:nvSpPr>
        <p:spPr>
          <a:xfrm>
            <a:off x="7312398" y="223109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28744C-7598-420B-8275-BB05D677A590}"/>
              </a:ext>
            </a:extLst>
          </p:cNvPr>
          <p:cNvSpPr/>
          <p:nvPr/>
        </p:nvSpPr>
        <p:spPr>
          <a:xfrm>
            <a:off x="10334669" y="223109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14:cNvPr>
              <p14:cNvContentPartPr/>
              <p14:nvPr/>
            </p14:nvContentPartPr>
            <p14:xfrm>
              <a:off x="10652775" y="2176496"/>
              <a:ext cx="216000" cy="1177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099B0CC-F1F8-406A-A057-4DDCEBA95A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44135" y="216752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14:cNvPr>
              <p14:cNvContentPartPr/>
              <p14:nvPr/>
            </p14:nvContentPartPr>
            <p14:xfrm>
              <a:off x="11139495" y="2571416"/>
              <a:ext cx="78840" cy="78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7234923-3E3B-4D26-8371-A3D062ACFD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130495" y="256277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14:cNvPr>
              <p14:cNvContentPartPr/>
              <p14:nvPr/>
            </p14:nvContentPartPr>
            <p14:xfrm>
              <a:off x="11136255" y="2708576"/>
              <a:ext cx="72360" cy="82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F0F917-4C28-47DD-B054-5526CA0E02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27255" y="269993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14:cNvPr>
              <p14:cNvContentPartPr/>
              <p14:nvPr/>
            </p14:nvContentPartPr>
            <p14:xfrm>
              <a:off x="7668015" y="1818819"/>
              <a:ext cx="2738527" cy="861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F2C86D2-D753-4060-AC9B-430BC04D51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9015" y="1810179"/>
                <a:ext cx="2756167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14:cNvPr>
              <p14:cNvContentPartPr/>
              <p14:nvPr/>
            </p14:nvContentPartPr>
            <p14:xfrm>
              <a:off x="7687455" y="2754459"/>
              <a:ext cx="3181320" cy="521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79376C-E806-44D3-B419-DF1576A090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78815" y="2745819"/>
                <a:ext cx="3198960" cy="53892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604977C5-F36D-4B69-80C0-1173754F8E54}"/>
              </a:ext>
            </a:extLst>
          </p:cNvPr>
          <p:cNvSpPr/>
          <p:nvPr/>
        </p:nvSpPr>
        <p:spPr>
          <a:xfrm>
            <a:off x="7315893" y="4224350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6A9591-9346-4DD3-8C90-74C5C55B94A4}"/>
              </a:ext>
            </a:extLst>
          </p:cNvPr>
          <p:cNvSpPr/>
          <p:nvPr/>
        </p:nvSpPr>
        <p:spPr>
          <a:xfrm>
            <a:off x="10415362" y="4224349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14:cNvPr>
              <p14:cNvContentPartPr/>
              <p14:nvPr/>
            </p14:nvContentPartPr>
            <p14:xfrm>
              <a:off x="10720815" y="4168448"/>
              <a:ext cx="217440" cy="110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7C2ED19-9C3F-4869-847A-F83DBFCA064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12175" y="4159808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14:cNvPr>
              <p14:cNvContentPartPr/>
              <p14:nvPr/>
            </p14:nvContentPartPr>
            <p14:xfrm>
              <a:off x="10766535" y="5022008"/>
              <a:ext cx="175680" cy="80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6CC008E-EBA1-4FF9-A1B9-F4504004EC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57895" y="5013008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14:cNvPr>
              <p14:cNvContentPartPr/>
              <p14:nvPr/>
            </p14:nvContentPartPr>
            <p14:xfrm>
              <a:off x="10217895" y="4096088"/>
              <a:ext cx="297360" cy="1033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934CF8D4-7133-4E33-978C-9AEA4A38692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209265" y="4087445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14:cNvPr>
              <p14:cNvContentPartPr/>
              <p14:nvPr/>
            </p14:nvContentPartPr>
            <p14:xfrm>
              <a:off x="11208615" y="4016168"/>
              <a:ext cx="514440" cy="112428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D49F52E-99CC-40EA-99D9-48130AC89F9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199621" y="4007168"/>
                <a:ext cx="532068" cy="11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14:cNvPr>
              <p14:cNvContentPartPr/>
              <p14:nvPr/>
            </p14:nvContentPartPr>
            <p14:xfrm>
              <a:off x="7440495" y="4377968"/>
              <a:ext cx="118440" cy="5072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CC3CD5F-1B96-4CE7-B9F9-21DF1F699E4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31495" y="4369328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14:cNvPr>
              <p14:cNvContentPartPr/>
              <p14:nvPr/>
            </p14:nvContentPartPr>
            <p14:xfrm>
              <a:off x="7935855" y="4240808"/>
              <a:ext cx="423360" cy="648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97D0105-0516-4725-AAC8-5B3C989FFF1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926855" y="4232163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5266EA7E-5D03-4931-BF6C-1870356ED6BF}"/>
              </a:ext>
            </a:extLst>
          </p:cNvPr>
          <p:cNvSpPr txBox="1"/>
          <p:nvPr/>
        </p:nvSpPr>
        <p:spPr>
          <a:xfrm>
            <a:off x="9037278" y="5869781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MgO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A8A1FB7-4AF6-48F8-B800-EE3CB7D764B4}"/>
              </a:ext>
            </a:extLst>
          </p:cNvPr>
          <p:cNvSpPr/>
          <p:nvPr/>
        </p:nvSpPr>
        <p:spPr>
          <a:xfrm>
            <a:off x="9037278" y="3567165"/>
            <a:ext cx="449622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1E0E00A2-86FE-423C-8E0D-A9CE42110ACE}"/>
              </a:ext>
            </a:extLst>
          </p:cNvPr>
          <p:cNvSpPr/>
          <p:nvPr/>
        </p:nvSpPr>
        <p:spPr>
          <a:xfrm>
            <a:off x="9037278" y="5202413"/>
            <a:ext cx="449622" cy="3810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4DEE6-62A0-49D1-8CEA-D1790AAC29A4}"/>
              </a:ext>
            </a:extLst>
          </p:cNvPr>
          <p:cNvSpPr txBox="1"/>
          <p:nvPr/>
        </p:nvSpPr>
        <p:spPr>
          <a:xfrm>
            <a:off x="1244390" y="2999947"/>
            <a:ext cx="2269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Oxidation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5B962-3753-4BCD-81E8-A212529CD497}"/>
              </a:ext>
            </a:extLst>
          </p:cNvPr>
          <p:cNvSpPr txBox="1"/>
          <p:nvPr/>
        </p:nvSpPr>
        <p:spPr>
          <a:xfrm>
            <a:off x="1244390" y="3741258"/>
            <a:ext cx="395646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/>
              <a:t>1. The addition of oxygen.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5BE898-C2B2-4B03-BDA0-E04458714454}"/>
              </a:ext>
            </a:extLst>
          </p:cNvPr>
          <p:cNvSpPr txBox="1"/>
          <p:nvPr/>
        </p:nvSpPr>
        <p:spPr>
          <a:xfrm>
            <a:off x="1244390" y="4462396"/>
            <a:ext cx="395646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2. The loss of electrons.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12AFF-FA99-422B-AD5F-4ACAF4573D5F}"/>
              </a:ext>
            </a:extLst>
          </p:cNvPr>
          <p:cNvSpPr/>
          <p:nvPr/>
        </p:nvSpPr>
        <p:spPr>
          <a:xfrm>
            <a:off x="5200858" y="3741257"/>
            <a:ext cx="529126" cy="5136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237E4DF-2AF8-405F-AA3C-09AEBA0375F1}"/>
              </a:ext>
            </a:extLst>
          </p:cNvPr>
          <p:cNvSpPr/>
          <p:nvPr/>
        </p:nvSpPr>
        <p:spPr>
          <a:xfrm>
            <a:off x="5200858" y="4469013"/>
            <a:ext cx="529126" cy="51369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tick symbol">
            <a:extLst>
              <a:ext uri="{FF2B5EF4-FFF2-40B4-BE49-F238E27FC236}">
                <a16:creationId xmlns:a16="http://schemas.microsoft.com/office/drawing/2014/main" id="{D02726A6-ABCB-4C8A-A09A-FF120A509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557" y="3812438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tick symbol">
            <a:extLst>
              <a:ext uri="{FF2B5EF4-FFF2-40B4-BE49-F238E27FC236}">
                <a16:creationId xmlns:a16="http://schemas.microsoft.com/office/drawing/2014/main" id="{B96EB90F-E5F1-4EC8-9467-FFCDBA5E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557" y="4531754"/>
            <a:ext cx="391445" cy="3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A784DF-C0B1-4E93-A779-1D20C2BC3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16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63"/>
    </mc:Choice>
    <mc:Fallback>
      <p:transition spd="slow" advTm="41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8" grpId="0"/>
      <p:bldP spid="9" grpId="0" animBg="1"/>
      <p:bldP spid="31" grpId="0" animBg="1"/>
      <p:bldP spid="11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4F240D-E705-43E4-AAFE-F95C56375585}"/>
              </a:ext>
            </a:extLst>
          </p:cNvPr>
          <p:cNvSpPr/>
          <p:nvPr/>
        </p:nvSpPr>
        <p:spPr>
          <a:xfrm>
            <a:off x="2557825" y="1673528"/>
            <a:ext cx="6572250" cy="1276778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   Mg</a:t>
            </a:r>
            <a:r>
              <a:rPr lang="en-GB" sz="4400" baseline="-25000" dirty="0">
                <a:solidFill>
                  <a:schemeClr val="tx1"/>
                </a:solidFill>
              </a:rPr>
              <a:t> (s)</a:t>
            </a:r>
            <a:r>
              <a:rPr lang="en-GB" sz="4400" dirty="0">
                <a:solidFill>
                  <a:schemeClr val="tx1"/>
                </a:solidFill>
              </a:rPr>
              <a:t> + O </a:t>
            </a:r>
            <a:r>
              <a:rPr lang="en-GB" sz="4400" baseline="-25000" dirty="0">
                <a:solidFill>
                  <a:schemeClr val="tx1"/>
                </a:solidFill>
              </a:rPr>
              <a:t>(g)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r>
              <a:rPr lang="en-GB" sz="4400" dirty="0">
                <a:solidFill>
                  <a:schemeClr val="tx1"/>
                </a:solidFill>
                <a:sym typeface="Wingdings" panose="05000000000000000000" pitchFamily="2" charset="2"/>
              </a:rPr>
              <a:t>      MgO </a:t>
            </a:r>
            <a:r>
              <a:rPr lang="en-GB" sz="4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(s)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E58B-EF74-4F90-A9F9-B460DDCE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98958"/>
            <a:ext cx="11945924" cy="48656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Q. What is wrong this this equation?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B92182-9CA6-4C11-AA58-25D6F4F38B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731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Reaction Equation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97699E-9E66-4DD9-89DA-1CAE8EE80C8E}"/>
              </a:ext>
            </a:extLst>
          </p:cNvPr>
          <p:cNvSpPr/>
          <p:nvPr/>
        </p:nvSpPr>
        <p:spPr>
          <a:xfrm>
            <a:off x="553323" y="1737286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9C2051-A7BB-423A-9A18-4BB4894FD215}"/>
              </a:ext>
            </a:extLst>
          </p:cNvPr>
          <p:cNvSpPr/>
          <p:nvPr/>
        </p:nvSpPr>
        <p:spPr>
          <a:xfrm>
            <a:off x="553323" y="2152018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C1EEC7C-3B8F-48C2-B5ED-EE38EE101638}"/>
              </a:ext>
            </a:extLst>
          </p:cNvPr>
          <p:cNvSpPr/>
          <p:nvPr/>
        </p:nvSpPr>
        <p:spPr>
          <a:xfrm>
            <a:off x="553323" y="2600483"/>
            <a:ext cx="332502" cy="3174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44F4D-9EAF-47FE-A34C-E891569439FF}"/>
              </a:ext>
            </a:extLst>
          </p:cNvPr>
          <p:cNvSpPr txBox="1"/>
          <p:nvPr/>
        </p:nvSpPr>
        <p:spPr>
          <a:xfrm>
            <a:off x="885825" y="215065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Balanced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B6AEDD-4735-4EAE-939F-25AD126CC918}"/>
              </a:ext>
            </a:extLst>
          </p:cNvPr>
          <p:cNvSpPr txBox="1"/>
          <p:nvPr/>
        </p:nvSpPr>
        <p:spPr>
          <a:xfrm>
            <a:off x="885825" y="2591320"/>
            <a:ext cx="147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 symbols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6B6981-9C93-4EBE-9714-DAE0A2862AF9}"/>
              </a:ext>
            </a:extLst>
          </p:cNvPr>
          <p:cNvSpPr txBox="1"/>
          <p:nvPr/>
        </p:nvSpPr>
        <p:spPr>
          <a:xfrm>
            <a:off x="885825" y="1711355"/>
            <a:ext cx="10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Formulae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DF692C-DA0E-4858-8B9D-A3E55331FB2F}"/>
              </a:ext>
            </a:extLst>
          </p:cNvPr>
          <p:cNvGrpSpPr/>
          <p:nvPr/>
        </p:nvGrpSpPr>
        <p:grpSpPr>
          <a:xfrm>
            <a:off x="3297505" y="2792694"/>
            <a:ext cx="4476750" cy="888748"/>
            <a:chOff x="3314700" y="2735169"/>
            <a:chExt cx="4476750" cy="888748"/>
          </a:xfrm>
        </p:grpSpPr>
        <p:sp>
          <p:nvSpPr>
            <p:cNvPr id="7" name="Arrow: Up 6">
              <a:extLst>
                <a:ext uri="{FF2B5EF4-FFF2-40B4-BE49-F238E27FC236}">
                  <a16:creationId xmlns:a16="http://schemas.microsoft.com/office/drawing/2014/main" id="{500EC478-0724-45E0-8137-829BEF5BC10B}"/>
                </a:ext>
              </a:extLst>
            </p:cNvPr>
            <p:cNvSpPr/>
            <p:nvPr/>
          </p:nvSpPr>
          <p:spPr>
            <a:xfrm>
              <a:off x="5248275" y="2735169"/>
              <a:ext cx="323850" cy="555482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C49108-BEBE-4E0B-B787-AE9D0880F548}"/>
                </a:ext>
              </a:extLst>
            </p:cNvPr>
            <p:cNvSpPr txBox="1"/>
            <p:nvPr/>
          </p:nvSpPr>
          <p:spPr>
            <a:xfrm flipH="1">
              <a:off x="3314700" y="3254585"/>
              <a:ext cx="4476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It suggests that oxygen exists as a lone atom!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F9FB1-9434-4789-A84F-38F350D1E97E}"/>
              </a:ext>
            </a:extLst>
          </p:cNvPr>
          <p:cNvSpPr/>
          <p:nvPr/>
        </p:nvSpPr>
        <p:spPr>
          <a:xfrm>
            <a:off x="2827967" y="5019463"/>
            <a:ext cx="7439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It actually exists as a simple covalent - diatomic molecule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75602F2-69D9-41A3-A395-129FCC3F6B6C}"/>
              </a:ext>
            </a:extLst>
          </p:cNvPr>
          <p:cNvSpPr/>
          <p:nvPr/>
        </p:nvSpPr>
        <p:spPr>
          <a:xfrm>
            <a:off x="4960284" y="3866041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0FD5DF8-F5BA-41FD-A7D6-FB1AEAF87C90}"/>
                  </a:ext>
                </a:extLst>
              </p14:cNvPr>
              <p14:cNvContentPartPr/>
              <p14:nvPr/>
            </p14:nvContentPartPr>
            <p14:xfrm>
              <a:off x="5278390" y="3811446"/>
              <a:ext cx="216000" cy="1177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0FD5DF8-F5BA-41FD-A7D6-FB1AEAF87C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750" y="3802473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BBE4177-FD3F-4FC9-A810-11549AF3EDAC}"/>
                  </a:ext>
                </a:extLst>
              </p14:cNvPr>
              <p14:cNvContentPartPr/>
              <p14:nvPr/>
            </p14:nvContentPartPr>
            <p14:xfrm>
              <a:off x="5765110" y="4206366"/>
              <a:ext cx="78840" cy="78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BBE4177-FD3F-4FC9-A810-11549AF3EDA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6110" y="4197726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AE7CC08C-E7D0-4F5C-83F1-95EBD43AC11A}"/>
                  </a:ext>
                </a:extLst>
              </p14:cNvPr>
              <p14:cNvContentPartPr/>
              <p14:nvPr/>
            </p14:nvContentPartPr>
            <p14:xfrm>
              <a:off x="5761870" y="4343526"/>
              <a:ext cx="72360" cy="82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AE7CC08C-E7D0-4F5C-83F1-95EBD43AC11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2870" y="4334886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6DC8401-7E3E-437D-A3C2-FE9683D2341B}"/>
                  </a:ext>
                </a:extLst>
              </p14:cNvPr>
              <p14:cNvContentPartPr/>
              <p14:nvPr/>
            </p14:nvContentPartPr>
            <p14:xfrm>
              <a:off x="5307910" y="4660326"/>
              <a:ext cx="186480" cy="982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6DC8401-7E3E-437D-A3C2-FE9683D234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98910" y="4651686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2A09C27A-03EA-4E27-8D8E-D9265159A504}"/>
              </a:ext>
            </a:extLst>
          </p:cNvPr>
          <p:cNvSpPr/>
          <p:nvPr/>
        </p:nvSpPr>
        <p:spPr>
          <a:xfrm>
            <a:off x="4738214" y="5606985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D7729E2-9CDD-4827-8EA4-0A0D5F2B4B8C}"/>
              </a:ext>
            </a:extLst>
          </p:cNvPr>
          <p:cNvSpPr/>
          <p:nvPr/>
        </p:nvSpPr>
        <p:spPr>
          <a:xfrm>
            <a:off x="5340529" y="5606985"/>
            <a:ext cx="842681" cy="84268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F475683-1530-46FA-8CD0-184EFFF0F8DA}"/>
                  </a:ext>
                </a:extLst>
              </p14:cNvPr>
              <p14:cNvContentPartPr/>
              <p14:nvPr/>
            </p14:nvContentPartPr>
            <p14:xfrm>
              <a:off x="5423825" y="5826862"/>
              <a:ext cx="79200" cy="58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F475683-1530-46FA-8CD0-184EFFF0F8D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15185" y="5817862"/>
                <a:ext cx="968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162A385-9257-4298-A5BC-3727B2A795C8}"/>
                  </a:ext>
                </a:extLst>
              </p14:cNvPr>
              <p14:cNvContentPartPr/>
              <p14:nvPr/>
            </p14:nvContentPartPr>
            <p14:xfrm>
              <a:off x="5423825" y="6030622"/>
              <a:ext cx="70920" cy="630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162A385-9257-4298-A5BC-3727B2A795C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15185" y="6021932"/>
                <a:ext cx="88560" cy="80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DD649E6-3C73-4180-AB43-2551E8FDEDD3}"/>
                  </a:ext>
                </a:extLst>
              </p14:cNvPr>
              <p14:cNvContentPartPr/>
              <p14:nvPr/>
            </p14:nvContentPartPr>
            <p14:xfrm>
              <a:off x="5698145" y="6384142"/>
              <a:ext cx="112680" cy="120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DD649E6-3C73-4180-AB43-2551E8FDEDD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89505" y="6375142"/>
                <a:ext cx="13032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A6B9120-90EC-44ED-BC08-912653AFB4B2}"/>
                  </a:ext>
                </a:extLst>
              </p14:cNvPr>
              <p14:cNvContentPartPr/>
              <p14:nvPr/>
            </p14:nvContentPartPr>
            <p14:xfrm>
              <a:off x="5889305" y="6317542"/>
              <a:ext cx="145800" cy="178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A6B9120-90EC-44ED-BC08-912653AFB4B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80665" y="6308542"/>
                <a:ext cx="16344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52" name="Ink 2051">
                <a:extLst>
                  <a:ext uri="{FF2B5EF4-FFF2-40B4-BE49-F238E27FC236}">
                    <a16:creationId xmlns:a16="http://schemas.microsoft.com/office/drawing/2014/main" id="{D85DE023-675D-4923-BD94-AE9657E4D28A}"/>
                  </a:ext>
                </a:extLst>
              </p14:cNvPr>
              <p14:cNvContentPartPr/>
              <p14:nvPr/>
            </p14:nvContentPartPr>
            <p14:xfrm>
              <a:off x="5860145" y="5565142"/>
              <a:ext cx="395640" cy="336960"/>
            </p14:xfrm>
          </p:contentPart>
        </mc:Choice>
        <mc:Fallback xmlns="">
          <p:pic>
            <p:nvPicPr>
              <p:cNvPr id="2052" name="Ink 2051">
                <a:extLst>
                  <a:ext uri="{FF2B5EF4-FFF2-40B4-BE49-F238E27FC236}">
                    <a16:creationId xmlns:a16="http://schemas.microsoft.com/office/drawing/2014/main" id="{D85DE023-675D-4923-BD94-AE9657E4D2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51497" y="5556502"/>
                <a:ext cx="413296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59" name="Ink 2058">
                <a:extLst>
                  <a:ext uri="{FF2B5EF4-FFF2-40B4-BE49-F238E27FC236}">
                    <a16:creationId xmlns:a16="http://schemas.microsoft.com/office/drawing/2014/main" id="{2C7C0F5A-EB2F-474B-84DF-5B86806124A8}"/>
                  </a:ext>
                </a:extLst>
              </p14:cNvPr>
              <p14:cNvContentPartPr/>
              <p14:nvPr/>
            </p14:nvContentPartPr>
            <p14:xfrm>
              <a:off x="4875185" y="6313222"/>
              <a:ext cx="96120" cy="120960"/>
            </p14:xfrm>
          </p:contentPart>
        </mc:Choice>
        <mc:Fallback xmlns="">
          <p:pic>
            <p:nvPicPr>
              <p:cNvPr id="2059" name="Ink 2058">
                <a:extLst>
                  <a:ext uri="{FF2B5EF4-FFF2-40B4-BE49-F238E27FC236}">
                    <a16:creationId xmlns:a16="http://schemas.microsoft.com/office/drawing/2014/main" id="{2C7C0F5A-EB2F-474B-84DF-5B86806124A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66545" y="6304582"/>
                <a:ext cx="11376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61" name="Ink 2060">
                <a:extLst>
                  <a:ext uri="{FF2B5EF4-FFF2-40B4-BE49-F238E27FC236}">
                    <a16:creationId xmlns:a16="http://schemas.microsoft.com/office/drawing/2014/main" id="{597BC57C-6F1F-4B27-8EFA-A698D7423D40}"/>
                  </a:ext>
                </a:extLst>
              </p14:cNvPr>
              <p14:cNvContentPartPr/>
              <p14:nvPr/>
            </p14:nvContentPartPr>
            <p14:xfrm>
              <a:off x="5020625" y="6371542"/>
              <a:ext cx="70920" cy="104400"/>
            </p14:xfrm>
          </p:contentPart>
        </mc:Choice>
        <mc:Fallback xmlns="">
          <p:pic>
            <p:nvPicPr>
              <p:cNvPr id="2061" name="Ink 2060">
                <a:extLst>
                  <a:ext uri="{FF2B5EF4-FFF2-40B4-BE49-F238E27FC236}">
                    <a16:creationId xmlns:a16="http://schemas.microsoft.com/office/drawing/2014/main" id="{597BC57C-6F1F-4B27-8EFA-A698D7423D4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11985" y="6362542"/>
                <a:ext cx="8856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65" name="Ink 2064">
                <a:extLst>
                  <a:ext uri="{FF2B5EF4-FFF2-40B4-BE49-F238E27FC236}">
                    <a16:creationId xmlns:a16="http://schemas.microsoft.com/office/drawing/2014/main" id="{5EEDD9D5-8C02-4DED-9FC5-24D3E7BEFED4}"/>
                  </a:ext>
                </a:extLst>
              </p14:cNvPr>
              <p14:cNvContentPartPr/>
              <p14:nvPr/>
            </p14:nvContentPartPr>
            <p14:xfrm>
              <a:off x="4804625" y="5610862"/>
              <a:ext cx="216360" cy="187560"/>
            </p14:xfrm>
          </p:contentPart>
        </mc:Choice>
        <mc:Fallback xmlns="">
          <p:pic>
            <p:nvPicPr>
              <p:cNvPr id="2065" name="Ink 2064">
                <a:extLst>
                  <a:ext uri="{FF2B5EF4-FFF2-40B4-BE49-F238E27FC236}">
                    <a16:creationId xmlns:a16="http://schemas.microsoft.com/office/drawing/2014/main" id="{5EEDD9D5-8C02-4DED-9FC5-24D3E7BEFED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795625" y="5602222"/>
                <a:ext cx="23400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67" name="Ink 2066">
                <a:extLst>
                  <a:ext uri="{FF2B5EF4-FFF2-40B4-BE49-F238E27FC236}">
                    <a16:creationId xmlns:a16="http://schemas.microsoft.com/office/drawing/2014/main" id="{C74FD227-732A-475B-9583-747B9D904D28}"/>
                  </a:ext>
                </a:extLst>
              </p14:cNvPr>
              <p14:cNvContentPartPr/>
              <p14:nvPr/>
            </p14:nvContentPartPr>
            <p14:xfrm>
              <a:off x="5436425" y="6155542"/>
              <a:ext cx="58680" cy="70920"/>
            </p14:xfrm>
          </p:contentPart>
        </mc:Choice>
        <mc:Fallback xmlns="">
          <p:pic>
            <p:nvPicPr>
              <p:cNvPr id="2067" name="Ink 2066">
                <a:extLst>
                  <a:ext uri="{FF2B5EF4-FFF2-40B4-BE49-F238E27FC236}">
                    <a16:creationId xmlns:a16="http://schemas.microsoft.com/office/drawing/2014/main" id="{C74FD227-732A-475B-9583-747B9D904D2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27425" y="6146542"/>
                <a:ext cx="7632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69" name="Ink 2068">
                <a:extLst>
                  <a:ext uri="{FF2B5EF4-FFF2-40B4-BE49-F238E27FC236}">
                    <a16:creationId xmlns:a16="http://schemas.microsoft.com/office/drawing/2014/main" id="{7CF0855F-4F4B-4F7A-9819-B9F2E8771D22}"/>
                  </a:ext>
                </a:extLst>
              </p14:cNvPr>
              <p14:cNvContentPartPr/>
              <p14:nvPr/>
            </p14:nvContentPartPr>
            <p14:xfrm>
              <a:off x="5423825" y="5922622"/>
              <a:ext cx="58680" cy="71280"/>
            </p14:xfrm>
          </p:contentPart>
        </mc:Choice>
        <mc:Fallback xmlns="">
          <p:pic>
            <p:nvPicPr>
              <p:cNvPr id="2069" name="Ink 2068">
                <a:extLst>
                  <a:ext uri="{FF2B5EF4-FFF2-40B4-BE49-F238E27FC236}">
                    <a16:creationId xmlns:a16="http://schemas.microsoft.com/office/drawing/2014/main" id="{7CF0855F-4F4B-4F7A-9819-B9F2E8771D2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415185" y="5913938"/>
                <a:ext cx="76320" cy="89010"/>
              </a:xfrm>
              <a:prstGeom prst="rect">
                <a:avLst/>
              </a:prstGeom>
            </p:spPr>
          </p:pic>
        </mc:Fallback>
      </mc:AlternateContent>
      <p:sp>
        <p:nvSpPr>
          <p:cNvPr id="2070" name="TextBox 2069">
            <a:extLst>
              <a:ext uri="{FF2B5EF4-FFF2-40B4-BE49-F238E27FC236}">
                <a16:creationId xmlns:a16="http://schemas.microsoft.com/office/drawing/2014/main" id="{DB478713-4723-426C-8DF3-EAEE62D61A68}"/>
              </a:ext>
            </a:extLst>
          </p:cNvPr>
          <p:cNvSpPr txBox="1"/>
          <p:nvPr/>
        </p:nvSpPr>
        <p:spPr>
          <a:xfrm>
            <a:off x="6648776" y="4055581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O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1392D-9867-41FB-A2B1-5E7454D05987}"/>
              </a:ext>
            </a:extLst>
          </p:cNvPr>
          <p:cNvSpPr txBox="1"/>
          <p:nvPr/>
        </p:nvSpPr>
        <p:spPr>
          <a:xfrm>
            <a:off x="6702826" y="5790002"/>
            <a:ext cx="805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= O</a:t>
            </a:r>
            <a:r>
              <a:rPr lang="en-GB" sz="2800" baseline="-25000" dirty="0"/>
              <a:t>2</a:t>
            </a:r>
            <a:endParaRPr lang="en-GB" sz="2800" dirty="0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C7A1342-813F-4971-AD91-562A04DEC5AB}"/>
              </a:ext>
            </a:extLst>
          </p:cNvPr>
          <p:cNvSpPr/>
          <p:nvPr/>
        </p:nvSpPr>
        <p:spPr>
          <a:xfrm>
            <a:off x="4910500" y="1902303"/>
            <a:ext cx="1000813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O</a:t>
            </a:r>
            <a:r>
              <a:rPr lang="en-GB" sz="4400" baseline="-25000" dirty="0">
                <a:solidFill>
                  <a:schemeClr val="tx1"/>
                </a:solidFill>
              </a:rPr>
              <a:t>2</a:t>
            </a:r>
            <a:r>
              <a:rPr lang="en-GB" sz="4400" dirty="0">
                <a:solidFill>
                  <a:schemeClr val="tx1"/>
                </a:solidFill>
              </a:rPr>
              <a:t> </a:t>
            </a:r>
            <a:r>
              <a:rPr lang="en-GB" sz="4400" baseline="-25000" dirty="0">
                <a:solidFill>
                  <a:schemeClr val="tx1"/>
                </a:solidFill>
              </a:rPr>
              <a:t>(g)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84F715D-CA9F-4821-90A2-C8F5E8FCAE3A}"/>
              </a:ext>
            </a:extLst>
          </p:cNvPr>
          <p:cNvSpPr/>
          <p:nvPr/>
        </p:nvSpPr>
        <p:spPr>
          <a:xfrm>
            <a:off x="6599694" y="1901139"/>
            <a:ext cx="614000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D0467EA-3598-4A31-8DC0-B5CEFE2B6EE8}"/>
              </a:ext>
            </a:extLst>
          </p:cNvPr>
          <p:cNvSpPr/>
          <p:nvPr/>
        </p:nvSpPr>
        <p:spPr>
          <a:xfrm>
            <a:off x="2577685" y="1910163"/>
            <a:ext cx="614000" cy="819227"/>
          </a:xfrm>
          <a:prstGeom prst="roundRect">
            <a:avLst>
              <a:gd name="adj" fmla="val 450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44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FAAE9D1-2D3D-4031-B8C3-97410B584F96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45" y="1764766"/>
            <a:ext cx="250612" cy="256257"/>
          </a:xfrm>
          <a:prstGeom prst="rect">
            <a:avLst/>
          </a:prstGeom>
        </p:spPr>
      </p:pic>
      <p:pic>
        <p:nvPicPr>
          <p:cNvPr id="97" name="Picture 2" descr="Image result for tick symbol">
            <a:extLst>
              <a:ext uri="{FF2B5EF4-FFF2-40B4-BE49-F238E27FC236}">
                <a16:creationId xmlns:a16="http://schemas.microsoft.com/office/drawing/2014/main" id="{74129048-A25F-4E33-839E-39C4B095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1793752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326D485-1EF4-4590-8B0E-FFFE7ADEE239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8" y="2182623"/>
            <a:ext cx="250612" cy="256257"/>
          </a:xfrm>
          <a:prstGeom prst="rect">
            <a:avLst/>
          </a:prstGeom>
        </p:spPr>
      </p:pic>
      <p:pic>
        <p:nvPicPr>
          <p:cNvPr id="100" name="Picture 2" descr="Image result for tick symbol">
            <a:extLst>
              <a:ext uri="{FF2B5EF4-FFF2-40B4-BE49-F238E27FC236}">
                <a16:creationId xmlns:a16="http://schemas.microsoft.com/office/drawing/2014/main" id="{4E729896-2095-4A3F-9670-F45291F5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2174393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Image result for tick symbol">
            <a:extLst>
              <a:ext uri="{FF2B5EF4-FFF2-40B4-BE49-F238E27FC236}">
                <a16:creationId xmlns:a16="http://schemas.microsoft.com/office/drawing/2014/main" id="{B765B7D5-DA57-4883-8844-C5A9F48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07" y="2622003"/>
            <a:ext cx="252969" cy="2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50DA085B-EFFB-4267-8507-8167EED91599}"/>
              </a:ext>
            </a:extLst>
          </p:cNvPr>
          <p:cNvSpPr txBox="1"/>
          <p:nvPr/>
        </p:nvSpPr>
        <p:spPr>
          <a:xfrm>
            <a:off x="8796725" y="3572913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Oxygen in an reaction equation must always be represented as O</a:t>
            </a:r>
            <a:r>
              <a:rPr lang="en-GB" sz="2800" baseline="-25000" dirty="0">
                <a:solidFill>
                  <a:srgbClr val="FF0000"/>
                </a:solidFill>
              </a:rPr>
              <a:t>2</a:t>
            </a:r>
            <a:r>
              <a:rPr lang="en-GB" sz="2800" dirty="0">
                <a:solidFill>
                  <a:srgbClr val="FF0000"/>
                </a:solidFill>
              </a:rPr>
              <a:t>!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3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369DDF-7335-41A5-89DF-7A4FD53039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7920" y="1079280"/>
              <a:ext cx="666000" cy="534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369DDF-7335-41A5-89DF-7A4FD53039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328560" y="1069920"/>
                <a:ext cx="684720" cy="553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6E78DF-D2D3-4EE8-958E-89DB3A17B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2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65"/>
    </mc:Choice>
    <mc:Fallback>
      <p:transition spd="slow" advTm="31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7" grpId="0" animBg="1"/>
      <p:bldP spid="2" grpId="0"/>
      <p:bldP spid="38" grpId="0"/>
      <p:bldP spid="41" grpId="0"/>
      <p:bldP spid="13" grpId="0"/>
      <p:bldP spid="46" grpId="0" animBg="1"/>
      <p:bldP spid="52" grpId="0" animBg="1"/>
      <p:bldP spid="53" grpId="0" animBg="1"/>
      <p:bldP spid="2070" grpId="0"/>
      <p:bldP spid="91" grpId="0"/>
      <p:bldP spid="93" grpId="0" animBg="1"/>
      <p:bldP spid="95" grpId="0" animBg="1"/>
      <p:bldP spid="96" grpId="0" animBg="1"/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Task – Complete the reaction equations.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6CFFD-7060-4427-9E60-F582DE63AE9A}"/>
              </a:ext>
            </a:extLst>
          </p:cNvPr>
          <p:cNvSpPr txBox="1"/>
          <p:nvPr/>
        </p:nvSpPr>
        <p:spPr>
          <a:xfrm>
            <a:off x="973621" y="1522798"/>
            <a:ext cx="448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calcium + oxygen </a:t>
            </a:r>
            <a:r>
              <a:rPr lang="en-GB" sz="2400" dirty="0">
                <a:sym typeface="Wingdings" panose="05000000000000000000" pitchFamily="2" charset="2"/>
              </a:rPr>
              <a:t> calcium oxide</a:t>
            </a:r>
            <a:endParaRPr lang="en-GB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5A51C0-E49E-491C-91BF-DD2F52D61143}"/>
              </a:ext>
            </a:extLst>
          </p:cNvPr>
          <p:cNvSpPr txBox="1"/>
          <p:nvPr/>
        </p:nvSpPr>
        <p:spPr>
          <a:xfrm>
            <a:off x="973621" y="3180794"/>
            <a:ext cx="4454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sodium + oxygen </a:t>
            </a:r>
            <a:r>
              <a:rPr lang="en-GB" sz="2400" dirty="0">
                <a:sym typeface="Wingdings" panose="05000000000000000000" pitchFamily="2" charset="2"/>
              </a:rPr>
              <a:t> sodium oxide </a:t>
            </a:r>
            <a:endParaRPr lang="en-GB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9EA889-B8D0-41EA-80BE-99D1260478F6}"/>
              </a:ext>
            </a:extLst>
          </p:cNvPr>
          <p:cNvSpPr txBox="1"/>
          <p:nvPr/>
        </p:nvSpPr>
        <p:spPr>
          <a:xfrm>
            <a:off x="631641" y="4927188"/>
            <a:ext cx="531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aluminium + oxygen </a:t>
            </a:r>
            <a:r>
              <a:rPr lang="en-GB" sz="2400" dirty="0">
                <a:sym typeface="Wingdings" panose="05000000000000000000" pitchFamily="2" charset="2"/>
              </a:rPr>
              <a:t> aluminium oxide </a:t>
            </a:r>
            <a:endParaRPr lang="en-GB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AF3102-7338-4F93-9632-5F7DC5EBF068}"/>
              </a:ext>
            </a:extLst>
          </p:cNvPr>
          <p:cNvSpPr txBox="1"/>
          <p:nvPr/>
        </p:nvSpPr>
        <p:spPr>
          <a:xfrm>
            <a:off x="1117806" y="3710451"/>
            <a:ext cx="401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__Na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C11AFB-A858-4DE2-9A59-F95D636544DC}"/>
              </a:ext>
            </a:extLst>
          </p:cNvPr>
          <p:cNvSpPr txBox="1"/>
          <p:nvPr/>
        </p:nvSpPr>
        <p:spPr>
          <a:xfrm>
            <a:off x="1132554" y="1964057"/>
            <a:ext cx="420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 __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CaO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EC1682-84FA-455D-B156-D7F8FDCE7FCF}"/>
              </a:ext>
            </a:extLst>
          </p:cNvPr>
          <p:cNvSpPr txBox="1"/>
          <p:nvPr/>
        </p:nvSpPr>
        <p:spPr>
          <a:xfrm>
            <a:off x="1146011" y="5287332"/>
            <a:ext cx="3954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_____ + _____  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baseline="-25000" dirty="0">
                <a:sym typeface="Wingdings" panose="05000000000000000000" pitchFamily="2" charset="2"/>
              </a:rPr>
              <a:t> </a:t>
            </a:r>
            <a:r>
              <a:rPr lang="en-GB" sz="2400" dirty="0">
                <a:sym typeface="Wingdings" panose="05000000000000000000" pitchFamily="2" charset="2"/>
              </a:rPr>
              <a:t>__ Al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(s)</a:t>
            </a:r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BEF836-5FAF-47E5-98F8-122E1CAA56F2}"/>
              </a:ext>
            </a:extLst>
          </p:cNvPr>
          <p:cNvSpPr txBox="1"/>
          <p:nvPr/>
        </p:nvSpPr>
        <p:spPr>
          <a:xfrm>
            <a:off x="1146011" y="1882942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 Ca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B5933B-5078-432D-8E55-C4E8A4EDA65E}"/>
              </a:ext>
            </a:extLst>
          </p:cNvPr>
          <p:cNvSpPr txBox="1"/>
          <p:nvPr/>
        </p:nvSpPr>
        <p:spPr>
          <a:xfrm>
            <a:off x="2346680" y="1900333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2F6435-1414-4350-9950-9F86D621526C}"/>
              </a:ext>
            </a:extLst>
          </p:cNvPr>
          <p:cNvSpPr txBox="1"/>
          <p:nvPr/>
        </p:nvSpPr>
        <p:spPr>
          <a:xfrm>
            <a:off x="3605897" y="191329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BE504-18ED-49AB-9963-0DEF5D37E930}"/>
              </a:ext>
            </a:extLst>
          </p:cNvPr>
          <p:cNvSpPr txBox="1"/>
          <p:nvPr/>
        </p:nvSpPr>
        <p:spPr>
          <a:xfrm>
            <a:off x="1069260" y="3591699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Na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FB9CA7-550C-4ECF-9E19-F1DBF8C172F9}"/>
              </a:ext>
            </a:extLst>
          </p:cNvPr>
          <p:cNvSpPr txBox="1"/>
          <p:nvPr/>
        </p:nvSpPr>
        <p:spPr>
          <a:xfrm>
            <a:off x="2209063" y="3614005"/>
            <a:ext cx="7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3B7F1A-C653-47C4-882D-DF072E71CCB3}"/>
              </a:ext>
            </a:extLst>
          </p:cNvPr>
          <p:cNvSpPr txBox="1"/>
          <p:nvPr/>
        </p:nvSpPr>
        <p:spPr>
          <a:xfrm>
            <a:off x="3452557" y="36259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54A412-679A-4551-BDE7-EC5C9BEE8E3B}"/>
              </a:ext>
            </a:extLst>
          </p:cNvPr>
          <p:cNvSpPr txBox="1"/>
          <p:nvPr/>
        </p:nvSpPr>
        <p:spPr>
          <a:xfrm>
            <a:off x="1186029" y="5203706"/>
            <a:ext cx="102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4 Al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(s)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DA5C50-473B-4C08-8520-CF4186FA0852}"/>
              </a:ext>
            </a:extLst>
          </p:cNvPr>
          <p:cNvSpPr txBox="1"/>
          <p:nvPr/>
        </p:nvSpPr>
        <p:spPr>
          <a:xfrm>
            <a:off x="2218912" y="5226012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3 O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</a:rPr>
              <a:t>(g)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C3AB3E-07D3-497B-BB9E-C7D32ECFB769}"/>
              </a:ext>
            </a:extLst>
          </p:cNvPr>
          <p:cNvSpPr txBox="1"/>
          <p:nvPr/>
        </p:nvSpPr>
        <p:spPr>
          <a:xfrm>
            <a:off x="3569326" y="52379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F83EF8-E4CD-4D36-8E57-C33365F778E9}"/>
              </a:ext>
            </a:extLst>
          </p:cNvPr>
          <p:cNvGrpSpPr/>
          <p:nvPr/>
        </p:nvGrpSpPr>
        <p:grpSpPr>
          <a:xfrm>
            <a:off x="4752975" y="2131165"/>
            <a:ext cx="1831789" cy="3534206"/>
            <a:chOff x="4752975" y="2131165"/>
            <a:chExt cx="1831789" cy="3534206"/>
          </a:xfrm>
        </p:grpSpPr>
        <p:sp>
          <p:nvSpPr>
            <p:cNvPr id="5" name="Right Brace 4">
              <a:extLst>
                <a:ext uri="{FF2B5EF4-FFF2-40B4-BE49-F238E27FC236}">
                  <a16:creationId xmlns:a16="http://schemas.microsoft.com/office/drawing/2014/main" id="{47F47075-45F7-45E6-93B9-97B9C00273FE}"/>
                </a:ext>
              </a:extLst>
            </p:cNvPr>
            <p:cNvSpPr/>
            <p:nvPr/>
          </p:nvSpPr>
          <p:spPr>
            <a:xfrm>
              <a:off x="5043405" y="2131165"/>
              <a:ext cx="1541359" cy="3534206"/>
            </a:xfrm>
            <a:prstGeom prst="rightBrace">
              <a:avLst>
                <a:gd name="adj1" fmla="val 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3E9BDFF-11C2-4B5F-82DF-6E602CBDB5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52975" y="3895725"/>
              <a:ext cx="1831789" cy="254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6866743" y="3248785"/>
            <a:ext cx="387667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 have different ratio of metal to oxide?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3FC88E-DBFE-427D-9B49-A2CF9002A0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86899" y="2798819"/>
              <a:ext cx="2" cy="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3FC88E-DBFE-427D-9B49-A2CF9002A0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86899" y="27988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79DF1E-5CF3-4A2F-A03E-DD67E2A80F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09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72"/>
    </mc:Choice>
    <mc:Fallback>
      <p:transition spd="slow" advTm="40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5079F-66B9-442A-B16B-2ADC71350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973123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GB" sz="4800" dirty="0"/>
              <a:t>The formulae of metal oxides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27946-6715-40B8-9A03-12ED2637E3E1}"/>
              </a:ext>
            </a:extLst>
          </p:cNvPr>
          <p:cNvSpPr txBox="1"/>
          <p:nvPr/>
        </p:nvSpPr>
        <p:spPr>
          <a:xfrm>
            <a:off x="189718" y="1105660"/>
            <a:ext cx="1181178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/>
              <a:t>Q. Why does each metal oxide have different ratio of metal to oxide?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BF3508-B0FB-4A6E-AED4-CCEC7F7DCAE3}"/>
              </a:ext>
            </a:extLst>
          </p:cNvPr>
          <p:cNvSpPr/>
          <p:nvPr/>
        </p:nvSpPr>
        <p:spPr>
          <a:xfrm>
            <a:off x="781094" y="2469216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14:cNvPr>
              <p14:cNvContentPartPr/>
              <p14:nvPr/>
            </p14:nvContentPartPr>
            <p14:xfrm>
              <a:off x="1099200" y="2414621"/>
              <a:ext cx="216000" cy="1177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637EC82-A060-46D4-9785-26B10C3464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90560" y="2405648"/>
                <a:ext cx="233640" cy="13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14:cNvPr>
              <p14:cNvContentPartPr/>
              <p14:nvPr/>
            </p14:nvContentPartPr>
            <p14:xfrm>
              <a:off x="1585920" y="2809541"/>
              <a:ext cx="78840" cy="78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9AA8725-C359-4C86-B52D-C325DBEA68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76920" y="2800901"/>
                <a:ext cx="96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14:cNvPr>
              <p14:cNvContentPartPr/>
              <p14:nvPr/>
            </p14:nvContentPartPr>
            <p14:xfrm>
              <a:off x="1582680" y="2946701"/>
              <a:ext cx="72360" cy="82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B464F4F-5AD3-42A3-B493-D89E01AEA8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73680" y="2938061"/>
                <a:ext cx="9000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14:cNvPr>
              <p14:cNvContentPartPr/>
              <p14:nvPr/>
            </p14:nvContentPartPr>
            <p14:xfrm>
              <a:off x="1128720" y="3263501"/>
              <a:ext cx="186480" cy="982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CB8BF0-2078-45FA-9B17-BAD1AA0772F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9720" y="3254861"/>
                <a:ext cx="204120" cy="11592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F7E4E08F-01E3-41F8-8CA2-A6B18982B736}"/>
              </a:ext>
            </a:extLst>
          </p:cNvPr>
          <p:cNvSpPr/>
          <p:nvPr/>
        </p:nvSpPr>
        <p:spPr>
          <a:xfrm>
            <a:off x="3530649" y="2445682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14:cNvPr>
              <p14:cNvContentPartPr/>
              <p14:nvPr/>
            </p14:nvContentPartPr>
            <p14:xfrm>
              <a:off x="3836102" y="2389781"/>
              <a:ext cx="217440" cy="110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7664F33-C39B-425D-9539-01C8639789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27462" y="2381141"/>
                <a:ext cx="2350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14:cNvPr>
              <p14:cNvContentPartPr/>
              <p14:nvPr/>
            </p14:nvContentPartPr>
            <p14:xfrm>
              <a:off x="3881822" y="3243341"/>
              <a:ext cx="175680" cy="802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01BEB7D-E57E-4459-8211-5E86B6F598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73182" y="3234341"/>
                <a:ext cx="19332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14:cNvPr>
              <p14:cNvContentPartPr/>
              <p14:nvPr/>
            </p14:nvContentPartPr>
            <p14:xfrm>
              <a:off x="3333182" y="2317421"/>
              <a:ext cx="297360" cy="10332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8789AB7-2AD5-4E8A-9645-8D9488E430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24552" y="2308778"/>
                <a:ext cx="314979" cy="1050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14:cNvPr>
              <p14:cNvContentPartPr/>
              <p14:nvPr/>
            </p14:nvContentPartPr>
            <p14:xfrm>
              <a:off x="4323902" y="2237501"/>
              <a:ext cx="514440" cy="11242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13BB44F-E3B5-4499-8E9B-F0DB930BC56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14908" y="2228501"/>
                <a:ext cx="532068" cy="114192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Arrow: Up 52">
            <a:extLst>
              <a:ext uri="{FF2B5EF4-FFF2-40B4-BE49-F238E27FC236}">
                <a16:creationId xmlns:a16="http://schemas.microsoft.com/office/drawing/2014/main" id="{8B2CE57A-F3E0-454B-A752-0C6E5495DE0B}"/>
              </a:ext>
            </a:extLst>
          </p:cNvPr>
          <p:cNvSpPr/>
          <p:nvPr/>
        </p:nvSpPr>
        <p:spPr>
          <a:xfrm rot="5400000">
            <a:off x="2194071" y="2491662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E8E56-0F7C-4F16-B419-1983813DED83}"/>
              </a:ext>
            </a:extLst>
          </p:cNvPr>
          <p:cNvSpPr txBox="1"/>
          <p:nvPr/>
        </p:nvSpPr>
        <p:spPr>
          <a:xfrm>
            <a:off x="5035805" y="2387296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4246A0-4D05-4085-8060-358E525AAC03}"/>
              </a:ext>
            </a:extLst>
          </p:cNvPr>
          <p:cNvGrpSpPr/>
          <p:nvPr/>
        </p:nvGrpSpPr>
        <p:grpSpPr>
          <a:xfrm>
            <a:off x="5852079" y="2532341"/>
            <a:ext cx="901146" cy="733425"/>
            <a:chOff x="5852079" y="2532341"/>
            <a:chExt cx="901146" cy="7334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E83B474-C37B-44DC-A9EE-5F6F0E57FDAA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9206798-A376-4FD6-9658-2D598F715CF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C5A85-26E6-4A8B-84B7-3D6C464923E2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14E0AB3F-E51C-4538-AC34-17547E4F2A34}"/>
              </a:ext>
            </a:extLst>
          </p:cNvPr>
          <p:cNvSpPr/>
          <p:nvPr/>
        </p:nvSpPr>
        <p:spPr>
          <a:xfrm>
            <a:off x="781094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788D2A0-34F0-4CBB-8C2F-6135E5AB4E6C}"/>
                  </a:ext>
                </a:extLst>
              </p14:cNvPr>
              <p14:cNvContentPartPr/>
              <p14:nvPr/>
            </p14:nvContentPartPr>
            <p14:xfrm>
              <a:off x="1136711" y="4957557"/>
              <a:ext cx="183240" cy="196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788D2A0-34F0-4CBB-8C2F-6135E5AB4E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27711" y="4948901"/>
                <a:ext cx="200880" cy="214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AE55189-0C9D-4052-A0F1-FCCAD12C9DE9}"/>
                  </a:ext>
                </a:extLst>
              </p14:cNvPr>
              <p14:cNvContentPartPr/>
              <p14:nvPr/>
            </p14:nvContentPartPr>
            <p14:xfrm>
              <a:off x="1156151" y="5770797"/>
              <a:ext cx="176760" cy="1994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AE55189-0C9D-4052-A0F1-FCCAD12C9DE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47511" y="5762157"/>
                <a:ext cx="194400" cy="217080"/>
              </a:xfrm>
              <a:prstGeom prst="rect">
                <a:avLst/>
              </a:prstGeom>
            </p:spPr>
          </p:pic>
        </mc:Fallback>
      </mc:AlternateContent>
      <p:sp>
        <p:nvSpPr>
          <p:cNvPr id="58" name="Arrow: Up 57">
            <a:extLst>
              <a:ext uri="{FF2B5EF4-FFF2-40B4-BE49-F238E27FC236}">
                <a16:creationId xmlns:a16="http://schemas.microsoft.com/office/drawing/2014/main" id="{FF84DC35-DA57-49AD-8638-BD0EB287AFF4}"/>
              </a:ext>
            </a:extLst>
          </p:cNvPr>
          <p:cNvSpPr/>
          <p:nvPr/>
        </p:nvSpPr>
        <p:spPr>
          <a:xfrm rot="5400000">
            <a:off x="2183529" y="5059814"/>
            <a:ext cx="462580" cy="79343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67C4BC-5D6D-47F1-8E6B-77CCA80E3DD1}"/>
              </a:ext>
            </a:extLst>
          </p:cNvPr>
          <p:cNvSpPr/>
          <p:nvPr/>
        </p:nvSpPr>
        <p:spPr>
          <a:xfrm>
            <a:off x="3492260" y="5035193"/>
            <a:ext cx="842681" cy="84268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F3EB7B1-1DBE-446C-A5B8-20AD1AAD0C70}"/>
                  </a:ext>
                </a:extLst>
              </p14:cNvPr>
              <p14:cNvContentPartPr/>
              <p14:nvPr/>
            </p14:nvContentPartPr>
            <p14:xfrm>
              <a:off x="3616862" y="5188811"/>
              <a:ext cx="118440" cy="5072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F3EB7B1-1DBE-446C-A5B8-20AD1AAD0C7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07862" y="5180171"/>
                <a:ext cx="1360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6F812A3B-540B-43AE-A28D-D3C73D731E46}"/>
                  </a:ext>
                </a:extLst>
              </p14:cNvPr>
              <p14:cNvContentPartPr/>
              <p14:nvPr/>
            </p14:nvContentPartPr>
            <p14:xfrm>
              <a:off x="4112222" y="5051651"/>
              <a:ext cx="423360" cy="648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6F812A3B-540B-43AE-A28D-D3C73D731E4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103222" y="5043006"/>
                <a:ext cx="441000" cy="66601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FD9530D-EEF4-44D6-A889-D888885244CC}"/>
              </a:ext>
            </a:extLst>
          </p:cNvPr>
          <p:cNvSpPr txBox="1"/>
          <p:nvPr/>
        </p:nvSpPr>
        <p:spPr>
          <a:xfrm>
            <a:off x="5035805" y="49575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3486D7-0138-43E6-A530-8E306B3E9E3E}"/>
              </a:ext>
            </a:extLst>
          </p:cNvPr>
          <p:cNvGrpSpPr/>
          <p:nvPr/>
        </p:nvGrpSpPr>
        <p:grpSpPr>
          <a:xfrm>
            <a:off x="5778777" y="4962626"/>
            <a:ext cx="927654" cy="733425"/>
            <a:chOff x="6386512" y="4568018"/>
            <a:chExt cx="927654" cy="733425"/>
          </a:xfrm>
          <a:solidFill>
            <a:schemeClr val="bg1">
              <a:lumMod val="75000"/>
            </a:schemeClr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2E3EE60-0A03-4C10-8561-4AE59F341676}"/>
                </a:ext>
              </a:extLst>
            </p:cNvPr>
            <p:cNvSpPr/>
            <p:nvPr/>
          </p:nvSpPr>
          <p:spPr>
            <a:xfrm>
              <a:off x="6923641" y="4606118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94984F9-DD2F-4C17-9E72-0704436F272C}"/>
                </a:ext>
              </a:extLst>
            </p:cNvPr>
            <p:cNvSpPr/>
            <p:nvPr/>
          </p:nvSpPr>
          <p:spPr>
            <a:xfrm>
              <a:off x="6923641" y="5050037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431D0C7-B482-4A80-A515-0B97F858A78B}"/>
                </a:ext>
              </a:extLst>
            </p:cNvPr>
            <p:cNvSpPr/>
            <p:nvPr/>
          </p:nvSpPr>
          <p:spPr>
            <a:xfrm>
              <a:off x="6386512" y="4568018"/>
              <a:ext cx="733425" cy="7334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Mg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26D1F50-AEED-4F4E-B5F0-B48ECF5203F2}"/>
              </a:ext>
            </a:extLst>
          </p:cNvPr>
          <p:cNvGrpSpPr/>
          <p:nvPr/>
        </p:nvGrpSpPr>
        <p:grpSpPr>
          <a:xfrm>
            <a:off x="8817252" y="3676106"/>
            <a:ext cx="927654" cy="733425"/>
            <a:chOff x="6386512" y="4568018"/>
            <a:chExt cx="927654" cy="733425"/>
          </a:xfrm>
          <a:solidFill>
            <a:schemeClr val="bg1">
              <a:lumMod val="75000"/>
            </a:schemeClr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1F19E0C-6D68-4350-9CDF-837437017A53}"/>
                </a:ext>
              </a:extLst>
            </p:cNvPr>
            <p:cNvSpPr/>
            <p:nvPr/>
          </p:nvSpPr>
          <p:spPr>
            <a:xfrm>
              <a:off x="6923641" y="4606118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3A6577A-C0FE-41B8-A958-DB0C05E6694C}"/>
                </a:ext>
              </a:extLst>
            </p:cNvPr>
            <p:cNvSpPr/>
            <p:nvPr/>
          </p:nvSpPr>
          <p:spPr>
            <a:xfrm>
              <a:off x="6923641" y="5050037"/>
              <a:ext cx="390525" cy="20993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2000" b="1" dirty="0">
                  <a:solidFill>
                    <a:schemeClr val="tx1"/>
                  </a:solidFill>
                </a:rPr>
                <a:t>+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26CA391-B8D9-4455-AECC-79633F80177D}"/>
                </a:ext>
              </a:extLst>
            </p:cNvPr>
            <p:cNvSpPr/>
            <p:nvPr/>
          </p:nvSpPr>
          <p:spPr>
            <a:xfrm>
              <a:off x="6386512" y="4568018"/>
              <a:ext cx="733425" cy="7334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Mg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C1B7A73-18F5-4762-BE5E-726C8637326A}"/>
              </a:ext>
            </a:extLst>
          </p:cNvPr>
          <p:cNvGrpSpPr/>
          <p:nvPr/>
        </p:nvGrpSpPr>
        <p:grpSpPr>
          <a:xfrm>
            <a:off x="9744906" y="3676105"/>
            <a:ext cx="901146" cy="733425"/>
            <a:chOff x="5852079" y="2532341"/>
            <a:chExt cx="901146" cy="73342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8CC7B2B-2E9E-46B0-B0FD-B55186B17A0F}"/>
                </a:ext>
              </a:extLst>
            </p:cNvPr>
            <p:cNvSpPr/>
            <p:nvPr/>
          </p:nvSpPr>
          <p:spPr>
            <a:xfrm>
              <a:off x="5852079" y="2570441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744E1ABB-D565-43C8-AFB8-4A337815D268}"/>
                </a:ext>
              </a:extLst>
            </p:cNvPr>
            <p:cNvSpPr/>
            <p:nvPr/>
          </p:nvSpPr>
          <p:spPr>
            <a:xfrm>
              <a:off x="5852079" y="3014360"/>
              <a:ext cx="390525" cy="209931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-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C663006-152C-45F6-9A8A-242193CBF9F3}"/>
                </a:ext>
              </a:extLst>
            </p:cNvPr>
            <p:cNvSpPr/>
            <p:nvPr/>
          </p:nvSpPr>
          <p:spPr>
            <a:xfrm>
              <a:off x="6019800" y="2532341"/>
              <a:ext cx="733425" cy="733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O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3963A09-F316-4C59-9598-B3643964AEC0}"/>
              </a:ext>
            </a:extLst>
          </p:cNvPr>
          <p:cNvSpPr txBox="1"/>
          <p:nvPr/>
        </p:nvSpPr>
        <p:spPr>
          <a:xfrm>
            <a:off x="9269331" y="289127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MgO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B6C27-22D8-4FB4-A046-BCC64DAE1047}"/>
              </a:ext>
            </a:extLst>
          </p:cNvPr>
          <p:cNvSpPr txBox="1"/>
          <p:nvPr/>
        </p:nvSpPr>
        <p:spPr>
          <a:xfrm>
            <a:off x="10135431" y="312373"/>
            <a:ext cx="184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Magnesium oxide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C5C1D6-BE1E-4349-86AA-04C90F0C26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33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74"/>
    </mc:Choice>
    <mc:Fallback>
      <p:transition spd="slow" advTm="9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8" grpId="0" animBg="1"/>
      <p:bldP spid="53" grpId="0" animBg="1"/>
      <p:bldP spid="15" grpId="0"/>
      <p:bldP spid="55" grpId="0" animBg="1"/>
      <p:bldP spid="58" grpId="0" animBg="1"/>
      <p:bldP spid="59" grpId="0" animBg="1"/>
      <p:bldP spid="62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8|8.2|5.2|9.2|1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4|1.9|9.4|13.4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6|1|6.7|20.1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8.1|5.8|8.8|6.5|5|5.7|3.9|5|4|4.2|3|2.3|6.1|4.8|4.9|4.3|3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8|4.5|3.2|9.2|6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3|19|1.5|1.4|2.6|6.1|10.8|1.6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7.4|6.3|4.8|5.2|12.5|11.4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2|4.9|4.5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6|5.8|5.5|4.4|11.2|1.6|1.7|5.2|7.3|27.4|7|7.8|3.6|39.8|27|29.3|14.8|1.2|31.2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7.9|5.1|2.9|6.7|5.2|3.6|15.5|5.2|2.1|1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7.2|0.9|13.2|11.1|8.5|1.2|6.4|7.7|1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692</Words>
  <Application>Microsoft Office PowerPoint</Application>
  <PresentationFormat>Widescreen</PresentationFormat>
  <Paragraphs>184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Metal oxides</vt:lpstr>
      <vt:lpstr>Task – Identify the metal oxides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– Complete the reaction equations.</vt:lpstr>
      <vt:lpstr>The formulae of metal oxides</vt:lpstr>
      <vt:lpstr>The formulae of metal oxides</vt:lpstr>
      <vt:lpstr>The formulae of metal oxides</vt:lpstr>
      <vt:lpstr>Now complete the extra link on the national academy.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Metal oxides</dc:title>
  <dc:creator>TullL</dc:creator>
  <cp:lastModifiedBy>A Rumbles</cp:lastModifiedBy>
  <cp:revision>29</cp:revision>
  <cp:lastPrinted>2020-11-30T06:55:53Z</cp:lastPrinted>
  <dcterms:created xsi:type="dcterms:W3CDTF">2017-08-17T06:48:02Z</dcterms:created>
  <dcterms:modified xsi:type="dcterms:W3CDTF">2021-01-06T08:49:41Z</dcterms:modified>
</cp:coreProperties>
</file>