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Action1.xml" ContentType="application/vnd.ms-office.inkAction+xml"/>
  <Override PartName="/ppt/tags/tag5.xml" ContentType="application/vnd.openxmlformats-officedocument.presentationml.tags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Action2.xml" ContentType="application/vnd.ms-office.inkAction+xml"/>
  <Override PartName="/ppt/tags/tag6.xml" ContentType="application/vnd.openxmlformats-officedocument.presentationml.tags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Action3.xml" ContentType="application/vnd.ms-office.inkAction+xml"/>
  <Override PartName="/ppt/tags/tag7.xml" ContentType="application/vnd.openxmlformats-officedocument.presentationml.tags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Action4.xml" ContentType="application/vnd.ms-office.inkAction+xml"/>
  <Override PartName="/ppt/tags/tag8.xml" ContentType="application/vnd.openxmlformats-officedocument.presentationml.tags+xml"/>
  <Override PartName="/ppt/ink/inkAction5.xml" ContentType="application/vnd.ms-office.inkAction+xml"/>
  <Override PartName="/ppt/tags/tag9.xml" ContentType="application/vnd.openxmlformats-officedocument.presentationml.tags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tags/tag10.xml" ContentType="application/vnd.openxmlformats-officedocument.presentationml.tags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tags/tag11.xml" ContentType="application/vnd.openxmlformats-officedocument.presentationml.tags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3" r:id="rId4"/>
    <p:sldId id="269" r:id="rId5"/>
    <p:sldId id="257" r:id="rId6"/>
    <p:sldId id="258" r:id="rId7"/>
    <p:sldId id="259" r:id="rId8"/>
    <p:sldId id="260" r:id="rId9"/>
    <p:sldId id="261" r:id="rId10"/>
    <p:sldId id="264" r:id="rId11"/>
    <p:sldId id="270" r:id="rId12"/>
    <p:sldId id="265" r:id="rId13"/>
    <p:sldId id="266" r:id="rId14"/>
    <p:sldId id="267" r:id="rId15"/>
    <p:sldId id="271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55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7">0 10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436 985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7">0 940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  <inkml:trace contextRef="#ctx0" brushRef="#br0" timeOffset="-167529.403">503 842 3619,'0'0'2114,"0"0"-832,0 0 31,0 0-352,0 0-192,0 0-65,0 0 1,0 0 256,0 0 256,0 0-160,0 0-96,0 0-160,0 0-161,0 0-127,0 0-97,0 0 32,0 0 97,0 0-97,0 0 1,0-14-65,0 14 129,0-15-129,15 15-64,-15-15-31,14 0-33,1 1 96,0-1-288,-15 0 64,15 0 1,-1 0-33,1 1-32,0-1 0,0 0 288,0 0-320,-15 15 32,14-14-32,16-1 0,-15 0-32,-1 0 32,16 1-32,-15-1 64,14 0 0,-14 0 0,0 1-64,14-1 64,-14 0-31,15 0-33,-16 0 32,16 1 32,-15-1 32,-1 15-32,16-15-32,-15 0 64,14 1-96,1 14 32,-1-15-32,16 0 0,-1 0 0,0 1 0,1 14-32,14-30 32,0 15-32,14 0 64,16-14-32,0-1 32,-15 16 64,-1-1-32,-14-15-32,15 16 32,-29 14-32,14-15 64,0 0-32,-15 15-64,0-15 96,1 15-64,14-15-32,15 1 129,-15 14-33,14-15-32,-13 15-32,-1 0 0,14-15 0,-14 15 0,1 0-32,13 0 64,1 0 128,0-15-96,0 15 32,0 0-96,0-14 32,-15 14-32,14 0-32,-13 0 0,13 0 0,-14 0 32,15 0 0,-15 0 1,0 14 31,1-14 32,-1 15-64,-15-15 32,15 0-32,-15 15 32,1 0 0,-1-15 32,-15 14-32,16-14-32,-1 15-32,0-15 0,-14 15-32,-1 0 64,1-15-64,-1 15 32,1-1-32,0 1 32,-1-15 0,1 15 32,14 0-32,0-1 0,-14 16 0,14-15 32,0-1 0,-14 16-32,14 0 32,0-1 0,1-14 64,-1 14 0,0 16 32,15-16 1,1 1 223,-1-1 0,14 16-128,-14-16-31,-14 1-65,-1-1-32,0 1 32,1-1-64,-16 1-32,16-1 0,-16 1 0,1 14 0,-1-14 32,1-16-32,-16 16 0,16 0-32,-15-16 0,0 1 0,-1 0 32,1 0 0,0-1-32,0 1 96,-1 0-96,1 0 32,15-1 1,-16 16 31,16-15-64,-1 14 64,16-14 64,-16 15-64,1-1-64,-1 1 32,16-1 32,-16 1 32,16-1-96,-16 1 0,1-1 0,-1-14 32,-14 0-32,14 0 32,1-1-32,-15 1 64,29 0-64,-14 0 96,-1-1 0,1 1-32,14-15 32,-15 15-64,1 0 1,0 0-33,14-1 0,-15 1 0,1 0 0,-1 0-33,1-1 33,-15 1 0,0 0 0,14 0 0,-14-1-32,0 1 32,-1 0 32,1 0-32,0 0 0,14-1 0,-14 1 33,0 0-33,0 0 0,0-15 0,-1 14 0,1 1 0,0-15 32,-15 15-32,15-15 32,-15 0-32,0 0 0,0 0 0,14 15 0,-14-15 0,15 0 0,-15 14 32,15-14 96,-15 15 160,15-15 32,-1 15-63,1-15-65,-15 15-32,15-15 0,0 14 0,-1 1 0,1-15 0,-15 0-63,0 0 31,0 0-32,0 15 0,0-15 32,0 0-128,0 0 0,15 0 0,-15 0 0,0 0 0,0 0 0,0 0 0,0 0 0,0 0 0,0 0 0,0 0 0,0 0 0,0 0 0,0 0 0,0 0 0,0 0 0,0 0-1185,-30 0-1922,16-15-3523,-1 15-11435</inkml:trace>
  <inkml:trace contextRef="#ctx0" brushRef="#br0" timeOffset="-166330.111">7163 1640 4805,'0'0'2210,"0"0"-577,0 0 801,0 0 33,0 0-513,0 0-193,0 0 33,0 0-32,0 0-289,0 0-192,0 0-160,0 0-160,0 0-256,0 0-225,0 0-95,0 0-65,0 0 0,0 0 65,0 15 191,0-15-95,15 14-129,-15 1-64,14-15-95,-14 30-1,15-16-64,0 1-32,-15 15 64,15-15-64,0 14-32,-1-14 0,1 14-32,0-14 0,-15 0 32,15 0-32,-15-15 65,0 0-65,0 0 32,0 14 32,0-14-64,0 0 32,0 0 0,0 0 0,0 0 64,0 0 0,0 0-64,0 0 0,0 0 0,0 0-32,0 0 0,0 0 32,0 0-32,0 0 1,0 0-1,0 0 0,0 0 0,0 0-32,0 0 0,0 0 0,0 0 0,0 15 0,0-15 0,0 15 32,-15-15 0,15 15 0,-15-1 32,-14 16-64,14-15 32,-15 0 0,1-1 0,-1 1 0,-14 15 0,29-16 0,-14 1-32,14 15 0,0-16 0,0 1 0,1 0 64,-1-15-64,15 15 0,0-15 0,0 0 0,0 15 0,0-15 0,0 0 0,0 0 0,0 0 0,0 0 0,0 0 0,0 0 0,0 0 0,0 0 0,0 0 0,0 0 0,0 0 0,0 0 0,0 0 0,0 0 0,0 0 0,0-15-1505,0 15-3396,0-15-6662</inkml:trace>
  <inkml:trace contextRef="#ctx0" brushRef="#br0" timeOffset="-165161.415">7606 2039 5573,'0'0'4677,"0"0"-1250,0 0-544,0 0-289,0 0-896,0 0-481,0 0-288,0-15-161,0 15 97,0 0-128,0 0-96,0 0-33,0 0-95,0 0-161,0 0-160,-30 15 96,1-1 33,-1 1 127,-14 15 1,15-1 63,-16 1-63,16-1-129,-1 1-128,-14-1-32,14 1-32,1-1 0,-1 1-32,1-15 33,14-1-33,0-14-64,15 15-32,0-15 0,-15 0 32,15 0 32,0 0-32,0 0 0,0 0 0,0 0 0,0 0 32,0 0 32,0 0-96,0 0 0,0 0-192,0 0-769,0 0-897,0 0-800,0 0-1570,0 0-5702</inkml:trace>
  <inkml:trace contextRef="#ctx0" brushRef="#br0" timeOffset="-164312.078">7252 2098 5894,'0'0'3459,"0"0"-1249,0 0 256,0 0 161,0 0-1090,0 0-256,0 0 65,14 0-33,1 0-256,0 14 96,0 1-224,-1 0-128,1 14-97,15-14-159,-16 15-65,1-15-31,0 14-65,0-14-32,0 0-31,14-1 31,-14 16 32,0-30-127,14 15 31,-14-1-32,0-14-64,-1 15-31,-14-15-33,0 0 32,0 0-96,0 0-64,15 0 96,-15 0 0,0 0 64,0 0-32,0 0 129,0 0-65,0 0 96,0 0-288,0 0 0,0 0 0,0 0 0,0 0 0,0 0 0,0 0 0,0 0 0,0 0 0,0 0 0,0 0 0,0 15 0,0-15 0,0 0 0,0 0 0,0 0-384,0 0-673,0 0-961,0 0-1025,-15 0-1025,1 0-1826,14 0-4259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8755 890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7">8401 872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  <inkml:trace contextRef="#ctx0" brushRef="#br0" timeOffset="-15235.743">346 609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-14364.352">1 699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  <inkml:trace contextRef="#ctx0" brushRef="#br0" timeOffset="-179196.744">774 1167 4068,'0'0'5925,"0"0"-3554,0 0-289,0 0 544,0 0-1377,0 0 65,59 59-1,-44-44-128,-1 0-320,1 0-97,15-1 129,-1 16-128,1-15-96,-1 0 95,1-1-255,14 1-129,0 0-95,1 0 31,-1-1 32,0-14 65,1 15-129,14-15-96,-15 0 0,30 0-64,-15 15-32,0-15 33,15 0-97,-15 0 64,0 0 0,0 0 32,0 0 0,15 0 32,0 0 32,0 0-96,-1 0 33,1 0-1,0-15-64,-15 0-32,15 15 32,-15-14-32,15 14 32,-15-15-64,15 0 96,-15 15-96,0-15-64,15 1 0,-15-1 64,15 0 0,0 0 32,-15 0-32,14 1 32,-14-1-32,15 0 0,-15 0 64,15 1-32,0-1-32,0 0 32,0 0 64,0 1-32,-15-1 32,14 0-96,-13 0 64,-1 1 0,0-1-32,-15 0-32,0 0 0,1 0 0,14 1-32,0-1 0,0 0 32,0 0 0,0 1-32,0-16 0,0 15 32,-15 1 0,1-1 32,14 0-32,-30 0 0,1 0 0,-1 15 32,1-14-32,-15-1 0,14 15 0,1-15 0,-1 0 32,16 1-32,-1-1 0,15 0 32,-15-14-32,15 14 0,-14-15 0,14 15 32,0-14-32,15 14 0,-15-14 0,15-1 0,-15 15-32,0 1-32,-30-16 0,1 30 64,-16-15 0,16 15 0,-30-14 32,15 14-32,0 0 64,-1-15-64,1 15-96,15-15 96,14 0-128,-15 0 96,16 15 0,-16-14 32,1-1 0,14 0-64,-14 15 32,14-15 32,-14 15-128,-1-14 96,15-1 32,1 15 0,-1-15 32,0 15-32,1-15 0,-16 15 0,15-14 64,-14 14-64,-1 0 0,1-15 0,0 15 0,-1-15 0,15 15 0,-14-15 0,-1 15 32,1-15-32,-15 15 32,14 0-32,-29-14 64,15 14-64,-15 0 64,15 0-64,-15 0 0,15 0-32,-15 0 0,14 0-32,-14 0 32,15 0 32,0 0 64,0 0 0,-1 0 64,1 0-32,0 0 32,-15 0 33,0-15 31,15 15 0,-15 0-192,0 0 0,0 0 0,0 0 0,0 0 0,0 0 0,0 0 0,0 0 0,0 0 0,0 0 0,0 0 0,0 0 0,-15 0-1025,-15 0-1633,16 0-2115,14 0-5957</inkml:trace>
  <inkml:trace contextRef="#ctx0" brushRef="#br0" timeOffset="-178229.593">6740 1 6598,'0'0'2659,"0"0"-1,0 0 866,0 0-1635,0 0-800,0 0-32,103 44-160,-73-44-128,-1 0-321,-14 15-63,15-15 31,-16 0 33,1 15-33,0-15 96,0 0 33,-1 0-161,1 0-127,0 0-65,-15 14-96,15-14 32,-15 0 0,0 0 32,14 0 129,-14 0 223,0 0 1,0 0-129,15 0-64,-15 0-32,0 0-63,0 0-97,0 0 32,15 0-32,-15 0-32,0 15-64,0-15 32,0 0 0,0 0 96,0 0-95,0 0 31,0 0-32,0 0-32,15 0 0,-15 0-32,0 0 0,14 0 32,-14 0 64,0 0-32,15 0-32,-15 0 32,0 0-32,0 15 32,0-15-32,0 0 0,0 0-32,0 0 32,0 0 32,0 0-64,0 15 128,0-15-64,0 14 65,0 1 127,0 0-32,-15 0 32,15 14 129,-14-14 31,-1 15-64,-15-1-31,16 1-33,-1-1-192,15 1-96,-15-1 0,15-14 0,-15 0 0,15 14 0,-14-29 0,14 15 0,0-15 0,0 15 0,0-15 0,0 0 0,0 0 0,0 0 0,0 0 0,0 0 0,0 0 0,0 0 0,0 0 0,0 0 0,0 0 0,0 0 0,-15-15 0,15 0 0,-15 1-641,15-1-3426,0 15-4454</inkml:trace>
  <inkml:trace contextRef="#ctx0" brushRef="#br0" timeOffset="-177100.499">7744 60 7495,'0'0'4420,"0"0"-320,0 0-1281,0 0-481,0 0-1185,0 0-224,0 0 64,-15 0-160,-14 0-289,-1 29 33,-14-14 320,0 15 96,-1-1-129,1 1-63,0-1-32,-1-14-289,16 0-159,-1 14-33,15-29 96,1 15-95,14-15-1,-15 0-96,15 0-192,0 0 0,0 0 0,0 0 0,0 0 0,-15 15 0,0-15 0,1 0 0,14 15 0,-15-15 0,15 0 0,0 0 0,0 0 0,0 0 0,0 0 0,0 0 0,0 0 0,0 0 0,0 0 0,0 0-128,0 0-289,0 0-319,0 0-642,0 0-1024,0-15-2402,0 0-8521</inkml:trace>
  <inkml:trace contextRef="#ctx0" brushRef="#br0" timeOffset="-176414.616">7330 45 7944,'0'0'3907,"0"0"-448,0 0-191,0 0-706,0 0-960,0 0-545,15 30-33,0-1 162,15-14-33,-1 29-128,1-14-128,14-1-193,-15-14-95,16 15-33,-1-1-31,-14 1-161,14-16-96,0 1 1,-14 0-1,-1 0-288,1-15 0,-30 14 0,15-14 0,-15 0 0,14 0 0,-14 0 0,0 0 0,0 0 0,15 15 0,-15-15 0,0 0 0,0 0 0,0 0 0,0 0 0,0 0 0,0 0 0,0 0 0,0 0 0,0 0 0,0 0 0,0 0 0,0 0 0,0 0 0,0 0 0,0 0 0,0 0 0,0 0 0,0 0 0,-15-15 0,-14 1-1890,14 14-3715,0 0-8649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5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2186.988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812.976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728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1895.187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2613.665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3965.862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6467.723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9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753.312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18036.976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19651.40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20363.35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315.6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217.836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1838.531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2366.973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5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871.388">1 109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436 985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7">0 940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  <inkml:trace contextRef="#ctx0" brushRef="#br0" timeOffset="-167529.403">503 842 3619,'0'0'2114,"0"0"-832,0 0 31,0 0-352,0 0-192,0 0-65,0 0 1,0 0 256,0 0 256,0 0-160,0 0-96,0 0-160,0 0-161,0 0-127,0 0-97,0 0 32,0 0 97,0 0-97,0 0 1,0-14-65,0 14 129,0-15-129,15 15-64,-15-15-31,14 0-33,1 1 96,0-1-288,-15 0 64,15 0 1,-1 0-33,1 1-32,0-1 0,0 0 288,0 0-320,-15 15 32,14-14-32,16-1 0,-15 0-32,-1 0 32,16 1-32,-15-1 64,14 0 0,-14 0 0,0 1-64,14-1 64,-14 0-31,15 0-33,-16 0 32,16 1 32,-15-1 32,-1 15-32,16-15-32,-15 0 64,14 1-96,1 14 32,-1-15-32,16 0 0,-1 0 0,0 1 0,1 14-32,14-30 32,0 15-32,14 0 64,16-14-32,0-1 32,-15 16 64,-1-1-32,-14-15-32,15 16 32,-29 14-32,14-15 64,0 0-32,-15 15-64,0-15 96,1 15-64,14-15-32,15 1 129,-15 14-33,14-15-32,-13 15-32,-1 0 0,14-15 0,-14 15 0,1 0-32,13 0 64,1 0 128,0-15-96,0 15 32,0 0-96,0-14 32,-15 14-32,14 0-32,-13 0 0,13 0 0,-14 0 32,15 0 0,-15 0 1,0 14 31,1-14 32,-1 15-64,-15-15 32,15 0-32,-15 15 32,1 0 0,-1-15 32,-15 14-32,16-14-32,-1 15-32,0-15 0,-14 15-32,-1 0 64,1-15-64,-1 15 32,1-1-32,0 1 32,-1-15 0,1 15 32,14 0-32,0-1 0,-14 16 0,14-15 32,0-1 0,-14 16-32,14 0 32,0-1 0,1-14 64,-1 14 0,0 16 32,15-16 1,1 1 223,-1-1 0,14 16-128,-14-16-31,-14 1-65,-1-1-32,0 1 32,1-1-64,-16 1-32,16-1 0,-16 1 0,1 14 0,-1-14 32,1-16-32,-16 16 0,16 0-32,-15-16 0,0 1 0,-1 0 32,1 0 0,0-1-32,0 1 96,-1 0-96,1 0 32,15-1 1,-16 16 31,16-15-64,-1 14 64,16-14 64,-16 15-64,1-1-64,-1 1 32,16-1 32,-16 1 32,16-1-96,-16 1 0,1-1 0,-1-14 32,-14 0-32,14 0 32,1-1-32,-15 1 64,29 0-64,-14 0 96,-1-1 0,1 1-32,14-15 32,-15 15-64,1 0 1,0 0-33,14-1 0,-15 1 0,1 0 0,-1 0-33,1-1 33,-15 1 0,0 0 0,14 0 0,-14-1-32,0 1 32,-1 0 32,1 0-32,0 0 0,14-1 0,-14 1 33,0 0-33,0 0 0,0-15 0,-1 14 0,1 1 0,0-15 32,-15 15-32,15-15 32,-15 0-32,0 0 0,0 0 0,14 15 0,-14-15 0,15 0 0,-15 14 32,15-14 96,-15 15 160,15-15 32,-1 15-63,1-15-65,-15 15-32,15-15 0,0 14 0,-1 1 0,1-15 0,-15 0-63,0 0 31,0 0-32,0 15 0,0-15 32,0 0-128,0 0 0,15 0 0,-15 0 0,0 0 0,0 0 0,0 0 0,0 0 0,0 0 0,0 0 0,0 0 0,0 0 0,0 0 0,0 0 0,0 0 0,0 0 0,0 0-1185,-30 0-1922,16-15-3523,-1 15-11435</inkml:trace>
  <inkml:trace contextRef="#ctx0" brushRef="#br0" timeOffset="-166330.111">7163 1640 4805,'0'0'2210,"0"0"-577,0 0 801,0 0 33,0 0-513,0 0-193,0 0 33,0 0-32,0 0-289,0 0-192,0 0-160,0 0-160,0 0-256,0 0-225,0 0-95,0 0-65,0 0 0,0 0 65,0 15 191,0-15-95,15 14-129,-15 1-64,14-15-95,-14 30-1,15-16-64,0 1-32,-15 15 64,15-15-64,0 14-32,-1-14 0,1 14-32,0-14 0,-15 0 32,15 0-32,-15-15 65,0 0-65,0 0 32,0 14 32,0-14-64,0 0 32,0 0 0,0 0 0,0 0 64,0 0 0,0 0-64,0 0 0,0 0 0,0 0-32,0 0 0,0 0 32,0 0-32,0 0 1,0 0-1,0 0 0,0 0 0,0 0-32,0 0 0,0 0 0,0 0 0,0 15 0,0-15 0,0 15 32,-15-15 0,15 15 0,-15-1 32,-14 16-64,14-15 32,-15 0 0,1-1 0,-1 1 0,-14 15 0,29-16 0,-14 1-32,14 15 0,0-16 0,0 1 0,1 0 64,-1-15-64,15 15 0,0-15 0,0 0 0,0 15 0,0-15 0,0 0 0,0 0 0,0 0 0,0 0 0,0 0 0,0 0 0,0 0 0,0 0 0,0 0 0,0 0 0,0 0 0,0 0 0,0 0 0,0 0 0,0 0 0,0-15-1505,0 15-3396,0-15-6662</inkml:trace>
  <inkml:trace contextRef="#ctx0" brushRef="#br0" timeOffset="-165161.415">7606 2039 5573,'0'0'4677,"0"0"-1250,0 0-544,0 0-289,0 0-896,0 0-481,0 0-288,0-15-161,0 15 97,0 0-128,0 0-96,0 0-33,0 0-95,0 0-161,0 0-160,-30 15 96,1-1 33,-1 1 127,-14 15 1,15-1 63,-16 1-63,16-1-129,-1 1-128,-14-1-32,14 1-32,1-1 0,-1 1-32,1-15 33,14-1-33,0-14-64,15 15-32,0-15 0,-15 0 32,15 0 32,0 0-32,0 0 0,0 0 0,0 0 0,0 0 32,0 0 32,0 0-96,0 0 0,0 0-192,0 0-769,0 0-897,0 0-800,0 0-1570,0 0-5702</inkml:trace>
  <inkml:trace contextRef="#ctx0" brushRef="#br0" timeOffset="-164312.078">7252 2098 5894,'0'0'3459,"0"0"-1249,0 0 256,0 0 161,0 0-1090,0 0-256,0 0 65,14 0-33,1 0-256,0 14 96,0 1-224,-1 0-128,1 14-97,15-14-159,-16 15-65,1-15-31,0 14-65,0-14-32,0 0-31,14-1 31,-14 16 32,0-30-127,14 15 31,-14-1-32,0-14-64,-1 15-31,-14-15-33,0 0 32,0 0-96,0 0-64,15 0 96,-15 0 0,0 0 64,0 0-32,0 0 129,0 0-65,0 0 96,0 0-288,0 0 0,0 0 0,0 0 0,0 0 0,0 0 0,0 0 0,0 0 0,0 0 0,0 0 0,0 0 0,0 15 0,0-15 0,0 0 0,0 0 0,0 0-384,0 0-673,0 0-961,0 0-1025,-15 0-1025,1 0-1826,14 0-4259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8755 890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7">8401 872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  <inkml:trace contextRef="#ctx0" brushRef="#br0" timeOffset="-15235.743">346 609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-14364.352">1 699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  <inkml:trace contextRef="#ctx0" brushRef="#br0" timeOffset="-179196.744">774 1167 4068,'0'0'5925,"0"0"-3554,0 0-289,0 0 544,0 0-1377,0 0 65,59 59-1,-44-44-128,-1 0-320,1 0-97,15-1 129,-1 16-128,1-15-96,-1 0 95,1-1-255,14 1-129,0 0-95,1 0 31,-1-1 32,0-14 65,1 15-129,14-15-96,-15 0 0,30 0-64,-15 15-32,0-15 33,15 0-97,-15 0 64,0 0 0,0 0 32,0 0 0,15 0 32,0 0 32,0 0-96,-1 0 33,1 0-1,0-15-64,-15 0-32,15 15 32,-15-14-32,15 14 32,-15-15-64,15 0 96,-15 15-96,0-15-64,15 1 0,-15-1 64,15 0 0,0 0 32,-15 0-32,14 1 32,-14-1-32,15 0 0,-15 0 64,15 1-32,0-1-32,0 0 32,0 0 64,0 1-32,-15-1 32,14 0-96,-13 0 64,-1 1 0,0-1-32,-15 0-32,0 0 0,1 0 0,14 1-32,0-1 0,0 0 32,0 0 0,0 1-32,0-16 0,0 15 32,-15 1 0,1-1 32,14 0-32,-30 0 0,1 0 0,-1 15 32,1-14-32,-15-1 0,14 15 0,1-15 0,-1 0 32,16 1-32,-1-1 0,15 0 32,-15-14-32,15 14 0,-14-15 0,14 15 32,0-14-32,15 14 0,-15-14 0,15-1 0,-15 15-32,0 1-32,-30-16 0,1 30 64,-16-15 0,16 15 0,-30-14 32,15 14-32,0 0 64,-1-15-64,1 15-96,15-15 96,14 0-128,-15 0 96,16 15 0,-16-14 32,1-1 0,14 0-64,-14 15 32,14-15 32,-14 15-128,-1-14 96,15-1 32,1 15 0,-1-15 32,0 15-32,1-15 0,-16 15 0,15-14 64,-14 14-64,-1 0 0,1-15 0,0 15 0,-1-15 0,15 15 0,-14-15 0,-1 15 32,1-15-32,-15 15 32,14 0-32,-29-14 64,15 14-64,-15 0 64,15 0-64,-15 0 0,15 0-32,-15 0 0,14 0-32,-14 0 32,15 0 32,0 0 64,0 0 0,-1 0 64,1 0-32,0 0 32,-15 0 33,0-15 31,15 15 0,-15 0-192,0 0 0,0 0 0,0 0 0,0 0 0,0 0 0,0 0 0,0 0 0,0 0 0,0 0 0,0 0 0,0 0 0,-15 0-1025,-15 0-1633,16 0-2115,14 0-5957</inkml:trace>
  <inkml:trace contextRef="#ctx0" brushRef="#br0" timeOffset="-178229.593">6740 1 6598,'0'0'2659,"0"0"-1,0 0 866,0 0-1635,0 0-800,0 0-32,103 44-160,-73-44-128,-1 0-321,-14 15-63,15-15 31,-16 0 33,1 15-33,0-15 96,0 0 33,-1 0-161,1 0-127,0 0-65,-15 14-96,15-14 32,-15 0 0,0 0 32,14 0 129,-14 0 223,0 0 1,0 0-129,15 0-64,-15 0-32,0 0-63,0 0-97,0 0 32,15 0-32,-15 0-32,0 15-64,0-15 32,0 0 0,0 0 96,0 0-95,0 0 31,0 0-32,0 0-32,15 0 0,-15 0-32,0 0 0,14 0 32,-14 0 64,0 0-32,15 0-32,-15 0 32,0 0-32,0 15 32,0-15-32,0 0 0,0 0-32,0 0 32,0 0 32,0 0-64,0 15 128,0-15-64,0 14 65,0 1 127,0 0-32,-15 0 32,15 14 129,-14-14 31,-1 15-64,-15-1-31,16 1-33,-1-1-192,15 1-96,-15-1 0,15-14 0,-15 0 0,15 14 0,-14-29 0,14 15 0,0-15 0,0 15 0,0-15 0,0 0 0,0 0 0,0 0 0,0 0 0,0 0 0,0 0 0,0 0 0,0 0 0,0 0 0,0 0 0,0 0 0,-15-15 0,15 0 0,-15 1-641,15-1-3426,0 15-4454</inkml:trace>
  <inkml:trace contextRef="#ctx0" brushRef="#br0" timeOffset="-177100.499">7744 60 7495,'0'0'4420,"0"0"-320,0 0-1281,0 0-481,0 0-1185,0 0-224,0 0 64,-15 0-160,-14 0-289,-1 29 33,-14-14 320,0 15 96,-1-1-129,1 1-63,0-1-32,-1-14-289,16 0-159,-1 14-33,15-29 96,1 15-95,14-15-1,-15 0-96,15 0-192,0 0 0,0 0 0,0 0 0,0 0 0,-15 15 0,0-15 0,1 0 0,14 15 0,-15-15 0,15 0 0,0 0 0,0 0 0,0 0 0,0 0 0,0 0 0,0 0 0,0 0 0,0 0 0,0 0-128,0 0-289,0 0-319,0 0-642,0 0-1024,0-15-2402,0 0-8521</inkml:trace>
  <inkml:trace contextRef="#ctx0" brushRef="#br0" timeOffset="-176414.616">7330 45 7944,'0'0'3907,"0"0"-448,0 0-191,0 0-706,0 0-960,0 0-545,15 30-33,0-1 162,15-14-33,-1 29-128,1-14-128,14-1-193,-15-14-95,16 15-33,-1-1-31,-14 1-161,14-16-96,0 1 1,-14 0-1,-1 0-288,1-15 0,-30 14 0,15-14 0,-15 0 0,14 0 0,-14 0 0,0 0 0,0 0 0,15 15 0,-15-15 0,0 0 0,0 0 0,0 0 0,0 0 0,0 0 0,0 0 0,0 0 0,0 0 0,0 0 0,0 0 0,0 0 0,0 0 0,0 0 0,0 0 0,0 0 0,0 0 0,0 0 0,0 0 0,-15-15 0,-14 1-1890,14 14-3715,0 0-8649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5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2186.988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812.976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728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1895.187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2613.665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3965.862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6467.723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9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753.312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18036.976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19651.40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20363.35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315.6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217.836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1838.531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2366.973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5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1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12 2562,'0'0'2467,"0"0"-417,0 0 640,0 0-1056,0 0-97,0 0-95,12 0-33,-12 0-192,0 0-256,0 0-128,0 0 32,0 0 96,0 0-129,11 0-95,-11 0 96,0 0-193,0 0-223,0 0 63,0 0-127,0 0-65,0 0-96,0 0-32,0 0 96,0 0 1,0 0-65,-11 0 128,11 0-32,0 0 1,-12 0-65,1 0 0,11 11-96,-12 1-64,1-12-32,-1 11 0,12-11-32,-12 0 0,1 12 32,11-12-32,-12 0 32,12 11 32,0-11 1,-11 0-1,11 0-32,-12 0 0,12 12-32,-11-12 0,11 0 0,0 0 0,-12 11 0,12-11 0,0 0 0,0 0-32,0 0 32,0 12-32,0-12 32,0 0-32,0 0 32,0 0 0,0 0 0,0 0 0,0 0 0,0 0 0,-11 0-32,11 0 32,0 0 32,0 0 0,0 0-32,0 0 0,0 0 64,0 0 0,0 0-32,0 0 0,0 0 0,0 0-32,0 0-32,0 0-385,0 0-992,0 0-2371,0-12-6181</inkml:trace>
  <inkml:trace contextRef="#ctx0" brushRef="#br0" timeOffset="815.218">1 0 12972,'0'0'2018,"0"0"-160,0 0-32,0 0-1,0 0-319,0 0-257,0 0-192,34 23 0,-22-23-352,-1 12-65,-11-1-31,12 1-321,-1-1-192,1 1-32,0-1-32,-1 1-32,-11-12 32,12 11 0,-12 1-32,0-12 32,11 0 0,1 0 161,-12 12 127,11-12 96,1 0-63,-12 0-65,11 0-128,-11 11-32,12-11-64,-12 12-32,11-12 32,-11 0-64,12 0 32,-12 0 32,0 0 161,0 0 159,0 0-128,0 0 33,0 0-129,0 0-32,0 0 0,0 0-96,0 0-32,0 0-96,0 0-449,0 0-416,0 0-448,0 0-705,0 0-2210,0 0-6726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2018,'0'0'6566,"0"0"-1825,0 0-898,0 0-864,0 0-545,0 0-448,0 0-352,0 0-353,0 11-224,-12 1-160,1-1 32,-1 1-161,-11 11-95,0-11-64,12-1-257,-13 1-352,13-12 0,-1 11 0,1-11 0,11 12 0,-12-12 0,1 0 0,11 0 0,0 0 0,0 0 0,0 0 0,0 0-224,0 0-673,0-12-608,0 12-834,0-11-1440,0 11-2243,0 0-6053</inkml:trace>
  <inkml:trace contextRef="#ctx0" brushRef="#br0" timeOffset="372.015">1 12 10378,'0'0'6438,"0"0"-1954,0 0-1889,0 0-866,0 0-127,0 0-193,34 46-192,-11-34-416,0 11-192,1-11-161,-1-1-192,-12 1 33,12-1-129,-11 1-96,-12-1 32,11-11-32,-11 12-64,0-12 32,0 0-32,0 0 96,0 0-96,0 0 0,0 0 0,0-12 0,0 12-1057,0 0-1537,-11 0-2051,11 0-4996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151 103 8680,'0'0'5285,"0"0"-993,0 0-1217,0 0-865,0 0-224,0 0-577,0 0-287,11 0-258,-11 0-127,0 0-96,0 0-193,0 0-96,0 0-127,0 12 95,0 11 64,-11 0-63,-12 0 95,11 0-416,1 0 0,-1-11 0,0-1 0,1 12 0,-1-11 0,1-1 0,-1 1 0,1-1 0,-1 1 0,1-12 0,11 0 0,0 0 0,0 0-993,0 0-416,0 0-833,0-12-1634,0 1-2562,0 11-10314</inkml:trace>
  <inkml:trace contextRef="#ctx0" brushRef="#br0" timeOffset="487.828">47 46 9385,'0'0'4933,"0"0"-994,0 0-1280,0 0-577,0 0-192,0 0-545,46 0-96,-34 0-96,-1 23-96,12-11-96,-11 11-160,11 0-129,-12 0-191,12 0-321,-11-11-160,0-1 0,-1 12 0,1-23 0,-12 12 0,11-12 0,-11 0 0,0 0 0,12 0 0,-12 12 0,0-12 0,0 0 0,11 0 0,-11 0 0,12 0-416,-12 0-705,0 11-801,11-11-641,-11 0-1729,0 0-5093</inkml:trace>
  <inkml:trace contextRef="#ctx0" brushRef="#br0" timeOffset="1454.474">278 12 4420,'0'0'4420,"0"0"-736,0 0-417,0 0-897,0 0-768,0 0-353,0-12-320,0 12-193,0 0-95,0 0 0,0 12 288,0-1-129,-12 1-63,1 11-32,-12-12-65,11 1-127,-11 11-129,11-11-96,1 11-95,-12-12-97,11 12-64,1-11 0,-1-1 0,12-11 32,-11 0-64,11 0-64,0 0-417,0 0-576,0 0-448,0 0-769,11 0-1057,-11 0-3684,0 0-4772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6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7431,'0'0'4452,"0"0"-416,0 0-929,0 0-577,0 0-608,81 46-224,-58-23-513,11 0-192,1-11-128,-12 11-257,12-12-223,-12 12-161,0-11-160,0 0-32,-12-1 32,1-11-64,11 12 64,-23-12-64,12 0 32,-12 11 0,0-11-32,0 0 0,11 12 0,-11-12 32,12 0-32,-12 0 0,11 0 32,-11 0 0,0 0-32,0 0 0,12 11 0,-12-11-96,0 0-160,0 0-64,0 0-225,0 0-192,0 0-224,0 0-96,0 0 97,0 0-65,0 0 64,0 0-513,0 0-608,0 0-1281,0 0-3587</inkml:trace>
  <inkml:trace contextRef="#ctx0" brushRef="#br0" timeOffset="600.644">243 0 320,'0'0'7976,"0"0"-2531,0 0-640,0 0-1506,0 0-1025,0 0-288,-34 93-609,22-70-64,0 11-192,1 1-224,-12 0-320,11-1-65,1 1 1,-12 11-161,11-11-352,-11-1 0,11-10 0,1-1 0,-1 0 0,12-12 0,0-11 0,0 12 0,0-12 0,0 0 0,0 0 0,0 0 0,0 0 0,0 0 0,0 0 0,0 0 0,0-12 0,0 1 0,0-1-1025,0 1-1762,0 11-1921,0 0-5734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8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1 347 2402,'0'0'2979,"0"0"320,0 0-768,0 0 223,0 0 321,0 0-673,35 0-448,-24-12-256,12 1-225,0-12-544,12 0-320,11-12-289,0 0-256,-11 12 32,11-11-64,-11 11 32,-12 11 128,-12-11-95,12 23-1,-23-12-96,12 12-96,-12 0 96,0 0-65,0 0 1,0 0 0,0 0-128,0 0 64,0 0 32,0 0-96,0 0-417,-12 0-480,1 0-737,11 0-1633,-12 0-3780</inkml:trace>
  <inkml:trace contextRef="#ctx0" brushRef="#br0" timeOffset="533.455">163 1 4388,'0'0'6823,"0"0"-2339,0 0-993,0 0-928,0 0-257,0 0-384,34 80-417,-34-33-256,12-13-448,-12 24-96,11-12-193,-11-11-320,12 11-64,-1 0 33,1 0-1,-1-11 32,1-12-64,0 0-96,-12-11 32,0-12-32,11 11-32,-11-11 64,0 0-32,0 0 32,0 0 32,0 0 97,0 0-193,0-11-32,0-1-1250,0 1-1280,-11 11-1762,11 0-5894</inkml:trace>
  <inkml:trace contextRef="#ctx0" brushRef="#br0" timeOffset="1232.368">451 647 9321,'0'0'5125,"0"0"-1794,0 0-1185,0 0-32,0 0-192,81 0-385,-46-11-320,22-1-256,1 1-352,0-13-257,11 13-160,0-1 97,-11-11-97,-12 12-64,0-1-96,-22 1 0,-1-1 64,-12 12-96,1 0 0,-12 0 0,0 0 0,0 0-64,0 0 0,0 0 64,0 0 0,-12 0-160,1 0-577,-1-11-961,1 11-1697,11 0-3459,-12 0-9738</inkml:trace>
  <inkml:trace contextRef="#ctx0" brushRef="#br0" timeOffset="1814.96">717 301 6951,'0'0'4932,"0"0"-576,0 0-1569,0 0-833,0 0-641,0 0-96,0 0 737,0 81-224,0-35-257,11 12-192,-11-1-256,12 1-416,-12-12-33,0 12 33,0-12-609,0 0 0,0 0 0,0-11 0,0-12 0,0 0 0,0-23 0,0 12 0,0-12 0,0 0 0,0 0 0,0 0 0,0 0 0,0 0 0,11 0 0,-11 0 0,0 0 0,0-12 0,0 12 0,0 0-993,0 0-2306,0-11-2723,-11 11-8936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5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139 278 5862,'0'0'5957,"0"0"-864,0 0-1762,0 0-897,0 0-544,0 0-544,0 0-97,-11-12-288,11 1-321,0-1-159,0 1-225,0-12-256,11 11-32,12 1-128,-11-1-193,-1 12-255,1 0 288,-1 0 127,1 0 129,-12 23 32,12-11-32,-12 11 64,0 0 0,-24 0 128,13-12 129,-1 13 127,-11-13-32,12-11 97,-1 12-33,1-12 32,-1 0 33,1-12-65,-1 1-31,0-13-193,12-10-64,0-1-128,0 1-64,0-1-32,0 12-64,24 11-193,-13 1-95,12 11 96,-11 0-97,11 11 161,0 1 0,-12 11 160,1 0 31,0 0 33,-12-11 64,0 11 0,0-12 64,0 1 97,-12-1 287,0 1 0,-11-1 1,12-11-97,-1 0-32,1 0-95,-1 0 31,1 0 32,-1 0-128,12-11 97,-11-1-161,11-11-64,0 0-32,0 0-32,0 0-96,0 11-1,23 1-255,-12 11-32,1 0-1,11 0 225,-12 0 64,1 0 32,-1 11 32,1 1 32,-12 11 32,0 0 32,0-11 64,0 11 256,-12-12-31,1 1-65,-1-1-32,1 1-96,-1-12 0,1 0 64,-12 0-63,11-12-129,1 1-193,-1-12-575,12 11-514,-12 1-703,12 11-1795,0 0-3555</inkml:trace>
  <inkml:trace contextRef="#ctx0" brushRef="#br0" timeOffset="4270.7">105 197 4580,'0'0'4645,"0"0"-930,0 0-672,0 0-961,0 0-480,0 0-193,0 0-160,0-46-544,0 34-161,0 1-255,0-1-289,11 1-64,-11 11 31,12 0 1,-1 0-32,1 0-64,-1 0 0,1 23 32,11 0 32,-23 12 64,11-1 0,-11-11 32,0 0-32,0-11 0,-11 11 64,-1-11 0,1-12 64,-1 11 161,-11-11-1,12 0-160,-1 0 64,-11 0 192,11-11 65,-11-1 95,12-23-95,-1 12-97,-11 0-160,23-11-192,0 22-32,0-11-96,0 11-96,23 1-128,0-1-97,0 12 321,1-11 32,-1-1 64,0 12 32,0 0-96,-12 0 64,1 23-64,-1-11-32,1 11 96,-12 0 32,12 0 0,-12 0-32,0 0 0,0-11 32,-12 11 0,0-12 96,1 1-32,-1 0-32,1-1 96,-1 1 64,1-12-64,-12 0 96,11 0 129,1 0 159,-1 0-63,0-12-33,1 1 32,-1-13-191,12 13-129,-11-24-128,11 12-32,0-11-64,11-1 64,1 0-289,-1 12-287,13-11 31,-1 22 257,-12 0 32,12 1 256,0 11-32,0 0-33,-11 11 65,0 1-64,-1 11 64,1 0 0,-12 12 0,11-12 0,-11 12 32,0-12 0,-11 0 32,-1-12-32,1 1 160,-13-1 129,13-11 31,-1 0-128,1 0-128,-12 0 128,11-11 1,-11-1 31,-12 1 64,12-12-128,12 11-64,-12 1-96,23 11-32,-12-12-32,12 12-128,0-12-320,0 12 159,23-11 97,-11 11 256,-1-12-64,12 12 64,1 0-32,-13-11 32,12 11 0,-11-12 32,-1 12-32,1 0 64,-12 0 0,0 0 0,0 0-64,0 0-192,11 0-64,-11 23 192,0-11 64,0 11 0,0 0 32,0 0 64,0-11-96,-11 11 256,-1-12-96,1 1 0,-1-1 32,12-11-63,-11 12 31,-1-12-32,1 0 64,11 0 0,-12 0 64,0-12-63,-11-11-97,12 0-32,-1 0 0,-11-11-64,23-1 32,-11 0-64,11 12-128,11 0-193,12 12-63,12-1-225,0 0 257,-12 12 96,11 0 192,-22 0 64,11 0 0,-12 0 0,1 12 32,0 11-97,-1 0 97,1 0-64,-12 0 64,0 0-32,0 1 32,0-1 32,0-12-32,0 1 0,0-12 32,-12 0-32,12 11 65,-11-11 63,-1 0 64,0 0 0,1 12-96,-1-12-32,1 0-64,-1 0 0,1 11 64,-1-11 160,1 0 65,-1 0 31,1-11 0,-1-12 1,12 0-161,-12 0-64,12-12-32,0 0-64,0 12 0,0 0-64,0 0-160,12 11-225,11 1-223,-11-1 383,11 1 161,-12 11 96,12 0 32,-11 0-32,-1 0 32,1 0-64,-12 0 64,12 11-64,-1 1 0,1 23 32,-12-12 32,0 0 0,0 11 0,0-11 0,0 1 96,-12-13-64,1 1 128,-13-1 96,13 1 33,-1-1 63,1-11-128,-1 0 0,1 0-63,-1 0 31,-11 0 32,12 0-32,-1 0-64,-11 0-64,11-11-64,12 11 0,-11 0 0,11 0-32,0-12-128,0 12-192,0-11-161,0 11-223,0-12-321,11 12-705,1-11-1217,-12 11-3875,11 0-6887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82 185 2466,'0'0'4196,"0"0"32,0 0-736,0 0-417,0 0-385,0 0-608,-47 12-352,47-12-65,-11-12-480,-1 1-96,12-1-352,0-11-224,-11 0-257,11 0-256,0 11 0,11-11-96,1 12-193,11 11-191,0 0-97,0 0 97,0 0 288,-11 11 128,11 12 32,-23 0 0,0 0 32,0 1 0,0-1 64,0 0 0,-12 0 160,-11 0 64,12-12-63,-1-11 95,-11 12 32,11-12-64,1 0-31,11 0 223,-12-12 65,-11-11-161,23-11-192,-11 11-128,11-12-64,0 12-96,0-12 0,11 24-96,12-1-225,-11 1 33,11 11 64,0 0 192,-11 0 96,-1 0 0,1 11-32,-1 1-33,-11 11 65,0 0 0,0 12 32,0-12 32,0 11 0,-23-22 65,12 11-97,-1-12 96,1 1 64,11-12 96,-12 0 192,0 0 161,1-12-64,11-11-65,-12-11-288,-11 11-128,23-12-64,-11 0 0,11 12-96,0 0-256,0 12-161,23-1-255,0 12-97,0 0 384,0 0 193,0 0 224,-11 12 32,-1-1 32,1 12 0,-12 0-64,0 0 64,0 1 64,0-1-32,-12 0-32,1 0 128,-1-12 128,-11 1 97,12-12 63,-1 0 33,0 0 95,-11 0-63,12-12-65,-1-11-288,1 0-64,11 0-64,0 0 0,0 11-96,0-11-96,23 12-128,-12 11 63,1-12-31,11 12 128,-11-11 32,-1 11 96,1 0-64,-1 11-33,1 12 33,-12-11 32,0-1 32,0 13 32,0-13 64,0 1 32,-23-1 1,11-11 95,1 0 128,-1 0 96,-11 0-63,11 0 31,12-11-160,-11-1-160,11-11-64,0 0-64,0 0-64,0 11-64,11 1-32,1-1 32,-1 12-97,13 0-95,-13 0 64,1 0 31,-1 12-31,1-1 128,-12-11 128,11 12 0,-11-1 0,0 1 64,-11-1 96,-1 1 64,1 0 0,-1-12 64,1 11-31,-1-11-1,0 0 96,12 0-32,-11 0-64,11 0-31,-12 0-97,12-11-64,0 11 0,0-24-193,12 13-63,-1-1-224,1 1 256,0 11 63,-1 0 65,-11 0 0,12 0-96,-12 11 32,0 1 0,0-1 64,0 13 96,0-13 32,0 1 32,-12-1 32,12-11 96,-11 0 128,11 12 129,0-12-65,0 0-128,0 0-128,0 0 65,0-12-129,0 1-64,0-1-96,0 1-33,0-1-31,11 12 0,-11-12-160,0 12-193,0 0-255,0 0-225,0 0-673,0 0-832,0 0-1506,0 0-4612</inkml:trace>
  <inkml:trace contextRef="#ctx0" brushRef="#br0" timeOffset="3663.041">70 254 3587,'0'0'2819,"0"0"576,0 0-608,0 0 480,0 0-480,0 0-577,0 0-769,12-80-480,-1 80-416,-11-12-289,12 1-192,-12 11-64,11-12 0,1 12-32,-1-12 32,-11 12 64,12 0 96,-12 0-64,11 12-64,1 0-32,-12 11 0,0-12 32,0 12 64,0 0-96,0 0 64,0-11 193,-12 0 127,1-1 128,-1-11-127,1 0-129,11 0-64,-23 0-32,11 0 33,1-11 127,-13-13 96,13 1-192,-1 0-224,1-11-32,11-1 0,0 0-160,0 1-320,11 11 31,1 11 33,11-11 63,0 11 1,-11 12 320,11 0 64,-12 0 0,1 0 0,-1 0 0,1 12-32,-1 11 32,1 12 0,-12-12 32,0 11-32,0-10 32,0-1 0,0 0-32,-12-12 64,1 1 64,-1-1 161,1 1-33,-12-1 192,11 1 1,-11-12-129,12 0 0,-1 0-64,0 0 33,1 0-129,-1 0 0,1-23-64,-1 0-32,1 0-32,11-12-32,0 0 0,0 1-64,0-1-96,0 12-224,11 12-161,12-1-192,0 0 321,1 12 352,-13 0 64,24 0-64,-24 0 64,12 12 0,-11 11-64,-1 0 0,1 0-32,-12 0 96,0 0 0,0 1 32,0-13-32,0 12-32,0-11 32,-12-1 0,1 12 160,-12-11 128,11-12-96,-11 11 33,0-11 31,12 0 64,-1 0 161,-11-11-97,11-1-128,1 1 32,11-1-127,0 1-129,0 11-32,0-12-129,0 1 1,11 11-384,-11-12-417,12 12-480,-12 0-833,0 0-1570,0 0-4644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415 162 3107,'0'0'4997,"0"0"-1634,0 0-480,0 0-417,0 0-640,0 0-257,-23-34-288,11 22-480,12-11-256,0 0-97,0 11-224,0-11-224,0 12-32,23-1-64,-11 1 64,11 11-32,0 0 64,0 11-32,0 1 96,0 11-64,1 0 0,-24 0 0,0 0 0,0 0 0,0 0 160,0 0 193,-12-11 63,-11-1 128,11 1-127,-11-12-33,12 0-63,-12 0-1,0 0 192,-1 0-31,1-23 31,0 11-223,12-11-97,-1 0-160,12 12-32,0-12-64,0 11-64,12-11-225,11 11-95,0 1 160,0-1 159,0 12 65,0 0-32,0 0 0,-11 23 32,-1 0 0,1 1 32,-12-1 32,0-12 0,0 12 0,0-11 0,-12 11 96,-11-12 160,12 1 65,-12 0-33,11-1-128,-11-11 32,11 0 193,1 0 95,-12-11-96,11-13-127,12 1-129,0 0-128,0 0-64,12 0-64,11 0-289,-12 11-127,13 1 159,-1 11 193,-12 0 160,12 0 0,0 0-32,-11 11-32,-12 13 0,11-13 64,-11 12 32,0-11 0,0-1 0,-11 1 192,-1-1 32,1 1 64,-1-12-63,-11 0-33,12 0-64,-1 0-32,12 0 32,-11-23-128,11 0-32,0 0 0,0 0-416,0 11-1,0 0-127,11 1 63,-11 11 225,12 0 96,-1 0 32,1 0 64,-1 0-1,-11 11 33,0 1 0,0 0 0,0-1 64,0 1 32,0-1 257,0 1 159,-11-12 65,-1 0-97,1 0-64,-1 0 97,1-12-33,-1 1-160,0-1-192,12-11-64,0 11 0,0 1-192,0 11-545,0 0-448,0 0-320,12 0-929,0 0-2083,-12 0-3811</inkml:trace>
  <inkml:trace contextRef="#ctx0" brushRef="#br0" timeOffset="1501.11">196 382 3427,'0'0'3556,"0"0"-481,0 0-1058,0 0-255,0 0-128,0 0-417,0 0-320,0 0-417,11 0 129,-11 0 288,0 0 31,0 0 33,0 0-96,0 0-64,0 0 96,0 11 0,0-11-161,-11 0-127,11 0-129,-12 0-95,-11 0-97,11 0-32,1 0-64,11 0-64,-12 0-95,12 0 31,-11-11 0,11 11 32,-12-12-32,12 1 96,0-1-160,0 0 0,0 1-32,12-1-64,-1 1 32,12-1-64,-11 12 64,0-11 32,-1 11-65,1 0 97,-1 0-128,1 11 64,-1 12-32,1 0 64,-12 12 32,0-12 0,0 0 64,0 0-32,-12-11 32,1-1 32,-1 1 0,12-12 33,-11 0-33,-12 0 96,11-12-32,-11 1 0,11-12-160,-11 0 0,12-12 0,11 12-96,0 0-384,0 11-193,0 1-384,0 11-320,23 0 160,0 0 768,0 0 353,0 0 96,0 11 0,-11 1 0,-12 11 0,0-11 224,0-1 193,0 12-1,0-11 193,0 11-129,-23-12 1,11 1 95,1-1-95,-13-11-65,13 0-96,-1 0 97,-11-11-65,12-1-128,-12-11-64,11 0-128,1 0-32,-1 0-32,12 11 0,0 1-224,23-1-288,0 12-65,0-11 193,0 11 255,0 0 97,1 0-32,-13 11 64,1 12-64,-1-11 32,-11 11 64,0 0 32,0 0 96,-11-11 96,-1-1 97,1 1-1,-13-1 32,13 1 33,-12-12-1,11 0 32,-11 0 161,12-12-129,-1-11-95,1 0-225,-1 0-128,12 12 0,0-12-96,0 11-64,23 0-161,0 1-223,0-1 95,0 12 129,0 0 192,1 0 0,-13 0 64,-11 23-64,0-11 96,0 11 32,0 0 64,0-11 224,0 11 32,-11-12 97,-1 1-65,12-1-64,-12-11-31,1 0 95,11 0 32,-12 0 129,1-11-225,-1-24-256,1 24-32,11-12-352,0 11-641,0 12-737,0 0-800,0 0-2563,0 0-4580</inkml:trace>
  <inkml:trace contextRef="#ctx0" brushRef="#br0" timeOffset="10538.868">81 474 1954,'0'0'865,"0"0"-609,0 0-96,0 0 321,0 0 479,0 0 834,0 0 352,35-35 0,-24 24-64,-11 11 128,0 0-544,0 0-673,0 0-513,0 0-31,0 0 351,0 0 65,0 0 0,0 0-64,0 0-65,0 0-127,0 0-225,0 0-223,0 0-65,0 0 96,0 0 160,0 0 97,0 0-1,0 0 97,0 11-33,-11-11-160,-1 0-191,12 0-1,0 0-32,-11 0 32,11-11-64,-12-1-64,1 1-32,-1-12 0,12 11-128,0 1-96,0-1-257,0 0 1,12 1 160,-1-1 63,12 12 193,0-11 32,0 11 32,12 0 0,-12 0-96,0 0 96,-11 0-32,-1 23 0,-11-12 0,0 24 32,0-12 32,0 0 128,0 0-64,0-11 0,0-1 0,-11 13 33,-1-13 63,1 1 64,-1-12 0,1 11-32,-1-11-95,1 0-1,-1 0 64,0 0 64,12 0-128,-11-11 0,-1-1-96,1 1 64,-1-1-96,1-11 33,-1 0-33,1 0 0,-1-12 0,1 24-129,11-13-191,0 13-160,0-1-129,11 1-96,1-1-31,-1 1 319,12 11 257,0-12 128,0 12-32,1 0 32,-1 0 32,0 0-32,-12 12 64,1-1-32,-1 1 0,1-1 0,-12 1 0,11-1-32,-11 1 32,0 11 0,0 0 32,0 0 128,-11 0 96,-1-11-63,1-1-1,-1 1-32,1 0 32,-1-1 128,1-11-95,-1 0 159,-11 0-128,0 0 0,11 0-63,1 0-1,-12-11-96,11-1-32,-11-11 0,12 11 0,-1-11-64,-11 12 0,11-1-32,12 1-64,0-1-224,0 1-33,0-1-95,0 0-33,12 1 65,11-1 160,0 1 128,-11 11 128,11-12-64,-12 12 0,12 0 32,0 0 0,1 0-33,-1 12 33,-12-12 0,-11 11 32,12-11-64,-12 12-64,0-1-64,0 1 128,0-12-64,-12 12 32,1-12-897,-1 0-1441,1 0-2755,11 0-4965</inkml:trace>
  <inkml:trace contextRef="#ctx0" brushRef="#br0" timeOffset="12000.381">393 208 2755,'0'0'4260,"0"0"-609,0 0-576,0 0-449,0 0-768,0 0-96,-35-34-417,35 11-448,0 0-449,-11 11-351,11-11-97,0 0 0,0 11-161,11 12-223,12-11 256,0 11-32,1 0 32,10 0 32,-11 0-33,-11 0 65,11 0-32,-12 11 64,1 12 0,0 1-32,-1-1 64,1 0 0,-1 11 0,-11-11 32,0 1 0,0-13 96,0 1 353,0 11 63,-11-12-31,-12-11-33,11 12-320,0-12-64,-11 0 33,0 0-33,12 0 224,-12 0 0,0-12 65,11 1-161,0-12-96,1 0-128,-1-1 0,1 1-64,11 0 32,0 0-96,0 0-32,0 0-193,11 0-159,1 0-65,-1 0 33,13 11 63,-13 12 257,1-11 192,-1 11 32,1 0-32,11 0 0,-12 0 32,12 11 0,1 1 0,-13 11 32,12 0 0,-23 0 64,12 0-32,-12 0-32,0-11 32,0-1 96,-12 1 65,1-1-33,-12 1-32,11-1-160,-11-11 96,11 0 0,-11 12-32,12-12-32,-1 0 0,1 0 32,-12 0 0,11 0 0,12-23 65,-12 11-97,1-11-32,11 0-64,0 0 32,0-12 32,0 12-65,0 0-63,0 12-128,11-1-32,1 12 224,0 0 0,11 0 0,0 0 64,11 23 0,-11-11 64,1 11-32,-13 0-32,1 0 32,-12-11-32,0 11 160,0-12 128,-12 12 33,1 0-129,-1 1-32,-11-13 0,0 1 32,0-1 161,0 1-65,11-12 0,1 0 64,-1 0 161,0-23-129,1 0-256,11-1-96,0 1-32,0 0 0,0 0-192,11 12-128,13-1-257,-1 1-31,-12 11 191,12 0 1,-11 0 256,-1 0 96,12 0 32,-11 0 32,0 11-96,-12 1 0,11-1 32,-11 12 31,0-11 33,0-1 0,0 1 97,-11-1 63,11 1 128,0-12-224,-12 0 0,12 0-64,0 0-256,-12 0-545,12-12-1441,-11 12-2787,11-11-4740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58 1569,'0'0'2659,"0"0"-225,0 0-31,0 0-514,0 0 193,0 0 545,0 0-609,0 11-289,0-11-95,12 0-481,-12 0-256,0 0-289,0 0-351,0 0-129,0 0-64,11 0 96,-11 0 32,0 0-64,12-11-128,-12 11 0,12 0-32,-12 0-64,11 0 0,-11 0 0,0 0 96,12 0-96,-12 0 32,0 11 64,0-11 0,0 12 32,0-1 288,-12-11 97,1 12-33,-1-12-128,0 12-64,1-12 97,11 0 95,-12 0 64,12 0 1,-11-12-97,11 0-64,0 1-223,0-1-65,0 1-65,11-1-319,1 1-224,-12 11-1,11 0 128,1 0 225,0 0 96,-1 0 64,-11 0 0,12 11 64,-12 1 32,0-1-32,0 1 0,0-12 32,0 11 64,0 1 192,0-12 128,-12 0 1,1 12-1,-1-12-96,12 0-31,-12 0 95,1-12-32,11 0-31,-12-11-161,12 12-96,0-12-32,0 23-64,12-12-160,-1 12-161,1 0 1,0 0 96,-1 0 95,1 0 129,-1 0 64,1 12-32,-12-1-64,11 1 64,-11-1 0,0 1 32,0-1 32,-11 1 192,11 0 97,-12-12 63,1 0-64,-1 0 33,1 0 95,-1 0 33,0-12-65,12-11-192,0 0-160,0 11-64,0 1-160,0-1-801,12 12-736,0 0-1186,-12 0-2498,0 12-7175</inkml:trace>
  <inkml:trace contextRef="#ctx0" brushRef="#br0" timeOffset="24497.111">23 116 2659,'0'0'2914,"0"0"1,0 0-705,0 0-833,0 0 65,0 0 95,0 0-288,12 0-160,-12 0 65,0 0 447,0 0-96,0 0-191,0 0 223,0 0-160,0 0-255,0-12-258,0 12-95,0-12-320,0 12-353,0 0-96,0-11-32,0 11-97,0 0-95,0 0-32,0 0 64,11 0 64,1 0 64,0 0 0,-1 0 64,1 0 0,-1 11 0,-11 13-129,12-13 97,-12 12 0,0-11 0,0-1 0,0 1 32,-12-1 32,1-11-32,-1 0 96,1 0 129,11 0-97,-12 0 96,0-11-64,1-1-64,-1-11-32,1 12-64,11-12 0,-12 23-32,12-12 32,0 12-224,0-12-224,0 12 31,0-11 1,0-1 192,12 1 31,-1-1 97,1 1 32,-1-1 32,1 12 0,0 0-32,-1 0 0,1 0 0,-1 0 0,1 0 64,-12 0-64,11 12-32,-11 11 0,0-12 96,0 12-32,0-11 32,0 0 0,0-1 32,0 1 0,-11-12 32,-1 11 288,1-11 65,-1 0-33,1 12 0,-1-12-63,0 0-129,12 0-64,-11 0 0,11 0 32,0 0 64,0-12-63,0 1-129,-12-1 0,12-11-32,0 0-32,0 0-97,0 0-95,0 11 32,12 1 32,-1-1-96,1 12-97,0 0 65,-1 0 32,12 0 160,-11 12 64,11-1-32,-12 1-97,1-1-63,-12 12 32,0 0 192,0-11 0,0 11-32,0-11 32,0-1 0,0 1 0,-12-1 0,1 1 64,-1-12 160,1 11 97,-12-11 95,11 0 0,1 0 33,-1 0-97,0 0-64,1 0-63,-1-11-65,12-1-128,0 1-32,0-12 32,0 0-32,0-1 0,0 13-192,0-12-129,12 23 65,-1-12-160,1 12 31,0 0 193,11 0 96,-12 0 64,1 0 32,-1 0 0,1 12 0,-12-12-32,11 11 0,-11 12 0,0-11 32,0 0 0,0-1 64,0 1-32,-11-1 0,-1 1 160,1-1 65,-12 1 63,11-12-128,1 11 0,-1-11-64,12 0 65,-12 0-33,1 0 224,11 0 32,-12-11-127,12-12-97,-11 11-64,11 1-128,0-1-64,0 12-64,0 0-577,0 0-160,0 0 1,0 0 63,0 0 96,11 0-192,-11 0-736,12 0-962,-12-11-3875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0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47 6342,'0'0'4997,"0"0"-1186,0 0-1537,0 0-800,0 0-513,0 0-385,0 0-31,0 0-33,0 0 1,0-12-33,0 12-288,11-11-192,-11-1-32,12 12 0,-1-11 0,1 11 0,-12 0-32,11 0-32,1 11 0,-12 12 64,0-11-32,0 11 0,0-12 64,0 1 96,0-1 160,0 1 161,-12-12 31,1 0 257,-1 0-1,1 0-191,11 0-65,-12 0-63,1-12-129,-1 12-32,12-11-128,0-1-96,0 1 0,0-1-128,0 1-352,0 11-193,12-12 32,-1 12-63,12 0 223,-11 0 193,-12 0 96,11 0 96,-11 12 32,12-12 64,-12 11 0,0 1 0,0-1 192,0 1 256,0-12 129,-12 11 128,1-11 31,11 0-63,-12 0-65,12 0 65,-11 0-96,11-11-161,0-1-288,0 1-128,0-1-32,0 1-64,0 11-160,0 0-97,0 0 33,0 0 0,0 0 128,0 0 96,0 0 31,11 0 65,-11 0 0,0 0-192,0 0-1153,0 0-1474,0 0-4772</inkml:trace>
  <inkml:trace contextRef="#ctx0" brushRef="#br0" timeOffset="28812.931">24 116 2338,'0'0'2723,"0"0"576,0 0-577,0 0 1,0 0 64,0 0-577,0 0-224,0 0-449,0 0-416,0-12-576,0 1-161,0 11-128,0-12-256,0 1-32,11-1 0,1 12-64,-12-11 96,11 11 0,1 0-32,-1 0 32,1 0-32,0 0-32,-1 23-32,-11 0 64,12-12 32,-12 13 0,0-1 0,0-12 0,0 1 96,0-1 0,-12-11 224,1 12-63,-1-12-97,0 0-64,1 0 128,-1 0 32,1 0 97,-12 0 31,23-12-96,-12 1-31,1-1-161,11 12-64,0-11-32,0-1-32,0 1-64,0-1-33,0-11-127,0 11-64,0 1-64,11-1 63,1 1 129,-1-1 64,1 12 128,-1-11-32,1 11-64,-1 0 0,13 11 32,-13 1 32,1-1 0,-1 1 32,1-1-32,-12 1 0,0-1-1,0 1 33,0 0-32,0-1 32,0 1 32,-12-12 33,1 11 31,-1 1 192,12-12-32,-11 11 0,-1-11-31,0 0-33,12 0 32,-11 0-128,11 0 64,-12 0-96,1-11 64,11-1-128,-12 1 0,1-12 0,11 11-96,0 0-224,0 1 32,0-1-97,0 1 161,23-1 32,-12 12 64,1-11 32,-1 11 96,1 0-32,0 0 0,11 0 0,-23 0-32,11 23 32,1-12-32,-1 1 32,-11 11-33,0-11 65,0-1 0,0 1-32,0-12 32,0 11 32,-11 1 129,-1-12-97,1 0 64,-1 11 224,1-11 129,-1 0-1,0-11-32,1-1-159,-1 1-97,12-12-160,0 11-32,0-11-64,0 11-32,0 1-225,0-1-63,12 1-64,11-1 256,-11 1 63,-12 11 65,11-12 64,1 12-96,-12 0 0,11 0 32,-11 12-32,12-1 96,-12-11 0,11 12 0,-11-1 0,0 1 32,0-1 0,0 1 32,0-1 32,0 1 32,0 0 97,0-1 95,-11-11 128,11 12-63,-12-12 127,12 0-95,-11 0-65,-1 0-128,1-12-160,-1 1-32,12-1-32,-12 0-128,12 12-160,0-11 32,-11 11-33,11 0-95,0 0-65,0 0 1,0 0-96,0-12 31,11 12-160,-11-11-864,12 11-737,-12 0-3460,0 0-5668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0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55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">0 10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0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1">1 109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19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19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2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3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7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09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1 769,'0'0'2530,"0"0"-544,0 0-352,0 0 63,0 0-95,0 0-161,0 0 96,0 0-383,0 0-33,0 0-96,0 0-97,0 0-95,0 0-128,0 0-64,0 0-161,0 0-32,0 0-31,0 0-65,0 0-32,0 0-63,0 0 63,0 0 0,0 0-31,0 0-65,0 0 0,0 0-64,0 0 128,0 0-63,20 0-129,-1 0-32,-19 0-64,39 0 32,-19 0 0,-1 0 160,20 0-32,-19 0 64,19 0-160,-39 0-64,20 0 0,-1 19-32,-19-19 32,0 0 0,0 0 64,0 0 33,0 0 159,0 0 192,0 0 65,0 0-33,0 0-224,0 0-95,0 0-97,0 0 0,0 0-32,0 0-32,0 0 64,0 0-64,0 0-32,0 0-673,0 0-1217,0 0-1825,0 0-4613</inkml:trace>
  <inkml:trace contextRef="#ctx0" brushRef="#br0" timeOffset="1143.106">0 1 4356,'0'0'3908,"0"0"-801,0 0-417,0 0-351,0 0-674,0 0-320,20 0-160,-20 0 33,19 19 223,-19 1-288,0-1-160,20 1-64,-20-1-96,19 20-225,-19-19-127,0 19-97,0 20 32,0-20 1,0 0-1,0 19 1,0-19-65,0 0 0,0 20 1,0-20-65,0 0-64,0 0-64,0-19-64,0 19 33,0 0-97,0 0 64,0-19-64,0-1 0,0 1 0,0-1 32,0-19-32,-19 20-32,19-20 96,0 19 0,0 1-96,-20 19 0,20-20 0,0 1 0,0 0 0,0 19 0,0-20 0,0 1 0,0-1 0,0-19 0,0 20 0,0-20 0,0 0 0,0 0 0,0 0 0,0 0 0,0 0 0,0 0 0,0 0 0,0 0 0,0 0 0,0 0 0,0 0 0,0 0 0,0 0 0,0 0 0,0 0 0,20 0 0,-20 0 0,19 0 0,1 19 0,-20-19 0,19 0 0,1 0 0,-1 0 0,1 0 0,-1 0 0,1 0 0,19 0 0,-19 0 0,-1 20 0,1-20 0,-1 0 0,1 0 0,-1 0 0,-19 0 0,0 0 0,0 0 0,0 0 0,0 0 0,0 0 0,0 0 0,0 0 0,0 0 0,0 0 0,0 0 0,0 0 0,0 0-1153,-19 0-1217,19-20-2083,0 20-4931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40 371 4965,'0'0'4324,"0"0"-1121,0 0-545,0 0-864,0 0-417,0 0-608,0 0 0,58 20-97,-58-20 1,20 0-160,-1 0-97,1 0-64,-1 0-128,1 19-127,19-19 63,-19 0 32,19 0-32,-20 0 0,1 0 32,-20 0-96,0 0 161,0 0 95,0 0 161,0 0 63,0 0 33,0 0-161,0 0-160,0 0 33,0 0 31,0 20-160,0-20 64,0 20 129,0-1 287,0 1-191,0 19-33,0 0 193,0-20-193,0 20-31,0 0-1,0 20 97,19 0-97,-19-1-416,0 1 0,0-20 0,20 20 0,-20-20 0,0 0 0,0 0 0,0-20 0,19 1 0,-19-1 0,0 1 0,0-20 0,0 20 0,0-1 0,0-19 0,0 20 0,0-1 0,0 1 0,0-1 0,0 1 0,20-1 0,-20 1 0,0-1 0,0 1 0,0-20 0,0 19 0,0 1 0,0 0 0,19-1 0,-19 1 0,0-20 0,0 19 0,0-19 0,0 0 0,0 0 0,0 0 0,0 0 0,0 0 0,0 0 0,0 0 0,0 0 0,0 0 0,0 0 0,0 0 0,0 0 0,0 0 0,0 0 0,0 0 0,0 0 0,0 0 0,0 0 0,0 0 0,0 0 0,0 0 0,0 0 0,0 0 0,0 0 0,0 0 0,0 0 0,0 0 0,0 0 0,0 0 0,-19 0 0,19 0 0,0 0 0,-20 0 0,20 0 0,-19 0 0,19 0 0,-20 0 0,1 0 0,-1 0 0,-19 20 0,20-20 0,-21 19 0,1-19 0,0 20 0,20-1 0,-20-19 0,19 20 0,20-20 0,-19 0 0,19 0 0,0 0 0,0 0 0,-20 0 0,20 0 0,0 0 0,0 0 0,0 0 0,0 0 0,0 0 0,0 0 0,0 0 0,0 0 0,0 0 0,0 0 0,0 0 0,0 0 0,0 0 0,0 0 0,0 0 0,0 0 0,-19-20-3171,19 20-4292,0-19-14670</inkml:trace>
  <inkml:trace contextRef="#ctx0" brushRef="#br0" timeOffset="782.134">626 0 5285,'0'0'7207,"0"0"-1314,0 0-2049,0 0-1121,0 0-802,0 0-479,0 0-609,0 20-481,0 19 192,0 0 321,0 0-160,0 20-64,0-20-129,0-20-512,0 20 0,0-19 0,0-20 0,0 0 0,0 0 0,0 0 0,0 0 0,0 0 0,0 0 0,0 0 0,0 0 0,0 0-1505,0 0-1218,-20-20-1473,20 20-1633,0 0-3524</inkml:trace>
  <inkml:trace contextRef="#ctx0" brushRef="#br0" timeOffset="1287.507">372 117 2723,'0'0'4964,"0"0"-1665,0 0-1185,0 0-416,0 0-32,0 0 31,176 0-255,-118 0-1,20 0-352,-19 0-64,0 0-256,-20-19-97,-20 19-159,1 0-129,-1 0-128,-19 0-31,0 0-65,0 0 128,0 0 160,0 0 161,0 0 192,0 0 192,0 0-128,0 0-97,0 0 33,0 0-289,0-20-255,0 20-257,0 0-64,0 0-353,0 0-1056,-19 0-1186,19 0-2081,0 0-4645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4644,'0'0'5702,"0"0"-1122,0 0-1185,0 0-1217,0 0-736,0 0-257,0 0-192,0 0 192,0 0-64,0 0-128,-19 20-64,19-1-128,-20 20 31,1 0-31,-1 0-256,-19 20-97,0-20-64,19 20-95,1-20-65,-20-20-128,39 1-96,-20-1 0,20 1 0,0-20 0,0 0 0,0 0 0,-19 0 0,19 0 0,0 0-256,0 0-289,0 0-448,0-20-480,0 20-353,0-19-960,0-1-1026,0 20-3171,0 0-5124</inkml:trace>
  <inkml:trace contextRef="#ctx0" brushRef="#br0" timeOffset="486.322">1 20 9097,'0'0'4676,"0"0"-448,0 0-1185,0 0-929,0 0-160,0 0-385,0 0-448,0 0-480,19 0-33,20 19 129,0 20 64,20 0-160,-20 0-225,0 0 96,0 1 1,0-1-417,0 0-96,-19-20 0,19 20 0,-19-19 0,-20-1 0,19-19 0,-19 20 0,0-20 0,0 0 0,0 0 0,0 0 0,0 0 0,0 0 0,0 0 0,0-20 0,0 20 0,-19 0-1281,19 0-2499,0 0-2658,0 0-12139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5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4644,'0'0'5702,"0"0"-1122,0 0-1185,0 0-1217,0 0-736,0 0-257,0 0-192,0 0 192,0 0-64,0 0-128,-19 20-64,19-1-128,-20 20 31,1 0-31,-1 0-256,-19 20-97,0-20-64,19 20-95,1-20-65,-20-20-128,39 1-96,-20-1 0,20 1 0,0-20 0,0 0 0,0 0 0,-19 0 0,19 0 0,0 0-256,0 0-289,0 0-448,0-20-480,0 20-353,0-19-960,0-1-1026,0 20-3171,0 0-5124</inkml:trace>
  <inkml:trace contextRef="#ctx0" brushRef="#br0" timeOffset="486.322">1 20 9097,'0'0'4676,"0"0"-448,0 0-1185,0 0-929,0 0-160,0 0-385,0 0-448,0 0-480,19 0-33,20 19 129,0 20 64,20 0-160,-20 0-225,0 0 96,0 1 1,0-1-417,0 0-96,-19-20 0,19 20 0,-19-19 0,-20-1 0,19-19 0,-19 20 0,0-20 0,0 0 0,0 0 0,0 0 0,0 0 0,0 0 0,0 0 0,0-20 0,0 20 0,-19 0-1281,19 0-2499,0 0-2658,0 0-12139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15 1666,'0'0'2370,"0"0"-128,0 0 513,0 0-706,0 0-575,0 0 31,0-14-63,0 14-193,0 0-160,0 0 128,0 0-192,0 0 192,0 0 64,0 0-96,0 0-448,0 0-192,0 14-1,-28 14 97,14 0-129,-28 0 1,14 13-97,0 1-31,-14 0-129,14-14-32,0 0-32,14 0-96,-14-14-32,15 0-64,13 0 64,-14 0-32,14-14 0,-14 0 0,14 14-32,0-14 0,-14 0 0,14 0 33,0 0-33,0 0 64,0 0 32,0 0-32,0 0 32,0 0-32,0 0-64,0 0-32,0 0-353,0 0-255,0 0-673,0 0-962,0 0-1376,0-14-5414</inkml:trace>
  <inkml:trace contextRef="#ctx0" brushRef="#br0" timeOffset="787.149">70 1 7335,'0'0'3491,"0"0"-256,0 0-993,0 0-896,0 0-129,0 0-96,0 0 64,0 0-64,0 0-160,0 0 96,0 14 0,14 0-64,-14 0-128,14 14 32,0 14-129,0-15 33,0 15-128,0-14-129,0 14-191,14-14 31,-14 14-128,14 0 32,-14-14-31,14 0-33,-14 0-128,0-15-96,0 1 0,0 0 0,-14 0 0,14-14 0,-14 14 0,0-14 0,0 0 0,0 0 0,0 0 0,0 0 0,0 0 0,0 0 0,0 0 0,0 0 0,0 0 0,0 0 0,0 0 0,0 0 0,0 0 0,0 0-448,0 0-225,-28-14-512,0 0-833,28 14-1826,-14-14-3363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3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7079,'0'0'4228,"0"0"384,0 0-800,0 0-1186,0 0-1184,0 0-161,42 28 320,0 0-63,14 13-161,0 1-320,-1 0-128,1 0 96,0 14-865,-14-28-160,0 14 0,0 0 0,-1-15 0,-13 1 0,0-14 0,-28 0 0,14-14 0,-14 0 0,0 0 0,0 0 0,0 0 0,0-14 0,-14 14 0,0-14 0,0 14-1858,0 0-1825,0 0-1826,14 0-4165</inkml:trace>
  <inkml:trace contextRef="#ctx0" brushRef="#br0" timeOffset="630.718">251 0 1794,'0'0'6598,"0"0"-3811,0 0 672,0 0-32,0 0-640,0 0-545,14 42-128,-28 0 256,0 14-480,0 0-481,-13 13-320,-1 15-288,14-14-801,-14 0 0,14-14 0,0-15 0,14 1 0,0-14 0,0-28 0,0 14 0,0-14 0,0 0 0,0 0 0,0-14 0,0 0 0,0-14-1666,0 14-2337,0 14-2403,0 0-7624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15 10154,'0'0'4900,"0"0"-896,0 0-1377,0 0-930,0 0-352,0 0-608,0 0-513,0 0-224,0 0 0,14 0 385,14 0 319,-14 14-63,28-14 64,-14 0-289,14 0-160,0 0-96,-1-14-96,-27 14-32,0-14-32,0 14-96,-14 0-320,0 0-769,-14 14-481,0 0-63,0 0-610,14-14-2241,-13 0-3459</inkml:trace>
  <inkml:trace contextRef="#ctx0" brushRef="#br0" timeOffset="781.628">0 29 9449,'0'0'4901,"0"0"-609,0 0-1314,0 0-1184,0 0 32,0 0-577,42 97 0,-42-41-192,0 0-320,0 28 96,0 0 0,0-1-321,14 1-288,-14 0 353,0-14-321,14-1-256,-14-13 0,0-14 0,14-14 0,-14 0 0,0-14 0,0-14 0,14 0 0,-14 0 0,0 0 0,0 0 0,0 0 0,0 0 0,0 0 0,0 0 0,0 0 0,0 0 0,0 0 0,0 0 0,0 0 0,0 14 0,14-14 0,-14 14 0,14-14 0,-14 0 0,28 14 0,-14-14 0,14 14 0,0 0 0,0 0 0,-1 0 0,-13-1 0,0 1 0,0-14 0,0 0 0,-14 0 0,0 0 0,0 0 0,0 0 0,0 0 0,0 0 0,0 0 0,0 0 0,0 0 0,0 0 0,0 0-384,0 0-1090,0 0-1024,0 0-1954,0 0-5318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0 294 6758,'0'0'4869,"0"0"-1057,0 0-1794,0 0-769,0 0-417,0 0-31,98-14-64,-56 14-96,13 0 127,-13 14-63,0-14-385,0 0-160,-14 14-128,0-14 32,-14 0-64,0 0 65,-14 0-1,0 0 224,0 14 449,0-14 31,0 0-159,0 0-65,0 0-159,0 0-1,0 0 0,0 0-31,0 0-33,0 0-64,0 14-63,0-14-1,0 14 288,0 14 33,0-14 159,0 28-127,0-1 95,0 1-95,0 14-481,0 0-64,0 14 0,0 0 0,0 13 0,0-13 0,0-14 0,0 0 0,0-14 0,0 13 0,0-13 0,0-14 0,0 14 0,0-14 0,0-14 0,0 0 0,0-14 0,0 0 0,0 0 0,0 0 0,0 0 0,0 0 0,0 14 0,0-14 0,0 14 0,0-14 0,0 14 0,0-14 0,0 0 0,0 14 0,0-14 0,0 0 0,0 0 0,0 0 0,0 0 0,0 0 0,0 0 0,0 0 0,0 0 0,0 0 0,0 0 0,0 0 0,0 0 0,0 0 0,0-14 0,-14 14 0,0 0 0,0-14 0,-14 14 0,14 0 0,-28 0 0,14-14 0,-14 14 0,1 0 0,13 0 0,-14 0 0,14 0 0,14 0 0,0 0 0,0 0 0,14 0 0,0 0 0,0 0 0,0 0 0,-14 0 0,14 0 0,0 0 0,0 0 0,0 0 0,0 0 0,0 0 0,0 0 0,0 0 0,0 0 0,0 0 0,0 0 0,0 0 0,0 0 0,0 0-192,0 0-3043,0 0-2306,0 0-8168</inkml:trace>
  <inkml:trace contextRef="#ctx0" brushRef="#br0" timeOffset="1084.463">558 99 8456,'0'0'4805,"0"0"-481,0 0-1281,0 0-737,0 0-256,0 0-513,28-42-640,-28 28-353,28 0-351,-14 0-129,0 0-64,0 14-64,0 0 0,0 0-65,-14 14-127,14 14 64,0-14 160,-14 14-32,0-14 64,0 14 0,0-1 64,-28-13 32,14 0 96,0 0-128,0-14 64,14 14-63,0-14 63,0 0 0,0 0-128,0 0-609,0 0-128,28 0 33,-14 0-353,14 14 384,-14 0 321,14 14 224,-28-14-129,0 0 225,0 0-64,0-14 96,0 14 128,-14 0 129,0 0 319,-14-14 1,14 0-65,0 14 129,0-14 96,0 0-129,0 0-127,0 0-193,0-14-160,0 0-128,-14 0 0,28 0-256,-14 14-641,14-14-608,0 14-866,0 0-1472,0 0-1987,0 0-1281</inkml:trace>
  <inkml:trace contextRef="#ctx0" brushRef="#br0" timeOffset="1581.315">963 15 9513,'0'0'4708,"0"0"-1280,0 0-930,0 0-736,0 0 63,0 0-159,0 0-417,0 14-256,0 14 32,14 0-96,-14 14-64,0-15-193,14 15-351,-14-14-161,0 0 0,14-14-64,-14 0-64,14 0 0,-14 0-32,0-14-128,0 14-320,0-14-321,0 0-192,0 0-128,-14 0-705,14 0-1120,0-14-1571,0 0-4964</inkml:trace>
  <inkml:trace contextRef="#ctx0" brushRef="#br0" timeOffset="1815.954">851 141 6086,'0'0'6246,"0"0"-2595,0 0-1185,0 0-63,98 0-738,-42 0-416,-14-14-608,14 0-321,-28 0-191,-1 14-65,-13 0-64,0-14-97,-14 14-831,0 0-1250,0 0-3172,0 0-5220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15:18:08.1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0357">
    <iact:property name="dataType"/>
    <iact:actionData xml:id="d0">
      <inkml:trace xmlns:inkml="http://www.w3.org/2003/InkML" xml:id="stk0" contextRef="#ctx0" brushRef="#br0">1783 5112 0,'0'-30'63,"-30"30"401,0 0-431,0-29-26,1 29 89,-1 0-63,0 0 38,1 0-38,29 29-18,-30-29 1,0 30-8,30 0 9,-30-30-9,1 30 15,29-1 33,0 1-31,0 0-18,0-1 1,0 31 8,0-30 0,0-1 0,0 1 16,0 0-8,29-30 1,1 30 0,0-30-3,0 0-6,-1 0 8,-29 29-15,30-29 22,0 0-22,-1 0 23,1 0 39,0 0-30,0 0-18,-1 0 3,1 0-4,0-29 3,-30-1-2,29 0-13,-29 0 12,0 1 3,0-1 6,0 0-22,0 0 6,0 1 2,0-1 22,0 0-23,-29 30 16,29-29 9,-30-1-10,30 0-15,-30 30 0</inkml:trace>
    </iact:actionData>
  </iact:action>
  <iact:action type="add" startTime="43069">
    <iact:property name="dataType"/>
    <iact:actionData xml:id="d1">
      <inkml:trace xmlns:inkml="http://www.w3.org/2003/InkML" xml:id="stk1" contextRef="#ctx0" brushRef="#br0">1753 5528 0,'0'30'128,"0"0"-97,0-1-7,0 1 0,0 0-16,0 0 25,0-1 22,0 1-38,0 0-9,0-1-1,0 1 33,0 0 8,0 0-39,0-1 46,0 1-38,0 0 6,0-1-15,0 1 17,0 0-9,0 0-9,0-1 2,0 1-2,0 0 2,0-1-2,0 1 2,0 0 14,0 0 26,0-1-10,0 1-23,0 0 8,0 0-16,0-1 25</inkml:trace>
    </iact:actionData>
  </iact:action>
  <iact:action type="add" startTime="45693">
    <iact:property name="dataType"/>
    <iact:actionData xml:id="d2">
      <inkml:trace xmlns:inkml="http://www.w3.org/2003/InkML" xml:id="stk2" contextRef="#ctx0" brushRef="#br0">1604 6390 0,'0'-30'16,"30"60"23,-30 0-23,30 0-7,-1-1 15,1 1 23,0 0-14,0-1 38,-1-29 25,31 0-79,-1-29-1,-29-31-9,29 1 9,-29 29 16</inkml:trace>
    </iact:actionData>
  </iact:action>
  <iact:action type="add" startTime="51397">
    <iact:property name="dataType"/>
    <iact:actionData xml:id="d3">
      <inkml:trace xmlns:inkml="http://www.w3.org/2003/InkML" xml:id="stk3" contextRef="#ctx0" brushRef="#br0">12210 5023 0,'30'0'9,"-60"0"21,0 0-6,1 0 0,-1 0-16,0 0 8,-29 0 1,59 30-1,-30-30 0,30 29 1,-30-29-3,30 30 2,-59 0 17,29 0 14,30-1-30,0 1-2,0 0-7,0-1 8,0 1-8,0 0 1,0 0 8,30-30-11,0 29 10,-1 1 41,-29 0-42,30-30 10,0 0 23,-1 0 16,1 30-33,0-30 361,0 0-296,-1 0 24,1 0-104,0 0 48,-1 0 8,1-30 88,0 30-127,-30-30-16,29 30-3,1-30 2,0 1 56,0 29-40,-30-30 24,0 0-47,0 0 38,0 1-7,0-1-15,0 0-17,0 1 15,0-1 10,-30 0-18,30 0 1,-30 1 8,0-1 48,1 30-40,-1 0-15,0 0 15</inkml:trace>
    </iact:actionData>
  </iact:action>
  <iact:action type="add" startTime="54198">
    <iact:property name="dataType"/>
    <iact:actionData xml:id="d4">
      <inkml:trace xmlns:inkml="http://www.w3.org/2003/InkML" xml:id="stk4" contextRef="#ctx0" brushRef="#br0">12151 5499 0,'0'29'102,"0"1"-78,0 0-8,0-1 16,0 1 0,0 0 9,0 0-34,0-1 33,0 1-15,0 0 6,0-1-22,0 1 31,29-30-25,-29 30 65,0 29-56,0-29-8,0 29-8,0-29 0,0 0 1</inkml:trace>
    </iact:actionData>
  </iact:action>
  <iact:action type="add" startTime="55334">
    <iact:property name="dataType"/>
    <iact:actionData xml:id="d5">
      <inkml:trace xmlns:inkml="http://www.w3.org/2003/InkML" xml:id="stk5" contextRef="#ctx0" brushRef="#br0">12061 5974 0,'0'30'54,"30"-1"-36,0 1-2,-30 0-10,30-30 2,-30 30 1,0-1 7,29-29-8,-29 30 47,30-30-7,0 0-40,-1-30 18,1 1-20,0-1 2,-1 0 8,1-29 0,-30 29 0,30 0 0,-30-29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15:18:08.1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73013">
    <iact:property name="dataType"/>
    <iact:actionData xml:id="d0">
      <inkml:trace xmlns:inkml="http://www.w3.org/2003/InkML" xml:id="stk0" contextRef="#ctx0" brushRef="#br0">12388 14147 0,'0'-30'79,"0"0"-71,-59 30-1,-1 0 3,-29 0-4,-30 0 3,-29 0-1,29 0 1,0 0-3,-59 0 5,59 0-5,0 0 2,60 0 0,-1 30-1,1 0 2,0 0 6,59-1-6,-60 1-1,30 0-1,-29 59 2,59-59-2,0-1 2,-30 31-1,1-1-1,29 1 2,-30-31-1,30 60-1,-30 1 2,30-31-2,0 1 3,0 29-4,0 0 3,0 0-2,0 0 4,0 30-5,30-30 1,-30 0 1,30-29 0,-1-1 0,-29-29 1,30 0-1,-30 29 0,30 1 0,29 29 0,-29-30 1,0 1-2,29 29 1,-29-60 0,29 61 0,1 28-1,-1-58 2,-29-1-1,-1-29 0,31 29-1,-30 1 3,59-30-4,-60 29 4,1-59-3,59 30 2,-59 0-2,59-30 2,0 29-2,0 1 0,30 29 2,0-29-2,-60 0 2,90 59-2,-30-30 1,59-29 2,-59 0-4,59 29 3,0-29-1,-29 29-1,-1-29 2,-59 30-1,30-31 0,30-29 0,-60 0 0,0 0-1,-59 0 2,-1 0-1,31 0 1,-30 0 7,-1-29-10,1-1 3,0 30-1,-1-60-1,31 1 2,-30 0-2,29-1 3,-29-29-4,29 30 4,-29-31-4,29 31 2,30-60 1,0 60 0,-89-1-3,90 1 4,-61-60-3,31 59 1,-60 1-1,29 0 3,31-90-4,-60 90 3,30-1-1,-30 1 1,0 29-3,0-59 4,0 29-4,0 31 4,0-1-3,0 0 0,0-29 1,0-1 1,0 1 0,0-30-2,0 59 1,0-59-1,0 29 1,0 1 1,0 0-1,0 29-1,-30-30 2,30 31 8,0-1-11,-30 0 3,0 1-2,30-1 10,0 0-8,0 0 7,-29 1 0,29-1-1,-30-30-8,30 31 2,0-1-2,-30 0 1,30 1 1,-29-1-2,29-30 2,-30 60-2,30-29 2,0-1-2,-30 30 10,0-30-2,1 1 2,29-1-8,-30 30-3,0-30 4,1 0-3,-1 1 2,-59-60-3,59 89 4,0-60-2,-29 30-2,0-29 3,29 29-2,-59-29 2,59 29 0,-29-29-1,-1-1-2,1 1 10,-1 29-7,1-29-2,-30 29 1,-30-30 0,89 31 1,1 29-2,-31 0 2,1-30-2,29 30 2,0 0-1,-29-30 1,-30 30-2,-30 0 2,0 0-2,30 0 2,-30 0-2,60 0 0,-30 0 1,-30 0 0,30 0 0,-60 30 1,60 0 0,30-30-3,-1 29 3,1 1-2,-30 30 1,59-60 1,-29 29-2,29 31 1,0-60 1,30 29 7</inkml:trace>
    </iact:actionData>
  </iact:action>
  <iact:action type="add" startTime="93669">
    <iact:property name="dataType"/>
    <iact:actionData xml:id="d1">
      <inkml:trace xmlns:inkml="http://www.w3.org/2003/InkML" xml:id="stk1" contextRef="#ctx0" brushRef="#br0">14111 14147 0,'-30'0'23,"1"0"73,-1 0-72,0 0 8,1 0-1,-1 0-14,0 0-10,1 0 3,-1 0 14,0 0-18,0 0 3,1 0 7,-1 0 9,0 0-10,1 0 1,29 59 7,-30 1-15,30-31 9,0 1-8,0 0 6,0 0-8,0-1 3,0 1 6,30 29 0,-1-29-2,-29 0 3,30 0-1,-30-1-8,30 1-1,-1-30 2,-29 30-2,30-30 2,-30 29-1,30 1 0,-30 0-1,30-30 2,29 30 8,-29-1-1,29-29 0,-29 30 15,-1-30-7,1 0-17,0 30 10,0-30-1,-1 0-8,31 0-1,-31 0 10,31 0-8,-30 0 14,29 0-15,-29 0 0,-1 0 1,1 0-3,0 0 4,0 0-4,-1 0 5,1 0 2,0 0-4,-30-30 8,0 0-11,0 1 3,0-31 7,0 30-9,0 1 2,0-1-2,0 0 2,0 1-2,-30-31 3,30 30-3,0 1 1,-59-1-1,59 0 3,-60-29-4,60 29 4,-59 0-3,29-29 2,0 59-1,30-30 0,-29 30 9,-1 0-4,0 0-5,0-29 1,1 29-2,-1 0 2,0 0 7,1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15:26:43.7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136">
    <iact:property name="dataType"/>
    <iact:actionData xml:id="d0">
      <inkml:trace xmlns:inkml="http://www.w3.org/2003/InkML" xml:id="stk0" contextRef="#ctx0" brushRef="#br0">21895 5053 0,'-30'0'55,"-30"0"-46,-29 0-2,0 0 3,-148 0-4,-31 0 3,31 0-2,-1 0 0,-59 29 1,119 1 0,29-30 2,30 0-3,60 30 1,29 0 0,-59-1 1,59-29-2,1 60 1,-61-31-1,31 31 3,-60-30-3,-29 29 2,29 30-2,30-59 1,-30 29 0,59 1 1,1-30-3,0 29 4,29-59-3,-30 59 1,31-29 1,-1 0-3,0 0 3,1 29-2,-1-59 2,0 59-1,-29 1 1,29 29-2,0-59 1,1-1-1,-1 61 2,0-31-1,1 1 1,-1 29-2,0-30 1,30 1-1,-30 58 2,1-58 0,-1 29-2,30-30 1,0 31 1,0-1-2,0 0 3,0-30-4,0 31 2,0-31 0,0 0 0,0 31 1,0-1-2,0-30 1,0 30-1,0 0 3,0 1-4,0-31 3,0 30-2,0-29 2,0 29-1,59 0 0,-29-30 0,30 1 0,-31-30-1,1-1 2,-30 1-2,30-30 3,-30 30-4,59-30 11,-29 29 0,0 1-9,29 0 0,30 0-1,-30 29 1,31-29 1,-61 0-1,31 29-1,29-29 2,-30 29-2,1-29 2,-1 29-2,30-59 0,60 60 2,-30-1-1,29 1 1,60-31-2,-30 31 1,30-1 0,0 1-1,0-1 3,-59-29-4,88-1 3,-29 1-1,-59 0 1,-30-30-2,-90 0 3,31 0-4,29 0 1,0 0 2,0 0-2,0 0 2,60 0-1,59 0 0,0 0-1,0 0 2,-60 0-1,1 0 0,-1 0 0,-29 0-1,30 0 1,-30 0 1,59 0-1,-59 0 1,-1 0-2,1 0 1,-30 0 0,30 0 1,0 0-2,0 0 2,59 0-2,-59 0 1,29 0 0,60 0-1,30 59 2,0-29-1,-60 0 1,60 0-3,-30-1 3,0 31-2,0-31 1,-30 31 1,30-1 0,0-29-3,29 0 3,-29-30-1,30 59-1,-30-29 2,-30-30-1,90 30 0,-90-1 0,30-29 1,29 0-2,-58 0 1,-1 0 1,30 0-2,0 0 3,-60 0-4,31 0 2,-31 0 0,-29 0 0,0 0 0,-30 0 0,0 0 0,0 0 0,-29 0 1,-31 0-2,1 0 2,29 0-3,60-29 4,-89 29-3,29 0 1,1-30 0,-31 30 0,1 0 0,0 0 0,0-30 9,-1 30-10,31-59 2,-1-1-3,1 1 4,-1-30-3,30 29 0,-30-59 2,60 30-2,-30 0 2,-29 59 0,-1-59-1,1 59-2,-60 1 3,0-31-2,0 31 3,29-31-4,1-29 3,0 0-2,-30 0 1,59-30 1,-29 30-1,0-1 0,-30-28 0,0 58 0,29-59 1,1 60-2,29-60 2,-59 60-2,0-1 2,30 1-1,-30 29-1,0-30 2,0 31-3,0-31 3,0 31-1,0-1 0,0-30-1,0 1 1,0 0 1,0 29 0,0-30-2,0 1 1,0 0-1,0-31 1,-30 1 2,30 0-3,0 30 1,-59-60 0,29 59 0,30-29 1,-59 30-2,0-30 2,-1 59-1,30-30 0,1 60-1,-1-29 3,0-1-4,1 30 2,-1-30 0,-30 1 0,1-1 0,59 0 0,-59 30 0,29-30 0,-30 1 0,1-1 0,-30-30 1,-60 1-3,60 0 3,-30-1 0,30 30-1,60 1-2,-31-1 2,1 30 0,-1-30 2,1 1-4,-30-31 4,0 60-3,-30-30 3,-30-29-4,-59 0 4,30 29-4,-60 0 1,31 30 2,58-30-1,-59 1 1,30-1-2,59 0 2,-89 1-3,30-1 4,29 0-2,1 30 0,-1 0-1,-29-30 1,29 1 0,-59 29 1,0 0-2,30 0 1,-30 0 0,0 0 0,60 0 1,29 0-1,-30 0-1,-59-30 2,60 0-2,-60 0 0,-59 1 1,-1-1 0,90 0 1,-30 1-2,0 29 3,30 0-3,29 0 2,60 0-2,0 0 0,30 0 2,-1 0-1,1 0 0,-30 0 0,0-30-1,-90 0 3,60 30-3,-88-30 2,-1 1-2,59 29 2,-59-30-2,30 0 2,29 1-2,1 29 2,29-30-1,0 0-1,30 30 1,0 0-1,29 0 2,31 0 8,-1 0-10,0 0 1,1 0-1,-31 0 19,1-30-19,-30 30 2,59-29-3,0 29 4,1 0 4,-1 0 35,0 0-25,0 0 0,30 29-16,-29-29 8,29 30-9,-30-30 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15:28:52.38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62215">
    <iact:property name="dataType"/>
    <iact:actionData xml:id="d0">
      <inkml:trace xmlns:inkml="http://www.w3.org/2003/InkML" xml:id="stk0" contextRef="#ctx0" brushRef="#br0">10843 5201 0,'30'-29'55,"-60"-1"-22,-29 30-17,29 0-8,-29 0-1,29 0 9,0 0 0,1 0-7,-1 0-1,-59 0 0,29 0-1,-29 0 1,0 0 0,0 0 0,59 0 0,1 0 1,-31 0 7,31 30-8,-31-30 1,30 29-3,1 1 4,-1-30-4,0 0 5,1 30-6,-31-1 3,-59 1 0,60-30 0,-30 89 0,0-59 0,-30 30 1,30-1-2,0-29 2,29-1-2,-29 1 2,30 0-2,-1 0 2,1-1-2,-1 31 2,31-31-2,-31 31 2,-29-1-2,59-29 2,-88 89-2,58-60 2,1 90-2,-1-90 1,-29 90 0,60-90 0,-31 1 0,30-1 0,1-29 0,29 0 0,-30-1 8,30 1-7,0 0-2,0 0 2,0 29-2,0-29 2,0-1-2,0 1 9,0 0 0,0 0 0,30-1-7,29 1-2,-29 0 3,0-30-4,-1 59 4,1-29-4,29 0 2,1-1 0,59 61 0,59-1 0,30 0 1,0 0-2,-30-59 1,-29 29 1,-1-59-2,30 60 2,-148-60-2,29 29 1,-29-29 1,0 30-1,0-30-1,-1 0 2,1 0-2,59 30 1,0-30 0,30 0 0,30 0 0,59 0 2,-60 0-4,90 29 4,-30 1-4,0-30 4,0 0-4,0 0 2,-60 0 0,60 0 1,-59 0-1,-31 0-1,-28 0 2,28 0-2,-28 0 2,-1 0-2,0 0 2,30 0-2,-30 0 2,-60 0-2,61 0 1,-31 0 0,0 0 0,31 0 0,28 0 1,-29 0-2,1 0 2,-31 0-2,0 0 3,60 0-4,89 0 2,-59 0 0,59 0 0,-119 0 1,30 0-2,-1 0 2,-58 0-1,-1 0 0,30 0-1,-29 0 10,-30-30-9,29 30-1,0 0 1,-29-29 1,30 29-1,-1-30-1,-29 30 1,-1-30 9,1 30 7,0 0-15,29-29-3,-29-1 2,-30 0 0,59 30 0,-29-30 0,0 1 8,-1-1 0,-29 0-8,30 1 16,0-31-16,-30 1 8,30-1-7,-1 1-2,-29 29 1,30 0 1,-30 1-1,30-31-1,-30 31 2,0-1-2,0 0 3,0 0-4,0 1 4,0-1 14,0 0-18,0 0 2,0-59 0,0 60 1,0-31-2,0 1 2,-30-1-2,30 1 2,-30-1-2,-29 1 2,59 0-1,-60-1 0,31 30-1,-31-29 1,60 29 0,-59 0 2,29-29-4,-29 0 2,59 29 0,-60-30 8,31 31 0,-31-31-8,31 31 0,-61-61 0,-28 31 0,88 0 0,-89-1 0,-59-59 0,59 30 1,0 30-2,0-1 2,-29-29-2,-1 30 3,60-1-4,0 30 3,-89-29-2,89 0 1,-1 29 0,1 0 1,0 30-2,60 0 1,-31-30 0,-59-29 2,0 59-4,-59-30 4,-30 1-4,0-1 2,0 0 0,60 30 0,-30 0 0,-30-59 0,89 59 0,30 0 0,-30-30 1,30 30-2,-30 0 1,30 0 0,29 0 0,31 0 0,-31 0 0,30 0 0,1 0 24,-1 30-16,0-30 10</inkml:trace>
    </iact:actionData>
  </iact:action>
  <iact:action type="add" startTime="65207">
    <iact:property name="dataType"/>
    <iact:actionData xml:id="d1">
      <inkml:trace xmlns:inkml="http://www.w3.org/2003/InkML" xml:id="stk1" contextRef="#ctx0" brushRef="#br0">22073 5112 0,'-30'0'39,"-59"0"-22,-119 0-10,-119 0 1,30 0 1,-89 0-2,30 0 3,58 30-4,61 29 2,29-29 0,59 0 0,120-30 1,-1 0-2,0 29 2,0 1 6,1 0 2,-1 29-10,-29 1 2,29-1-2,-30 1 2,31-1-2,-1-29 2,0 59-2,30-30 2,-29 31-2,-31 88 2,1 0-2,-30-29 2,29-30-1,60-60 1,-29 30-3,29-59 2,0 29 0,0 1 1,0-1-1,0 1-1,29-31 2,31 31-2,-60-30 2,29-1-2,1 1 2,0-30-2,59 60 2,30-1-2,-60-59 2,30 59-2,60 1 1,-60-30 0,89 29 1,0 30-1,-88-29 0,-1 29-1,89-60 1,-59 1 0,59 30 2,-119-31-4,60-29 4,0 30-3,0-30 0,29 30 1,31-30 0,29 29 0,-30-29 0,0 0 1,-59 0-2,-30 0 2,30 0-2,-30 0 2,0 0-2,-29 0 2,-1 0-2,30-29 2,-29 29-2,-1-30 1,30 30 0,-29-30 1,-1 1-2,0-1 2,1 0-2,-60 0 3,59 1-4,-29-1 4,0 0-4,29 1 4,-59-1-3,30 0 0,29 0 1,-29-29 0,0 29 1,-1-29-2,-29-30 2,0 59-2,0-59 1,0 29 0,0 31 1,0-61-2,0 31 2,0 0-2,0-1 2,0 30-1,0-29 0,0 0-1,0-1 2,0 1-2,0-1 3,-59 1-4,59-1 4,0 31-4,0-1 2,-30-30 1,0 1-2,30 29 2,-29-29-2,-60-60 2,59 60-2,0-31 2,-29 31-2,-1-30 2,1 29-2,0 1 2,-31-30-2,1 29 2,60 1-2,-61 59 2,61-30-2,-31 0 2,1 1-2,0-1 1,-31 0 0,1-29 2,-59-1-4,59 31 4,-30-1-4,-59-29 2,148 59 0,0 0 8</inkml:trace>
    </iact:actionData>
  </iact:action>
  <iact:action type="add" startTime="73447">
    <iact:property name="dataType"/>
    <iact:actionData xml:id="d2">
      <inkml:trace xmlns:inkml="http://www.w3.org/2003/InkML" xml:id="stk2" contextRef="#ctx0" brushRef="#br0">9507 7460 0,'59'0'71,"0"0"-63,30-30 1,1 1-2,-1-1 3,30 0-4,59 30 4,0-30-4,30 1 4,-119 29-4,-59 0 2</inkml:trace>
    </iact:actionData>
  </iact:action>
  <iact:action type="add" startTime="74935">
    <iact:property name="dataType"/>
    <iact:actionData xml:id="d3">
      <inkml:trace xmlns:inkml="http://www.w3.org/2003/InkML" xml:id="stk3" contextRef="#ctx0" brushRef="#br0">20112 7222 0,'30'0'80,"29"0"-72,30 30-1,149 0 2,-30-1-2,59 1 2,1 0-2,-31 0 2,-29-1-2,-29-29 2,-31 0-2,-59 0 1,-29 0 0,-1 0 0,-29 0 56</inkml:trace>
    </iact:actionData>
  </iact:action>
  <iact:action type="add" startTime="76767">
    <iact:property name="dataType"/>
    <iact:actionData xml:id="d4">
      <inkml:trace xmlns:inkml="http://www.w3.org/2003/InkML" xml:id="stk4" contextRef="#ctx0" brushRef="#br0">14260 7668 0,'29'0'159,"1"-30"-151,0 30 0,0 0 0,-1 0 0,60 0 1,1 0-2,-1 0 3,59 0-4,1 0 4,-30 0-4,-1 0 4,-88 0-4,0 0 2</inkml:trace>
    </iact:actionData>
  </iact:action>
  <iact:action type="add" startTime="78591">
    <iact:property name="dataType"/>
    <iact:actionData xml:id="d5">
      <inkml:trace xmlns:inkml="http://www.w3.org/2003/InkML" xml:id="stk5" contextRef="#ctx0" brushRef="#br0">22608 7282 0,'59'0'144,"60"0"-137,-60 0 3,1 0-4,-31 0 2,1 0 9,0 0-10</inkml:trace>
    </iact:actionData>
  </iact:action>
  <iact:action type="remove" startTime="84024">
    <iact:property name="style" value="instant"/>
    <iact:actionData xml:id="d6" ref="#d0"/>
  </iact:action>
  <iact:action type="add" startTime="84030">
    <iact:property name="dataType" value="strokeEraser"/>
    <iact:actionData xml:id="d7">
      <inkml:trace xmlns:inkml="http://www.w3.org/2003/InkML" xml:id="stk6" contextRef="#ctx0" brushRef="#br1">15091 10848 0,'-29'0'24,"-1"0"-8,0 0-9,-59 0 1,0 0 0,-30-30 0,-118 30 0,-60-30 0,-1 30 0,-58 0 0,-30 0 0,89 0 0,148 0 0,30 0 0,0 0 0,60 0 0,-30 0 0,30 0 0,-1 30 0,30 0 0,-88-1 0,118 1 0,-60 0 0,30-1 0,1 1 0,-31 30 0,1 29 0,29-60 0,-59 61 0,59-1 0,1-30 0,-31 30 0,60-29 0,-29-1 0,29 30 0,0 1 0,0-31 0,0 0 0,-30 31 0,30-31 0,0 30 0,0 0 0,0 0 0,0-29 0,0-30 0,0-1 0,0 1 0,0 0 56,59-30-56</inkml:trace>
    </iact:actionData>
  </iact:action>
  <iact:action type="add" startTime="84816">
    <iact:property name="dataType" value="strokeEraser"/>
    <iact:actionData xml:id="d8">
      <inkml:trace xmlns:inkml="http://www.w3.org/2003/InkML" xml:id="stk7" contextRef="#ctx0" brushRef="#br1">11913 13284 0</inkml:trace>
    </iact:actionData>
  </iact:action>
  <iact:action type="remove" startTime="85192">
    <iact:property name="style" value="instant"/>
    <iact:actionData xml:id="d9" ref="#d2"/>
  </iact:action>
  <iact:action type="add" startTime="85195">
    <iact:property name="dataType" value="strokeEraser"/>
    <iact:actionData xml:id="d10">
      <inkml:trace xmlns:inkml="http://www.w3.org/2003/InkML" xml:id="stk8" contextRef="#ctx0" brushRef="#br1">12418 13403 0,'0'60'31</inkml:trace>
    </iact:actionData>
  </iact:action>
  <iact:action type="remove" startTime="85992">
    <iact:property name="style" value="instant"/>
    <iact:actionData xml:id="d11" ref="#d4"/>
  </iact:action>
  <iact:action type="add" startTime="85995">
    <iact:property name="dataType" value="strokeEraser"/>
    <iact:actionData xml:id="d12">
      <inkml:trace xmlns:inkml="http://www.w3.org/2003/InkML" xml:id="stk9" contextRef="#ctx0" brushRef="#br1">17022 13790 0</inkml:trace>
    </iact:actionData>
  </iact:action>
  <iact:action type="add" startTime="86879">
    <iact:property name="dataType" value="strokeEraser"/>
    <iact:actionData xml:id="d13">
      <inkml:trace xmlns:inkml="http://www.w3.org/2003/InkML" xml:id="stk10" contextRef="#ctx0" brushRef="#br1">22578 14027 0</inkml:trace>
    </iact:actionData>
  </iact:action>
  <iact:action type="remove" startTime="87536">
    <iact:property name="style" value="instant"/>
    <iact:actionData xml:id="d14" ref="#d1"/>
  </iact:action>
  <iact:action type="add" startTime="87538">
    <iact:property name="dataType" value="strokeEraser"/>
    <iact:actionData xml:id="d15">
      <inkml:trace xmlns:inkml="http://www.w3.org/2003/InkML" xml:id="stk11" contextRef="#ctx0" brushRef="#br1">23142 14087 0</inkml:trace>
    </iact:actionData>
  </iact:action>
  <iact:action type="remove" startTime="87984">
    <iact:property name="style" value="instant"/>
    <iact:actionData xml:id="d16" ref="#d3"/>
  </iact:action>
  <iact:action type="add" startTime="87987">
    <iact:property name="dataType" value="strokeEraser"/>
    <iact:actionData xml:id="d17">
      <inkml:trace xmlns:inkml="http://www.w3.org/2003/InkML" xml:id="stk12" contextRef="#ctx0" brushRef="#br1">23350 13552 0</inkml:trace>
    </iact:actionData>
  </iact:action>
  <iact:action type="remove" startTime="88552">
    <iact:property name="style" value="instant"/>
    <iact:actionData xml:id="d18" ref="#d5"/>
  </iact:action>
  <iact:action type="add" startTime="88553">
    <iact:property name="dataType" value="strokeEraser"/>
    <iact:actionData xml:id="d19">
      <inkml:trace xmlns:inkml="http://www.w3.org/2003/InkML" xml:id="stk13" contextRef="#ctx0" brushRef="#br1">24806 13403 0</inkml:trace>
    </iact:actionData>
  </iact:action>
  <iact:action type="add" startTime="106383">
    <iact:property name="dataType"/>
    <iact:actionData xml:id="d20">
      <inkml:trace xmlns:inkml="http://www.w3.org/2003/InkML" xml:id="stk14" contextRef="#ctx0" brushRef="#br0">11556 7668 0,'30'0'255,"0"0"-190,-1 0-58,1 0 1,30 0 0,-31 0 0,1 0 0,29 30 120,-29-30-112,0 0 0,0 29 0</inkml:trace>
    </iact:actionData>
  </iact:action>
  <iact:action type="add" startTime="108158">
    <iact:property name="dataType"/>
    <iact:actionData xml:id="d21">
      <inkml:trace xmlns:inkml="http://www.w3.org/2003/InkML" xml:id="stk15" contextRef="#ctx0" brushRef="#br0">15834 7698 0,'30'0'89,"59"0"-80,30 0-3,-89 0 2,-1 0 0,1 0 0,0 0 24,-1 0-16,31 0-8,-30 0 9,-1 0 14,1 0-23,29 0 1,-29 0-2,0 0 1,0 0 0</inkml:trace>
    </iact:actionData>
  </iact:action>
  <iact:action type="add" startTime="109743">
    <iact:property name="dataType"/>
    <iact:actionData xml:id="d22">
      <inkml:trace xmlns:inkml="http://www.w3.org/2003/InkML" xml:id="stk16" contextRef="#ctx0" brushRef="#br0">23499 7668 0,'30'0'7,"29"0"2,30 0-2,0 0 2,119 0-1,-30 30 0,-59-1-1,-30-29 1,-59 0 0,0 0 1,-1 0 54,1 0 9,0 0-64,29 0 1,1 0-2,-31 0 2,1 0-2,30 0 2,-60-29 71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5T15:32:08.72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8373">
    <iact:property name="dataType"/>
    <iact:actionData xml:id="d0">
      <inkml:trace xmlns:inkml="http://www.w3.org/2003/InkML" xml:id="stk0" contextRef="#ctx0" brushRef="#br0">11348 6836 0,'30'0'114,"30"0"-108,29 0 0,-30 0 2,0 0 0,-29 0 0,30 0 0,-31 0 0,31 0 0,-31 0 2,1 0 39,0 0-18,0 0-23,-1 0 0,31 30-1,-31-30 96,1 0-54</inkml:trace>
    </iact:actionData>
  </iact:action>
  <iact:action type="add" startTime="59828">
    <iact:property name="dataType"/>
    <iact:actionData xml:id="d1">
      <inkml:trace xmlns:inkml="http://www.w3.org/2003/InkML" xml:id="stk1" contextRef="#ctx0" brushRef="#br0">10962 11591 0,'89'0'175,"0"0"-167,1 0 2,58 0-4,-29 0 5,29 0-6,31 0 5,-31 0-4,60 0 4,-59 0-4,-60 0 5,-30 0-6,1 0 6,-31-30-6</inkml:trace>
    </iact:actionData>
  </iact:action>
  <iact:action type="add" startTime="63044">
    <iact:property name="dataType"/>
    <iact:actionData xml:id="d2">
      <inkml:trace xmlns:inkml="http://www.w3.org/2003/InkML" xml:id="stk2" contextRef="#ctx0" brushRef="#br0">11200 16049 0,'-30'0'129,"90"0"-10,-1 0-111,-29 0-1,-1 0 4,1 0-5,0 0 5,0 0-7,-1 0 7,1 0-6,0 0 13,-1 0-2,31 0 0,-31 0 0,61 30-10,-31-30 5,-29 0-6,29 0 5,30 0-4,-59 0 4,59 0-4,-59 0 13,0 0 5,-1 0 5,1 0-21,0 0 19,-1 0 44,1 0-40,0 0-23,-1 0 18,1 0 6,0 0-3,0 0-19,-1 0-4,31 0 12,-31 0-2,31 0-8,-30 0-2,29 0 13,-29 0 10,-1 0-13,1 0-5,0 0 93,-1 0 193,1 0-293,0-30 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25536-370E-492B-BB65-D0797C2233C8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4788-0ADF-4A8A-9310-D3ACC4FC4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4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7F81-F3F4-4AAF-93B7-E4B37367A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C9C41-AB91-4307-84E8-2409EBC13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07861-40F1-4C86-9AFF-BD5808EB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70550-FC38-4133-AF12-CED011BD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9451-A8CF-4DEA-AE9D-44438741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4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751B-5541-446A-93CB-ABDE3D9C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7C30F-A8CD-47E7-B1CE-86D3AFE16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FE0C-EC42-4AED-A260-6288ED09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6E145-B160-44AC-9F88-D412C26D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A793-8468-4695-BF9C-14A865C9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6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76059-DDC9-4828-802C-ED7F5B3A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4E0A4-9687-413B-8D5D-60E009F7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2A782-9516-48EB-8692-5FDF0E12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525DF-65B5-471C-8CCC-17B5C06E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DF2B-C5A7-4030-8B78-00711BA2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0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8B17-5442-44E7-B406-DA58AA35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74E9-52A7-4690-84A9-A78669DB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0030-324B-4772-BC12-53E2E3F4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FC3C4-49BA-450D-AA19-551FEC6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AE546-6A2C-49FB-824A-A3FA6DA2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2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C076-6D3B-4EDF-B5A6-1B00C2BC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03D03-53D7-4086-9802-35CC1AA2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C437F-26FF-4456-BF30-6854653D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71699-DEDA-4795-BCAC-501CC17F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708AB-699D-4C45-B0C0-37DCCB53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4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0837-9843-4E69-8C89-C308BF3B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21CBC-3B65-457C-B6A3-C1211C3F3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E64F1-F1B8-46AB-9684-9531BDCBD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5B6D-2F53-4AF3-862C-3A3C98C3B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A627F-D03C-45B1-98AD-F79245D3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54636-2195-4C89-B3C6-6E781590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40BC-5F27-441B-84DF-C18FE66D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4928-E4E7-4BA2-ABD8-97245E168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5E150-50B5-412A-AA33-004CB2F7A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42A33-474E-450F-9EC3-B7F837D0E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0F215-8869-444A-AC58-2956DD11E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8A9E2-A0DB-45E6-8490-70515077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A85394-E456-44EC-8C1F-F5B51518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E35C2-9E6E-48C6-ABE6-50AF08B4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7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2C53-C614-4860-8D84-303A3404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12723-1EB3-4B30-81DB-C3A742AB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3CC3F-2612-4AFB-A542-BFA1CB19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E01F4-9E90-435A-841A-9AE66C53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80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52353-168B-4621-98D9-7DC0A437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A87C4-B5BB-4A87-AEBE-FC6FBC3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58C79-2C3C-426F-B99D-75100AB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9E24-3090-4C42-97DB-E1E2C534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C868-7F14-4188-9EDD-185FD170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741B3-0B9D-4977-A216-C3155F38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813CA-129D-4B1A-AA17-3B7C8BA2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60FFF-C82C-4D58-A054-DA903EDA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2655F-D9DF-42D7-AAC2-4F8E8E78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6033-81ED-4FBE-BF05-ED15DB7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1C33-C4CD-4D64-A442-CCC719EF4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487BB-9322-4AD3-BECF-D3425F92E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08AD8-7515-4DFB-8FD1-EAB45516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05618-026E-43DF-AF05-CD384369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3F3EA-DA6A-4DDA-B766-F67A1917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8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C62662-A1B1-4F1F-8731-15313D2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60F58-7C21-49A3-BEED-50D6412F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AA0-D344-4A5D-8524-2FEEB5389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E2BF-F5A9-44A2-AA0C-4730FEF235F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7A71D-F933-4899-83F5-96A23C00F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4C0B-9B5B-4E09-8A00-197DD240A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47.xml"/><Relationship Id="rId18" Type="http://schemas.openxmlformats.org/officeDocument/2006/relationships/image" Target="../media/image14.png"/><Relationship Id="rId26" Type="http://schemas.openxmlformats.org/officeDocument/2006/relationships/image" Target="../media/image16.png"/><Relationship Id="rId3" Type="http://schemas.openxmlformats.org/officeDocument/2006/relationships/audio" Target="../media/media12.m4a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../media/image9.png"/><Relationship Id="rId17" Type="http://schemas.openxmlformats.org/officeDocument/2006/relationships/customXml" Target="../ink/ink49.xml"/><Relationship Id="rId25" Type="http://schemas.openxmlformats.org/officeDocument/2006/relationships/customXml" Target="../ink/ink53.xml"/><Relationship Id="rId2" Type="http://schemas.microsoft.com/office/2007/relationships/media" Target="../media/media12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1.png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11" Type="http://schemas.openxmlformats.org/officeDocument/2006/relationships/customXml" Target="../ink/ink46.xml"/><Relationship Id="rId24" Type="http://schemas.openxmlformats.org/officeDocument/2006/relationships/image" Target="../media/image5.png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customXml" Target="../ink/ink50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45.xml"/><Relationship Id="rId14" Type="http://schemas.openxmlformats.org/officeDocument/2006/relationships/image" Target="../media/image12.png"/><Relationship Id="rId22" Type="http://schemas.openxmlformats.org/officeDocument/2006/relationships/image" Target="../media/image40.png"/><Relationship Id="rId27" Type="http://schemas.openxmlformats.org/officeDocument/2006/relationships/customXml" Target="../ink/ink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59.xml"/><Relationship Id="rId18" Type="http://schemas.openxmlformats.org/officeDocument/2006/relationships/image" Target="../media/image14.png"/><Relationship Id="rId26" Type="http://schemas.openxmlformats.org/officeDocument/2006/relationships/image" Target="../media/image300.png"/><Relationship Id="rId3" Type="http://schemas.openxmlformats.org/officeDocument/2006/relationships/audio" Target="../media/media13.m4a"/><Relationship Id="rId21" Type="http://schemas.openxmlformats.org/officeDocument/2006/relationships/customXml" Target="../ink/ink63.xml"/><Relationship Id="rId7" Type="http://schemas.openxmlformats.org/officeDocument/2006/relationships/customXml" Target="../ink/ink56.xml"/><Relationship Id="rId12" Type="http://schemas.openxmlformats.org/officeDocument/2006/relationships/image" Target="../media/image9.png"/><Relationship Id="rId17" Type="http://schemas.openxmlformats.org/officeDocument/2006/relationships/customXml" Target="../ink/ink61.xml"/><Relationship Id="rId25" Type="http://schemas.openxmlformats.org/officeDocument/2006/relationships/customXml" Target="../ink/ink65.xml"/><Relationship Id="rId2" Type="http://schemas.microsoft.com/office/2007/relationships/media" Target="../media/media13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11" Type="http://schemas.openxmlformats.org/officeDocument/2006/relationships/customXml" Target="../ink/ink58.xml"/><Relationship Id="rId24" Type="http://schemas.openxmlformats.org/officeDocument/2006/relationships/image" Target="../media/image290.png"/><Relationship Id="rId5" Type="http://schemas.openxmlformats.org/officeDocument/2006/relationships/customXml" Target="../ink/ink55.xml"/><Relationship Id="rId15" Type="http://schemas.openxmlformats.org/officeDocument/2006/relationships/customXml" Target="../ink/ink60.xml"/><Relationship Id="rId23" Type="http://schemas.openxmlformats.org/officeDocument/2006/relationships/customXml" Target="../ink/ink64.xml"/><Relationship Id="rId10" Type="http://schemas.openxmlformats.org/officeDocument/2006/relationships/image" Target="../media/image8.png"/><Relationship Id="rId19" Type="http://schemas.openxmlformats.org/officeDocument/2006/relationships/customXml" Target="../ink/ink62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57.xml"/><Relationship Id="rId14" Type="http://schemas.openxmlformats.org/officeDocument/2006/relationships/image" Target="../media/image12.png"/><Relationship Id="rId22" Type="http://schemas.openxmlformats.org/officeDocument/2006/relationships/image" Target="../media/image280.png"/><Relationship Id="rId27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70.xml"/><Relationship Id="rId18" Type="http://schemas.openxmlformats.org/officeDocument/2006/relationships/image" Target="../media/image14.png"/><Relationship Id="rId26" Type="http://schemas.openxmlformats.org/officeDocument/2006/relationships/image" Target="../media/image32.png"/><Relationship Id="rId3" Type="http://schemas.openxmlformats.org/officeDocument/2006/relationships/audio" Target="../media/media14.m4a"/><Relationship Id="rId21" Type="http://schemas.openxmlformats.org/officeDocument/2006/relationships/customXml" Target="../ink/ink74.xml"/><Relationship Id="rId7" Type="http://schemas.openxmlformats.org/officeDocument/2006/relationships/customXml" Target="../ink/ink67.xml"/><Relationship Id="rId12" Type="http://schemas.openxmlformats.org/officeDocument/2006/relationships/image" Target="../media/image9.png"/><Relationship Id="rId17" Type="http://schemas.openxmlformats.org/officeDocument/2006/relationships/customXml" Target="../ink/ink72.xml"/><Relationship Id="rId25" Type="http://schemas.openxmlformats.org/officeDocument/2006/relationships/customXml" Target="../ink/ink76.xml"/><Relationship Id="rId2" Type="http://schemas.microsoft.com/office/2007/relationships/media" Target="../media/media14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customXml" Target="../ink/ink78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customXml" Target="../ink/ink69.xml"/><Relationship Id="rId24" Type="http://schemas.openxmlformats.org/officeDocument/2006/relationships/image" Target="../media/image310.png"/><Relationship Id="rId5" Type="http://schemas.openxmlformats.org/officeDocument/2006/relationships/customXml" Target="../ink/ink66.xml"/><Relationship Id="rId15" Type="http://schemas.openxmlformats.org/officeDocument/2006/relationships/customXml" Target="../ink/ink71.xml"/><Relationship Id="rId23" Type="http://schemas.openxmlformats.org/officeDocument/2006/relationships/customXml" Target="../ink/ink75.xml"/><Relationship Id="rId28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customXml" Target="../ink/ink73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68.xml"/><Relationship Id="rId14" Type="http://schemas.openxmlformats.org/officeDocument/2006/relationships/image" Target="../media/image12.png"/><Relationship Id="rId22" Type="http://schemas.openxmlformats.org/officeDocument/2006/relationships/image" Target="../media/image300.png"/><Relationship Id="rId27" Type="http://schemas.openxmlformats.org/officeDocument/2006/relationships/customXml" Target="../ink/ink77.xml"/><Relationship Id="rId30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.png"/><Relationship Id="rId18" Type="http://schemas.microsoft.com/office/2011/relationships/inkAction" Target="../ink/inkAction1.xml"/><Relationship Id="rId3" Type="http://schemas.openxmlformats.org/officeDocument/2006/relationships/audio" Target="../media/media6.m4a"/><Relationship Id="rId7" Type="http://schemas.openxmlformats.org/officeDocument/2006/relationships/image" Target="../media/image40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" Type="http://schemas.microsoft.com/office/2007/relationships/media" Target="../media/media6.m4a"/><Relationship Id="rId16" Type="http://schemas.openxmlformats.org/officeDocument/2006/relationships/customXml" Target="../ink/ink6.xml"/><Relationship Id="rId20" Type="http://schemas.openxmlformats.org/officeDocument/2006/relationships/image" Target="../media/image1.png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customXml" Target="../ink/ink3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11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media7.m4a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100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2" Type="http://schemas.microsoft.com/office/2007/relationships/media" Target="../media/media7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.png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customXml" Target="../ink/ink10.xml"/><Relationship Id="rId24" Type="http://schemas.openxmlformats.org/officeDocument/2006/relationships/image" Target="../media/image16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18.png"/><Relationship Id="rId10" Type="http://schemas.openxmlformats.org/officeDocument/2006/relationships/image" Target="../media/image8.png"/><Relationship Id="rId19" Type="http://schemas.openxmlformats.org/officeDocument/2006/relationships/customXml" Target="../ink/ink1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9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22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media8.m4a"/><Relationship Id="rId21" Type="http://schemas.openxmlformats.org/officeDocument/2006/relationships/customXml" Target="../ink/ink26.xml"/><Relationship Id="rId7" Type="http://schemas.openxmlformats.org/officeDocument/2006/relationships/customXml" Target="../ink/ink19.xml"/><Relationship Id="rId12" Type="http://schemas.openxmlformats.org/officeDocument/2006/relationships/image" Target="../media/image100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2" Type="http://schemas.microsoft.com/office/2007/relationships/media" Target="../media/media8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customXml" Target="../ink/ink21.xml"/><Relationship Id="rId24" Type="http://schemas.openxmlformats.org/officeDocument/2006/relationships/image" Target="../media/image16.png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microsoft.com/office/2011/relationships/inkAction" Target="../ink/inkAction3.xml"/><Relationship Id="rId10" Type="http://schemas.openxmlformats.org/officeDocument/2006/relationships/image" Target="../media/image8.png"/><Relationship Id="rId19" Type="http://schemas.openxmlformats.org/officeDocument/2006/relationships/customXml" Target="../ink/ink2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0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.png"/><Relationship Id="rId30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21" Type="http://schemas.openxmlformats.org/officeDocument/2006/relationships/customXml" Target="../ink/ink37.xml"/><Relationship Id="rId34" Type="http://schemas.openxmlformats.org/officeDocument/2006/relationships/image" Target="../media/image29.png"/><Relationship Id="rId7" Type="http://schemas.openxmlformats.org/officeDocument/2006/relationships/customXml" Target="../ink/ink30.xml"/><Relationship Id="rId12" Type="http://schemas.openxmlformats.org/officeDocument/2006/relationships/image" Target="../media/image9.png"/><Relationship Id="rId17" Type="http://schemas.openxmlformats.org/officeDocument/2006/relationships/customXml" Target="../ink/ink35.xml"/><Relationship Id="rId25" Type="http://schemas.openxmlformats.org/officeDocument/2006/relationships/customXml" Target="../ink/ink39.xml"/><Relationship Id="rId33" Type="http://schemas.openxmlformats.org/officeDocument/2006/relationships/image" Target="../media/image28.png"/><Relationship Id="rId2" Type="http://schemas.microsoft.com/office/2007/relationships/media" Target="../media/media9.m4a"/><Relationship Id="rId16" Type="http://schemas.openxmlformats.org/officeDocument/2006/relationships/image" Target="../media/image190.png"/><Relationship Id="rId20" Type="http://schemas.openxmlformats.org/officeDocument/2006/relationships/image" Target="../media/image21.png"/><Relationship Id="rId29" Type="http://schemas.openxmlformats.org/officeDocument/2006/relationships/customXml" Target="../ink/ink4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customXml" Target="../ink/ink32.xml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openxmlformats.org/officeDocument/2006/relationships/image" Target="../media/image1.png"/><Relationship Id="rId5" Type="http://schemas.openxmlformats.org/officeDocument/2006/relationships/customXml" Target="../ink/ink29.xml"/><Relationship Id="rId15" Type="http://schemas.openxmlformats.org/officeDocument/2006/relationships/customXml" Target="../ink/ink34.xml"/><Relationship Id="rId23" Type="http://schemas.openxmlformats.org/officeDocument/2006/relationships/customXml" Target="../ink/ink38.xml"/><Relationship Id="rId28" Type="http://schemas.openxmlformats.org/officeDocument/2006/relationships/image" Target="../media/image25.png"/><Relationship Id="rId36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customXml" Target="../ink/ink36.xml"/><Relationship Id="rId31" Type="http://schemas.openxmlformats.org/officeDocument/2006/relationships/customXml" Target="../ink/ink42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1.xml"/><Relationship Id="rId14" Type="http://schemas.openxmlformats.org/officeDocument/2006/relationships/image" Target="../media/image180.png"/><Relationship Id="rId22" Type="http://schemas.openxmlformats.org/officeDocument/2006/relationships/image" Target="../media/image22.png"/><Relationship Id="rId27" Type="http://schemas.openxmlformats.org/officeDocument/2006/relationships/customXml" Target="../ink/ink40.xml"/><Relationship Id="rId30" Type="http://schemas.openxmlformats.org/officeDocument/2006/relationships/image" Target="../media/image26.png"/><Relationship Id="rId35" Type="http://schemas.microsoft.com/office/2011/relationships/inkAction" Target="../ink/inkAction4.xml"/><Relationship Id="rId8" Type="http://schemas.openxmlformats.org/officeDocument/2006/relationships/image" Target="../media/image7.png"/><Relationship Id="rId3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Metal oxides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3A8A8-EC18-4125-82F9-30311438A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4" y="1060173"/>
            <a:ext cx="5455640" cy="4079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b="1" dirty="0"/>
              <a:t>Starter: </a:t>
            </a:r>
            <a:r>
              <a:rPr lang="en-GB" dirty="0"/>
              <a:t>Complete the word equations.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1886E-B0D9-4963-BBE9-7035652F63DC}"/>
              </a:ext>
            </a:extLst>
          </p:cNvPr>
          <p:cNvSpPr txBox="1"/>
          <p:nvPr/>
        </p:nvSpPr>
        <p:spPr>
          <a:xfrm>
            <a:off x="1953722" y="3214391"/>
            <a:ext cx="271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8C6A4-1A22-4783-9382-72D8C2AA1774}"/>
              </a:ext>
            </a:extLst>
          </p:cNvPr>
          <p:cNvSpPr txBox="1"/>
          <p:nvPr/>
        </p:nvSpPr>
        <p:spPr>
          <a:xfrm>
            <a:off x="1424731" y="2113410"/>
            <a:ext cx="324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magnesium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A974-AE8E-4C3E-9D0B-C3D68069346B}"/>
              </a:ext>
            </a:extLst>
          </p:cNvPr>
          <p:cNvSpPr txBox="1"/>
          <p:nvPr/>
        </p:nvSpPr>
        <p:spPr>
          <a:xfrm>
            <a:off x="1540147" y="4273707"/>
            <a:ext cx="313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C5B31B-4D2A-473E-B585-194D624F1566}"/>
              </a:ext>
            </a:extLst>
          </p:cNvPr>
          <p:cNvSpPr txBox="1">
            <a:spLocks/>
          </p:cNvSpPr>
          <p:nvPr/>
        </p:nvSpPr>
        <p:spPr>
          <a:xfrm>
            <a:off x="5536734" y="1057505"/>
            <a:ext cx="6560192" cy="407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you name the type of reaction?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EFB115-44D8-4C80-ABF6-D82DED166571}"/>
              </a:ext>
            </a:extLst>
          </p:cNvPr>
          <p:cNvCxnSpPr/>
          <p:nvPr/>
        </p:nvCxnSpPr>
        <p:spPr>
          <a:xfrm>
            <a:off x="4673056" y="2671415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E8BB83-1C82-4D48-8893-BCE50E11B46A}"/>
              </a:ext>
            </a:extLst>
          </p:cNvPr>
          <p:cNvCxnSpPr/>
          <p:nvPr/>
        </p:nvCxnSpPr>
        <p:spPr>
          <a:xfrm>
            <a:off x="4673055" y="3761343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A46C0D-8264-42B6-8D1F-09FCC84AF176}"/>
              </a:ext>
            </a:extLst>
          </p:cNvPr>
          <p:cNvCxnSpPr/>
          <p:nvPr/>
        </p:nvCxnSpPr>
        <p:spPr>
          <a:xfrm>
            <a:off x="4673055" y="4819754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1F239F-A2CF-4AD6-9BE5-5E48DF9C159F}"/>
              </a:ext>
            </a:extLst>
          </p:cNvPr>
          <p:cNvSpPr txBox="1"/>
          <p:nvPr/>
        </p:nvSpPr>
        <p:spPr>
          <a:xfrm>
            <a:off x="5022459" y="2097908"/>
            <a:ext cx="243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oxide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51AD4-60E7-49EE-867E-056231AD2F98}"/>
              </a:ext>
            </a:extLst>
          </p:cNvPr>
          <p:cNvSpPr txBox="1"/>
          <p:nvPr/>
        </p:nvSpPr>
        <p:spPr>
          <a:xfrm>
            <a:off x="5265378" y="3213116"/>
            <a:ext cx="189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 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15802-9352-415F-98FB-E0C7942F02CC}"/>
              </a:ext>
            </a:extLst>
          </p:cNvPr>
          <p:cNvSpPr txBox="1"/>
          <p:nvPr/>
        </p:nvSpPr>
        <p:spPr>
          <a:xfrm>
            <a:off x="5131464" y="4315898"/>
            <a:ext cx="23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aluminium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37250-D406-4238-9545-66AB11C88132}"/>
              </a:ext>
            </a:extLst>
          </p:cNvPr>
          <p:cNvSpPr txBox="1"/>
          <p:nvPr/>
        </p:nvSpPr>
        <p:spPr>
          <a:xfrm flipH="1">
            <a:off x="2434205" y="5412734"/>
            <a:ext cx="7323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Oxidation reactions</a:t>
            </a:r>
            <a:r>
              <a:rPr lang="en-GB" sz="2800" dirty="0"/>
              <a:t> </a:t>
            </a:r>
          </a:p>
          <a:p>
            <a:pPr algn="ctr"/>
            <a:r>
              <a:rPr lang="en-GB" sz="2800" i="1" dirty="0"/>
              <a:t>“Oxygen has been added.”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19E0B6-1670-49B3-816F-D1AE8E73808E}"/>
              </a:ext>
            </a:extLst>
          </p:cNvPr>
          <p:cNvGrpSpPr/>
          <p:nvPr/>
        </p:nvGrpSpPr>
        <p:grpSpPr>
          <a:xfrm>
            <a:off x="7902429" y="2231472"/>
            <a:ext cx="2527621" cy="2684477"/>
            <a:chOff x="7902429" y="2231472"/>
            <a:chExt cx="2527621" cy="2684477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E5E87258-6314-4540-A83D-FB8106D859EB}"/>
                </a:ext>
              </a:extLst>
            </p:cNvPr>
            <p:cNvSpPr/>
            <p:nvPr/>
          </p:nvSpPr>
          <p:spPr>
            <a:xfrm>
              <a:off x="7902429" y="2231472"/>
              <a:ext cx="595619" cy="2684477"/>
            </a:xfrm>
            <a:prstGeom prst="rightBrace">
              <a:avLst>
                <a:gd name="adj1" fmla="val 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843F21-EB9E-413D-8485-4999C242FD1F}"/>
                </a:ext>
              </a:extLst>
            </p:cNvPr>
            <p:cNvSpPr txBox="1"/>
            <p:nvPr/>
          </p:nvSpPr>
          <p:spPr>
            <a:xfrm>
              <a:off x="8649050" y="3342877"/>
              <a:ext cx="1781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Metal oxides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EC48F3-52A2-4465-B7DB-CA56266E2C33}"/>
              </a:ext>
            </a:extLst>
          </p:cNvPr>
          <p:cNvSpPr txBox="1"/>
          <p:nvPr/>
        </p:nvSpPr>
        <p:spPr>
          <a:xfrm>
            <a:off x="0" y="0"/>
            <a:ext cx="88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4.4.1.1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9FCCBF0-75FA-40B5-A26B-4A4F463D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3765" y="4207"/>
            <a:ext cx="4088236" cy="365125"/>
          </a:xfrm>
        </p:spPr>
        <p:txBody>
          <a:bodyPr/>
          <a:lstStyle/>
          <a:p>
            <a:pPr algn="r"/>
            <a:fld id="{D4298756-4312-408F-A5BA-7276AD86A334}" type="datetime2">
              <a:rPr lang="en-GB" sz="1600" b="1" smtClean="0">
                <a:solidFill>
                  <a:schemeClr val="tx1"/>
                </a:solidFill>
              </a:rPr>
              <a:pPr algn="r"/>
              <a:t>Tuesday, 05 January 2021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8AE8A54-4BD0-41BC-B711-BA2CC3965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59"/>
    </mc:Choice>
    <mc:Fallback>
      <p:transition spd="slow" advTm="10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Task – Complete the reaction equations.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6CFFD-7060-4427-9E60-F582DE63AE9A}"/>
              </a:ext>
            </a:extLst>
          </p:cNvPr>
          <p:cNvSpPr txBox="1"/>
          <p:nvPr/>
        </p:nvSpPr>
        <p:spPr>
          <a:xfrm>
            <a:off x="973621" y="1522798"/>
            <a:ext cx="448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calcium + oxygen </a:t>
            </a:r>
            <a:r>
              <a:rPr lang="en-GB" sz="2400" dirty="0">
                <a:sym typeface="Wingdings" panose="05000000000000000000" pitchFamily="2" charset="2"/>
              </a:rPr>
              <a:t> calcium oxide</a:t>
            </a:r>
            <a:endParaRPr lang="en-GB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5A51C0-E49E-491C-91BF-DD2F52D61143}"/>
              </a:ext>
            </a:extLst>
          </p:cNvPr>
          <p:cNvSpPr txBox="1"/>
          <p:nvPr/>
        </p:nvSpPr>
        <p:spPr>
          <a:xfrm>
            <a:off x="973621" y="3180794"/>
            <a:ext cx="445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sodium oxide 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EA889-B8D0-41EA-80BE-99D1260478F6}"/>
              </a:ext>
            </a:extLst>
          </p:cNvPr>
          <p:cNvSpPr txBox="1"/>
          <p:nvPr/>
        </p:nvSpPr>
        <p:spPr>
          <a:xfrm>
            <a:off x="631641" y="4927188"/>
            <a:ext cx="531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aluminium oxide 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AF3102-7338-4F93-9632-5F7DC5EBF068}"/>
              </a:ext>
            </a:extLst>
          </p:cNvPr>
          <p:cNvSpPr txBox="1"/>
          <p:nvPr/>
        </p:nvSpPr>
        <p:spPr>
          <a:xfrm>
            <a:off x="1117806" y="3710451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__Na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11AFB-A858-4DE2-9A59-F95D636544DC}"/>
              </a:ext>
            </a:extLst>
          </p:cNvPr>
          <p:cNvSpPr txBox="1"/>
          <p:nvPr/>
        </p:nvSpPr>
        <p:spPr>
          <a:xfrm>
            <a:off x="1132554" y="1964057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 __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CaO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EC1682-84FA-455D-B156-D7F8FDCE7FCF}"/>
              </a:ext>
            </a:extLst>
          </p:cNvPr>
          <p:cNvSpPr txBox="1"/>
          <p:nvPr/>
        </p:nvSpPr>
        <p:spPr>
          <a:xfrm>
            <a:off x="1146011" y="5287332"/>
            <a:ext cx="395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 Al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EF836-5FAF-47E5-98F8-122E1CAA56F2}"/>
              </a:ext>
            </a:extLst>
          </p:cNvPr>
          <p:cNvSpPr txBox="1"/>
          <p:nvPr/>
        </p:nvSpPr>
        <p:spPr>
          <a:xfrm>
            <a:off x="1146011" y="1882942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Ca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B5933B-5078-432D-8E55-C4E8A4EDA65E}"/>
              </a:ext>
            </a:extLst>
          </p:cNvPr>
          <p:cNvSpPr txBox="1"/>
          <p:nvPr/>
        </p:nvSpPr>
        <p:spPr>
          <a:xfrm>
            <a:off x="2346680" y="1900333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F6435-1414-4350-9950-9F86D621526C}"/>
              </a:ext>
            </a:extLst>
          </p:cNvPr>
          <p:cNvSpPr txBox="1"/>
          <p:nvPr/>
        </p:nvSpPr>
        <p:spPr>
          <a:xfrm>
            <a:off x="3605897" y="19132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BE504-18ED-49AB-9963-0DEF5D37E930}"/>
              </a:ext>
            </a:extLst>
          </p:cNvPr>
          <p:cNvSpPr txBox="1"/>
          <p:nvPr/>
        </p:nvSpPr>
        <p:spPr>
          <a:xfrm>
            <a:off x="1069260" y="3591699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Na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FB9CA7-550C-4ECF-9E19-F1DBF8C172F9}"/>
              </a:ext>
            </a:extLst>
          </p:cNvPr>
          <p:cNvSpPr txBox="1"/>
          <p:nvPr/>
        </p:nvSpPr>
        <p:spPr>
          <a:xfrm>
            <a:off x="2209063" y="3614005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3B7F1A-C653-47C4-882D-DF072E71CCB3}"/>
              </a:ext>
            </a:extLst>
          </p:cNvPr>
          <p:cNvSpPr txBox="1"/>
          <p:nvPr/>
        </p:nvSpPr>
        <p:spPr>
          <a:xfrm>
            <a:off x="3452557" y="36259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54A412-679A-4551-BDE7-EC5C9BEE8E3B}"/>
              </a:ext>
            </a:extLst>
          </p:cNvPr>
          <p:cNvSpPr txBox="1"/>
          <p:nvPr/>
        </p:nvSpPr>
        <p:spPr>
          <a:xfrm>
            <a:off x="1186029" y="5203706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Al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DA5C50-473B-4C08-8520-CF4186FA0852}"/>
              </a:ext>
            </a:extLst>
          </p:cNvPr>
          <p:cNvSpPr txBox="1"/>
          <p:nvPr/>
        </p:nvSpPr>
        <p:spPr>
          <a:xfrm>
            <a:off x="2218912" y="5226012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3 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C3AB3E-07D3-497B-BB9E-C7D32ECFB769}"/>
              </a:ext>
            </a:extLst>
          </p:cNvPr>
          <p:cNvSpPr txBox="1"/>
          <p:nvPr/>
        </p:nvSpPr>
        <p:spPr>
          <a:xfrm>
            <a:off x="3569326" y="52379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F83EF8-E4CD-4D36-8E57-C33365F778E9}"/>
              </a:ext>
            </a:extLst>
          </p:cNvPr>
          <p:cNvGrpSpPr/>
          <p:nvPr/>
        </p:nvGrpSpPr>
        <p:grpSpPr>
          <a:xfrm>
            <a:off x="4752975" y="2131165"/>
            <a:ext cx="1831789" cy="3534206"/>
            <a:chOff x="4752975" y="2131165"/>
            <a:chExt cx="1831789" cy="3534206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47F47075-45F7-45E6-93B9-97B9C00273FE}"/>
                </a:ext>
              </a:extLst>
            </p:cNvPr>
            <p:cNvSpPr/>
            <p:nvPr/>
          </p:nvSpPr>
          <p:spPr>
            <a:xfrm>
              <a:off x="5043405" y="2131165"/>
              <a:ext cx="1541359" cy="3534206"/>
            </a:xfrm>
            <a:prstGeom prst="rightBrace">
              <a:avLst>
                <a:gd name="adj1" fmla="val 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E9BDFF-11C2-4B5F-82DF-6E602CBDB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2975" y="3895725"/>
              <a:ext cx="1831789" cy="25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6866743" y="3248785"/>
            <a:ext cx="387667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 have different ratio of metal to oxide?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61E244-0471-4E1F-81CE-5055FFBCC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9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2"/>
    </mc:Choice>
    <mc:Fallback>
      <p:transition spd="slow" advTm="2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Task – Complete the reaction equations.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6CFFD-7060-4427-9E60-F582DE63AE9A}"/>
              </a:ext>
            </a:extLst>
          </p:cNvPr>
          <p:cNvSpPr txBox="1"/>
          <p:nvPr/>
        </p:nvSpPr>
        <p:spPr>
          <a:xfrm>
            <a:off x="973621" y="1522798"/>
            <a:ext cx="448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calcium + oxygen </a:t>
            </a:r>
            <a:r>
              <a:rPr lang="en-GB" sz="2400" dirty="0">
                <a:sym typeface="Wingdings" panose="05000000000000000000" pitchFamily="2" charset="2"/>
              </a:rPr>
              <a:t> calcium oxide</a:t>
            </a:r>
            <a:endParaRPr lang="en-GB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5A51C0-E49E-491C-91BF-DD2F52D61143}"/>
              </a:ext>
            </a:extLst>
          </p:cNvPr>
          <p:cNvSpPr txBox="1"/>
          <p:nvPr/>
        </p:nvSpPr>
        <p:spPr>
          <a:xfrm>
            <a:off x="973621" y="3180794"/>
            <a:ext cx="445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sodium oxide 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EA889-B8D0-41EA-80BE-99D1260478F6}"/>
              </a:ext>
            </a:extLst>
          </p:cNvPr>
          <p:cNvSpPr txBox="1"/>
          <p:nvPr/>
        </p:nvSpPr>
        <p:spPr>
          <a:xfrm>
            <a:off x="631641" y="4927188"/>
            <a:ext cx="531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aluminium oxide 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AF3102-7338-4F93-9632-5F7DC5EBF068}"/>
              </a:ext>
            </a:extLst>
          </p:cNvPr>
          <p:cNvSpPr txBox="1"/>
          <p:nvPr/>
        </p:nvSpPr>
        <p:spPr>
          <a:xfrm>
            <a:off x="1117806" y="3710451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__Na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11AFB-A858-4DE2-9A59-F95D636544DC}"/>
              </a:ext>
            </a:extLst>
          </p:cNvPr>
          <p:cNvSpPr txBox="1"/>
          <p:nvPr/>
        </p:nvSpPr>
        <p:spPr>
          <a:xfrm>
            <a:off x="1132554" y="1964057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 __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CaO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EC1682-84FA-455D-B156-D7F8FDCE7FCF}"/>
              </a:ext>
            </a:extLst>
          </p:cNvPr>
          <p:cNvSpPr txBox="1"/>
          <p:nvPr/>
        </p:nvSpPr>
        <p:spPr>
          <a:xfrm>
            <a:off x="1146011" y="5287332"/>
            <a:ext cx="395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 Al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EF836-5FAF-47E5-98F8-122E1CAA56F2}"/>
              </a:ext>
            </a:extLst>
          </p:cNvPr>
          <p:cNvSpPr txBox="1"/>
          <p:nvPr/>
        </p:nvSpPr>
        <p:spPr>
          <a:xfrm>
            <a:off x="1146011" y="1882942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Ca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B5933B-5078-432D-8E55-C4E8A4EDA65E}"/>
              </a:ext>
            </a:extLst>
          </p:cNvPr>
          <p:cNvSpPr txBox="1"/>
          <p:nvPr/>
        </p:nvSpPr>
        <p:spPr>
          <a:xfrm>
            <a:off x="2346680" y="1900333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F6435-1414-4350-9950-9F86D621526C}"/>
              </a:ext>
            </a:extLst>
          </p:cNvPr>
          <p:cNvSpPr txBox="1"/>
          <p:nvPr/>
        </p:nvSpPr>
        <p:spPr>
          <a:xfrm>
            <a:off x="3605897" y="19132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BE504-18ED-49AB-9963-0DEF5D37E930}"/>
              </a:ext>
            </a:extLst>
          </p:cNvPr>
          <p:cNvSpPr txBox="1"/>
          <p:nvPr/>
        </p:nvSpPr>
        <p:spPr>
          <a:xfrm>
            <a:off x="1069260" y="3591699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Na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FB9CA7-550C-4ECF-9E19-F1DBF8C172F9}"/>
              </a:ext>
            </a:extLst>
          </p:cNvPr>
          <p:cNvSpPr txBox="1"/>
          <p:nvPr/>
        </p:nvSpPr>
        <p:spPr>
          <a:xfrm>
            <a:off x="2209063" y="3614005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3B7F1A-C653-47C4-882D-DF072E71CCB3}"/>
              </a:ext>
            </a:extLst>
          </p:cNvPr>
          <p:cNvSpPr txBox="1"/>
          <p:nvPr/>
        </p:nvSpPr>
        <p:spPr>
          <a:xfrm>
            <a:off x="3452557" y="36259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54A412-679A-4551-BDE7-EC5C9BEE8E3B}"/>
              </a:ext>
            </a:extLst>
          </p:cNvPr>
          <p:cNvSpPr txBox="1"/>
          <p:nvPr/>
        </p:nvSpPr>
        <p:spPr>
          <a:xfrm>
            <a:off x="1186029" y="5203706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Al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DA5C50-473B-4C08-8520-CF4186FA0852}"/>
              </a:ext>
            </a:extLst>
          </p:cNvPr>
          <p:cNvSpPr txBox="1"/>
          <p:nvPr/>
        </p:nvSpPr>
        <p:spPr>
          <a:xfrm>
            <a:off x="2218912" y="5226012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3 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C3AB3E-07D3-497B-BB9E-C7D32ECFB769}"/>
              </a:ext>
            </a:extLst>
          </p:cNvPr>
          <p:cNvSpPr txBox="1"/>
          <p:nvPr/>
        </p:nvSpPr>
        <p:spPr>
          <a:xfrm>
            <a:off x="3569326" y="52379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F83EF8-E4CD-4D36-8E57-C33365F778E9}"/>
              </a:ext>
            </a:extLst>
          </p:cNvPr>
          <p:cNvGrpSpPr/>
          <p:nvPr/>
        </p:nvGrpSpPr>
        <p:grpSpPr>
          <a:xfrm>
            <a:off x="4752975" y="2131165"/>
            <a:ext cx="1831789" cy="3534206"/>
            <a:chOff x="4752975" y="2131165"/>
            <a:chExt cx="1831789" cy="3534206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47F47075-45F7-45E6-93B9-97B9C00273FE}"/>
                </a:ext>
              </a:extLst>
            </p:cNvPr>
            <p:cNvSpPr/>
            <p:nvPr/>
          </p:nvSpPr>
          <p:spPr>
            <a:xfrm>
              <a:off x="5043405" y="2131165"/>
              <a:ext cx="1541359" cy="3534206"/>
            </a:xfrm>
            <a:prstGeom prst="rightBrace">
              <a:avLst>
                <a:gd name="adj1" fmla="val 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E9BDFF-11C2-4B5F-82DF-6E602CBDB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2975" y="3895725"/>
              <a:ext cx="1831789" cy="25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6866743" y="3248785"/>
            <a:ext cx="387667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 have different ratio of metal to oxide?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CC4E4A-DD02-4956-AAC0-9426B8714C4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46320" y="2460960"/>
              <a:ext cx="706320" cy="3327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CC4E4A-DD02-4956-AAC0-9426B8714C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6960" y="2451600"/>
                <a:ext cx="725040" cy="33465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7A4889-E942-407C-8DA2-35E16B081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2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01"/>
    </mc:Choice>
    <mc:Fallback>
      <p:transition spd="slow" advTm="7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788D2A0-34F0-4CBB-8C2F-6135E5AB4E6C}"/>
                  </a:ext>
                </a:extLst>
              </p14:cNvPr>
              <p14:cNvContentPartPr/>
              <p14:nvPr/>
            </p14:nvContentPartPr>
            <p14:xfrm>
              <a:off x="1136711" y="4957557"/>
              <a:ext cx="183240" cy="196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788D2A0-34F0-4CBB-8C2F-6135E5AB4E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27711" y="4948901"/>
                <a:ext cx="200880" cy="214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AE55189-0C9D-4052-A0F1-FCCAD12C9DE9}"/>
                  </a:ext>
                </a:extLst>
              </p14:cNvPr>
              <p14:cNvContentPartPr/>
              <p14:nvPr/>
            </p14:nvContentPartPr>
            <p14:xfrm>
              <a:off x="1156151" y="5770797"/>
              <a:ext cx="176760" cy="1994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AE55189-0C9D-4052-A0F1-FCCAD12C9DE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47511" y="5762157"/>
                <a:ext cx="194400" cy="21708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F3EB7B1-1DBE-446C-A5B8-20AD1AAD0C70}"/>
                  </a:ext>
                </a:extLst>
              </p14:cNvPr>
              <p14:cNvContentPartPr/>
              <p14:nvPr/>
            </p14:nvContentPartPr>
            <p14:xfrm>
              <a:off x="3616862" y="5188811"/>
              <a:ext cx="118440" cy="507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F3EB7B1-1DBE-446C-A5B8-20AD1AAD0C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07862" y="5180171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812A3B-540B-43AE-A28D-D3C73D731E46}"/>
                  </a:ext>
                </a:extLst>
              </p14:cNvPr>
              <p14:cNvContentPartPr/>
              <p14:nvPr/>
            </p14:nvContentPartPr>
            <p14:xfrm>
              <a:off x="4112222" y="5051651"/>
              <a:ext cx="423360" cy="648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812A3B-540B-43AE-A28D-D3C73D731E4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03222" y="5043006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3486D7-0138-43E6-A530-8E306B3E9E3E}"/>
              </a:ext>
            </a:extLst>
          </p:cNvPr>
          <p:cNvGrpSpPr/>
          <p:nvPr/>
        </p:nvGrpSpPr>
        <p:grpSpPr>
          <a:xfrm>
            <a:off x="5778777" y="4962626"/>
            <a:ext cx="927654" cy="733425"/>
            <a:chOff x="6386512" y="4568018"/>
            <a:chExt cx="927654" cy="733425"/>
          </a:xfrm>
          <a:solidFill>
            <a:schemeClr val="bg1">
              <a:lumMod val="75000"/>
            </a:schemeClr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2E3EE60-0A03-4C10-8561-4AE59F341676}"/>
                </a:ext>
              </a:extLst>
            </p:cNvPr>
            <p:cNvSpPr/>
            <p:nvPr/>
          </p:nvSpPr>
          <p:spPr>
            <a:xfrm>
              <a:off x="6923641" y="4606118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94984F9-DD2F-4C17-9E72-0704436F272C}"/>
                </a:ext>
              </a:extLst>
            </p:cNvPr>
            <p:cNvSpPr/>
            <p:nvPr/>
          </p:nvSpPr>
          <p:spPr>
            <a:xfrm>
              <a:off x="6923641" y="5050037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6386512" y="4568018"/>
              <a:ext cx="733425" cy="7334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Mg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26D1F50-AEED-4F4E-B5F0-B48ECF5203F2}"/>
              </a:ext>
            </a:extLst>
          </p:cNvPr>
          <p:cNvGrpSpPr/>
          <p:nvPr/>
        </p:nvGrpSpPr>
        <p:grpSpPr>
          <a:xfrm>
            <a:off x="8817252" y="3676106"/>
            <a:ext cx="927654" cy="733425"/>
            <a:chOff x="6386512" y="4568018"/>
            <a:chExt cx="927654" cy="733425"/>
          </a:xfrm>
          <a:solidFill>
            <a:schemeClr val="bg1">
              <a:lumMod val="75000"/>
            </a:schemeClr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1F19E0C-6D68-4350-9CDF-837437017A53}"/>
                </a:ext>
              </a:extLst>
            </p:cNvPr>
            <p:cNvSpPr/>
            <p:nvPr/>
          </p:nvSpPr>
          <p:spPr>
            <a:xfrm>
              <a:off x="6923641" y="4606118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3A6577A-C0FE-41B8-A958-DB0C05E6694C}"/>
                </a:ext>
              </a:extLst>
            </p:cNvPr>
            <p:cNvSpPr/>
            <p:nvPr/>
          </p:nvSpPr>
          <p:spPr>
            <a:xfrm>
              <a:off x="6923641" y="5050037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26CA391-B8D9-4455-AECC-79633F80177D}"/>
                </a:ext>
              </a:extLst>
            </p:cNvPr>
            <p:cNvSpPr/>
            <p:nvPr/>
          </p:nvSpPr>
          <p:spPr>
            <a:xfrm>
              <a:off x="6386512" y="4568018"/>
              <a:ext cx="733425" cy="7334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Mg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9744906" y="3676105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269331" y="289127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B6C27-22D8-4FB4-A046-BCC64DAE1047}"/>
              </a:ext>
            </a:extLst>
          </p:cNvPr>
          <p:cNvSpPr txBox="1"/>
          <p:nvPr/>
        </p:nvSpPr>
        <p:spPr>
          <a:xfrm>
            <a:off x="10135431" y="312373"/>
            <a:ext cx="184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Magnesium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04EA95-F8E6-4B47-A1A1-98F14B9796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33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5"/>
    </mc:Choice>
    <mc:Fallback>
      <p:transition spd="slow" advTm="5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8" grpId="0" animBg="1"/>
      <p:bldP spid="53" grpId="0" animBg="1"/>
      <p:bldP spid="15" grpId="0"/>
      <p:bldP spid="55" grpId="0" animBg="1"/>
      <p:bldP spid="58" grpId="0" animBg="1"/>
      <p:bldP spid="59" grpId="0" animBg="1"/>
      <p:bldP spid="6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oxides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</a:p>
        </p:txBody>
      </p:sp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3486D7-0138-43E6-A530-8E306B3E9E3E}"/>
              </a:ext>
            </a:extLst>
          </p:cNvPr>
          <p:cNvGrpSpPr/>
          <p:nvPr/>
        </p:nvGrpSpPr>
        <p:grpSpPr>
          <a:xfrm>
            <a:off x="5829186" y="5132719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94984F9-DD2F-4C17-9E72-0704436F272C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9771851" y="3727607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258699" y="302878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Na</a:t>
            </a:r>
            <a:r>
              <a:rPr lang="en-GB" sz="2800" b="1" baseline="-25000" dirty="0"/>
              <a:t>2</a:t>
            </a:r>
            <a:r>
              <a:rPr lang="en-GB" sz="2800" b="1" dirty="0"/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BC8087-4207-46F0-A42C-C6854AE5CE46}"/>
                  </a:ext>
                </a:extLst>
              </p14:cNvPr>
              <p14:cNvContentPartPr/>
              <p14:nvPr/>
            </p14:nvContentPartPr>
            <p14:xfrm>
              <a:off x="3650538" y="5240022"/>
              <a:ext cx="133920" cy="422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BC8087-4207-46F0-A42C-C6854AE5CE4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41538" y="5231382"/>
                <a:ext cx="15156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F04757-F00C-4F9B-8A77-7ED58BB9FEBA}"/>
                  </a:ext>
                </a:extLst>
              </p14:cNvPr>
              <p14:cNvContentPartPr/>
              <p14:nvPr/>
            </p14:nvContentPartPr>
            <p14:xfrm>
              <a:off x="4009098" y="5078382"/>
              <a:ext cx="324000" cy="58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F04757-F00C-4F9B-8A77-7ED58BB9FEB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00458" y="5069388"/>
                <a:ext cx="341640" cy="601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14:cNvPr>
              <p14:cNvContentPartPr/>
              <p14:nvPr/>
            </p14:nvContentPartPr>
            <p14:xfrm>
              <a:off x="1111098" y="4972902"/>
              <a:ext cx="162000" cy="15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02458" y="4963902"/>
                <a:ext cx="179640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BF65C380-FECD-4A13-831B-5AEB7D07F65D}"/>
              </a:ext>
            </a:extLst>
          </p:cNvPr>
          <p:cNvGrpSpPr/>
          <p:nvPr/>
        </p:nvGrpSpPr>
        <p:grpSpPr>
          <a:xfrm>
            <a:off x="8809503" y="3995920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532CDD-9986-4815-9C25-8956647C8F4A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A0E0E5-A1DE-49C7-995C-9D19C69DCFA4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B83B01-3521-4AB5-BE6A-2AFBF94F415F}"/>
              </a:ext>
            </a:extLst>
          </p:cNvPr>
          <p:cNvGrpSpPr/>
          <p:nvPr/>
        </p:nvGrpSpPr>
        <p:grpSpPr>
          <a:xfrm>
            <a:off x="8798305" y="3552001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BAE1A60-2596-4C04-9573-2424089ABBFD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4B123BC-CC89-47D2-A798-5EC68911AF52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CFE3183-C790-44DB-97E9-404BBA038859}"/>
              </a:ext>
            </a:extLst>
          </p:cNvPr>
          <p:cNvSpPr txBox="1"/>
          <p:nvPr/>
        </p:nvSpPr>
        <p:spPr>
          <a:xfrm>
            <a:off x="10135431" y="312373"/>
            <a:ext cx="145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Sodium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9C7F75-848B-4658-9254-AEFE0990E6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4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4"/>
    </mc:Choice>
    <mc:Fallback>
      <p:transition spd="slow" advTm="4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 animBg="1"/>
      <p:bldP spid="58" grpId="0" animBg="1"/>
      <p:bldP spid="59" grpId="0" animBg="1"/>
      <p:bldP spid="6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oxides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</a:p>
        </p:txBody>
      </p:sp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380BE4-0AA4-4EC0-8562-CA6DC5A6A0E9}"/>
              </a:ext>
            </a:extLst>
          </p:cNvPr>
          <p:cNvGrpSpPr/>
          <p:nvPr/>
        </p:nvGrpSpPr>
        <p:grpSpPr>
          <a:xfrm>
            <a:off x="8601049" y="2946701"/>
            <a:ext cx="1487653" cy="1218455"/>
            <a:chOff x="8295396" y="3733447"/>
            <a:chExt cx="1487653" cy="1218455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532CDD-9986-4815-9C25-8956647C8F4A}"/>
                </a:ext>
              </a:extLst>
            </p:cNvPr>
            <p:cNvSpPr/>
            <p:nvPr/>
          </p:nvSpPr>
          <p:spPr>
            <a:xfrm>
              <a:off x="9392524" y="4209624"/>
              <a:ext cx="390525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BAE1A60-2596-4C04-9573-2424089ABBFD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85DF5CB-906C-4484-A43D-E20C12CBC5DB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10077504" y="2940861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493207" y="2240801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Al</a:t>
            </a:r>
            <a:r>
              <a:rPr lang="en-GB" sz="2800" b="1" baseline="-25000" dirty="0"/>
              <a:t>2</a:t>
            </a:r>
            <a:r>
              <a:rPr lang="en-GB" sz="2800" b="1" dirty="0"/>
              <a:t>O</a:t>
            </a:r>
            <a:r>
              <a:rPr lang="en-GB" sz="2800" b="1" baseline="-25000" dirty="0"/>
              <a:t>3</a:t>
            </a:r>
            <a:endParaRPr lang="en-GB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14:cNvPr>
              <p14:cNvContentPartPr/>
              <p14:nvPr/>
            </p14:nvContentPartPr>
            <p14:xfrm>
              <a:off x="1111098" y="4972902"/>
              <a:ext cx="162000" cy="15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2458" y="4963902"/>
                <a:ext cx="179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B15212C-948D-4DC4-A0A6-BFEF17B2FC94}"/>
                  </a:ext>
                </a:extLst>
              </p14:cNvPr>
              <p14:cNvContentPartPr/>
              <p14:nvPr/>
            </p14:nvContentPartPr>
            <p14:xfrm>
              <a:off x="878997" y="5717180"/>
              <a:ext cx="126000" cy="186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B15212C-948D-4DC4-A0A6-BFEF17B2FC9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0357" y="5708540"/>
                <a:ext cx="14364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F2FBABB-D645-404F-8B58-6C016DBD84E1}"/>
                  </a:ext>
                </a:extLst>
              </p14:cNvPr>
              <p14:cNvContentPartPr/>
              <p14:nvPr/>
            </p14:nvContentPartPr>
            <p14:xfrm>
              <a:off x="1396677" y="5672180"/>
              <a:ext cx="216360" cy="24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F2FBABB-D645-404F-8B58-6C016DBD84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87677" y="5663180"/>
                <a:ext cx="2340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60F9E54-414D-4632-A0E6-4BFA0A1F4CC0}"/>
                  </a:ext>
                </a:extLst>
              </p14:cNvPr>
              <p14:cNvContentPartPr/>
              <p14:nvPr/>
            </p14:nvContentPartPr>
            <p14:xfrm>
              <a:off x="3657477" y="5265020"/>
              <a:ext cx="120960" cy="392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60F9E54-414D-4632-A0E6-4BFA0A1F4CC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48477" y="5256380"/>
                <a:ext cx="13860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B07D66-C7C4-4293-9015-E548E94300EE}"/>
                  </a:ext>
                </a:extLst>
              </p14:cNvPr>
              <p14:cNvContentPartPr/>
              <p14:nvPr/>
            </p14:nvContentPartPr>
            <p14:xfrm>
              <a:off x="4029357" y="5139380"/>
              <a:ext cx="427320" cy="488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B07D66-C7C4-4293-9015-E548E94300E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20357" y="5130734"/>
                <a:ext cx="444960" cy="505813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2916EBAD-6D09-4E52-89C7-33820383ECB4}"/>
              </a:ext>
            </a:extLst>
          </p:cNvPr>
          <p:cNvGrpSpPr/>
          <p:nvPr/>
        </p:nvGrpSpPr>
        <p:grpSpPr>
          <a:xfrm>
            <a:off x="10077504" y="3865518"/>
            <a:ext cx="901146" cy="733425"/>
            <a:chOff x="5852079" y="2532341"/>
            <a:chExt cx="901146" cy="73342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7290786-8388-440A-B0A8-54F8E26087FD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93863CA-735C-4DAE-B3ED-EA8B3594387E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DDF7D9A-4978-4F0B-85D9-9CBC46CF3397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E432CA-0F8F-4144-8868-0442D7C9B57C}"/>
              </a:ext>
            </a:extLst>
          </p:cNvPr>
          <p:cNvGrpSpPr/>
          <p:nvPr/>
        </p:nvGrpSpPr>
        <p:grpSpPr>
          <a:xfrm>
            <a:off x="5732837" y="4795329"/>
            <a:ext cx="1487653" cy="1218455"/>
            <a:chOff x="8295396" y="3733447"/>
            <a:chExt cx="1487653" cy="121845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D9E4CC3-2E02-4FD0-965A-A0B60047C524}"/>
                </a:ext>
              </a:extLst>
            </p:cNvPr>
            <p:cNvSpPr/>
            <p:nvPr/>
          </p:nvSpPr>
          <p:spPr>
            <a:xfrm>
              <a:off x="9392524" y="4209624"/>
              <a:ext cx="390525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A198960-4343-473B-AC89-E9036B0481F3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A8FC770-70F3-46F0-812E-80FB306C4909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0ABF21-AB43-44BB-89BD-CBEDECC7CDD1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EC665E-0873-4B98-B232-62125661343D}"/>
              </a:ext>
            </a:extLst>
          </p:cNvPr>
          <p:cNvGrpSpPr/>
          <p:nvPr/>
        </p:nvGrpSpPr>
        <p:grpSpPr>
          <a:xfrm>
            <a:off x="8601049" y="4311681"/>
            <a:ext cx="1487653" cy="1218455"/>
            <a:chOff x="8295396" y="3733447"/>
            <a:chExt cx="1487653" cy="121845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099C80E-940E-4900-AA95-3CC0335F5106}"/>
                </a:ext>
              </a:extLst>
            </p:cNvPr>
            <p:cNvSpPr/>
            <p:nvPr/>
          </p:nvSpPr>
          <p:spPr>
            <a:xfrm>
              <a:off x="9392524" y="4209625"/>
              <a:ext cx="390525" cy="1871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EA7A7E4E-1C49-44B0-9DEE-D34C79C724EA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BD411A9-A9E3-4703-A776-8C41F7D5E2F6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D6D4F45-D11D-455C-9AE7-59B77891C051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566AB36-668E-4FED-ABD6-8BDF982C578B}"/>
              </a:ext>
            </a:extLst>
          </p:cNvPr>
          <p:cNvGrpSpPr/>
          <p:nvPr/>
        </p:nvGrpSpPr>
        <p:grpSpPr>
          <a:xfrm>
            <a:off x="10077504" y="4772406"/>
            <a:ext cx="882096" cy="733425"/>
            <a:chOff x="5852079" y="2503766"/>
            <a:chExt cx="882096" cy="73342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822C339F-E84A-4AF9-A0D8-A4EEF2D659DA}"/>
                </a:ext>
              </a:extLst>
            </p:cNvPr>
            <p:cNvSpPr/>
            <p:nvPr/>
          </p:nvSpPr>
          <p:spPr>
            <a:xfrm>
              <a:off x="5863277" y="2521354"/>
              <a:ext cx="439375" cy="18503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E1F81C1-3638-4213-8B09-A824A09E1A1D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46FAE11-CE20-4BDC-8087-D39FB161C096}"/>
                </a:ext>
              </a:extLst>
            </p:cNvPr>
            <p:cNvSpPr/>
            <p:nvPr/>
          </p:nvSpPr>
          <p:spPr>
            <a:xfrm>
              <a:off x="6000750" y="2503766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A1BB7B19-13DE-4E51-81EA-D72685D0C679}"/>
              </a:ext>
            </a:extLst>
          </p:cNvPr>
          <p:cNvSpPr txBox="1"/>
          <p:nvPr/>
        </p:nvSpPr>
        <p:spPr>
          <a:xfrm>
            <a:off x="10135431" y="312373"/>
            <a:ext cx="177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Aluminium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29961B-C98A-48AD-AE5E-A8E0AEA56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3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3"/>
    </mc:Choice>
    <mc:Fallback>
      <p:transition spd="slow" advTm="45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 animBg="1"/>
      <p:bldP spid="58" grpId="0" animBg="1"/>
      <p:bldP spid="59" grpId="0" animBg="1"/>
      <p:bldP spid="62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AEFF-312F-47ED-A8FC-A76BB3B7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complete the extra link on the national academy.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9EC5F-F954-4C03-A64B-7688BBF9A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2F2DCC-537D-4CAB-AD66-853B2A673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52"/>
    </mc:Choice>
    <mc:Fallback>
      <p:transition spd="slow" advTm="3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Metal oxides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3A8A8-EC18-4125-82F9-30311438A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4" y="1060173"/>
            <a:ext cx="5455640" cy="4079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b="1" dirty="0"/>
              <a:t>Starter: </a:t>
            </a:r>
            <a:r>
              <a:rPr lang="en-GB" dirty="0"/>
              <a:t>Complete the word equations.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1886E-B0D9-4963-BBE9-7035652F63DC}"/>
              </a:ext>
            </a:extLst>
          </p:cNvPr>
          <p:cNvSpPr txBox="1"/>
          <p:nvPr/>
        </p:nvSpPr>
        <p:spPr>
          <a:xfrm>
            <a:off x="1953722" y="3214391"/>
            <a:ext cx="271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8C6A4-1A22-4783-9382-72D8C2AA1774}"/>
              </a:ext>
            </a:extLst>
          </p:cNvPr>
          <p:cNvSpPr txBox="1"/>
          <p:nvPr/>
        </p:nvSpPr>
        <p:spPr>
          <a:xfrm>
            <a:off x="1424731" y="2113410"/>
            <a:ext cx="324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magnesium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A974-AE8E-4C3E-9D0B-C3D68069346B}"/>
              </a:ext>
            </a:extLst>
          </p:cNvPr>
          <p:cNvSpPr txBox="1"/>
          <p:nvPr/>
        </p:nvSpPr>
        <p:spPr>
          <a:xfrm>
            <a:off x="1540147" y="4273707"/>
            <a:ext cx="313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C5B31B-4D2A-473E-B585-194D624F1566}"/>
              </a:ext>
            </a:extLst>
          </p:cNvPr>
          <p:cNvSpPr txBox="1">
            <a:spLocks/>
          </p:cNvSpPr>
          <p:nvPr/>
        </p:nvSpPr>
        <p:spPr>
          <a:xfrm>
            <a:off x="5536734" y="1057505"/>
            <a:ext cx="6560192" cy="407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you name the type of reaction?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EFB115-44D8-4C80-ABF6-D82DED166571}"/>
              </a:ext>
            </a:extLst>
          </p:cNvPr>
          <p:cNvCxnSpPr/>
          <p:nvPr/>
        </p:nvCxnSpPr>
        <p:spPr>
          <a:xfrm>
            <a:off x="4673056" y="2671415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E8BB83-1C82-4D48-8893-BCE50E11B46A}"/>
              </a:ext>
            </a:extLst>
          </p:cNvPr>
          <p:cNvCxnSpPr/>
          <p:nvPr/>
        </p:nvCxnSpPr>
        <p:spPr>
          <a:xfrm>
            <a:off x="4673055" y="3761343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A46C0D-8264-42B6-8D1F-09FCC84AF176}"/>
              </a:ext>
            </a:extLst>
          </p:cNvPr>
          <p:cNvCxnSpPr/>
          <p:nvPr/>
        </p:nvCxnSpPr>
        <p:spPr>
          <a:xfrm>
            <a:off x="4673055" y="4819754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1F239F-A2CF-4AD6-9BE5-5E48DF9C159F}"/>
              </a:ext>
            </a:extLst>
          </p:cNvPr>
          <p:cNvSpPr txBox="1"/>
          <p:nvPr/>
        </p:nvSpPr>
        <p:spPr>
          <a:xfrm>
            <a:off x="5022459" y="2097908"/>
            <a:ext cx="243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oxide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51AD4-60E7-49EE-867E-056231AD2F98}"/>
              </a:ext>
            </a:extLst>
          </p:cNvPr>
          <p:cNvSpPr txBox="1"/>
          <p:nvPr/>
        </p:nvSpPr>
        <p:spPr>
          <a:xfrm>
            <a:off x="5265378" y="3213116"/>
            <a:ext cx="189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 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15802-9352-415F-98FB-E0C7942F02CC}"/>
              </a:ext>
            </a:extLst>
          </p:cNvPr>
          <p:cNvSpPr txBox="1"/>
          <p:nvPr/>
        </p:nvSpPr>
        <p:spPr>
          <a:xfrm>
            <a:off x="5131464" y="4315898"/>
            <a:ext cx="23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aluminium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37250-D406-4238-9545-66AB11C88132}"/>
              </a:ext>
            </a:extLst>
          </p:cNvPr>
          <p:cNvSpPr txBox="1"/>
          <p:nvPr/>
        </p:nvSpPr>
        <p:spPr>
          <a:xfrm flipH="1">
            <a:off x="2434205" y="5412734"/>
            <a:ext cx="7323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Oxidation reactions</a:t>
            </a:r>
            <a:r>
              <a:rPr lang="en-GB" sz="2800" dirty="0"/>
              <a:t> </a:t>
            </a:r>
          </a:p>
          <a:p>
            <a:pPr algn="ctr"/>
            <a:r>
              <a:rPr lang="en-GB" sz="2800" i="1" dirty="0"/>
              <a:t>“Oxygen has been added.”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19E0B6-1670-49B3-816F-D1AE8E73808E}"/>
              </a:ext>
            </a:extLst>
          </p:cNvPr>
          <p:cNvGrpSpPr/>
          <p:nvPr/>
        </p:nvGrpSpPr>
        <p:grpSpPr>
          <a:xfrm>
            <a:off x="7902429" y="2231472"/>
            <a:ext cx="2527621" cy="2684477"/>
            <a:chOff x="7902429" y="2231472"/>
            <a:chExt cx="2527621" cy="2684477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E5E87258-6314-4540-A83D-FB8106D859EB}"/>
                </a:ext>
              </a:extLst>
            </p:cNvPr>
            <p:cNvSpPr/>
            <p:nvPr/>
          </p:nvSpPr>
          <p:spPr>
            <a:xfrm>
              <a:off x="7902429" y="2231472"/>
              <a:ext cx="595619" cy="2684477"/>
            </a:xfrm>
            <a:prstGeom prst="rightBrace">
              <a:avLst>
                <a:gd name="adj1" fmla="val 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843F21-EB9E-413D-8485-4999C242FD1F}"/>
                </a:ext>
              </a:extLst>
            </p:cNvPr>
            <p:cNvSpPr txBox="1"/>
            <p:nvPr/>
          </p:nvSpPr>
          <p:spPr>
            <a:xfrm>
              <a:off x="8649050" y="3342877"/>
              <a:ext cx="1781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Metal oxides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EC48F3-52A2-4465-B7DB-CA56266E2C33}"/>
              </a:ext>
            </a:extLst>
          </p:cNvPr>
          <p:cNvSpPr txBox="1"/>
          <p:nvPr/>
        </p:nvSpPr>
        <p:spPr>
          <a:xfrm>
            <a:off x="0" y="0"/>
            <a:ext cx="88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4.4.1.1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9FCCBF0-75FA-40B5-A26B-4A4F463D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3765" y="4207"/>
            <a:ext cx="4088236" cy="365125"/>
          </a:xfrm>
        </p:spPr>
        <p:txBody>
          <a:bodyPr/>
          <a:lstStyle/>
          <a:p>
            <a:pPr algn="r"/>
            <a:fld id="{D4298756-4312-408F-A5BA-7276AD86A334}" type="datetime2">
              <a:rPr lang="en-GB" sz="1600" b="1" smtClean="0">
                <a:solidFill>
                  <a:schemeClr val="tx1"/>
                </a:solidFill>
              </a:rPr>
              <a:pPr algn="r"/>
              <a:t>Tuesday, 05 January 2021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D5F5BD8-FD2B-490F-82B6-99A5E7A52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16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35"/>
    </mc:Choice>
    <mc:Fallback>
      <p:transition spd="slow" advTm="7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t">
            <a:normAutofit/>
          </a:bodyPr>
          <a:lstStyle/>
          <a:p>
            <a:r>
              <a:rPr lang="en-GB" sz="4800" dirty="0"/>
              <a:t>Task – Identify the metal oxides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E3712-1FA5-4ADA-B81F-118F5D16C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584586"/>
              </p:ext>
            </p:extLst>
          </p:nvPr>
        </p:nvGraphicFramePr>
        <p:xfrm>
          <a:off x="196850" y="1809750"/>
          <a:ext cx="11804652" cy="455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163">
                  <a:extLst>
                    <a:ext uri="{9D8B030D-6E8A-4147-A177-3AD203B41FA5}">
                      <a16:colId xmlns:a16="http://schemas.microsoft.com/office/drawing/2014/main" val="2311811832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276249925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2656438778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337943425"/>
                    </a:ext>
                  </a:extLst>
                </a:gridCol>
              </a:tblGrid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2866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ZnCO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97782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ZnO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Li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2044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MgO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ClO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85462"/>
                  </a:ext>
                </a:extLst>
              </a:tr>
            </a:tbl>
          </a:graphicData>
        </a:graphic>
      </p:graphicFrame>
      <p:pic>
        <p:nvPicPr>
          <p:cNvPr id="10" name="Picture 2" descr="Image result for tick symbol">
            <a:extLst>
              <a:ext uri="{FF2B5EF4-FFF2-40B4-BE49-F238E27FC236}">
                <a16:creationId xmlns:a16="http://schemas.microsoft.com/office/drawing/2014/main" id="{642E8E2C-0C00-422A-924D-7F347759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82" y="2174138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D5215-EA70-4289-AA7B-52B544EDF7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2210556"/>
            <a:ext cx="304800" cy="311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42A0D-282D-430C-90DF-CA1B14C236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2246976"/>
            <a:ext cx="304800" cy="311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425405-6D3B-4906-B65B-8ED10B172F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2233867"/>
            <a:ext cx="304800" cy="311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49C9F-5A9C-48D8-9D9D-8AA6045C4D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7" y="3331253"/>
            <a:ext cx="304800" cy="311665"/>
          </a:xfrm>
          <a:prstGeom prst="rect">
            <a:avLst/>
          </a:prstGeom>
        </p:spPr>
      </p:pic>
      <p:pic>
        <p:nvPicPr>
          <p:cNvPr id="15" name="Picture 2" descr="Image result for tick symbol">
            <a:extLst>
              <a:ext uri="{FF2B5EF4-FFF2-40B4-BE49-F238E27FC236}">
                <a16:creationId xmlns:a16="http://schemas.microsoft.com/office/drawing/2014/main" id="{7A1BB7D4-42A3-4B45-99FE-D18F110C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202" y="3321917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9DBCBC-48BD-4F67-836B-540D184DD0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3322663"/>
            <a:ext cx="304800" cy="311665"/>
          </a:xfrm>
          <a:prstGeom prst="rect">
            <a:avLst/>
          </a:prstGeom>
        </p:spPr>
      </p:pic>
      <p:pic>
        <p:nvPicPr>
          <p:cNvPr id="17" name="Picture 2" descr="Image result for tick symbol">
            <a:extLst>
              <a:ext uri="{FF2B5EF4-FFF2-40B4-BE49-F238E27FC236}">
                <a16:creationId xmlns:a16="http://schemas.microsoft.com/office/drawing/2014/main" id="{25C4B5B1-3162-4AC5-A2D3-D1BFFADE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1525" y="3294833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tick symbol">
            <a:extLst>
              <a:ext uri="{FF2B5EF4-FFF2-40B4-BE49-F238E27FC236}">
                <a16:creationId xmlns:a16="http://schemas.microsoft.com/office/drawing/2014/main" id="{CB768155-071D-49CB-B400-15C5B611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04" y="4428850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tick symbol">
            <a:extLst>
              <a:ext uri="{FF2B5EF4-FFF2-40B4-BE49-F238E27FC236}">
                <a16:creationId xmlns:a16="http://schemas.microsoft.com/office/drawing/2014/main" id="{65771AF5-BF73-48F8-881E-9ABE2B9E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880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tick symbol">
            <a:extLst>
              <a:ext uri="{FF2B5EF4-FFF2-40B4-BE49-F238E27FC236}">
                <a16:creationId xmlns:a16="http://schemas.microsoft.com/office/drawing/2014/main" id="{54154E8B-D934-4A8A-9233-69C07B6D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705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31FB4-65C6-4471-8C47-811B6E6C83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4501688"/>
            <a:ext cx="304800" cy="311665"/>
          </a:xfrm>
          <a:prstGeom prst="rect">
            <a:avLst/>
          </a:prstGeom>
        </p:spPr>
      </p:pic>
      <p:pic>
        <p:nvPicPr>
          <p:cNvPr id="22" name="Picture 2" descr="Image result for tick symbol">
            <a:extLst>
              <a:ext uri="{FF2B5EF4-FFF2-40B4-BE49-F238E27FC236}">
                <a16:creationId xmlns:a16="http://schemas.microsoft.com/office/drawing/2014/main" id="{57E3D0F5-D7B0-4623-BA1F-6A6BC3BE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07" y="5599285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5D4B24-D452-4377-85DF-7A7283DA6B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5637098"/>
            <a:ext cx="304800" cy="311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FC63E-692F-4C26-9FC4-96825FD1E3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55" y="5629661"/>
            <a:ext cx="304800" cy="311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5C753-79D8-415B-8EE8-A0C9D73928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28" y="5669849"/>
            <a:ext cx="304800" cy="311665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38B716D4-8733-4AED-93CB-B507CD39184C}"/>
              </a:ext>
            </a:extLst>
          </p:cNvPr>
          <p:cNvSpPr txBox="1">
            <a:spLocks/>
          </p:cNvSpPr>
          <p:nvPr/>
        </p:nvSpPr>
        <p:spPr>
          <a:xfrm>
            <a:off x="2898133" y="652633"/>
            <a:ext cx="6188718" cy="320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Name as many of the metal oxides as you can!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03219F-7A4E-49DF-8932-13E3E63DE72A}"/>
              </a:ext>
            </a:extLst>
          </p:cNvPr>
          <p:cNvSpPr txBox="1"/>
          <p:nvPr/>
        </p:nvSpPr>
        <p:spPr>
          <a:xfrm>
            <a:off x="1961576" y="1105189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Metal oxides contain a metal bonded only to oxygen!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67E581-8936-4DF4-982A-E74BE1531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8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5"/>
    </mc:Choice>
    <mc:Fallback>
      <p:transition spd="slow" advTm="3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t">
            <a:normAutofit/>
          </a:bodyPr>
          <a:lstStyle/>
          <a:p>
            <a:r>
              <a:rPr lang="en-GB" sz="4800" dirty="0"/>
              <a:t>Task – Identify the metal oxides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E3712-1FA5-4ADA-B81F-118F5D16C4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6850" y="1809750"/>
          <a:ext cx="11804652" cy="455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163">
                  <a:extLst>
                    <a:ext uri="{9D8B030D-6E8A-4147-A177-3AD203B41FA5}">
                      <a16:colId xmlns:a16="http://schemas.microsoft.com/office/drawing/2014/main" val="2311811832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276249925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2656438778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337943425"/>
                    </a:ext>
                  </a:extLst>
                </a:gridCol>
              </a:tblGrid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2866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ZnCO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97782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ZnO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Li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2044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MgO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ClO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85462"/>
                  </a:ext>
                </a:extLst>
              </a:tr>
            </a:tbl>
          </a:graphicData>
        </a:graphic>
      </p:graphicFrame>
      <p:pic>
        <p:nvPicPr>
          <p:cNvPr id="10" name="Picture 2" descr="Image result for tick symbol">
            <a:extLst>
              <a:ext uri="{FF2B5EF4-FFF2-40B4-BE49-F238E27FC236}">
                <a16:creationId xmlns:a16="http://schemas.microsoft.com/office/drawing/2014/main" id="{642E8E2C-0C00-422A-924D-7F347759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82" y="2174138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D5215-EA70-4289-AA7B-52B544EDF7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2210556"/>
            <a:ext cx="304800" cy="311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42A0D-282D-430C-90DF-CA1B14C236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2246976"/>
            <a:ext cx="304800" cy="311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425405-6D3B-4906-B65B-8ED10B172F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2233867"/>
            <a:ext cx="304800" cy="311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49C9F-5A9C-48D8-9D9D-8AA6045C4D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7" y="3331253"/>
            <a:ext cx="304800" cy="311665"/>
          </a:xfrm>
          <a:prstGeom prst="rect">
            <a:avLst/>
          </a:prstGeom>
        </p:spPr>
      </p:pic>
      <p:pic>
        <p:nvPicPr>
          <p:cNvPr id="15" name="Picture 2" descr="Image result for tick symbol">
            <a:extLst>
              <a:ext uri="{FF2B5EF4-FFF2-40B4-BE49-F238E27FC236}">
                <a16:creationId xmlns:a16="http://schemas.microsoft.com/office/drawing/2014/main" id="{7A1BB7D4-42A3-4B45-99FE-D18F110C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202" y="3321917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9DBCBC-48BD-4F67-836B-540D184DD0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3322663"/>
            <a:ext cx="304800" cy="311665"/>
          </a:xfrm>
          <a:prstGeom prst="rect">
            <a:avLst/>
          </a:prstGeom>
        </p:spPr>
      </p:pic>
      <p:pic>
        <p:nvPicPr>
          <p:cNvPr id="17" name="Picture 2" descr="Image result for tick symbol">
            <a:extLst>
              <a:ext uri="{FF2B5EF4-FFF2-40B4-BE49-F238E27FC236}">
                <a16:creationId xmlns:a16="http://schemas.microsoft.com/office/drawing/2014/main" id="{25C4B5B1-3162-4AC5-A2D3-D1BFFADE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1525" y="3294833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tick symbol">
            <a:extLst>
              <a:ext uri="{FF2B5EF4-FFF2-40B4-BE49-F238E27FC236}">
                <a16:creationId xmlns:a16="http://schemas.microsoft.com/office/drawing/2014/main" id="{CB768155-071D-49CB-B400-15C5B611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04" y="4428850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tick symbol">
            <a:extLst>
              <a:ext uri="{FF2B5EF4-FFF2-40B4-BE49-F238E27FC236}">
                <a16:creationId xmlns:a16="http://schemas.microsoft.com/office/drawing/2014/main" id="{65771AF5-BF73-48F8-881E-9ABE2B9E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880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tick symbol">
            <a:extLst>
              <a:ext uri="{FF2B5EF4-FFF2-40B4-BE49-F238E27FC236}">
                <a16:creationId xmlns:a16="http://schemas.microsoft.com/office/drawing/2014/main" id="{54154E8B-D934-4A8A-9233-69C07B6D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705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31FB4-65C6-4471-8C47-811B6E6C83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4501688"/>
            <a:ext cx="304800" cy="311665"/>
          </a:xfrm>
          <a:prstGeom prst="rect">
            <a:avLst/>
          </a:prstGeom>
        </p:spPr>
      </p:pic>
      <p:pic>
        <p:nvPicPr>
          <p:cNvPr id="22" name="Picture 2" descr="Image result for tick symbol">
            <a:extLst>
              <a:ext uri="{FF2B5EF4-FFF2-40B4-BE49-F238E27FC236}">
                <a16:creationId xmlns:a16="http://schemas.microsoft.com/office/drawing/2014/main" id="{57E3D0F5-D7B0-4623-BA1F-6A6BC3BE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07" y="5599285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5D4B24-D452-4377-85DF-7A7283DA6B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5637098"/>
            <a:ext cx="304800" cy="311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FC63E-692F-4C26-9FC4-96825FD1E3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55" y="5629661"/>
            <a:ext cx="304800" cy="311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5C753-79D8-415B-8EE8-A0C9D73928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28" y="5669849"/>
            <a:ext cx="304800" cy="311665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38B716D4-8733-4AED-93CB-B507CD39184C}"/>
              </a:ext>
            </a:extLst>
          </p:cNvPr>
          <p:cNvSpPr txBox="1">
            <a:spLocks/>
          </p:cNvSpPr>
          <p:nvPr/>
        </p:nvSpPr>
        <p:spPr>
          <a:xfrm>
            <a:off x="2898133" y="652633"/>
            <a:ext cx="6188718" cy="320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Name as many of the metal oxides as you can!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03219F-7A4E-49DF-8932-13E3E63DE72A}"/>
              </a:ext>
            </a:extLst>
          </p:cNvPr>
          <p:cNvSpPr txBox="1"/>
          <p:nvPr/>
        </p:nvSpPr>
        <p:spPr>
          <a:xfrm>
            <a:off x="1961576" y="1105189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Metal oxides contain a metal bonded only to oxygen!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B55367-18D6-4F21-AED0-6B0B31CB6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25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48"/>
    </mc:Choice>
    <mc:Fallback>
      <p:transition spd="slow" advTm="11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What type of bonding is present in a metal oxide?  e.g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0743A-E208-487A-BE39-9725D941ADA3}"/>
              </a:ext>
            </a:extLst>
          </p:cNvPr>
          <p:cNvSpPr txBox="1"/>
          <p:nvPr/>
        </p:nvSpPr>
        <p:spPr>
          <a:xfrm>
            <a:off x="134223" y="1711355"/>
            <a:ext cx="27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Ionic bonding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EF086C-0C3F-4B35-B3BB-B669619EEFCE}"/>
              </a:ext>
            </a:extLst>
          </p:cNvPr>
          <p:cNvSpPr txBox="1">
            <a:spLocks/>
          </p:cNvSpPr>
          <p:nvPr/>
        </p:nvSpPr>
        <p:spPr>
          <a:xfrm>
            <a:off x="134223" y="2466225"/>
            <a:ext cx="11945924" cy="4865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Q. How do we know?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67427-2B41-424D-9C58-ADAFA8552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333" y="3229761"/>
            <a:ext cx="6701044" cy="3353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0C204-407A-4C97-80EC-63B8EEF43761}"/>
              </a:ext>
            </a:extLst>
          </p:cNvPr>
          <p:cNvSpPr txBox="1"/>
          <p:nvPr/>
        </p:nvSpPr>
        <p:spPr>
          <a:xfrm>
            <a:off x="570450" y="4306433"/>
            <a:ext cx="3724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It contains a metal</a:t>
            </a:r>
            <a:br>
              <a:rPr lang="en-GB" sz="3600" b="1" dirty="0"/>
            </a:br>
            <a:r>
              <a:rPr lang="en-GB" sz="3600" b="1" dirty="0"/>
              <a:t>and a non-metal</a:t>
            </a:r>
            <a:br>
              <a:rPr lang="en-GB" sz="3600" b="1" dirty="0"/>
            </a:br>
            <a:r>
              <a:rPr lang="en-GB" sz="3600" b="1" dirty="0"/>
              <a:t>(oxygen)!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798B1C-8C79-4572-8359-B71B68D616EA}"/>
              </a:ext>
            </a:extLst>
          </p:cNvPr>
          <p:cNvSpPr/>
          <p:nvPr/>
        </p:nvSpPr>
        <p:spPr>
          <a:xfrm>
            <a:off x="5461233" y="4306433"/>
            <a:ext cx="377505" cy="45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35B67-3134-4FDC-BBCD-DAA2082A4E8B}"/>
              </a:ext>
            </a:extLst>
          </p:cNvPr>
          <p:cNvSpPr/>
          <p:nvPr/>
        </p:nvSpPr>
        <p:spPr>
          <a:xfrm>
            <a:off x="10571527" y="3856308"/>
            <a:ext cx="377505" cy="45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86313F-0AE4-49B4-B0FD-6FF2255F7293}"/>
              </a:ext>
            </a:extLst>
          </p:cNvPr>
          <p:cNvGrpSpPr/>
          <p:nvPr/>
        </p:nvGrpSpPr>
        <p:grpSpPr>
          <a:xfrm>
            <a:off x="9476764" y="4306433"/>
            <a:ext cx="1472268" cy="1750418"/>
            <a:chOff x="9529894" y="3548543"/>
            <a:chExt cx="968928" cy="114593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B36956-0716-4EC1-A646-8ED5F0C57BCC}"/>
                </a:ext>
              </a:extLst>
            </p:cNvPr>
            <p:cNvCxnSpPr/>
            <p:nvPr/>
          </p:nvCxnSpPr>
          <p:spPr>
            <a:xfrm>
              <a:off x="9529894" y="3548543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E27F2E-551E-4B40-84C6-97DFA36034C9}"/>
                </a:ext>
              </a:extLst>
            </p:cNvPr>
            <p:cNvCxnSpPr/>
            <p:nvPr/>
          </p:nvCxnSpPr>
          <p:spPr>
            <a:xfrm rot="5400000">
              <a:off x="9639370" y="3682347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364F98E-3665-43E4-995B-84510570DCC7}"/>
                </a:ext>
              </a:extLst>
            </p:cNvPr>
            <p:cNvCxnSpPr/>
            <p:nvPr/>
          </p:nvCxnSpPr>
          <p:spPr>
            <a:xfrm>
              <a:off x="9766184" y="3841318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657DDE-EE23-4D9E-BE71-303D1454EF66}"/>
                </a:ext>
              </a:extLst>
            </p:cNvPr>
            <p:cNvCxnSpPr/>
            <p:nvPr/>
          </p:nvCxnSpPr>
          <p:spPr>
            <a:xfrm rot="5400000">
              <a:off x="9875660" y="3975122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BB6E93-AA84-43F8-A678-90AE8FB4FE49}"/>
                </a:ext>
              </a:extLst>
            </p:cNvPr>
            <p:cNvCxnSpPr/>
            <p:nvPr/>
          </p:nvCxnSpPr>
          <p:spPr>
            <a:xfrm>
              <a:off x="10010863" y="4125704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784560-66BB-434C-A196-10A304FB6437}"/>
                </a:ext>
              </a:extLst>
            </p:cNvPr>
            <p:cNvCxnSpPr/>
            <p:nvPr/>
          </p:nvCxnSpPr>
          <p:spPr>
            <a:xfrm rot="5400000">
              <a:off x="10120339" y="4259508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DAB322-89F4-466A-B3CB-F87E31E0D840}"/>
                </a:ext>
              </a:extLst>
            </p:cNvPr>
            <p:cNvCxnSpPr/>
            <p:nvPr/>
          </p:nvCxnSpPr>
          <p:spPr>
            <a:xfrm>
              <a:off x="10255542" y="4426868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EDE7AC-E3B2-4CB2-88B5-0ABC09A7F948}"/>
                </a:ext>
              </a:extLst>
            </p:cNvPr>
            <p:cNvCxnSpPr/>
            <p:nvPr/>
          </p:nvCxnSpPr>
          <p:spPr>
            <a:xfrm rot="5400000">
              <a:off x="10365018" y="4560672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A29EA3-3E27-45EB-B253-2BCC840016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59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2"/>
    </mc:Choice>
    <mc:Fallback>
      <p:transition spd="slow" advTm="7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 animBg="1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Describe the formation of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67427-2B41-424D-9C58-ADAFA8552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23" y="1802798"/>
            <a:ext cx="5002564" cy="25036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98B1C-8C79-4572-8359-B71B68D616EA}"/>
              </a:ext>
            </a:extLst>
          </p:cNvPr>
          <p:cNvSpPr/>
          <p:nvPr/>
        </p:nvSpPr>
        <p:spPr>
          <a:xfrm>
            <a:off x="440998" y="2604491"/>
            <a:ext cx="312037" cy="335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35B67-3134-4FDC-BBCD-DAA2082A4E8B}"/>
              </a:ext>
            </a:extLst>
          </p:cNvPr>
          <p:cNvSpPr/>
          <p:nvPr/>
        </p:nvSpPr>
        <p:spPr>
          <a:xfrm>
            <a:off x="4278304" y="2270790"/>
            <a:ext cx="275767" cy="333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4AB8C-9B4D-43DF-8296-8CE3BF8022C8}"/>
              </a:ext>
            </a:extLst>
          </p:cNvPr>
          <p:cNvSpPr txBox="1"/>
          <p:nvPr/>
        </p:nvSpPr>
        <p:spPr>
          <a:xfrm>
            <a:off x="6750423" y="1802798"/>
            <a:ext cx="375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 Draw the outer shells of each atom.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6750423" y="285974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9772694" y="285974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33EC5F7-D4E0-460C-BE5A-D16FC2C2D814}"/>
                  </a:ext>
                </a:extLst>
              </p14:cNvPr>
              <p14:cNvContentPartPr/>
              <p14:nvPr/>
            </p14:nvContentPartPr>
            <p14:xfrm>
              <a:off x="7106040" y="2782106"/>
              <a:ext cx="183240" cy="196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33EC5F7-D4E0-460C-BE5A-D16FC2C2D8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7040" y="2773450"/>
                <a:ext cx="200880" cy="214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46C989C-272F-42BA-ABAB-E5F41BFE4261}"/>
                  </a:ext>
                </a:extLst>
              </p14:cNvPr>
              <p14:cNvContentPartPr/>
              <p14:nvPr/>
            </p14:nvContentPartPr>
            <p14:xfrm>
              <a:off x="7125480" y="3595346"/>
              <a:ext cx="176760" cy="199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46C989C-272F-42BA-ABAB-E5F41BFE42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6840" y="3586706"/>
                <a:ext cx="19440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10090800" y="280514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82160" y="279617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10577520" y="320006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68520" y="319142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10574280" y="333722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65280" y="332858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9ED3751-4599-41FC-BA87-8934A3A80C1F}"/>
                  </a:ext>
                </a:extLst>
              </p14:cNvPr>
              <p14:cNvContentPartPr/>
              <p14:nvPr/>
            </p14:nvContentPartPr>
            <p14:xfrm>
              <a:off x="10120320" y="3654026"/>
              <a:ext cx="186480" cy="9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9ED3751-4599-41FC-BA87-8934A3A80C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111320" y="3645386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8471CF-7E90-4905-A12E-23AB67539FE0}"/>
              </a:ext>
            </a:extLst>
          </p:cNvPr>
          <p:cNvSpPr txBox="1"/>
          <p:nvPr/>
        </p:nvSpPr>
        <p:spPr>
          <a:xfrm>
            <a:off x="5697514" y="4252887"/>
            <a:ext cx="588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Magnesium is in group 2, so has 2 electrons in its outer shell.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26B268-54F7-4259-8060-8D44D313CBB3}"/>
              </a:ext>
            </a:extLst>
          </p:cNvPr>
          <p:cNvSpPr txBox="1"/>
          <p:nvPr/>
        </p:nvSpPr>
        <p:spPr>
          <a:xfrm>
            <a:off x="5687599" y="5052308"/>
            <a:ext cx="553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Oxygen is in group 6, so has 6 electrons in its outer shell.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DD00C-3F92-4F18-8979-B95340A33150}"/>
              </a:ext>
            </a:extLst>
          </p:cNvPr>
          <p:cNvSpPr txBox="1"/>
          <p:nvPr/>
        </p:nvSpPr>
        <p:spPr>
          <a:xfrm>
            <a:off x="313151" y="4622219"/>
            <a:ext cx="3965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Any element in group 1, 2 or 3 </a:t>
            </a:r>
            <a:r>
              <a:rPr lang="en-GB" b="1" dirty="0">
                <a:solidFill>
                  <a:srgbClr val="FF0000"/>
                </a:solidFill>
              </a:rPr>
              <a:t>(metals) </a:t>
            </a:r>
            <a:r>
              <a:rPr lang="en-GB" b="1" dirty="0"/>
              <a:t>will lose electrons to have a full outer shell.</a:t>
            </a:r>
          </a:p>
          <a:p>
            <a:endParaRPr lang="en-GB" dirty="0"/>
          </a:p>
          <a:p>
            <a:r>
              <a:rPr lang="en-GB" b="1" dirty="0"/>
              <a:t>Any element in group 5, 6 or 7 </a:t>
            </a:r>
            <a:r>
              <a:rPr lang="en-GB" b="1" dirty="0">
                <a:solidFill>
                  <a:srgbClr val="FF0000"/>
                </a:solidFill>
              </a:rPr>
              <a:t>(non-metals)</a:t>
            </a:r>
            <a:r>
              <a:rPr lang="en-GB" b="1" dirty="0"/>
              <a:t> will gain electrons to get a full outer shell of 8.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798B05-76B5-40EA-9E2E-31C693FBB1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4160" y="1808280"/>
              <a:ext cx="3957480" cy="556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798B05-76B5-40EA-9E2E-31C693FBB1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4800" y="1798920"/>
                <a:ext cx="3976200" cy="575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33D304-8358-4EE9-B311-E26C6F3449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9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86"/>
    </mc:Choice>
    <mc:Fallback>
      <p:transition spd="slow" advTm="14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2" grpId="0"/>
      <p:bldP spid="5" grpId="0" animBg="1"/>
      <p:bldP spid="23" grpId="0" animBg="1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Describe the formation of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4AB8C-9B4D-43DF-8296-8CE3BF8022C8}"/>
              </a:ext>
            </a:extLst>
          </p:cNvPr>
          <p:cNvSpPr txBox="1"/>
          <p:nvPr/>
        </p:nvSpPr>
        <p:spPr>
          <a:xfrm>
            <a:off x="134223" y="1689017"/>
            <a:ext cx="699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 Transfer electrons from the metal to the non-metal to fill outer shell.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4131048" y="265019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7153319" y="265019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7471425" y="259559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2785" y="258662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7958145" y="299051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49145" y="298187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7954905" y="312767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5905" y="311903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14:cNvPr>
              <p14:cNvContentPartPr/>
              <p14:nvPr/>
            </p14:nvContentPartPr>
            <p14:xfrm>
              <a:off x="4486665" y="2237919"/>
              <a:ext cx="2738527" cy="86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7665" y="2229279"/>
                <a:ext cx="2756167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14:cNvPr>
              <p14:cNvContentPartPr/>
              <p14:nvPr/>
            </p14:nvContentPartPr>
            <p14:xfrm>
              <a:off x="4506105" y="3173559"/>
              <a:ext cx="3181320" cy="521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97465" y="3164919"/>
                <a:ext cx="3198960" cy="5389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74A338F-1F48-4B33-ADED-6E1E5E841408}"/>
              </a:ext>
            </a:extLst>
          </p:cNvPr>
          <p:cNvSpPr txBox="1"/>
          <p:nvPr/>
        </p:nvSpPr>
        <p:spPr>
          <a:xfrm>
            <a:off x="765115" y="2483993"/>
            <a:ext cx="3102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 atom of Mg loses 2 electrons</a:t>
            </a:r>
            <a:br>
              <a:rPr lang="en-GB" b="1" dirty="0"/>
            </a:br>
            <a:r>
              <a:rPr lang="en-GB" b="1" dirty="0"/>
              <a:t>to get a full outer shell.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0DEA4C-4B93-4D14-BBAA-6BB0192B3104}"/>
              </a:ext>
            </a:extLst>
          </p:cNvPr>
          <p:cNvSpPr txBox="1"/>
          <p:nvPr/>
        </p:nvSpPr>
        <p:spPr>
          <a:xfrm>
            <a:off x="3297352" y="3900048"/>
            <a:ext cx="534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These 2 electrons are transferred to 1 atom of oxygen.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A78130-7327-4D51-B8C0-E9D4C5AA0DEF}"/>
              </a:ext>
            </a:extLst>
          </p:cNvPr>
          <p:cNvSpPr txBox="1"/>
          <p:nvPr/>
        </p:nvSpPr>
        <p:spPr>
          <a:xfrm>
            <a:off x="8242233" y="2410930"/>
            <a:ext cx="348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 atom of oxygen gains 2 electrons</a:t>
            </a:r>
            <a:br>
              <a:rPr lang="en-GB" b="1" dirty="0"/>
            </a:br>
            <a:r>
              <a:rPr lang="en-GB" b="1" dirty="0"/>
              <a:t>to get a full outer shell.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726202-FE05-4C01-B980-C0910B7BB0F6}"/>
              </a:ext>
            </a:extLst>
          </p:cNvPr>
          <p:cNvSpPr txBox="1"/>
          <p:nvPr/>
        </p:nvSpPr>
        <p:spPr>
          <a:xfrm>
            <a:off x="162046" y="4474589"/>
            <a:ext cx="1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 Draw ions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977C5-F36D-4B69-80C0-1173754F8E54}"/>
              </a:ext>
            </a:extLst>
          </p:cNvPr>
          <p:cNvSpPr/>
          <p:nvPr/>
        </p:nvSpPr>
        <p:spPr>
          <a:xfrm>
            <a:off x="4131048" y="510007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6A9591-9346-4DD3-8C90-74C5C55B94A4}"/>
              </a:ext>
            </a:extLst>
          </p:cNvPr>
          <p:cNvSpPr/>
          <p:nvPr/>
        </p:nvSpPr>
        <p:spPr>
          <a:xfrm>
            <a:off x="7230517" y="510007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14:cNvPr>
              <p14:cNvContentPartPr/>
              <p14:nvPr/>
            </p14:nvContentPartPr>
            <p14:xfrm>
              <a:off x="7535970" y="5044170"/>
              <a:ext cx="217440" cy="110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7330" y="5035530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14:cNvPr>
              <p14:cNvContentPartPr/>
              <p14:nvPr/>
            </p14:nvContentPartPr>
            <p14:xfrm>
              <a:off x="7581690" y="5897730"/>
              <a:ext cx="175680" cy="80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3050" y="5888730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14:cNvPr>
              <p14:cNvContentPartPr/>
              <p14:nvPr/>
            </p14:nvContentPartPr>
            <p14:xfrm>
              <a:off x="7033050" y="4971810"/>
              <a:ext cx="297360" cy="103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24420" y="4963167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14:cNvPr>
              <p14:cNvContentPartPr/>
              <p14:nvPr/>
            </p14:nvContentPartPr>
            <p14:xfrm>
              <a:off x="8023770" y="4891890"/>
              <a:ext cx="514440" cy="1124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14776" y="4882890"/>
                <a:ext cx="532068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14:cNvPr>
              <p14:cNvContentPartPr/>
              <p14:nvPr/>
            </p14:nvContentPartPr>
            <p14:xfrm>
              <a:off x="4255650" y="5253690"/>
              <a:ext cx="118440" cy="507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46650" y="5245050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14:cNvPr>
              <p14:cNvContentPartPr/>
              <p14:nvPr/>
            </p14:nvContentPartPr>
            <p14:xfrm>
              <a:off x="4751010" y="5116530"/>
              <a:ext cx="423360" cy="648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2010" y="5107885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D220EED4-7B98-4E29-AF02-8FD1E7B1073F}"/>
              </a:ext>
            </a:extLst>
          </p:cNvPr>
          <p:cNvSpPr txBox="1"/>
          <p:nvPr/>
        </p:nvSpPr>
        <p:spPr>
          <a:xfrm>
            <a:off x="134223" y="6326981"/>
            <a:ext cx="269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 Write balanced formula: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66EA7E-5D03-4931-BF6C-1870356ED6BF}"/>
              </a:ext>
            </a:extLst>
          </p:cNvPr>
          <p:cNvSpPr txBox="1"/>
          <p:nvPr/>
        </p:nvSpPr>
        <p:spPr>
          <a:xfrm>
            <a:off x="3216940" y="632698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MgO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9155E95-4860-40BB-AC14-49B4B1FC395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71440" y="4846680"/>
              <a:ext cx="1562040" cy="1444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9155E95-4860-40BB-AC14-49B4B1FC39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62080" y="4837320"/>
                <a:ext cx="1580760" cy="146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39E2F7-53A4-4E97-91CD-62BFCFAFCD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9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24"/>
    </mc:Choice>
    <mc:Fallback>
      <p:transition spd="slow" advTm="14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  <p:bldP spid="37" grpId="0"/>
      <p:bldP spid="38" grpId="0"/>
      <p:bldP spid="42" grpId="0"/>
      <p:bldP spid="43" grpId="0" animBg="1"/>
      <p:bldP spid="44" grpId="0" animBg="1"/>
      <p:bldP spid="73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4F240D-E705-43E4-AAFE-F95C56375585}"/>
              </a:ext>
            </a:extLst>
          </p:cNvPr>
          <p:cNvSpPr/>
          <p:nvPr/>
        </p:nvSpPr>
        <p:spPr>
          <a:xfrm>
            <a:off x="1015109" y="2999947"/>
            <a:ext cx="4991100" cy="2192281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With respect to magnesium, why is this reaction described as oxidation?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7312398" y="223109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10334669" y="223109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10652775" y="217649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44135" y="216752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11139495" y="257141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30495" y="256277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11136255" y="270857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27255" y="269993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14:cNvPr>
              <p14:cNvContentPartPr/>
              <p14:nvPr/>
            </p14:nvContentPartPr>
            <p14:xfrm>
              <a:off x="7668015" y="1818819"/>
              <a:ext cx="2738527" cy="86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9015" y="1810179"/>
                <a:ext cx="2756167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14:cNvPr>
              <p14:cNvContentPartPr/>
              <p14:nvPr/>
            </p14:nvContentPartPr>
            <p14:xfrm>
              <a:off x="7687455" y="2754459"/>
              <a:ext cx="3181320" cy="521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78815" y="2745819"/>
                <a:ext cx="3198960" cy="53892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604977C5-F36D-4B69-80C0-1173754F8E54}"/>
              </a:ext>
            </a:extLst>
          </p:cNvPr>
          <p:cNvSpPr/>
          <p:nvPr/>
        </p:nvSpPr>
        <p:spPr>
          <a:xfrm>
            <a:off x="7315893" y="4224350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6A9591-9346-4DD3-8C90-74C5C55B94A4}"/>
              </a:ext>
            </a:extLst>
          </p:cNvPr>
          <p:cNvSpPr/>
          <p:nvPr/>
        </p:nvSpPr>
        <p:spPr>
          <a:xfrm>
            <a:off x="10415362" y="4224349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14:cNvPr>
              <p14:cNvContentPartPr/>
              <p14:nvPr/>
            </p14:nvContentPartPr>
            <p14:xfrm>
              <a:off x="10720815" y="4168448"/>
              <a:ext cx="217440" cy="110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12175" y="4159808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14:cNvPr>
              <p14:cNvContentPartPr/>
              <p14:nvPr/>
            </p14:nvContentPartPr>
            <p14:xfrm>
              <a:off x="10766535" y="5022008"/>
              <a:ext cx="175680" cy="80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57895" y="5013008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14:cNvPr>
              <p14:cNvContentPartPr/>
              <p14:nvPr/>
            </p14:nvContentPartPr>
            <p14:xfrm>
              <a:off x="10217895" y="4096088"/>
              <a:ext cx="297360" cy="103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209265" y="4087445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14:cNvPr>
              <p14:cNvContentPartPr/>
              <p14:nvPr/>
            </p14:nvContentPartPr>
            <p14:xfrm>
              <a:off x="11208615" y="4016168"/>
              <a:ext cx="514440" cy="1124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199621" y="4007168"/>
                <a:ext cx="532068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14:cNvPr>
              <p14:cNvContentPartPr/>
              <p14:nvPr/>
            </p14:nvContentPartPr>
            <p14:xfrm>
              <a:off x="7440495" y="4377968"/>
              <a:ext cx="118440" cy="507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31495" y="4369328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14:cNvPr>
              <p14:cNvContentPartPr/>
              <p14:nvPr/>
            </p14:nvContentPartPr>
            <p14:xfrm>
              <a:off x="7935855" y="4240808"/>
              <a:ext cx="423360" cy="648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26855" y="4232163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5266EA7E-5D03-4931-BF6C-1870356ED6BF}"/>
              </a:ext>
            </a:extLst>
          </p:cNvPr>
          <p:cNvSpPr txBox="1"/>
          <p:nvPr/>
        </p:nvSpPr>
        <p:spPr>
          <a:xfrm>
            <a:off x="9037278" y="586978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MgO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A8A1FB7-4AF6-48F8-B800-EE3CB7D764B4}"/>
              </a:ext>
            </a:extLst>
          </p:cNvPr>
          <p:cNvSpPr/>
          <p:nvPr/>
        </p:nvSpPr>
        <p:spPr>
          <a:xfrm>
            <a:off x="9037278" y="3567165"/>
            <a:ext cx="449622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E0E00A2-86FE-423C-8E0D-A9CE42110ACE}"/>
              </a:ext>
            </a:extLst>
          </p:cNvPr>
          <p:cNvSpPr/>
          <p:nvPr/>
        </p:nvSpPr>
        <p:spPr>
          <a:xfrm>
            <a:off x="9037278" y="5202413"/>
            <a:ext cx="449622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4DEE6-62A0-49D1-8CEA-D1790AAC29A4}"/>
              </a:ext>
            </a:extLst>
          </p:cNvPr>
          <p:cNvSpPr txBox="1"/>
          <p:nvPr/>
        </p:nvSpPr>
        <p:spPr>
          <a:xfrm>
            <a:off x="1244390" y="2999947"/>
            <a:ext cx="2269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Oxidation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5B962-3753-4BCD-81E8-A212529CD497}"/>
              </a:ext>
            </a:extLst>
          </p:cNvPr>
          <p:cNvSpPr txBox="1"/>
          <p:nvPr/>
        </p:nvSpPr>
        <p:spPr>
          <a:xfrm>
            <a:off x="1244390" y="3741258"/>
            <a:ext cx="395646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/>
              <a:t>1. The addition of oxygen.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BE898-C2B2-4B03-BDA0-E04458714454}"/>
              </a:ext>
            </a:extLst>
          </p:cNvPr>
          <p:cNvSpPr txBox="1"/>
          <p:nvPr/>
        </p:nvSpPr>
        <p:spPr>
          <a:xfrm>
            <a:off x="1244390" y="4462396"/>
            <a:ext cx="395646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2. The loss of electrons.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12AFF-FA99-422B-AD5F-4ACAF4573D5F}"/>
              </a:ext>
            </a:extLst>
          </p:cNvPr>
          <p:cNvSpPr/>
          <p:nvPr/>
        </p:nvSpPr>
        <p:spPr>
          <a:xfrm>
            <a:off x="5200858" y="3741257"/>
            <a:ext cx="529126" cy="5136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37E4DF-2AF8-405F-AA3C-09AEBA0375F1}"/>
              </a:ext>
            </a:extLst>
          </p:cNvPr>
          <p:cNvSpPr/>
          <p:nvPr/>
        </p:nvSpPr>
        <p:spPr>
          <a:xfrm>
            <a:off x="5200858" y="4469013"/>
            <a:ext cx="529126" cy="5136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tick symbol">
            <a:extLst>
              <a:ext uri="{FF2B5EF4-FFF2-40B4-BE49-F238E27FC236}">
                <a16:creationId xmlns:a16="http://schemas.microsoft.com/office/drawing/2014/main" id="{D02726A6-ABCB-4C8A-A09A-FF120A50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557" y="3812438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tick symbol">
            <a:extLst>
              <a:ext uri="{FF2B5EF4-FFF2-40B4-BE49-F238E27FC236}">
                <a16:creationId xmlns:a16="http://schemas.microsoft.com/office/drawing/2014/main" id="{B96EB90F-E5F1-4EC8-9467-FFCDBA5E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557" y="4531754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5ABBAF-12E7-4A37-85E8-78D545110C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13120" y="1744200"/>
              <a:ext cx="5262120" cy="1958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5ABBAF-12E7-4A37-85E8-78D545110C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503760" y="1734840"/>
                <a:ext cx="5280840" cy="1976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038390-130E-4280-8B72-85EFF77F8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16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39"/>
    </mc:Choice>
    <mc:Fallback>
      <p:transition spd="slow" advTm="10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8" grpId="0"/>
      <p:bldP spid="9" grpId="0" animBg="1"/>
      <p:bldP spid="31" grpId="0" animBg="1"/>
      <p:bldP spid="11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4F240D-E705-43E4-AAFE-F95C56375585}"/>
              </a:ext>
            </a:extLst>
          </p:cNvPr>
          <p:cNvSpPr/>
          <p:nvPr/>
        </p:nvSpPr>
        <p:spPr>
          <a:xfrm>
            <a:off x="2557825" y="1673528"/>
            <a:ext cx="6572250" cy="1276778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   Mg</a:t>
            </a:r>
            <a:r>
              <a:rPr lang="en-GB" sz="4400" baseline="-25000" dirty="0">
                <a:solidFill>
                  <a:schemeClr val="tx1"/>
                </a:solidFill>
              </a:rPr>
              <a:t> (s)</a:t>
            </a:r>
            <a:r>
              <a:rPr lang="en-GB" sz="4400" dirty="0">
                <a:solidFill>
                  <a:schemeClr val="tx1"/>
                </a:solidFill>
              </a:rPr>
              <a:t> + O </a:t>
            </a:r>
            <a:r>
              <a:rPr lang="en-GB" sz="4400" baseline="-25000" dirty="0">
                <a:solidFill>
                  <a:schemeClr val="tx1"/>
                </a:solidFill>
              </a:rPr>
              <a:t>(g)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r>
              <a:rPr lang="en-GB" sz="4400" dirty="0">
                <a:solidFill>
                  <a:schemeClr val="tx1"/>
                </a:solidFill>
                <a:sym typeface="Wingdings" panose="05000000000000000000" pitchFamily="2" charset="2"/>
              </a:rPr>
              <a:t>      MgO </a:t>
            </a:r>
            <a:r>
              <a:rPr lang="en-GB" sz="4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(s)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What is wrong this this equation?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Reaction Equation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97699E-9E66-4DD9-89DA-1CAE8EE80C8E}"/>
              </a:ext>
            </a:extLst>
          </p:cNvPr>
          <p:cNvSpPr/>
          <p:nvPr/>
        </p:nvSpPr>
        <p:spPr>
          <a:xfrm>
            <a:off x="553323" y="1737286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9C2051-A7BB-423A-9A18-4BB4894FD215}"/>
              </a:ext>
            </a:extLst>
          </p:cNvPr>
          <p:cNvSpPr/>
          <p:nvPr/>
        </p:nvSpPr>
        <p:spPr>
          <a:xfrm>
            <a:off x="553323" y="2152018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1EEC7C-3B8F-48C2-B5ED-EE38EE101638}"/>
              </a:ext>
            </a:extLst>
          </p:cNvPr>
          <p:cNvSpPr/>
          <p:nvPr/>
        </p:nvSpPr>
        <p:spPr>
          <a:xfrm>
            <a:off x="553323" y="2600483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44F4D-9EAF-47FE-A34C-E891569439FF}"/>
              </a:ext>
            </a:extLst>
          </p:cNvPr>
          <p:cNvSpPr txBox="1"/>
          <p:nvPr/>
        </p:nvSpPr>
        <p:spPr>
          <a:xfrm>
            <a:off x="885825" y="215065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Balanced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B6AEDD-4735-4EAE-939F-25AD126CC918}"/>
              </a:ext>
            </a:extLst>
          </p:cNvPr>
          <p:cNvSpPr txBox="1"/>
          <p:nvPr/>
        </p:nvSpPr>
        <p:spPr>
          <a:xfrm>
            <a:off x="885825" y="2591320"/>
            <a:ext cx="147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 symbols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6B6981-9C93-4EBE-9714-DAE0A2862AF9}"/>
              </a:ext>
            </a:extLst>
          </p:cNvPr>
          <p:cNvSpPr txBox="1"/>
          <p:nvPr/>
        </p:nvSpPr>
        <p:spPr>
          <a:xfrm>
            <a:off x="885825" y="1711355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Formulae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F692C-DA0E-4858-8B9D-A3E55331FB2F}"/>
              </a:ext>
            </a:extLst>
          </p:cNvPr>
          <p:cNvGrpSpPr/>
          <p:nvPr/>
        </p:nvGrpSpPr>
        <p:grpSpPr>
          <a:xfrm>
            <a:off x="3297505" y="2792694"/>
            <a:ext cx="4476750" cy="888748"/>
            <a:chOff x="3314700" y="2735169"/>
            <a:chExt cx="4476750" cy="888748"/>
          </a:xfrm>
        </p:grpSpPr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500EC478-0724-45E0-8137-829BEF5BC10B}"/>
                </a:ext>
              </a:extLst>
            </p:cNvPr>
            <p:cNvSpPr/>
            <p:nvPr/>
          </p:nvSpPr>
          <p:spPr>
            <a:xfrm>
              <a:off x="5248275" y="2735169"/>
              <a:ext cx="323850" cy="555482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C49108-BEBE-4E0B-B787-AE9D0880F548}"/>
                </a:ext>
              </a:extLst>
            </p:cNvPr>
            <p:cNvSpPr txBox="1"/>
            <p:nvPr/>
          </p:nvSpPr>
          <p:spPr>
            <a:xfrm flipH="1">
              <a:off x="3314700" y="3254585"/>
              <a:ext cx="4476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It suggests that oxygen exists as a lone atom!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F9FB1-9434-4789-A84F-38F350D1E97E}"/>
              </a:ext>
            </a:extLst>
          </p:cNvPr>
          <p:cNvSpPr/>
          <p:nvPr/>
        </p:nvSpPr>
        <p:spPr>
          <a:xfrm>
            <a:off x="2827967" y="5019463"/>
            <a:ext cx="7439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It actually exists as a simple covalent - diatomic molecule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5602F2-69D9-41A3-A395-129FCC3F6B6C}"/>
              </a:ext>
            </a:extLst>
          </p:cNvPr>
          <p:cNvSpPr/>
          <p:nvPr/>
        </p:nvSpPr>
        <p:spPr>
          <a:xfrm>
            <a:off x="4960284" y="386604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0FD5DF8-F5BA-41FD-A7D6-FB1AEAF87C90}"/>
                  </a:ext>
                </a:extLst>
              </p14:cNvPr>
              <p14:cNvContentPartPr/>
              <p14:nvPr/>
            </p14:nvContentPartPr>
            <p14:xfrm>
              <a:off x="5278390" y="3811446"/>
              <a:ext cx="216000" cy="11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0FD5DF8-F5BA-41FD-A7D6-FB1AEAF87C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750" y="380247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BBE4177-FD3F-4FC9-A810-11549AF3EDAC}"/>
                  </a:ext>
                </a:extLst>
              </p14:cNvPr>
              <p14:cNvContentPartPr/>
              <p14:nvPr/>
            </p14:nvContentPartPr>
            <p14:xfrm>
              <a:off x="5765110" y="4206366"/>
              <a:ext cx="78840" cy="78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BBE4177-FD3F-4FC9-A810-11549AF3EDA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6110" y="419772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E7CC08C-E7D0-4F5C-83F1-95EBD43AC11A}"/>
                  </a:ext>
                </a:extLst>
              </p14:cNvPr>
              <p14:cNvContentPartPr/>
              <p14:nvPr/>
            </p14:nvContentPartPr>
            <p14:xfrm>
              <a:off x="5761870" y="4343526"/>
              <a:ext cx="72360" cy="82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E7CC08C-E7D0-4F5C-83F1-95EBD43AC11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2870" y="433488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6DC8401-7E3E-437D-A3C2-FE9683D2341B}"/>
                  </a:ext>
                </a:extLst>
              </p14:cNvPr>
              <p14:cNvContentPartPr/>
              <p14:nvPr/>
            </p14:nvContentPartPr>
            <p14:xfrm>
              <a:off x="5307910" y="4660326"/>
              <a:ext cx="186480" cy="98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6DC8401-7E3E-437D-A3C2-FE9683D234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98910" y="4651686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2A09C27A-03EA-4E27-8D8E-D9265159A504}"/>
              </a:ext>
            </a:extLst>
          </p:cNvPr>
          <p:cNvSpPr/>
          <p:nvPr/>
        </p:nvSpPr>
        <p:spPr>
          <a:xfrm>
            <a:off x="4738214" y="5606985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D7729E2-9CDD-4827-8EA4-0A0D5F2B4B8C}"/>
              </a:ext>
            </a:extLst>
          </p:cNvPr>
          <p:cNvSpPr/>
          <p:nvPr/>
        </p:nvSpPr>
        <p:spPr>
          <a:xfrm>
            <a:off x="5340529" y="5606985"/>
            <a:ext cx="842681" cy="8426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F475683-1530-46FA-8CD0-184EFFF0F8DA}"/>
                  </a:ext>
                </a:extLst>
              </p14:cNvPr>
              <p14:cNvContentPartPr/>
              <p14:nvPr/>
            </p14:nvContentPartPr>
            <p14:xfrm>
              <a:off x="5423825" y="5826862"/>
              <a:ext cx="79200" cy="58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F475683-1530-46FA-8CD0-184EFFF0F8D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15185" y="5817862"/>
                <a:ext cx="968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162A385-9257-4298-A5BC-3727B2A795C8}"/>
                  </a:ext>
                </a:extLst>
              </p14:cNvPr>
              <p14:cNvContentPartPr/>
              <p14:nvPr/>
            </p14:nvContentPartPr>
            <p14:xfrm>
              <a:off x="5423825" y="6030622"/>
              <a:ext cx="70920" cy="63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162A385-9257-4298-A5BC-3727B2A795C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15185" y="6021932"/>
                <a:ext cx="88560" cy="80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DD649E6-3C73-4180-AB43-2551E8FDEDD3}"/>
                  </a:ext>
                </a:extLst>
              </p14:cNvPr>
              <p14:cNvContentPartPr/>
              <p14:nvPr/>
            </p14:nvContentPartPr>
            <p14:xfrm>
              <a:off x="5698145" y="6384142"/>
              <a:ext cx="112680" cy="120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DD649E6-3C73-4180-AB43-2551E8FDED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89505" y="6375142"/>
                <a:ext cx="13032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A6B9120-90EC-44ED-BC08-912653AFB4B2}"/>
                  </a:ext>
                </a:extLst>
              </p14:cNvPr>
              <p14:cNvContentPartPr/>
              <p14:nvPr/>
            </p14:nvContentPartPr>
            <p14:xfrm>
              <a:off x="5889305" y="6317542"/>
              <a:ext cx="145800" cy="178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A6B9120-90EC-44ED-BC08-912653AFB4B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80665" y="6308542"/>
                <a:ext cx="16344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52" name="Ink 2051">
                <a:extLst>
                  <a:ext uri="{FF2B5EF4-FFF2-40B4-BE49-F238E27FC236}">
                    <a16:creationId xmlns:a16="http://schemas.microsoft.com/office/drawing/2014/main" id="{D85DE023-675D-4923-BD94-AE9657E4D28A}"/>
                  </a:ext>
                </a:extLst>
              </p14:cNvPr>
              <p14:cNvContentPartPr/>
              <p14:nvPr/>
            </p14:nvContentPartPr>
            <p14:xfrm>
              <a:off x="5860145" y="5565142"/>
              <a:ext cx="395640" cy="336960"/>
            </p14:xfrm>
          </p:contentPart>
        </mc:Choice>
        <mc:Fallback xmlns="">
          <p:pic>
            <p:nvPicPr>
              <p:cNvPr id="2052" name="Ink 2051">
                <a:extLst>
                  <a:ext uri="{FF2B5EF4-FFF2-40B4-BE49-F238E27FC236}">
                    <a16:creationId xmlns:a16="http://schemas.microsoft.com/office/drawing/2014/main" id="{D85DE023-675D-4923-BD94-AE9657E4D2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51497" y="5556502"/>
                <a:ext cx="413296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59" name="Ink 2058">
                <a:extLst>
                  <a:ext uri="{FF2B5EF4-FFF2-40B4-BE49-F238E27FC236}">
                    <a16:creationId xmlns:a16="http://schemas.microsoft.com/office/drawing/2014/main" id="{2C7C0F5A-EB2F-474B-84DF-5B86806124A8}"/>
                  </a:ext>
                </a:extLst>
              </p14:cNvPr>
              <p14:cNvContentPartPr/>
              <p14:nvPr/>
            </p14:nvContentPartPr>
            <p14:xfrm>
              <a:off x="4875185" y="6313222"/>
              <a:ext cx="96120" cy="120960"/>
            </p14:xfrm>
          </p:contentPart>
        </mc:Choice>
        <mc:Fallback xmlns="">
          <p:pic>
            <p:nvPicPr>
              <p:cNvPr id="2059" name="Ink 2058">
                <a:extLst>
                  <a:ext uri="{FF2B5EF4-FFF2-40B4-BE49-F238E27FC236}">
                    <a16:creationId xmlns:a16="http://schemas.microsoft.com/office/drawing/2014/main" id="{2C7C0F5A-EB2F-474B-84DF-5B86806124A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66545" y="6304582"/>
                <a:ext cx="1137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61" name="Ink 2060">
                <a:extLst>
                  <a:ext uri="{FF2B5EF4-FFF2-40B4-BE49-F238E27FC236}">
                    <a16:creationId xmlns:a16="http://schemas.microsoft.com/office/drawing/2014/main" id="{597BC57C-6F1F-4B27-8EFA-A698D7423D40}"/>
                  </a:ext>
                </a:extLst>
              </p14:cNvPr>
              <p14:cNvContentPartPr/>
              <p14:nvPr/>
            </p14:nvContentPartPr>
            <p14:xfrm>
              <a:off x="5020625" y="6371542"/>
              <a:ext cx="70920" cy="104400"/>
            </p14:xfrm>
          </p:contentPart>
        </mc:Choice>
        <mc:Fallback xmlns="">
          <p:pic>
            <p:nvPicPr>
              <p:cNvPr id="2061" name="Ink 2060">
                <a:extLst>
                  <a:ext uri="{FF2B5EF4-FFF2-40B4-BE49-F238E27FC236}">
                    <a16:creationId xmlns:a16="http://schemas.microsoft.com/office/drawing/2014/main" id="{597BC57C-6F1F-4B27-8EFA-A698D7423D4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11985" y="6362542"/>
                <a:ext cx="885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65" name="Ink 2064">
                <a:extLst>
                  <a:ext uri="{FF2B5EF4-FFF2-40B4-BE49-F238E27FC236}">
                    <a16:creationId xmlns:a16="http://schemas.microsoft.com/office/drawing/2014/main" id="{5EEDD9D5-8C02-4DED-9FC5-24D3E7BEFED4}"/>
                  </a:ext>
                </a:extLst>
              </p14:cNvPr>
              <p14:cNvContentPartPr/>
              <p14:nvPr/>
            </p14:nvContentPartPr>
            <p14:xfrm>
              <a:off x="4804625" y="5610862"/>
              <a:ext cx="216360" cy="187560"/>
            </p14:xfrm>
          </p:contentPart>
        </mc:Choice>
        <mc:Fallback xmlns="">
          <p:pic>
            <p:nvPicPr>
              <p:cNvPr id="2065" name="Ink 2064">
                <a:extLst>
                  <a:ext uri="{FF2B5EF4-FFF2-40B4-BE49-F238E27FC236}">
                    <a16:creationId xmlns:a16="http://schemas.microsoft.com/office/drawing/2014/main" id="{5EEDD9D5-8C02-4DED-9FC5-24D3E7BEFE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95625" y="5602222"/>
                <a:ext cx="2340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67" name="Ink 2066">
                <a:extLst>
                  <a:ext uri="{FF2B5EF4-FFF2-40B4-BE49-F238E27FC236}">
                    <a16:creationId xmlns:a16="http://schemas.microsoft.com/office/drawing/2014/main" id="{C74FD227-732A-475B-9583-747B9D904D28}"/>
                  </a:ext>
                </a:extLst>
              </p14:cNvPr>
              <p14:cNvContentPartPr/>
              <p14:nvPr/>
            </p14:nvContentPartPr>
            <p14:xfrm>
              <a:off x="5436425" y="6155542"/>
              <a:ext cx="58680" cy="70920"/>
            </p14:xfrm>
          </p:contentPart>
        </mc:Choice>
        <mc:Fallback xmlns="">
          <p:pic>
            <p:nvPicPr>
              <p:cNvPr id="2067" name="Ink 2066">
                <a:extLst>
                  <a:ext uri="{FF2B5EF4-FFF2-40B4-BE49-F238E27FC236}">
                    <a16:creationId xmlns:a16="http://schemas.microsoft.com/office/drawing/2014/main" id="{C74FD227-732A-475B-9583-747B9D904D2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27425" y="6146542"/>
                <a:ext cx="7632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69" name="Ink 2068">
                <a:extLst>
                  <a:ext uri="{FF2B5EF4-FFF2-40B4-BE49-F238E27FC236}">
                    <a16:creationId xmlns:a16="http://schemas.microsoft.com/office/drawing/2014/main" id="{7CF0855F-4F4B-4F7A-9819-B9F2E8771D22}"/>
                  </a:ext>
                </a:extLst>
              </p14:cNvPr>
              <p14:cNvContentPartPr/>
              <p14:nvPr/>
            </p14:nvContentPartPr>
            <p14:xfrm>
              <a:off x="5423825" y="5922622"/>
              <a:ext cx="58680" cy="71280"/>
            </p14:xfrm>
          </p:contentPart>
        </mc:Choice>
        <mc:Fallback xmlns="">
          <p:pic>
            <p:nvPicPr>
              <p:cNvPr id="2069" name="Ink 2068">
                <a:extLst>
                  <a:ext uri="{FF2B5EF4-FFF2-40B4-BE49-F238E27FC236}">
                    <a16:creationId xmlns:a16="http://schemas.microsoft.com/office/drawing/2014/main" id="{7CF0855F-4F4B-4F7A-9819-B9F2E8771D2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15185" y="5913938"/>
                <a:ext cx="76320" cy="89010"/>
              </a:xfrm>
              <a:prstGeom prst="rect">
                <a:avLst/>
              </a:prstGeom>
            </p:spPr>
          </p:pic>
        </mc:Fallback>
      </mc:AlternateContent>
      <p:sp>
        <p:nvSpPr>
          <p:cNvPr id="2070" name="TextBox 2069">
            <a:extLst>
              <a:ext uri="{FF2B5EF4-FFF2-40B4-BE49-F238E27FC236}">
                <a16:creationId xmlns:a16="http://schemas.microsoft.com/office/drawing/2014/main" id="{DB478713-4723-426C-8DF3-EAEE62D61A68}"/>
              </a:ext>
            </a:extLst>
          </p:cNvPr>
          <p:cNvSpPr txBox="1"/>
          <p:nvPr/>
        </p:nvSpPr>
        <p:spPr>
          <a:xfrm>
            <a:off x="6648776" y="4055581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1392D-9867-41FB-A2B1-5E7454D05987}"/>
              </a:ext>
            </a:extLst>
          </p:cNvPr>
          <p:cNvSpPr txBox="1"/>
          <p:nvPr/>
        </p:nvSpPr>
        <p:spPr>
          <a:xfrm>
            <a:off x="6702826" y="5790002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O</a:t>
            </a:r>
            <a:r>
              <a:rPr lang="en-GB" sz="2800" baseline="-25000" dirty="0"/>
              <a:t>2</a:t>
            </a:r>
            <a:endParaRPr lang="en-GB" sz="2800" dirty="0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C7A1342-813F-4971-AD91-562A04DEC5AB}"/>
              </a:ext>
            </a:extLst>
          </p:cNvPr>
          <p:cNvSpPr/>
          <p:nvPr/>
        </p:nvSpPr>
        <p:spPr>
          <a:xfrm>
            <a:off x="4910500" y="1902303"/>
            <a:ext cx="1000813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O</a:t>
            </a:r>
            <a:r>
              <a:rPr lang="en-GB" sz="4400" baseline="-25000" dirty="0">
                <a:solidFill>
                  <a:schemeClr val="tx1"/>
                </a:solidFill>
              </a:rPr>
              <a:t>2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r>
              <a:rPr lang="en-GB" sz="4400" baseline="-25000" dirty="0">
                <a:solidFill>
                  <a:schemeClr val="tx1"/>
                </a:solidFill>
              </a:rPr>
              <a:t>(g)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84F715D-CA9F-4821-90A2-C8F5E8FCAE3A}"/>
              </a:ext>
            </a:extLst>
          </p:cNvPr>
          <p:cNvSpPr/>
          <p:nvPr/>
        </p:nvSpPr>
        <p:spPr>
          <a:xfrm>
            <a:off x="6599694" y="1901139"/>
            <a:ext cx="614000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D0467EA-3598-4A31-8DC0-B5CEFE2B6EE8}"/>
              </a:ext>
            </a:extLst>
          </p:cNvPr>
          <p:cNvSpPr/>
          <p:nvPr/>
        </p:nvSpPr>
        <p:spPr>
          <a:xfrm>
            <a:off x="2577685" y="1910163"/>
            <a:ext cx="614000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FAAE9D1-2D3D-4031-B8C3-97410B584F96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45" y="1764766"/>
            <a:ext cx="250612" cy="256257"/>
          </a:xfrm>
          <a:prstGeom prst="rect">
            <a:avLst/>
          </a:prstGeom>
        </p:spPr>
      </p:pic>
      <p:pic>
        <p:nvPicPr>
          <p:cNvPr id="97" name="Picture 2" descr="Image result for tick symbol">
            <a:extLst>
              <a:ext uri="{FF2B5EF4-FFF2-40B4-BE49-F238E27FC236}">
                <a16:creationId xmlns:a16="http://schemas.microsoft.com/office/drawing/2014/main" id="{74129048-A25F-4E33-839E-39C4B095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1793752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326D485-1EF4-4590-8B0E-FFFE7ADEE239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8" y="2182623"/>
            <a:ext cx="250612" cy="256257"/>
          </a:xfrm>
          <a:prstGeom prst="rect">
            <a:avLst/>
          </a:prstGeom>
        </p:spPr>
      </p:pic>
      <p:pic>
        <p:nvPicPr>
          <p:cNvPr id="100" name="Picture 2" descr="Image result for tick symbol">
            <a:extLst>
              <a:ext uri="{FF2B5EF4-FFF2-40B4-BE49-F238E27FC236}">
                <a16:creationId xmlns:a16="http://schemas.microsoft.com/office/drawing/2014/main" id="{4E729896-2095-4A3F-9670-F45291F5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2174393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Image result for tick symbol">
            <a:extLst>
              <a:ext uri="{FF2B5EF4-FFF2-40B4-BE49-F238E27FC236}">
                <a16:creationId xmlns:a16="http://schemas.microsoft.com/office/drawing/2014/main" id="{B765B7D5-DA57-4883-8844-C5A9F48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2622003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50DA085B-EFFB-4267-8507-8167EED91599}"/>
              </a:ext>
            </a:extLst>
          </p:cNvPr>
          <p:cNvSpPr txBox="1"/>
          <p:nvPr/>
        </p:nvSpPr>
        <p:spPr>
          <a:xfrm>
            <a:off x="8796725" y="3572913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Oxygen in an reaction equation must always be represented as O</a:t>
            </a:r>
            <a:r>
              <a:rPr lang="en-GB" sz="2800" baseline="-25000" dirty="0">
                <a:solidFill>
                  <a:srgbClr val="FF0000"/>
                </a:solidFill>
              </a:rPr>
              <a:t>2</a:t>
            </a:r>
            <a:r>
              <a:rPr lang="en-GB" sz="2800" dirty="0">
                <a:solidFill>
                  <a:srgbClr val="FF0000"/>
                </a:solidFill>
              </a:rPr>
              <a:t>!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EF4383-8ED6-46F7-9729-6B37E7E060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60160" y="2760480"/>
              <a:ext cx="4749120" cy="21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EF4383-8ED6-46F7-9729-6B37E7E06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50800" y="2751120"/>
                <a:ext cx="4767840" cy="40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8A9C07-07B7-4792-B130-97BE8E590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2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08"/>
    </mc:Choice>
    <mc:Fallback>
      <p:transition spd="slow" advTm="13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7" grpId="0" animBg="1"/>
      <p:bldP spid="2" grpId="0"/>
      <p:bldP spid="38" grpId="0"/>
      <p:bldP spid="41" grpId="0"/>
      <p:bldP spid="13" grpId="0"/>
      <p:bldP spid="46" grpId="0" animBg="1"/>
      <p:bldP spid="52" grpId="0" animBg="1"/>
      <p:bldP spid="53" grpId="0" animBg="1"/>
      <p:bldP spid="2070" grpId="0"/>
      <p:bldP spid="91" grpId="0"/>
      <p:bldP spid="93" grpId="0" animBg="1"/>
      <p:bldP spid="95" grpId="0" animBg="1"/>
      <p:bldP spid="96" grpId="0" animBg="1"/>
      <p:bldP spid="1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.6|4.6|2.6|4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0.4|1.4|1.2|3.6|1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3.2|0.7|1.9|2.7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7|1.6|3.5|1|1.8|2.9|2.4|1.9|1.2|1.2|1|1.1|1.2|1.3|1.1|7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3.5|7|1.3|4.7|3.9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95.7|3.9|1.2|1.1|1|4.4|1.1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|2.3|1.8|48.8|2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2.5|8.1|8.9|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2.1|3|5.6|9.2|1.1|0.8|0.8|0.7|1.4|2.2|45.6|1|0.8|1.6|5.8|22.7|0.8|0.6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.5|3.7|11.6|1.8|1.2|3.5|2.4|1.5|2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0.5|1|2.9|1.1|8.6|0.7|1.1|2.2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884</Words>
  <Application>Microsoft Office PowerPoint</Application>
  <PresentationFormat>Widescreen</PresentationFormat>
  <Paragraphs>234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Metal oxides</vt:lpstr>
      <vt:lpstr>Metal oxides</vt:lpstr>
      <vt:lpstr>Task – Identify the metal oxides</vt:lpstr>
      <vt:lpstr>Task – Identify the metal oxides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– Complete the reaction equations.</vt:lpstr>
      <vt:lpstr>Task – Complete the reaction equations.</vt:lpstr>
      <vt:lpstr>The formulae of metal oxides</vt:lpstr>
      <vt:lpstr>The formulae of metal oxides</vt:lpstr>
      <vt:lpstr>The formulae of metal oxides</vt:lpstr>
      <vt:lpstr>Now complete the extra link on the national academy.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 oxides</dc:title>
  <dc:creator>TullL</dc:creator>
  <cp:lastModifiedBy>B Waite</cp:lastModifiedBy>
  <cp:revision>26</cp:revision>
  <cp:lastPrinted>2020-11-30T06:55:53Z</cp:lastPrinted>
  <dcterms:created xsi:type="dcterms:W3CDTF">2017-08-17T06:48:02Z</dcterms:created>
  <dcterms:modified xsi:type="dcterms:W3CDTF">2021-01-05T15:37:42Z</dcterms:modified>
</cp:coreProperties>
</file>