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ink/inkAction2.xml" ContentType="application/vnd.ms-office.inkAction+xml"/>
  <Override PartName="/ppt/tags/tag4.xml" ContentType="application/vnd.openxmlformats-officedocument.presentationml.tags+xml"/>
  <Override PartName="/ppt/ink/inkAction3.xml" ContentType="application/vnd.ms-office.inkAction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Action4.xml" ContentType="application/vnd.ms-office.inkAction+xml"/>
  <Override PartName="/ppt/tags/tag7.xml" ContentType="application/vnd.openxmlformats-officedocument.presentationml.tags+xml"/>
  <Override PartName="/ppt/ink/inkAction5.xml" ContentType="application/vnd.ms-office.inkAction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Action6.xml" ContentType="application/vnd.ms-office.inkAction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8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09:42:05.5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7808">
    <iact:property name="dataType"/>
    <iact:actionData xml:id="d0">
      <inkml:trace xmlns:inkml="http://www.w3.org/2003/InkML" xml:id="stk0" contextRef="#ctx0" brushRef="#br0">19280 10046 0,'-29'0'39,"-1"0"-15,30 29 0,-30 1-7,30 0-10,-30 29 1,1 1 8,-1-1 1,30-29-1,0-1-9,0 1 0,-30 0 10,30 0-9,0-1 0,0 1 0,0 0 0,0-1 0,0 31 0,0-30 0,-29-1 9,29 1-2,0 0 17,0 0-8,0-1 0,0 1-16,0 0 8,0-1 0,0 1 17,0 0-26,0 0 9,0-1 0,0 1 1,0 0-9,0-1 7,0 1 2,29 0-10,-29 0 1,0-1 16,0 31 0,30-60-16,-30 29 0,0 1 17,0 0-2,0 0-14,30-1 23,-30 1-1,0 0-7,-30 0 16,0-30 16,30 29-32,-29-29 120</inkml:trace>
    </iact:actionData>
  </iact:action>
  <iact:action type="remove" startTime="20935">
    <iact:property name="style" value="instant"/>
    <iact:actionData xml:id="d1" ref="#d0"/>
  </iact:action>
  <iact:action type="add" startTime="20800">
    <iact:property name="dataType" value="strokeEraser"/>
    <iact:actionData xml:id="d2">
      <inkml:trace xmlns:inkml="http://www.w3.org/2003/InkML" xml:id="stk1" contextRef="#ctx0" brushRef="#br1">20914 16524 0,'-30'0'7,"1"30"1,-1-1 0,30 31 0,-30-1 0,30 30 0,-29-29 0,29-1 0,0 1 8,29-60 24,90 0-33,30 0 6,-30-30-8,-60 0 2,60-59 1,-90 59 0,1 1 0,-30-1 0,0 119 64,0 30-64,0-60 0,0 60-1,0-59 1,0-31 1,0 1-1,-30-30 120,30-30-120,-29 30 0,-31 0 1</inkml:trace>
    </iact:actionData>
  </iact:action>
  <iact:action type="add" startTime="22776">
    <iact:property name="dataType"/>
    <iact:actionData xml:id="d3">
      <inkml:trace xmlns:inkml="http://www.w3.org/2003/InkML" xml:id="stk2" contextRef="#ctx0" brushRef="#br0">19459 9986 0,'0'0'0,"-30"0"7,-30 30 42,31 0-26,29-1 2,-30 1-2,30 0 1,0-1-16,0 1 0,-30 30 1,30-31 6,-29 1-7,29 0 0,0-1 8,0 1-8,0 30 8,0-31 1,-30-29-10,30 30 0,0 0 19,0-1-19,-30 1 17,30 30-8,0-31-8,-30-29 0,30 30 0,0 0 1,0 0-2,0-1 9,-29 1-8,-1 0 24,30-1-8,0 1-8,0 0 1,0 0 47,-30-30-57,30 29 41,0 1-24,-29 0-7,29-1 6,0 1 2,-30 0-18,30 0 17,-30-30-8,30 29 1,0 1-10,0 0 9,-29-30-8,29 59 8,-30-29 9,0 29-10,30-29 33,0 0-24,-30-30-16,30 30 0,0-1 48,0 1-40,0 0 8,0 29 0,0-29-8,0 0-8,0-1 9,0 1-10,0 0 9,0 29 0,0-29 1,0 0 6,0-1-6,0 1 6,60 0-6,-60-1-10,30 1 2,-1-30 6,1 0-7,-30 30 0,30-30 1,-1 0-2,1 30 1,0-30 0,29 29 8,-29-29 0,0 0 0,-1 0 8,1 0 1,0 0-10,-1 0 41,1 0-47,0 0-2,0-29 1,-30 58 208,0 1-200,-30 0-7,30-1-2,0 1 10,-30-30 70,30-59-79,0-30 0,-30 29 0</inkml:trace>
    </iact:actionData>
  </iact:action>
  <iact:action type="remove" startTime="26312">
    <iact:property name="style" value="instant"/>
    <iact:actionData xml:id="d4" ref="#d3"/>
  </iact:action>
  <iact:action type="add" startTime="26313">
    <iact:property name="dataType" value="strokeEraser"/>
    <iact:actionData xml:id="d5">
      <inkml:trace xmlns:inkml="http://www.w3.org/2003/InkML" xml:id="stk3" contextRef="#ctx0" brushRef="#br1">21182 17207 0,'0'0'2,"-60"60"14,1-30-13,-1 29 0,1-29 5,29-1 0,0 1 136,1-30-136,-1 60 0,0 29-1,30-60 1,0 1 1,-29 0 80</inkml:trace>
    </iact:actionData>
  </iact:action>
  <iact:action type="add" startTime="27975">
    <iact:property name="dataType"/>
    <iact:actionData xml:id="d6">
      <inkml:trace xmlns:inkml="http://www.w3.org/2003/InkML" xml:id="stk4" contextRef="#ctx0" brushRef="#br0">19874 10164 0,'-29'0'32,"-1"0"-16,0 0-8,1 0 1,-31 0-2,31 0 1,-31 0 1,30 0-3,-29 0 3,29 0-1,1 0 8,-1 0 0,0 0-8,0 0 0,1 0 8,-1 0-8,0 0 0,1 0 9,-1 0-2,0 0 1,30 30-7,-30-30-2,30 30 10,-29 0-10,29-1 1,-30 1 0,0 0 0,30-1 0,0 1 0,-29 0 8,29 0 0,0-1-7,0 1 6,0 0-7,0-1 0,-30 1 0,30 0 8,0 0 0,0-1-8,0 1 9,0 0-11,0 0 12,0-1 13,0 1-13,0 29-12,0-29 2,0 0 8,0 29-7,30-29-1,-1 0-1,1-1 1,-30 1 0,30-30 1,-1 30 7,-29 0-9,30-1 10,30 1-2,-1 0-7,-29-1 0,-1 1 1,31-30-1,-30 30 0,-1 0-2,1-30 4,29 29-2,1 1-1,-30-30 1,-1 0 0,60 30 0,-59-30 1,0 0-2,29 0 1,-29 0 0,0 0 0,29 0 1,0 0-1,1 0-1,-30 0 1,-1 0 0,31 0 0,-1-30 0,-29 0 0,0 30 0,-1-29 9,31-1-10,-60 0 1,29 30 0,1-59 0,0 29 1,-1 0-2,-29 1 1,0-1 0,0 0 0,0-59 1,0 30 6,0-1-7,0 1 0,0-30 1,0-1-2,0 31 2,-29 29-2,-1 0 1,30-59 1,-30 60-2,1-1 1,29-30 0,-30 31-1,0-1 2,30-29-1,-59-1 0,59 30 0,-30 1 0,0 29 1,1-60-1,-1 31 0,30-1-1,-30 0 10,30 0 46</inkml:trace>
    </iact:actionData>
  </iact:action>
  <iact:action type="add" startTime="32280">
    <iact:property name="dataType"/>
    <iact:actionData xml:id="d7">
      <inkml:trace xmlns:inkml="http://www.w3.org/2003/InkML" xml:id="stk5" contextRef="#ctx0" brushRef="#br0">14913 15662 0,'0'-29'48,"30"29"-33,29 0 1,1 0-8,-30 0 0,29 29 0,90 31 0,-120-60 0,1 0 0,0 0 0,59 30 0,-60-30 0,1 29 0,30-29 0,29 30 0,-60-30 0,1 0 0,30 0 0,-1 0 0,0 0 0,-29 30 0,29-30 0,1 0 0,-30 0 0,-1 30 0,60-30 0,-59 0 0,0 29 0,0-29 0,29 30 1,-29-30-2,29 0 1,1 0 0,-1 0 1,-29 30-1,29-30-1,-29 0 2,29 0-2,1 0 1,-31 0 1,1 0-2,0 0 1,-1 0 0,31 0 0,-30 0 1,29 0 6,0 0-7,-29 0 0,30 0 9,-31 0-2,1 0 1,0 0-8,-1 0 8,1-30-8,0 30 16,-1 0-16,1-30 1,0 30 7,0 0-1,-1 0-7,1 0-1,29-29 3,-29 29 13,0 0-15,0 0 0,-1 0 0,1 0 32,0 0-23,-1 0-1,1-30-9,0 30 17,-1 0-16,1 0 25,0 0-25,0 0 15,-1-30 41</inkml:trace>
    </iact:actionData>
  </iact:action>
  <iact:action type="remove" startTime="34614">
    <iact:property name="style" value="instant"/>
    <iact:actionData xml:id="d8" ref="#d7"/>
  </iact:action>
  <iact:action type="add" startTime="34584">
    <iact:property name="dataType" value="strokeEraser"/>
    <iact:actionData xml:id="d9">
      <inkml:trace xmlns:inkml="http://www.w3.org/2003/InkML" xml:id="stk6" contextRef="#ctx0" brushRef="#br1">17884 21784 0,'30'0'15,"-30"60"-7,0 29 2,0-60-4,0 31 10,29-30-7,1-1 6,-30 31 1,30-60 24</inkml:trace>
    </iact:actionData>
  </iact:action>
  <iact:action type="add" startTime="36328">
    <iact:property name="dataType"/>
    <iact:actionData xml:id="d10">
      <inkml:trace xmlns:inkml="http://www.w3.org/2003/InkML" xml:id="stk7" contextRef="#ctx0" brushRef="#br0">14854 15633 0,'30'0'47,"-1"0"-39,31 29-1,-31-29 2,1 30-1,30 0-1,-31-30 10,1 0-10,0 0 3,-1 30-4,61-30 3,-61 29-1,31-29 0,29 0 1,-60 0 6,1 0-7,0 0 9,0 0-10,-1 0 1,1 0 0,0 0 0,-1 0 0,1 0 0,0 0 0,29 0 0,-29 0 0,0 0 1,-1 0-2,1 0 1,0 0 0,-1 0 0,1 0 0,0 0 0,0 0 0,29 0 0,-29 0 0,29 0 0,1 0 1,-31 0-2,1 0 1,29 0 0,1 0 0,-30 0 0,-1 0 0,1 0 0,0 0 0,-1 0 1,31 0-2,-31 0 1,1 0 0,0 0 0,29 0 1,-29 0 6,29 0-7,-29-29 1,30 29-1,-31 0-1,60 0 2,-29 0 7,-30 0-8,-1 0-1,1 0 1,29-30 0,-29 30 0,29 0 8,-29 0-8,0 0 0,29 0 0,1 0 1,-31 0-2,1 0 1,0 0 0,0 0 0,-1 0 1,31 0-2,-31 0 1,31 0 8,-31 0-8,1 0 0,0 0 1,0 0-3,-1 0 19,1 0-16,-30-30-2,30 30 17</inkml:trace>
    </iact:actionData>
  </iact:action>
  <iact:action type="remove" startTime="55359">
    <iact:property name="style" value="instant"/>
    <iact:actionData xml:id="d11" ref="#d10"/>
  </iact:action>
  <iact:action type="remove" startTime="55783">
    <iact:property name="style" value="instant"/>
    <iact:actionData xml:id="d12" ref="#d6"/>
  </iact:action>
  <iact:action type="add" startTime="55320">
    <iact:property name="dataType" value="strokeEraser"/>
    <iact:actionData xml:id="d13">
      <inkml:trace xmlns:inkml="http://www.w3.org/2003/InkML" xml:id="stk8" contextRef="#ctx0" brushRef="#br1">18122 21754 0,'0'0'0,"29"0"23,-29 30-15,0 59 2,0-29 2,0-31-9,0 61 4,30-90 81,29-30-80,60-30 0,-30 1 0,-29 29 0,-1 1 0,1-1 0,-31 30 56,-29 30-48,30-1 39,89-29-46,0-89-1,89-119 0,89-59 0,-30 59 0,90-149-1,-120 119 2,31-148-1,-60 59 0,-90-30 0,31 90 0,-60-60 0,0 30 0,30 0-1,0 29 1,59-148 2,-29 30-3,-1 88 1,-59 31-1,30 0 2,-59 148-2,-60 59 2,29-29-1,-29 59 0,0 1 0,-119-1 40,-88 60-40,-91 89 0,1 89 0,149-90 0,-60 61 0,30 29 0,59-30 0,30 0-1,89-88 2,-30-1-2,30-60 2,30 1 39,148-89-40,60-1 0,-30-29 0,29 0 0,-88 30-1,-30-1 1,-60 30 1,0-29-2,-29 29 10,-30 0-9</inkml:trace>
    </iact:actionData>
  </iact:action>
  <iact:action type="add" startTime="61416">
    <iact:property name="dataType"/>
    <iact:actionData xml:id="d14">
      <inkml:trace xmlns:inkml="http://www.w3.org/2003/InkML" xml:id="stk9" contextRef="#ctx0" brushRef="#br0">19191 11115 0,'30'0'111,"0"0"-95,-1 0-8,1 0 1,0 0-1,29 0-1,-29 0 1,29 0 0,1 0 0,-1 0 0,1 0 0,-31 0 0,1 0 0,29 0 0,-29 0 8,0 0-8,-1 0 8,1 0-7,0 0-2,0 0 1,-1 0-1,1 0 3,0 0 13</inkml:trace>
    </iact:actionData>
  </iact:action>
  <iact:action type="remove" startTime="64136">
    <iact:property name="style" value="instant"/>
    <iact:actionData xml:id="d15" ref="#d14"/>
  </iact:action>
  <iact:action type="add" startTime="64137">
    <iact:property name="dataType" value="strokeEraser"/>
    <iact:actionData xml:id="d16">
      <inkml:trace xmlns:inkml="http://www.w3.org/2003/InkML" xml:id="stk10" contextRef="#ctx0" brushRef="#br1">21746 17207 0,'0'0'1,"0"30"6,0 30 7,0-1-11,0 0 3,0 31 2,0-31 0,-30 30 0,1 0 0,29-59 0,-30 0 0,30 0 0,0-1-1,-30 31 2,30-120 95,60 1-96,-31-1 0,1 1 0,0-1 0,-1 1 0,-29 29 0,60-59 0,-60 59 0,0 1 0,0-1 0,30-29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09:42:05.5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32280">
    <iact:property name="dataType"/>
    <iact:actionData xml:id="d0">
      <inkml:trace xmlns:inkml="http://www.w3.org/2003/InkML" xml:id="stk0" contextRef="#ctx0" brushRef="#br0">5793 10997 0,'59'0'48,"31"0"-40,-1 29 0,0-29-1,-30 0 2,1 30-2,-1-30 2,1 0-1,-1 0-1,30 0 1,-30 30 0,1-1 0,-1 1 1,-29-30-1,59 0-1,-29 30 1,-31 0 1,31-30-2,-1 0 2,1 0 0,-31 0-2,1 0 1,29 29-1,-29-29 1,0 0 2,-1 0 5,31 0-8,-30 0 1,59 0 1,-60 0-1,31 0 0,-1 0 0,1 0 0,-31 0 1,1 0-3,0 0 11,29 0-9,-29 0 1,29 0-2,1 0 0,29 0 1,0-29 0,-30 29 2,1-30-4,29 30 2,-30-30 1,1 30-1,-1-30 1,30 30-2,-59-29 0,0 29 1,29 0 1,1 0 6,-31 0-7,1 0 8,29 0-6,-29 0-4,29-30 2,1 30 1,-1-30-1,-29 30-1,0 0 2,-1 0-2,31 0 2,-1 0 6,-29-29-7,0 29 1,29-30-1,-29 30 9,0 0-11,-1 0 11,1 0 0,0 0-3,-1-30-5,1 30-1,0 0 1,29 0-3,-29 0 2,29 0 1,1 0-2,-31 0 3,31 0-3,-30 0 0,29 0 2,0 0-2,-29 0 2,0 0-2,29 0 1,-29 0 1,29 0 8,1 0-10,-31 0 1,1 0 0,0 0 0,0 0-1,-1 0 10,1 0 8,0 0-10,-1 0-8,1 0 18,0 0 118,0 0-102,-1 0-33,1 0 7,0 0 33</inkml:trace>
    </iact:actionData>
  </iact:action>
  <iact:action type="add" startTime="37104">
    <iact:property name="dataType"/>
    <iact:actionData xml:id="d1">
      <inkml:trace xmlns:inkml="http://www.w3.org/2003/InkML" xml:id="stk1" contextRef="#ctx0" brushRef="#br0">12358 11056 0,'30'0'8,"0"0"7,29 0-6,-29 0 7,29 0-8,-29 30-1,0-30 1,0 0 1,-1 0-2,1 0 2,29 0-1,-29 0 0,0 0 0,-1 0 0,1 0-1,0 0 1,29 0 1,-29 0-1,0 0-1,-1 0 1,61 0 0,-61 0 1,1 0-2,0 0 2,-1 0-1,1 0 0,30 0-1,-1 0 2,-29 0-1,29 0-1,-29 0 2,59 0-2,0 0 1,0 0 1,-29 0 0,29 0-2,-60 0 1,31 0 0,-31 0 0,31 0 0,-1 0 0,-29 0-1,59 0 1,-29 0 0,29 0 1,0 0-1,-30-30 0,1 30 0,29 0-1,-60-30 2,31 30-1,-30 0-1,29 0 2,0 0-2,-29 0 3,0 0-4,59 0 2,-59 0 0,29 0 0,1 0 0,-1-29 1,0 29-2,1 0 2,-31 0-2,31 0 2,-30 0-1,-1 0-1,1 0 2,29 0-1,-29 0 1,0-30-2,0 30 0,-1 0 1,1 0 0,0 0 1,29 0 6,-29 0 10,-30-30 7</inkml:trace>
    </iact:actionData>
  </iact:action>
  <iact:action type="remove" startTime="42735">
    <iact:property name="style" value="instant"/>
    <iact:actionData xml:id="d2" ref="#d0"/>
  </iact:action>
  <iact:action type="remove" startTime="43151">
    <iact:property name="style" value="instant"/>
    <iact:actionData xml:id="d3" ref="#d1"/>
  </iact:action>
  <iact:action type="add" startTime="42658">
    <iact:property name="dataType" value="strokeEraser"/>
    <iact:actionData xml:id="d4">
      <inkml:trace xmlns:inkml="http://www.w3.org/2003/InkML" xml:id="stk2" contextRef="#ctx0" brushRef="#br1">10427 16910 0,'0'30'47,"0"29"-39,-59 31 0,29-31 0,30 30 2,-59 60-4,29-90 2,0 1 0,1-1 0,-1-29 0,30-1 0,0-58 80,30-31-80,-30 31 0,89-61 0,-59 31 0,118-90 0,60 1 0,-30 59 0,-59 59 0,30 0 0,-60 0 0,0 30 0,0 0 0,30 0 0,-60 30 0,60 30 0,89 88 0,-30 31 0,90 58 0,-90-58 0,-30-31 1,-58-29-2,28-59 1,-28-1 0,88 30 0,-59-59 0,89 0 0,-30-30 0,59 0 0,31 0 0,29-90 1,30-88-2,29-30 1,60-59 0,-89 88 0,-30-58 1,0 28-1,-119 61 0,60-30-1,-90 29 2,31 30-2,-60 0 1,-30 90 0,-89-1 0,29 0 0,1 30 24,0 30-8,-60 59-15,-59 0-2,30 30 2,-60 30-2,0-60 1,-30 89 0,60-59 0,0-30 0,0 30 1,59-89-2,1 59 1,29-149 72,29 1-72,1-30 0,0 29 0,-30 31 0,59-31 0</inkml:trace>
    </iact:actionData>
  </iact:action>
  <iact:action type="add" startTime="51145">
    <iact:property name="dataType"/>
    <iact:actionData xml:id="d5">
      <inkml:trace xmlns:inkml="http://www.w3.org/2003/InkML" xml:id="stk3" contextRef="#ctx0" brushRef="#br0">19280 10521 0,'0'0'1,"0"30"5,0-1 1,0 1 10,0 30-9,0-1 0,0 1-1,0 29 1,0 0 1,0 0-1,0 30 0,0 89-1,0-30 3,-29 1-3,29-31 0,-30 1 2,30-30-1,0-1-1,0-58 1,0-30 0,0 29 1,0-29-2</inkml:trace>
    </iact:actionData>
  </iact:action>
  <iact:action type="add" startTime="51960">
    <iact:property name="dataType"/>
    <iact:actionData xml:id="d6">
      <inkml:trace xmlns:inkml="http://www.w3.org/2003/InkML" xml:id="stk4" contextRef="#ctx0" brushRef="#br0">20439 11532 0,'-30'0'39,"60"0"-31,0 29 0,59 1 9,-30-30-10,1 0 3,118 30-4,-59-1 3,-1-29-1,61 0 0,-1 0 1,30 0-2,30 0 0,-1 0 1,90 0 1,-89 0-2,-60 0 2,60 0-1,-30 0 0,-90 0 0,1 0 1,89 0-3,0 0 2,30 0 0,29 0 0,-29 0 2,59 0-3,-59 0 0,29 0 1,-29 0 1,-1 0 0,-29 0-2,-59 0 1,29 0-1,-29 0 1,-1 0 2,30 0-3,-29 0 1,-30 0 0,-30 0-1,-30 0 3,30 0-3,0 0 1,1 0-1,-1 0 1,30 0 1,-1 0-1,31 0 0,-30 0-1,59 0 2,-59 0 0,-30 0-3,0 0 3,0 0-2,30 0 1,0 0 2,-30 0-4,59 0 3,-29 0-2,0 0 2,59 0-2,-29 0 2,-30 0-2,59 0 1,-59 0 1,-30 0 0,30 0-2,-30 0 1,-30 0-1,30 0 2,-29 0-2,-1 0 2,-29 0-1,29 0-1,-29 0 2,0 0 6,0 0 9</inkml:trace>
    </iact:actionData>
  </iact:action>
  <iact:action type="add" startTime="52968">
    <iact:property name="dataType"/>
    <iact:actionData xml:id="d7">
      <inkml:trace xmlns:inkml="http://www.w3.org/2003/InkML" xml:id="stk5" contextRef="#ctx0" brushRef="#br0">30837 11413 0,'89'29'72,"0"1"-63,-30-30-2,30 30 1,-59 0-1,29-30 2,1 29-2,-1 31 2,-29-60-2,0 29 9,-30 1-7,29-30-1,-29 30 0,0 0-1,0 29 11,0-29-12,0 29 3,-29-29-1,-1-30 0,0 59 1,1-29-2,-1 0 1,0-30 17,0 29-19,1-29 10,-1 0-7,0 30-2,1-30 17</inkml:trace>
    </iact:actionData>
  </iact:action>
  <iact:action type="add" startTime="53832">
    <iact:property name="dataType"/>
    <iact:actionData xml:id="d8">
      <inkml:trace xmlns:inkml="http://www.w3.org/2003/InkML" xml:id="stk6" contextRef="#ctx0" brushRef="#br0">32055 10937 0,'-30'60'48,"-30"29"-39,60-30-3,0 30 2,-29 0 0,-1 1 1,0-31 0,30 1-3,0 29 3,0-30-1,-29-29-1,29 0 2,0 29-2,0-29 2,0-1-1,0 1 0,0 0 23</inkml:trace>
    </iact:actionData>
  </iact:action>
  <iact:action type="add" startTime="54392">
    <iact:property name="dataType"/>
    <iact:actionData xml:id="d9">
      <inkml:trace xmlns:inkml="http://www.w3.org/2003/InkML" xml:id="stk7" contextRef="#ctx0" brushRef="#br0">32530 10937 0,'0'30'39,"0"29"-31,0 1 0,-30 59 0,30-90 0,-29 120 1,-31-30-1,30 29 0,1-29 0,-1-59 0,0 29 0,30 0-1,0-30 2,0-29-1,0 0-1,0 0 26,119-30-2,0 0-22,-30 0-1,0 0-1,0-60 1,-59 30 1,29 1-1,1-1 0,-30 30-1,-1-30 2,-29 1-1,30 29 0,0-30 8,-1 30-9,-29-30 2</inkml:trace>
    </iact:actionData>
  </iact:action>
  <iact:action type="add" startTime="54936">
    <iact:property name="dataType"/>
    <iact:actionData xml:id="d10">
      <inkml:trace xmlns:inkml="http://www.w3.org/2003/InkML" xml:id="stk8" contextRef="#ctx0" brushRef="#br0">32768 11472 0,'-30'30'15,"0"59"-7,0 30 0,1 59 1,29-29-2,0-30 1,-30-30 0,30 59 1,-30-58-1,1-1-1,29 0 2,0-30-2,0 30 2,-30-29-1,30-1 0,0-29 0,0 59-1,0-59 2,0 0-1,0-1-1,-30 1 2,30 0-1,-29-30 40,-31 0-41</inkml:trace>
    </iact:actionData>
  </iact:action>
  <iact:action type="add" startTime="56144">
    <iact:property name="dataType"/>
    <iact:actionData xml:id="d11">
      <inkml:trace xmlns:inkml="http://www.w3.org/2003/InkML" xml:id="stk9" contextRef="#ctx0" brushRef="#br0">18300 14117 0,'30'0'63,"29"-30"-55,-29 1 0,29-90 1,1 30-1,-31 29-1,60-88 2,-89 88-1,60 30-1,-30-29 2,-1-30-2,60-60 2,-29 90-1,-1-30-1,-29 29 1,0 60 1,-30-30-1,0 120 71,0 147-70,0-58 0,0-60-3,0 118 2,0 1 0,0-89 1,0-1-2,0 1 2,29-90-1,-29 1-1,30-1 1,-30-29 2,0 0-3,30 29 1,-60-59 64</inkml:trace>
    </iact:actionData>
  </iact:action>
  <iact:action type="add" startTime="56863">
    <iact:property name="dataType"/>
    <iact:actionData xml:id="d12">
      <inkml:trace xmlns:inkml="http://www.w3.org/2003/InkML" xml:id="stk10" contextRef="#ctx0" brushRef="#br0">18508 13731 0,'30'0'24,"29"0"-15,0 0-1,-29 0-1,89 0 1,-30 0 1,30 29-1,-30-29 0,0 0 1,-29 0-3,-1 0 3,0 0-1</inkml:trace>
    </iact:actionData>
  </iact:action>
  <iact:action type="add" startTime="57280">
    <iact:property name="dataType"/>
    <iact:actionData xml:id="d13">
      <inkml:trace xmlns:inkml="http://www.w3.org/2003/InkML" xml:id="stk11" contextRef="#ctx0" brushRef="#br0">19459 13760 0,'0'60'39,"-30"-60"-30,-89 59-2,89-29 2,1-30 7,-1 30-7,0-1-3,-59 31 2,59-30 2,-29 29-3,29-59 1,30 60 0,-29-31-1,-1 31 1,30-31 0,0 31 9,30-1-9,-1-29-1,31 29 2,-1 1 0,0-60-2,1 30 1,-1-30 0,30 0-1,-29 0 2,29 0-1,-59-30-1,59 0 1,-30-29 0</inkml:trace>
    </iact:actionData>
  </iact:action>
  <iact:action type="add" startTime="57752">
    <iact:property name="dataType"/>
    <iact:actionData xml:id="d14">
      <inkml:trace xmlns:inkml="http://www.w3.org/2003/InkML" xml:id="stk12" contextRef="#ctx0" brushRef="#br0">19785 14028 0,'0'59'32,"0"1"-23,0-1-2,0 1 1,0-31 8,30 1-7,-30 0 5,0 0 13</inkml:trace>
    </iact:actionData>
  </iact:action>
  <iact:action type="add" startTime="58832">
    <iact:property name="dataType"/>
    <iact:actionData xml:id="d15">
      <inkml:trace xmlns:inkml="http://www.w3.org/2003/InkML" xml:id="stk13" contextRef="#ctx0" brushRef="#br0">19874 13374 0</inkml:trace>
    </iact:actionData>
  </iact:action>
  <iact:action type="add" startTime="59496">
    <iact:property name="dataType"/>
    <iact:actionData xml:id="d16">
      <inkml:trace xmlns:inkml="http://www.w3.org/2003/InkML" xml:id="stk14" contextRef="#ctx0" brushRef="#br0">20439 13939 0,'-30'0'31,"-29"0"-14,29 0-10,-59 0 2,30 0-2,-31 0 2,31 59-1,0-59 1,59 30-3,-60 0 3,30-1-2,1 1 2,-1-30 0,0 30-2,30 29 1,0 1 0,0-31 0,0 1 1,0 30-2,0-1 1,0-29 0,0 59-1,60-30 1,-31-59 9,1 30-9,0-30 0,29 0 1,1 0-3,29-30 3,0-29-1,30-1 0,-30 31-1,0-31 1,-30 31 0,1-31 1,-1 1-2,1-1 2,-31 31-1,31-61-1,-60 31 1,30-30 0,-30 0 0,29-1 0,-29 31 1,0 0-2,30-60 2,-30 30-2,0-1 2,0 1-1,0 30 0,0-1-1,-30-29 3,1 30-3,-1 29 2,0-29-2,-29-1 1,29 30 7,0 1-6,1 29 47,-31 59-47,60 60-2,0 30 0,0 59 2,0 0-1,0-30-1,60 0 2,-1 90-2,0-149 2,1 29-1,-1-59 1,1 60-2,29-90 1,-30 1 8,1 29-7,-31 0-2,1-89 1,0 60-1,-1-31 2,-29 1 6,0-60 57</inkml:trace>
    </iact:actionData>
  </iact:action>
  <iact:action type="add" startTime="62688">
    <iact:property name="dataType"/>
    <iact:actionData xml:id="d17">
      <inkml:trace xmlns:inkml="http://www.w3.org/2003/InkML" xml:id="stk15" contextRef="#ctx0" brushRef="#br0">21508 14236 0,'0'59'79,"0"1"-71,0-1 0,0 60 1,0-59-2,-29 29 2,29-30-1,0 30 0,0-29-1,0-30 2,0-1-1,0 1-1,0-60 66</inkml:trace>
    </iact:actionData>
  </iact:action>
  <iact:action type="add" startTime="63103">
    <iact:property name="dataType"/>
    <iact:actionData xml:id="d18">
      <inkml:trace xmlns:inkml="http://www.w3.org/2003/InkML" xml:id="stk16" contextRef="#ctx0" brushRef="#br0">21598 13523 0,'0'-30'25</inkml:trace>
    </iact:actionData>
  </iact:action>
  <iact:action type="add" startTime="63576">
    <iact:property name="dataType"/>
    <iact:actionData xml:id="d19">
      <inkml:trace xmlns:inkml="http://www.w3.org/2003/InkML" xml:id="stk17" contextRef="#ctx0" brushRef="#br0">22221 14058 0,'0'0'0,"-29"0"16,-1 0-8,-29 29-1,-1-29 1,1 30 0,-1 0 8,-59 0-7,30-1-2,0-29 1,60 60 1,-31-31-2,30 31 2,1-60-1,-1 30-1,0 29 2,30-29-1,-29 29-1,29-29 1,0 0 0,0 29 1,0 0-2,0 31 2,59-1-2,-59-59 1,89 59 1,-29 0-1,88 0-1,30 0 1,-59-59 0,-59 0 1,58-1-2,-28 1 2,-31-30-2,0 0 10,-29 0-2,29 0-7,-29-30 8,30 30-7,-31-29-1,31-1 0,-60 0 49,0 0-43,0 1-5,0-1-1,0 0-1,0 1 2,-30-1-2</inkml:trace>
    </iact:actionData>
  </iact:action>
  <iact:action type="add" startTime="64623">
    <iact:property name="dataType"/>
    <iact:actionData xml:id="d20">
      <inkml:trace xmlns:inkml="http://www.w3.org/2003/InkML" xml:id="stk18" contextRef="#ctx0" brushRef="#br0">21419 14177 0,'-29'-30'16,"-31"30"-7,60 89-1,-30 0 0,-29 119 0,29-89 0,1-30-1,29 30 1,-30-59 1,30 29-1,0-60 17</inkml:trace>
    </iact:actionData>
  </iact:action>
  <iact:action type="remove" startTime="66343">
    <iact:property name="style" value="instant"/>
    <iact:actionData xml:id="d21" ref="#d16"/>
  </iact:action>
  <iact:action type="remove" startTime="66591">
    <iact:property name="style" value="instant"/>
    <iact:actionData xml:id="d22" ref="#d15"/>
  </iact:action>
  <iact:action type="remove" startTime="66600">
    <iact:property name="style" value="instant"/>
    <iact:actionData xml:id="d23" ref="#d11"/>
  </iact:action>
  <iact:action type="remove" startTime="66615">
    <iact:property name="style" value="instant"/>
    <iact:actionData xml:id="d24" ref="#d12"/>
  </iact:action>
  <iact:action type="remove" startTime="66935">
    <iact:property name="style" value="instant"/>
    <iact:actionData xml:id="d25" ref="#d5"/>
  </iact:action>
  <iact:action type="remove" startTime="67184">
    <iact:property name="style" value="instant"/>
    <iact:actionData xml:id="d26" ref="#d13"/>
  </iact:action>
  <iact:action type="remove" startTime="67201">
    <iact:property name="style" value="instant"/>
    <iact:actionData xml:id="d27" ref="#d14"/>
  </iact:action>
  <iact:action type="remove" startTime="67535">
    <iact:property name="style" value="instant"/>
    <iact:actionData xml:id="d28" ref="#d20"/>
  </iact:action>
  <iact:action type="remove" startTime="67543">
    <iact:property name="style" value="instant"/>
    <iact:actionData xml:id="d29" ref="#d19"/>
  </iact:action>
  <iact:action type="remove" startTime="67543">
    <iact:property name="style" value="instant"/>
    <iact:actionData xml:id="d30" ref="#d17"/>
  </iact:action>
  <iact:action type="add" startTime="66313">
    <iact:property name="dataType" value="strokeEraser"/>
    <iact:actionData xml:id="d31">
      <inkml:trace xmlns:inkml="http://www.w3.org/2003/InkML" xml:id="stk19" contextRef="#ctx0" brushRef="#br1">23915 18485 0,'0'0'1,"-297"208"5,89-59 2,0-30 1,29 29 1,31-58-3,-30-1 3,88-30-6,-28-29 5,58 0-2,1-1 1,148-118 64,119-30-64,-60 0 0,60 1 0,89 28 0,-89 1 0,-118 30 0,-298 207 48,-149 31-48,-118 29 0,-327 0 4,59 0-1,30-30 4,-475 119-8,772-267 6,238-30-9,118 0-2,60-30 23,30-148-18,59 29 2,59-118-2,90-30 1,0 29 0,148-88 0,-59 88 0,29-29 0,-88 119 0,-150 29 0,-58 30 0,-1 60 0,-29-1 0,-179 120 40,-88 59-40,-31 29 0,61-29 0,28 0 0,60-60 1,90-29-2,207-30 34,149-148-34,118-120 1,417-118 4,-119 29-3,-268 149-4,-267 59 1,-60 1 2,-58 29 1,-90 89-2,29 30 1,-118 0 24,-208 60-24,-30 148 1,0-30-1,60 30-1,-119 89 1,-60 0 1,149 1-2,119 29 1,-89 178 0,59 0 1,119-148-2,-30-1 1,119-88 0,0-149 0,0-90 0,29 1 0,120-30 0,178 0 0,118-30 0,179-89 3,-267 60-5,-90-30 8,-59 29-5,-89 60-5,-89 0 8,-179 179 28,-59 29-32,-148 30 0,-60-30 0,-60 89 0,179-149 0,178-58 0,60-90 0,208-90 32,118-88-32,208-60 0,209-89 0,147 30 0,-415 178 0,-178 0 0,-119 119 0,-238 90 40,0-1-40,60-30 0,-1 60 0,60-89 0,149 0 27,178-120-22,88-29-3,90-29 4,446 29-11,-891 119 2,-90 149 19,-148 59-16,-90 89 0,1 0 0,29-89 0,149-59 0,59-90 0,30-29 0,30-30 8,59 0-8,30 0 0,0-30 0,0-29 0,-149 88 32,-29 90-32,-31 0 0,31-30 0,29-29 0,30-1 0,-59-89 56,-30-59-56,-30-59 0,-30 29 0,-88 0 0,-90-59 0</inkml:trace>
    </iact:actionData>
  </iact:action>
  <iact:action type="add" startTime="70168">
    <iact:property name="dataType"/>
    <iact:actionData xml:id="d32">
      <inkml:trace xmlns:inkml="http://www.w3.org/2003/InkML" xml:id="stk20" contextRef="#ctx0" brushRef="#br0">19904 10462 0,'0'29'9,"0"31"-2,0-31 1,0 61-1,0 29 2,0-1-2,0 1 1,0 60 1,0-1-2,-30 30 2,30-30-2,-29-59 2,29 30-2,0-60 2,0-30-1,0 1 0</inkml:trace>
    </iact:actionData>
  </iact:action>
  <iact:action type="add" startTime="70760">
    <iact:property name="dataType"/>
    <iact:actionData xml:id="d33">
      <inkml:trace xmlns:inkml="http://www.w3.org/2003/InkML" xml:id="stk21" contextRef="#ctx0" brushRef="#br0">19221 13879 0,'30'0'47,"-1"0"-38,31-29-1,-31-31 0,61-29 0,-31 0-1,30-30 1,-59 60 0,59-1 1,-59-59-1,59 30 0,0-30 0,0 30 0,-30 30 0,-29-1 0,30 1-1,-60 29 18,0 119 71,0 0-88,0-29-1,0 29 2,0-59-2,0 29 1,0-29 0,0 0 1,0-1 7,0 31-9,0-1 2,0 1-1,0-31 0,29 60 0,-29-59 8,30 0-1,-60 0 113</inkml:trace>
    </iact:actionData>
  </iact:action>
  <iact:action type="add" startTime="71769">
    <iact:property name="dataType"/>
    <iact:actionData xml:id="d34">
      <inkml:trace xmlns:inkml="http://www.w3.org/2003/InkML" xml:id="stk22" contextRef="#ctx0" brushRef="#br0">19934 13315 0,'0'0'0,"30"0"7,-1 0 49,1 0-32,0 0-16,59 29 7,-30-29 2,1 0-9,-31 0-1,1 0 9</inkml:trace>
    </iact:actionData>
  </iact:action>
  <iact:action type="add" startTime="72407">
    <iact:property name="dataType"/>
    <iact:actionData xml:id="d35">
      <inkml:trace xmlns:inkml="http://www.w3.org/2003/InkML" xml:id="stk23" contextRef="#ctx0" brushRef="#br0">20587 13315 0,'-29'0'24,"-31"0"-16,31 0 1,-60 0-1,59 29 0,-30-29-1,1 60 10,29-60-10,30 30 2,-29-30-1,-1 29 0,30 1 0,-30-30-1,30 30 2,0-1-2,0 1 9,0 0-7,0 29-1,0-29 9,0 29-11,30-29 2,0 30 0,29-60 0,-29 29 2,29 1-4,1-30 3,-1 0-1,-29 0 0,-1 0-1,1 30 1,29-1 1,-29-29 14,0 0 1,0 0-15,-1-29 6,1-1-7,-30-29 1,0-1-1</inkml:trace>
    </iact:actionData>
  </iact:action>
  <iact:action type="add" startTime="73056">
    <iact:property name="dataType"/>
    <iact:actionData xml:id="d36">
      <inkml:trace xmlns:inkml="http://www.w3.org/2003/InkML" xml:id="stk24" contextRef="#ctx0" brushRef="#br0">20825 13374 0,'0'30'7,"0"29"2,30 1-1,-30-31-1,30 1 2,-30 30-2,0-31 2,0 1 0,0 29-3,0-29 10,0 30 0,29-31 1,-29-58 70</inkml:trace>
    </iact:actionData>
  </iact:action>
  <iact:action type="add" startTime="73488">
    <iact:property name="dataType"/>
    <iact:actionData xml:id="d37">
      <inkml:trace xmlns:inkml="http://www.w3.org/2003/InkML" xml:id="stk25" contextRef="#ctx0" brushRef="#br0">20914 12869 0</inkml:trace>
    </iact:actionData>
  </iact:action>
  <iact:action type="add" startTime="74080">
    <iact:property name="dataType"/>
    <iact:actionData xml:id="d38">
      <inkml:trace xmlns:inkml="http://www.w3.org/2003/InkML" xml:id="stk26" contextRef="#ctx0" brushRef="#br0">21390 13493 0,'-30'0'63,"0"0"-22,0 0-34,1 59 3,-1-29 5,0-30-7,30 30 9,0 0-11,0-1 3,-29-29-2,29 30 2,0 0 0,0-1 13,29 1-4,-29 0-4,0 0-5,30-30-2,-30 29 3,30 1-4,-30 0 2,59-30 1,1 29 8,-31-29-3,31 0-6,-31 0 10,31 0-11,-30 0 8,29 0-7,-29-29 8,-30-1-7,29 30-2,1-30 2,0 1 7,-30-31 8,0 30-15,0 1 5,0-1-6,0 0 0,0-29 2,0-1 4,0 1-5,-30 0-1,30 29 7,-30 0-6,30 0 7,0-29-1,-29 29-6,29 1-1,0-31 9,0 30-11,0 1 2,0-1 0,0 0 1,0 0-2,0 1 2,0-1 7,0-29 1,0 29-1,-30 30-9,30-30 0,0 0 9,0 1-7,0-1 22,-30 60 65,30 59-87,0-30 0,0 30-3,0-59 3,0 0-1,0 0 0,0 29 0,0-29 0,30 29-1,-30-29 1,30 29 0,-30 1 2,0-30-4,29-1 3,-29 1-2,0 0 2,0-1 0,30 1-3,-30 0 2,0 0 1,0-1-1,0 1 1,30 29-2,-1-29 0,-29 30 2,30-31 8,-30 1-10,0 0 0,60 29 2,-60-29-1,29 0 1,1 29-2,-30-29 9,0 0-1,30-30 18,-1 0 14,1-30-39</inkml:trace>
    </iact:actionData>
  </iact:action>
  <iact:action type="add" startTime="76249">
    <iact:property name="dataType"/>
    <iact:actionData xml:id="d39">
      <inkml:trace xmlns:inkml="http://www.w3.org/2003/InkML" xml:id="stk27" contextRef="#ctx0" brushRef="#br0">29975 13998 0,'0'30'6,"30"0"59,29-30-42,-29-30-14,29-59 0,-29 0-3,0-1 3,29 31-1,-59-30-1,60 29 3,-31 1-3,-29-30 0,30 59 2,0-29-2,-30 29 3,29-29-3,1-1 0,-30 30 1,0 1 0,30-1 0,-30-30 0,30 60 0,-30-29 0,0-1 1,0 0 15,29 1 64,-29 88-73,60 30-7,-31 0 0,-29 1 0,30-1 0,0 0 0,-1-30 1,-29-29-1,30 59 0,0-29-1,0-1 3,-1-29-4,-29 59 3,30-59-2,0-1 2,-30 31-2,29-1 1,1-29 1,-30 0-1,30-1 0,0 1 7,-30 0 2,29 0-9</inkml:trace>
    </iact:actionData>
  </iact:action>
  <iact:action type="add" startTime="77247">
    <iact:property name="dataType"/>
    <iact:actionData xml:id="d40">
      <inkml:trace xmlns:inkml="http://www.w3.org/2003/InkML" xml:id="stk28" contextRef="#ctx0" brushRef="#br0">30450 13790 0,'60'0'48,"-1"0"-40,30 0 1,30 0-1,-30 0 0,-29 0 0,-1 0 0,-29 0-1,0 0 3,-1 0 4,1 0 3,-30-30 38,0 1-39</inkml:trace>
    </iact:actionData>
  </iact:action>
  <iact:action type="add" startTime="77768">
    <iact:property name="dataType"/>
    <iact:actionData xml:id="d41">
      <inkml:trace xmlns:inkml="http://www.w3.org/2003/InkML" xml:id="stk29" contextRef="#ctx0" brushRef="#br0">31282 13047 0,'0'89'47,"0"-59"-38,0 89-2,0-30 2,0 30-2,0-30 2,0-29-2,0-1 1,0 0 0,30 31 1,-30-31-2,30-29 2,-30-1-1,29 31 0,-29-30 0,0-1-1,0 1 1,30 0 0,-30 0 1,59-30 71,-29-30-73,30-30 2</inkml:trace>
    </iact:actionData>
  </iact:action>
  <iact:action type="add" startTime="78495">
    <iact:property name="dataType"/>
    <iact:actionData xml:id="d42">
      <inkml:trace xmlns:inkml="http://www.w3.org/2003/InkML" xml:id="stk30" contextRef="#ctx0" brushRef="#br0">31668 13047 0,'0'30'56,"0"59"-46,0-29-3,0-1 1,0 0 0,0 1-1,0-1 2,0 30-1,0-29 0,0 29-1,30 0 2,0-59-1,-30 0 0,0 29 0,0-29-1,0-1 1,0 1 0,30 30 8,-1-60 9,-29 29 71</inkml:trace>
    </iact:actionData>
  </iact:action>
  <iact:action type="add" startTime="79128">
    <iact:property name="dataType"/>
    <iact:actionData xml:id="d43">
      <inkml:trace xmlns:inkml="http://www.w3.org/2003/InkML" xml:id="stk31" contextRef="#ctx0" brushRef="#br0">31698 13671 0,'0'-29'24,"30"29"-16,0-30 0,-1 30-1,1-30 2,59 0-2,-59 30 2,29 0-2,-29 0 2,29 0-1,-29-29 7,0 29 1,-1 0-7,1 0 8,0 0 14,0 0-16,-30 29-7,0 1 0,0 0 0,0 0 1,0-1-2,0 1 1,0 0 8,-30-1-7,0-29-1,0 0-1,-29 30 2,0-30-2,-1 0 2,30 0-1,-29 30 0,29-30-1,1 0 2,-1 30-1,0-30 15,60 29 98,-30 1-113,89-30-1,-59 0 2,29 30-1,-29-30 0,0 29 0,-1-29 8,1 0-9,0 0 2,-1 30-2,31-30 2,-30 30-1,-1-30 0,1 0 16,-30 30-16,30-30 40,-1 0-40</inkml:trace>
    </iact:actionData>
  </iact:action>
  <iact:action type="add" startTime="80392">
    <iact:property name="dataType"/>
    <iact:actionData xml:id="d44">
      <inkml:trace xmlns:inkml="http://www.w3.org/2003/InkML" xml:id="stk32" contextRef="#ctx0" brushRef="#br0">32649 13642 0,'-30'0'47,"0"0"-39,1 29 0,-1-29 2,30 30 4,-30 0 2,30-1 1,0 1-10,0 0 10,0 0-2,0-1 10,0 1-9,0 0-8,30-30 0,0 0-1,-1 0 2,31 0 7,-1 0-1,-29-30-7,0 0 25,-30 1-17,0-1-1,0 0-6,0 0 6,0 1 2,-30 29 63,30 59-56,0-29-16,0 0 0,0-1-1,0 31 3,0-31 5,0 1-8,30 0 1,-1-30 17,1 0-17,0 0 7,-1 0 1,31 0-8,-30-30 8</inkml:trace>
    </iact:actionData>
  </iact:action>
  <iact:action type="add" startTime="81392">
    <iact:property name="dataType"/>
    <iact:actionData xml:id="d45">
      <inkml:trace xmlns:inkml="http://www.w3.org/2003/InkML" xml:id="stk33" contextRef="#ctx0" brushRef="#br0">33154 13017 0,'0'60'56,"0"-30"-49,0-1 2,0 1-2,0 0 2,0 29-1,0-29 0,0 0-1,0-1 1,0 1 1,0 0 7,0 0-9,0-1 10,0 31-10,0-31 2,0 1 0,0 30-2,0-31 1,0 1 8,0 0-7,0-1-2,29 1 17,-29 0 0,0 0-16,0-1 9,0 1 6</inkml:trace>
    </iact:actionData>
  </iact:action>
  <iact:action type="add" startTime="82136">
    <iact:property name="dataType"/>
    <iact:actionData xml:id="d46">
      <inkml:trace xmlns:inkml="http://www.w3.org/2003/InkML" xml:id="stk34" contextRef="#ctx0" brushRef="#br0">33421 13642 0,'-30'0'31,"30"29"-23,0 1 2,0 0-4,0-1 2,0 31 0,0-30 8,0-1-7,0 1-2,0 0 10,0-1-1,0 1-1,0 0-7,0-60 90</inkml:trace>
    </iact:actionData>
  </iact:action>
  <iact:action type="add" startTime="82760">
    <iact:property name="dataType"/>
    <iact:actionData xml:id="d47">
      <inkml:trace xmlns:inkml="http://www.w3.org/2003/InkML" xml:id="stk35" contextRef="#ctx0" brushRef="#br0">33421 13315 0</inkml:trace>
    </iact:actionData>
  </iact:action>
  <iact:action type="add" startTime="87536">
    <iact:property name="dataType"/>
    <iact:actionData xml:id="d48">
      <inkml:trace xmlns:inkml="http://www.w3.org/2003/InkML" xml:id="stk36" contextRef="#ctx0" brushRef="#br0">7605 13731 0,'-29'0'71,"-1"0"-55,0 0 1,0 0-10,-29 0 2,0 0-1,-31 0-1,31 0 2,-30 0 0,30 0-3,-1 0 3,-29 0-1,-30 0 0,-29 0 0,88 29-1,-29-29 2,59 30-1,1-30 8,29 30-8,-30 0 7,0-30-6,1 29-2,-31 31 10,30 29-9,1-59-1,-1 59 1,-29 59 0,-1-58 2,30-31-3,1 60 0,-1-89 2,0 59-2,30-60 2,0 61-2,-29 29 2,-1-30-2,0 0 1,30 0 1,-30 30-1,30 89 0,0-60 0,0-29 0,0 0 0,0 0 0,0 30 0,0-60 0,0 30 0,0-30 0,0 0-1,0 30 2,0-60 0,0 60-3,30-89 3,0 29-2,0 31 2,29-31-1,-29-29-1,29 29 2,-29-29-2,29 29 2,60 60-1,-59-59 0,58-1 0,31 30 0,-60-59-1,30 0 2,0-1-1,59 31 0,-30-30 0,60-30 0,0 29-1,0-29 1,-29 0 1,-1 0-1,-30 0-1,31 0 2,-61 0-2,1 0 2,0 0-2,89 0 2,-59 0-2,118 0 1,-29 0 1,-1 0-1,1 0 0,-60 0 0,-29 0-1,-60 0 2,0 0-2,-30 0 2,30 0-1,1 0-1,28 0 2,31 0-1,29 0-1,0 0 2,30-29-1,-59-1 0,-30 0 0,-30-29 0,0 29 1,0 30-2,60-30 1,-30 30 0,-1-29 0,-29-1-1,30 30 1,-30-30 1,30 30-1,-59 0 0,29-30 0,-59 30-1,29-29 2,30-31-2,0 60 2,30-30 0,-30 30-3,0-29 2,-29-1 1,-1 30-1,-29 0 0,29 0-1,1 0 2,29 0-1,0-30-1,0 1 2,-30-1-1,1 30 0,-1-30 0,1 30 0,-31-30 1,31 30-2,-1 0 1,1-29 0,-31-1 0,60 0-1,1 30 1,-1-29 1,-30-1-1,30 0 0,-59 0-1,0 30 1,29-29 1,-29 29-2,-1-30 3,61 0-2,-61 1-2,1 29 3,59 0-2,-59-60 2,29 60-2,1-30 1,-1 1 0,30-1 1,-59 30-2,29-30 1,30 0 0,-29 1 1,29 29-2,-30-30 2,-29 30 0,59-30-3,-59 30 10,59-29-6,-59-1 5,-1 0-7,1 30 0,30-30 7,-31 1 2,1 29-10,0 0 2,-30-30-2,29 0 1,1 1 1,0 29-2,0-30 2,-30 0 0,29 30-2,1-30 8,-30-29 10,0 0-9,0 29 0,0 0-8,0 0 8,30 1-9,-30-1 10,0 0-10,0 1 1,0-1 25,0 0-17,0 0-6,0 1 4,0-1 25,0 0-22,0 0 7,-30 1-16,0 29 23,30-30-14,0 0-8,0 1-2,-29-1 0,-1-30 1,30 31 8,0-1-7,-30-29-1,30 29 0,-59-30-1,59 1 3,-30 29-3,0-29 1,1 29 7,29-29-7,-30-1 8,0 31-8,30-1 0,0 0 2,0-29-3,-30 29 0,1 0 2,29-59-2,-30 59 3,-29-29-3,59-1 0,-30 1 2,0 0-1,-29 29-1,29-59 2,-29 29-1,29 1-1,-29-1 1,-1 1 2,-29-30-3,0-30 0,29 89 1,1-59 0,0 59 2,-30-29-2,29 29-1,-29-29 1,0 29-1,29-29 3,-58-1-4,58 30 3,-29-29-1,30 59-1,-90-59 3,119 29-4,-88 0 2,28-29 1,-28 29-1,29 0 1,-1 30-3,-28-30 3,-1 1-1,0 29-1,-59-30 1,59 0 0,-30 30 1,30-29-1,-59-1-1,0 0 3,0 0-3,29 30 1,1 0-1,-1-29 2,-59-1 0,30 0-3,59 1 2,0 29 1,0 0-2,30 0 1,0 0 1,0 0-2,-59 0 2,88 0-1,-59 0-1,0 29 2,-59 1-2,89-30 2,0 30-2,-30 29 3,-59 1-4,118-60 2,-29 29 1,0-29-1,30 30 1,-1 0-2,-29-1 1,30-29 0,-30 30 0,-60 30 1,60-31-2,30 1 8,-60 0-6,89 0 0,0-1-3,-29-29 3,29 0 7,1 30-9,-1-30 2,0 0-1,-29 0 0,29 0-1,0 0 3,-29 0-4,-1 0 2,1 0 0,0 0 1,29 0-2,-29 0 2,-31 0-1,61 0 0,-31 0 0,1 0-1,-1 0 1,-29 0 0,0 0 0,30 0 1,-30 0-2,0 30 2,-1-1-1,31-29-1,0 0 2,29 0 0,-30 0-2,1 30 9,29-30-8,1 0 1,-31 30-3,31-30 3,-1 30-2,0-30 2,-29 29 0,29-29 5,0 0 2,-29 30 0,29-30 24</inkml:trace>
    </iact:actionData>
  </iact:action>
  <iact:action type="add" startTime="91696">
    <iact:property name="dataType"/>
    <iact:actionData xml:id="d49">
      <inkml:trace xmlns:inkml="http://www.w3.org/2003/InkML" xml:id="stk37" contextRef="#ctx0" brushRef="#br0">16666 13790 0,'0'60'48,"0"58"-40,0-28 0,0-31 1,0 30-3,0 0 3,0-29-2,0-1 2,0 1 0,0-1-3,0 30 3,0-29-1,0-31 0,0 1 1,-30 30-2,30-1 1,0 1 0,0-1 0,0 0-1,0 1 2,0-1-1,0 1 0,0-31 0,0 1-1,0 30 2,0-31 6,0 31-7,0-1 0,0 1 1,0 29-1,0-30-1,0 1 2,0 29 6,0-30-6,0 1-1,0-31 0,0 1-1,0 30 1,0-1 1,0-29-1,0 29-1,0 1 1,0-31 1,0 60-2,0-29 2,0-1-1,0 1 1,-29-1-2,29 30 0,0-29 1,0 29 0,0 0 2,0-29-3,0-1 0,0-29 2,0-1-2,0 1 17,0 0 2,29 0 53,1-30-56,29 0-13,31 0-3,-31 0 1,30 0 0,-29 0 0,-1 0 0,-29 0 0,29 0 0,-29 0-1,0 0 2,-1 0-1,60 0 1,-29 0-2,29-30 0,-30 30 10,-29 0-10,0 0 9,-1 0-8,1 0 0,0 0 8,0 0 1,-1 0 15,1 0 8,0 0-15,-1 0-18,-29-30 0,30 30 2,-30-30-2,30-29 4,-1 29-6,-29-29 4,0 29-2,30-59 1,-30 0 8,0 29-7,0-29-1,0 0-1,0 0 2,0 0-1,0 0-1,0 29 1,0 1 0,0 29 0,0-29 9,0 29-9,30-30 0,-30 31 0,0-60-1,0 29 2,0 1-1,0 29-1,0-30 3,0 31-4,0-31 2,0 1 0,0 29 0,0 0 2,0-59-4,0 60 2,0-31 0,0 30 1,0-29-2,0 0 2,0-31-1,0 61-1,0-1 1,0-29 2,0-1-4,0-29 3,0 29-1,0 1-1,0 0 3,0 29-4,0-59 3,0 29-2,0-29 2,0 30 0,0 29-3,0-29 3,0-1-1,0 1-1,0-1 1,0 30 0,0 1 0,0-31 0,0 31 0,0-1 2,0-30-4,0 1 3,0 29-1,0 1 0,0-1 1,0 0 5,0 0 11,0 1 38,-30 29-23,-29 0-32,29 0 2,-59-30-3,59 30 1,-59-30 0,30 30-1,29 0 3,0 0-4,1 0 3,-31 0 6,30 0 2,-29 0-9,29 0 7,1 30-5,-1-30-3,-29 0 1,29 0 7,0 0 2,0 0-2,1 0-7,-1 30 1,0-30 6,1 0-6,-31 0-2,1 0 1,29 0 0,0 0 1,1 0-2,-31 0 1,30 0 2,1 0-3,-1 0 8,30 29-7</inkml:trace>
    </iact:actionData>
  </iact:action>
  <iact:action type="add" startTime="94335">
    <iact:property name="dataType"/>
    <iact:actionData xml:id="d50">
      <inkml:trace xmlns:inkml="http://www.w3.org/2003/InkML" xml:id="stk38" contextRef="#ctx0" brushRef="#br0">18181 13701 0,'-30'0'40,"1"0"-32,-1 30 0,30 29 9,0-29-10,-30 0 2,30 29-2,0-29 2,0-1-1,-29 31-1,29-1 1,-30 1 1,30-30-2,0-1 2,0 1-1,0 29 7,0-29-7,0 30 0,0-31 0,0 31 1,0-31 6,0 1-6,0 0-1,0 29 0,0-29 0,0 0-1,0-1 2,0 1-1,0 0 8,0 0-1,0-1-7,0 31 1,0-30-1,0-1-1,0 1 2,0 0-2,0-1 2,0 1-2,0 0 1,0 0 8,0 29 0,0 0-8,0-29 1,0 0-1,0 0 0,0-1-1,0 1 2,0 0-1,0 29 0,0 1 0,0-1 8,0-29-8,0-1 8,0 1-8,0 0 7,0 29-6,0-29 6,0 0 2,0 0-10,0-1 17,0 1-8,0 0-8,0-1 1,0 31-2,0-30 1,0 29 8,0-29 1,0-1-8,0 1-3,0 0 3,0 0-2,0-1 2,0 1-1,0 0 0,0-1-1,0 1 9,0 0-8,0 0 0,0-1 0,0 31 8,0-31-8,0 1 1,0 0-2,0 29 9,0-29 9,30 30-9,-1-31 64,1-29-65,0 0-6,-1 0-1,1 0 0,30 0 0,-31 0 0,1 0-1,0 0 1,29 0 1,-29 0-1,0 0-1,-1 0 1,60 0 1,-59 0-2,0 0 2,29-29-2,1 29 11,-31 0-3,1-30-8,0 0 1,-1 30 1,1 0-2,0 0 2,29 0-1,-29 0 0,29-30-1,-29 30 1,0 0 1,-1-29-1,1 29-1,59 0 1,-59 0 1,0 0-2,29-30 1,1 30 0,-31 0 1,1-30-2,0 30 1,-1 0 0,1 0 1,59 0-1,-29 0-1,-31 0 2,31 0-1,-1 0 0,1 0-1,-1 0 1,-29 0 1,29 0-2,30 0 2,-29 0-1,29 0-1,-30 0 2,30 30-1,0-30-1,1 0 2,-1 0-2,-30 30 1,1-30 0,-1 29 1,0-29-1,1 0 0,-1 30-1,1-30 2,29 0-2,-60 0 1,31 0 1,-1 30-1,30 0 0,-29-30-1,-1 0 2,1 29-1,29-29-1,0 0 1,0 0 0,-30 0 1,31 0-1,58 30-1,-59 0 2,0-30-2,0 29 4,30-29-5,-30 0 1,30 0 2,0 0-1,-30 0-1,0 0 1,0 0 1,-29 0-1,29 0 0,-30 0 0,31 0 0,-1 0 0,-30 0 0,0 0 0,60 0-1,-59 0 1,29 0 1,-30 0-1,30 0 0,-29 0 0,29 0-1,-30 0 2,30 0-2,-29 0 1,29 0 1,0 0-1,0 0 0,-29 0 0,29 0 0,-30 0-1,1 0 2,-31 0-1,31 0-1,29 0 2,-30 0 0,-29 0-2,29 0 1,1 0-1,29 0 2,-30 0-2,1 0 1,29 0 1,-30 0-1,-29 0 0,0 0-1,59 0 1,-30 0 1,-29 0-1,0 0-1,29-29 2,0 29-1,1 0 0,-30 0-1,29 0 2,-59-30-1,30 0-1,29 30 2,-29 0 6,29-29-6,1 29 6,29-30 1,-30 0 0,-29 30 1,0 0-9,-1-30-1,31 1 1,-31-1 9,1 30-9,-30-30 23,0 0-6,0 1-9,0-31-9,0 31 1,0-31 0,0 30 1,0-59-1,0 30 0,0-1-1,0 31 2,0-31-1,0-29 0,0 30 0,0-1-1,0-29 1,0 0 0,0 29 1,0-29-1,0 30 0,0-30-1,0 0 2,0-30-2,0 59 2,0-29-1,0 30 0,0-30-1,0 29 2,0 1-2,0-1 3,0 30-3,0-29 0,0 29 1,0-29 0,0 29 2,0-29-4,0-1 2,0 31 1,0-31-2,0 30 9,0 1-7,0-1-1,0 0 0,0 1-1,0-1 1,0 0 9,0 0 0,0 1 6,0-1-15,0 0 16,-59 0-17,29 1 9,0 29 1,-29 0-10,0 0 1,29 0 0,-30 0 0,-29 0 1,30 0-2,-1 0 2,1 0 0,29 0-3,1 0 3,-31 0-2,30 0 1,1 0 2,-1 0-4,0 0 3,1 0-2,-31 0 2,31 29-2,-31-29 1,1 0 1,29 0-1,-29 30 0,29-30 1,-30 0-3,31 0 10,-1 0 2,0 0-4,1 0-6,-1 30 0,0-30 2,-29 0-4,-1 0 2,1 0 0,0 0 1,-60 0-2,59 0 1,1 30 1,-1-30-2,1 0 1,0 0 2,-1 0-4,-29 0 2,0 0 1,30 0-1,-1 0-1,-29 29 2,-30-29-1,0 0-1,-59 0 2,59 0-2,30 0 1,-30 0 1,1 0-2,28 0 1,1 0 0,-59 0 0,29 0 1,-30 0-1,1 0-1,-1 0 3,1 0-3,-30 0 0,59 0 1,-30 0 0,-29 0 0,59 0 0,0 0 1,-29 0-2,59 0 2,-30 0 1,30 0-4,-1 0 1,1 0 2,0 0-2,0 0 1,0 0 0,30 0 1,-31 0-1,1 0-1,0 0 1,30 0 0,-1 0 1,1 0-1,0 0 0,-1 0-1,1 0 2,-30 0-2,29 0 2,1 0-1,-1 0 1,-29-29-3,30 29 3,-30 0-1,29 0 0,-29 0-1,0-30 1,0 30 1,0-30-1,0 0-1,0 30 3,29 0-3,1 0 0,-1 0 1,1-29 0,-30 29 2,29-30-4,1 30 3,29 0-1,-29-30-1,-30 30 1,59 0 0,-29 0 8,29 0-7,0-29 0,0 29-3,1 0 10,-1 0 2,0 0 37,1 0 8</inkml:trace>
    </iact:actionData>
  </iact:action>
  <iact:action type="add" startTime="102176">
    <iact:property name="dataType"/>
    <iact:actionData xml:id="d51">
      <inkml:trace xmlns:inkml="http://www.w3.org/2003/InkML" xml:id="stk39" contextRef="#ctx0" brushRef="#br0">7576 14890 0,'0'0'3,"0"386"10,0-178-5,0 0-1,118 30 2,-29 59-2,60-89 2,-30-30-2,29 60 1,1-149 1,-1 1-1,90-31 0,0-29-1,-60-30 2,0 0-1,-59 0-1</inkml:trace>
    </iact:actionData>
  </iact:action>
  <iact:action type="remove" startTime="104816">
    <iact:property name="style" value="instant"/>
    <iact:actionData xml:id="d52" ref="#d51"/>
  </iact:action>
  <iact:action type="add" startTime="104777">
    <iact:property name="dataType" value="strokeEraser"/>
    <iact:actionData xml:id="d53">
      <inkml:trace xmlns:inkml="http://www.w3.org/2003/InkML" xml:id="stk40" contextRef="#ctx0" brushRef="#br1">10457 22854 0,'-30'0'8,"1"30"-1,29-1 10,0 31-4,-30-30-8,30-1 1,-30 1 1,30 0 1,0 29 0,0-29 17,-29 0-10,29-90 97,0 31-104,0-1 0,0-30 0,0 1 0</inkml:trace>
    </iact:actionData>
  </iact:action>
  <iact:action type="remove" startTime="116599">
    <iact:property name="style" value="instant"/>
    <iact:actionData xml:id="d54" ref="#d48"/>
  </iact:action>
  <iact:action type="remove" startTime="117039">
    <iact:property name="style" value="instant"/>
    <iact:actionData xml:id="d55" ref="#d49"/>
  </iact:action>
  <iact:action type="remove" startTime="117215">
    <iact:property name="style" value="instant"/>
    <iact:actionData xml:id="d56" ref="#d50"/>
  </iact:action>
  <iact:action type="remove" startTime="117344">
    <iact:property name="style" value="instant"/>
    <iact:actionData xml:id="d57" ref="#d33"/>
  </iact:action>
  <iact:action type="remove" startTime="117367">
    <iact:property name="style" value="instant"/>
    <iact:actionData xml:id="d58" ref="#d34"/>
  </iact:action>
  <iact:action type="remove" startTime="117387">
    <iact:property name="style" value="instant"/>
    <iact:actionData xml:id="d59" ref="#d35"/>
  </iact:action>
  <iact:action type="remove" startTime="117583">
    <iact:property name="style" value="instant"/>
    <iact:actionData xml:id="d60" ref="#d36"/>
  </iact:action>
  <iact:action type="remove" startTime="117615">
    <iact:property name="style" value="instant"/>
    <iact:actionData xml:id="d61" ref="#d38"/>
  </iact:action>
  <iact:action type="remove" startTime="117719">
    <iact:property name="style" value="instant"/>
    <iact:actionData xml:id="d62" ref="#d18"/>
  </iact:action>
  <iact:action type="remove" startTime="118088">
    <iact:property name="style" value="instant"/>
    <iact:actionData xml:id="d63" ref="#d32"/>
  </iact:action>
  <iact:action type="remove" startTime="118320">
    <iact:property name="style" value="instant"/>
    <iact:actionData xml:id="d64" ref="#d6"/>
  </iact:action>
  <iact:action type="remove" startTime="118831">
    <iact:property name="style" value="instant"/>
    <iact:actionData xml:id="d65" ref="#d39"/>
  </iact:action>
  <iact:action type="remove" startTime="118935">
    <iact:property name="style" value="instant"/>
    <iact:actionData xml:id="d66" ref="#d40"/>
  </iact:action>
  <iact:action type="remove" startTime="119055">
    <iact:property name="style" value="instant"/>
    <iact:actionData xml:id="d67" ref="#d41"/>
  </iact:action>
  <iact:action type="remove" startTime="119071">
    <iact:property name="style" value="instant"/>
    <iact:actionData xml:id="d68" ref="#d42"/>
    <iact:actionData xml:id="d69" ref="#d43"/>
  </iact:action>
  <iact:action type="remove" startTime="119287">
    <iact:property name="style" value="instant"/>
    <iact:actionData xml:id="d70" ref="#d44"/>
  </iact:action>
  <iact:action type="remove" startTime="119463">
    <iact:property name="style" value="instant"/>
    <iact:actionData xml:id="d71" ref="#d45"/>
  </iact:action>
  <iact:action type="remove" startTime="119815">
    <iact:property name="style" value="instant"/>
    <iact:actionData xml:id="d72" ref="#d46"/>
  </iact:action>
  <iact:action type="remove" startTime="120095">
    <iact:property name="style" value="instant"/>
    <iact:actionData xml:id="d73" ref="#d10"/>
  </iact:action>
  <iact:action type="remove" startTime="120120">
    <iact:property name="style" value="instant"/>
    <iact:actionData xml:id="d74" ref="#d9"/>
  </iact:action>
  <iact:action type="remove" startTime="120175">
    <iact:property name="style" value="instant"/>
    <iact:actionData xml:id="d75" ref="#d8"/>
  </iact:action>
  <iact:action type="remove" startTime="120207">
    <iact:property name="style" value="instant"/>
    <iact:actionData xml:id="d76" ref="#d7"/>
  </iact:action>
  <iact:action type="add" startTime="116561">
    <iact:property name="dataType" value="strokeEraser"/>
    <iact:actionData xml:id="d77">
      <inkml:trace xmlns:inkml="http://www.w3.org/2003/InkML" xml:id="stk41" contextRef="#ctx0" brushRef="#br1">8556 19644 0,'0'30'23,"0"89"-15,0-30 5,0 60-9,0-1 4,0-29-1,0-30 1,0 1 1,0-31-2,0-29 9,89-119 64,30-60-71,59-59-2,30 30 1,0-60 0,30 60 0,-30 59 0,89-60 0,148 31 0,60-1 0,30 90 0,237-60 0,-415 59 0,59 31 0,267-1 0,-208 30 0,-118 30 0,-60 59 0,0 59 0,-89-29 0,-89-30 0,29 60 0,-88 59 0,-1-30 0,1 1 0,-60-31 0,29 1 0,31-60 0,29 60 0,-59-120 0,-1 1 0,60 0 0,30-30 0,149 0 0,-1 0 0,179 0 0,237-89 1,30-30 3,-297-30-5,148-29-1,-118-30 1,-1 30 1,-148-1 0,-148 90-1,29-30 1,-148 89 0,29 1 0,-29 29 1,0 0 6,-30 29 25,-89 120-32,-90 29 0,-88 90 0,-60-60 1,-118 30 2,58-30-7,90 0 4,89-60 0,90 1 0,118-119 0,59-30 32,149-90-32,119-88 0,178-89 0,89-1 0,-208 120 0,89-60 5,-207 89-10,-31 30 8,-118 29-3,-30 1 0,-59 59 5,0 0-6,0 0 18,-30 89-17,-119 59 0,-30 31 0,-29 29 0,-60-30 0,90-29 0,-60 59 0,89-119 0,89-30 0,149-88 32,59-120-32,90-29 0,58-30 0,90 29 0,-119-29 0,-29 30 4,-90 59-8,0 0 6,-29 30-4,-60 0 6,0 59-7,0-29 3,-29 59-1,-31 0 9,1 0 8,-30 29-16,0 120 0,-119-30 0,-29 30 0,-31-1 3,120-88-6,-30 58 4,29 1-2,60-89 1,60 0 25,178-30-26,59-119 1,-119 30 0,30-30 0,-30 30 0,-89 29 0,-29 31 0,-31 29 0,-177 29 32,-179 31-32,-89-1 0,-30 30 0,60-59 0,0 0 0,59-30 0,179 0 0,88 0 0,1 0 0,0-30 8,29-119-8,30-29 0,-30-30 0,30-30 1,0 1-2,0-31 1,0 30 0,0-29 0,0-1 0,0 1 0,0 118 0,0 30 0,60 1 0,-31 58 4,1 1 1,-30-1-9,59 30-1,-29-29 6,0 59-2,29-30 1,-29 30 41,-30 179-42,-89 29 1,29 0 0,1 0 0,59 30 0,0-90 0,0-59 0,0-29 0,89 59 0,60-90 0,88-29 0,120 0 0,-90-59 0,0-90 0,31 60 0,-31-30 0,-59 30 4,0 0-8,0 0 4,-30 29 0,-59 1 0,29 29 1,-29 0-2,-30 1 1,-29 29 0,-31 0 0,1 0 8,-30 29-8,0 90 0,0-59 0,-30 59 0,-29 0 0,-30-30-1,-30 30 2,60-60-1,-1 90 0,60-120 8,30-29 16,237 0-24,90-178 0,-30 59 0,29-59 0,60 29 0,-119 60 0,-148 59 0,118 1 0,-29 29 0,29 0 0,0 0 0,30 89-1,-89 30 2,-59-60-1,-90 30-1,-29-29 2,29 29-1,-59 0 0,0 30 0,0 89-1,0-149 2,-29 90-1,29-30 0,0-30 0,0 0 0,0 0 0,89-29 0,59-31 0,209 1 0,29-30 0,238 0 0,0 0 0,-89 0 0,-179-89 0,-118 59 0,-30 1 0,-60-1 0,30 30 4,-59-30 4,30 0-12,-119 30-2,-1 0 4,1 0 10,-30 60-8,0-1 0,0 60 0,0 30 0,-149 29 0,-59 30 0,-89 60 3,119-90-5,0 30 1,59 0 2,0-30-2,90-118 1,-1-31 0,89-29 32,179-148-32,118-60 0,179-60 0,-178 120 3,-90-1-6,-89 60 5,-59 0-2,-59 59 4,-31 0-9,1 30 4,-30 30 49,-59 89-48,-31-30 0,-58 89 0,29 1 0,89-60-1,1-30 2,-1-59-1,30-1 1,59-29 14,90 0-15,59-148 0,119-1 0,-149 30 0,30-29 3,-119 29 3,-30 89-10,1-29-1,-1 29 6,-29 30 22,-30 89 1,0-30-24,0 1 0,30-30 16,29-30 0,0 0-16,31-30 3,-1-59 0,-60 89-6,1 0 0,-30 89 36,0 0-34,0-30 1,0 1 0,0-1 0,0-29 0,0 0 24,30-30-16,-1 0 0,-29 29 49,-29-29-42,29 30-7,0-60 48,0-59-56,29 30 3,1-30-5,0 29 1,29-29 2,-59 59-2,0 60 49,0 30-48,-59 29 0,59-30-1,-30 1 2,30-1-1,-30 0 0,30-29 0,-29 0 8,29-90 41,-89-88-50,0-1 1,29-59 0,-29 30 0,0-30 0,-30 0 0,0-60 0,0 60 3,1 30-4,58 89-1,-29-89 5,0 29-3,29 90-3,31-1 3,-31 1 0,1 29 8,0 30-5,-60 0-6,0 0 3,30 30 0,-60 59 3,90-30 3,-60 30-10,60-29-1,29-60 6,30 30-2,-30-1 1,30 1 0,-30-30 0,30-30 48,0-89-48,60 1 0,-60 28 0,0-28 0,30 28 0,-1 31 0,-29-1 0,0 31 0,30-31 0,-60 60 40,-29 30-40,29 59 0,-29 30 0,29 59 0,-29 30 0,-1 0 0,30 0 0,30-59 0,-29-60 0,29 0 0,0-59 8,29-30 1,31 0-2,59-89-7,29 0 0,1-30 0,-1 30 0,-59-30 0,30 59 0,-89 1 0,0 59 0,-30-30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09:42:05.5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8166">
    <iact:property name="dataType"/>
    <iact:actionData xml:id="d0">
      <inkml:trace xmlns:inkml="http://www.w3.org/2003/InkML" xml:id="stk0" contextRef="#ctx0" brushRef="#br0">13339 4280 0,'-60'0'72,"31"0"-55,-31 0-11,1 0 3,-30-30-1,0 30 0,29 0-1,-29 0 2,-30-29-2,0 29 1,-59 0 1,30 0 0,-31 0-2,1 0 1,-30 0 0,0 0 0,89-30 1,30 30-2,60 0 1,-61 0 0,61 0 0,-1 0 7,-29 0 1,29 0-7,-59 59-1,29-29 0,1-30 0,0 30 0,-1 29 0,-29-59 1,0 60-2,-30 29 0,-59 0 2,0 0-2,-30 30 2,-30 0-2,30-30 2,0 30-1,0-30-1,0 30 1,89-60 0,30 31 0,-30-31 1,60 0-1,29-29 0,-29 0-1,29 59 2,-29 0-2,29-59 2,0 59-2,1 0 1,-1 0 1,0 0-2,-29 60 2,-1-30-1,60-60-1,-29 60 2,-1 30-1,30-60 0,0 0 1,0 0-3,0 60 2,0-60 0,0 0 1,89 90 0,-30-31-3,60 30 3,-30 60-2,30-119 2,0 119 0,0-119-2,-30 0 1,0 29 0,0-88 0,0 59 1,30-60-2,0 30 1,59 30-1,90 89 2,-60-89 0,29 0-2,1 0 1,29 0 0,-29-1 0,59-28 1,60-1-2,-31 0 0,1 30 2,-119-30-1,178 0 1,30 0-2,-30 0 0,-59-59 2,30 0-1,-31-30 1,31 0-2,29 0 1,-89 0-1,-59 0 2,29 0 0,1 0-2,-150-30 1,1-29-1,0-1 1,30 1 2,-60-1-3,30-29 1,-30 30 0,30-30 0,-1-60 1,31 60-2,-30 0 1,-30-60-1,-59 60 2,29-60 0,-29 1-3,29-31 3,-29 1-1,-1 30 0,-29 29 1,0-60-2,0 60 0,0 30 1,-29-30 1,-31-29 0,31 88-2,-1-29 1,-29-89 0,-1 59-1,1-30 2,29 60-1,-29 0-1,-1-89 2,-29 29-1,59 30 1,-29-29-3,0 59 3,-1-30-1,-29-60 0,0 90 1,0 0-2,0-60 1,-1 31 0,31 28 0,0-28 1,-30 58-2,59-29 0,-119-60 1,1 1 0,88 88 1,-88-59-1,-30 1 0,59 28 0,-30-28-1,60 88 2,30-59-1,-30 59 0,-30-59-1,0 29 2,0 1 0,30 0-2,29 29 1,-58-30 0,88 31-1,-59 29 3,29-60-3,-29 30 1,0 30-1,-30-29 1,90 29 2,-31 0-3,1 0 1,29 0 0,0 0 0,-29 0-1,-30-30 2,29 30-1,31-30 0,-1 30 0,0 0 1,1 0 5,-1 0-6,0 0 1,-29 0 0,-1 0-2,31 0 1,-1 0-1,0 0 26,1 0-8,-1 0 22,0 0-24</inkml:trace>
    </iact:actionData>
  </iact:action>
  <iact:action type="add" startTime="11870">
    <iact:property name="dataType"/>
    <iact:actionData xml:id="d1">
      <inkml:trace xmlns:inkml="http://www.w3.org/2003/InkML" xml:id="stk1" contextRef="#ctx0" brushRef="#br0">18924 4369 0,'30'30'23,"-30"59"-6,0 0-9,0 0 0,0 1 0,0-31-1,0 0 9,0 60-7,0-30-2,0 30 2,0 60-1,0-31 0,0 31 0,0-61 0,0 1-1,0 30 1,0-60 0,0 30 1,0-60-1,0 60 0,29 60 0,1-90 0,-30 30 0,30 59 0,-30-59 0,29 59 0,1-29 0,-30 59 0,89-30 0,-59 30-1,29 0 2,-59-59-1,60 29-1,-60-29 2,29 29-1,31-29 0,-60-1 0,59 90 0,-59-119 0,30 89 0,0-30 0,-1 0 0,1-29-1,-30-30 2,0 59-1,0-29 0,30 29 0,-30-29 0,0-60 0,0 30 0,0-30-1,0-59 1,0 29 0,30-59 113,29 0-106,-29 0-6,29-30-1,30-29 0,0 59-1,30-60 2,59 1-1,90 29 0,-120-29 0,90-1 0,-30 1 0,-60 59 0,120-59 0,-90 59 0,119-30 0,-59 0 0,-30 30 0,29 0 0,31 0-1,-31-30 2,31 30-1,29-59 0,-59 29 0,-90 1-1,-29-1 2,-30 30-2,-59 0 2,-1 0-1,1 0 24,30-30-17,-60 0-6,29 30-2,-29-29 2,0-31-2,0 1 2,0-1-2,0-29 2,0-30-1,0 0 0,0 1-1,0-61 2,-29 60-2,-1-59 2,0 89-2,0-89 1,30 29 0,-29-29 1,-1 89-1,0-60 1,1-29-3,29 59 3,0 0-1,-30-30-1,0-59 1,0 89 1,30 0-1,-29-59 0,-1 59 0,30 0-1,0 1 2,0 28-2,0-29 1,0 1 0,0-31 0,0 60 0,0 0 1,0-30-1,0 30 0,0 29-1,0-29 1,0 0 1,0 0-1,0 0 0,0-1-1,0 1 2,0 30-2,0-1 2,0 1-2,0 0 2,0-1-1,0 1 0,-30-31-1,30 61 2,0-1-1,0 0 0,-29-59 0,-1 30 15,30 29-14,0 0-1,0-29 7,-30 29-6,1 0-1,29 1 0,0-31 7,-30 31-6,30-1-1,0 0 0,-30 0 0,30 1 0,0-1 0</inkml:trace>
    </iact:actionData>
  </iact:action>
  <iact:action type="remove" startTime="18477">
    <iact:property name="style" value="instant"/>
    <iact:actionData xml:id="d2" ref="#d0"/>
  </iact:action>
  <iact:action type="remove" startTime="18933">
    <iact:property name="style" value="instant"/>
    <iact:actionData xml:id="d3" ref="#d1"/>
  </iact:action>
  <iact:action type="add" startTime="18399">
    <iact:property name="dataType" value="strokeEraser"/>
    <iact:actionData xml:id="d4">
      <inkml:trace xmlns:inkml="http://www.w3.org/2003/InkML" xml:id="stk2" contextRef="#ctx0" brushRef="#br1">12061 16019 0,'30'-30'81,"59"0"-75,60-29 2,-31 29-1,31-29 1,29-31 1,-148 61-2,29-1 1,1 30 0,-60 89 64,0 30-64,0-60 0,0 1 0,0-30 0,-30-30 0,208-30 40,60-89-40,89-59 1,0 29-2,-30-59 2,59 60-1,-148 58-1,59-29 1,-29 90 0,59 29 0,30 0 0,0 0 0,-60 0 1,1 0-1,58 0-1,1 89 1,-30 30 1,30 0-2,89 59 1,-60 0 0,60 1 0,-30-90 1,-118 0-2,-1-30 1,-89-59 0,60 30 0,-60-30 0,30 0 1,30-119-1,59 0 0,30-89-1,118-89 2,60-30-1,-118 89-1,-150 1 2,-58 88-2,-150 119 2,60-89-1,-59 90-1,-30 88 58,-30 1-57,-59 118 0,30 30-1,29-89 1,-89 59 0,60-89 0,-30 1 0,59-31 0,0-29 0,90-149 48,88-60-47,-59 61-2,-29-1 1,59 0 0,-1 0 1,-28 30-1,88-30-1,119 30 1,-89 59 0,-149 0 0,1 30 0,-60 60 33,0 59-33,-60 0-1,31-30 1,-31 0 0,1-30 0,29-29 0</inkml:trace>
    </iact:actionData>
  </iact:action>
  <iact:action type="add" startTime="45822">
    <iact:property name="dataType"/>
    <iact:actionData xml:id="d5">
      <inkml:trace xmlns:inkml="http://www.w3.org/2003/InkML" xml:id="stk3" contextRef="#ctx0" brushRef="#br0">27896 6776 0,'-30'0'31,"-30"0"-14,31 0 6,-1 0-14,0-29-1,1 29-1,-1 0 2,-30 0-2,1 0 2,0 0-1,29 0 0,0 0-1,1 0 2,-1 0-1,0 29 0,-29 31-1,-1-30 2,31-1-1,-1 1 0,-30 29 7,60-29-6,0 0-1,-29 59-1,-1-59 2,30 29-2,0-29 2,0 29-2,0 31 2,0-31-1,0 0-1,0-29 2,30 30-1,-1-31 0,31 31 0,-30-1-1,-1-29 1,60 0 0,-29-1 1,-30-29-2,29 0 2,-29 30-1,59-30 0,-60 0-1,31 0 2,-1 0-2,-29 0 10,29 0-2,-29-30-7,0 1 1,0-1-2,-1 0 1,1 0 1,-30 1 7,0-31-1,30 1 1,-30-1-7,0 31-2,0-31 10,0 31-1,0-1-1,0-30 2,0 31-9,0-1-1,0 0 2,0 1 7,0-1 0,0 0 7,0 0-6,0 1-9,0-1 0,0 0 0,0-29 8,0 29 0,0 0 0,-30 30-8,30-29 0,0-1-1,0 0 25,-30 0-8</inkml:trace>
    </iact:actionData>
  </iact:action>
  <iact:action type="add" startTime="47175">
    <iact:property name="dataType"/>
    <iact:actionData xml:id="d6">
      <inkml:trace xmlns:inkml="http://www.w3.org/2003/InkML" xml:id="stk4" contextRef="#ctx0" brushRef="#br0">28252 6836 0,'0'0'0,"-30"0"22,30 30-13,-29 29 0,29-29-2,0-1 1,0 1-1,0 59 2,0-29 0,0-1-2,0 1 0,0 59 1,0-90 1,0 60-1,0-29 0,0-30-1,0-1 1,0 31 1,0-31-1,0 1 0,0 0 0,0 0-1,59-90 90,0 30-90,31-29 1,-31-30 0,-29 59 1</inkml:trace>
    </iact:actionData>
  </iact:action>
  <iact:action type="add" startTime="47806">
    <iact:property name="dataType"/>
    <iact:actionData xml:id="d7">
      <inkml:trace xmlns:inkml="http://www.w3.org/2003/InkML" xml:id="stk5" contextRef="#ctx0" brushRef="#br0">28757 6895 0,'-59'0'15,"59"30"-6,-60 89-1,31-60 7,29 1-7,0 29 1,0-30-2,-30 60 2,30-30 0,0 1-2,0-61 1,0 1-1,0 29 2,0 1 0,0-30 6,0-1 0,0 31-5,-30-1 5,30-89 56,0-29-62,-30 0-1,30 29 0,0-59 0</inkml:trace>
    </iact:actionData>
  </iact:action>
  <iact:action type="add" startTime="48342">
    <iact:property name="dataType"/>
    <iact:actionData xml:id="d8">
      <inkml:trace xmlns:inkml="http://www.w3.org/2003/InkML" xml:id="stk6" contextRef="#ctx0" brushRef="#br0">28341 7193 0,'-30'0'7,"30"29"58,0 1-57,30-30 0,-30 30 17</inkml:trace>
    </iact:actionData>
  </iact:action>
  <iact:action type="add" startTime="49550">
    <iact:property name="dataType"/>
    <iact:actionData xml:id="d9">
      <inkml:trace xmlns:inkml="http://www.w3.org/2003/InkML" xml:id="stk7" contextRef="#ctx0" brushRef="#br0">28252 7341 0,'30'0'48,"29"0"-31,-29 0 6,0 0 17,-1 0-24,1 0 47,0 0-46,-1 0-9,1 30 0,0-30 56</inkml:trace>
    </iact:actionData>
  </iact:action>
  <iact:action type="add" startTime="50319">
    <iact:property name="dataType"/>
    <iact:actionData xml:id="d10">
      <inkml:trace xmlns:inkml="http://www.w3.org/2003/InkML" xml:id="stk8" contextRef="#ctx0" brushRef="#br0">28965 6687 0,'30'0'102,"-1"0"-93,1 30-2,30-30 2,-1 0-1,0 0 0,-29 0 0,29 0-1,-29 0 10</inkml:trace>
    </iact:actionData>
  </iact:action>
  <iact:action type="add" startTime="50998">
    <iact:property name="dataType"/>
    <iact:actionData xml:id="d11">
      <inkml:trace xmlns:inkml="http://www.w3.org/2003/InkML" xml:id="stk9" contextRef="#ctx0" brushRef="#br0">29767 6360 0,'0'0'1,"-59"-29"5,-1-1 3,-29 0-2,-89-29 2,59 29-1,0 30 0,-29-89 0,29 29 0,0 31 0,30-1-1,-60 0 2,31-59-1,-61 59-1,1-29 2,-60 29-1,1 1 0,-1-1 0,30 0-1,30 30 1,29 0 0,60 0 1,30 0-2,29 0 1,0 0 8,1 0-7,-31 30-1,1 29 0,-1-29 0,31 29-1,-31-29 2,60 59-1,-59-29-1,29 29 2,30-59-2,-30 29 1,30-29 1,-29 59-2,29-30 2,0 1-2,0-1 1,0 1 1,0-1-2,0 30 2,0-29-2,0 29 1,0-30 1,29 30-1,31 30-1,-30 0 2,29-59-1,-29-1-1,29 30 1,-29-29 1,29-31-2,1 120 1,-1-119 1,-29-1-2,59 61 2,0-31-1,60 0-1,-60 1 2,0-30-2,59 29 2,-58 1-1,-31-31 0,30 1-1,60 29 2,-31-29-1,1 0-1,30 0 2,-30-30-1,29 0 0,30 0 0,-29 0-1,-30 0 1,0 0 1,-30 0-1,0 0 0,0-60-1,-30 60 2,30-59-1,-29-1-1,118 1 2,-59-30-2,-30 29 2,0-29-2,0 30 2,-89-1-1,30 1-1,0 29 1,-30-29 0,29-31 0,1 61 1,0-60-1,-30 59 0,0-30 0,0-29 0,0 0-1,0 0 1,0 0 1,0 0-1,0 29 0,0 1-1,0 29 2,0-29-2,0-1 2,-30-29-1,0 30 0,30 29 0,-29 0 0,-1 0 0,30 1-1,-30 29 1,30-30 0,-29 30 1,29-30-1,-30 30-1,0-30 2,1 1-1</inkml:trace>
    </iact:actionData>
  </iact:action>
  <iact:action type="remove" startTime="59373">
    <iact:property name="style" value="instant"/>
    <iact:actionData xml:id="d12" ref="#d11"/>
  </iact:action>
  <iact:action type="remove" startTime="59414">
    <iact:property name="style" value="instant"/>
    <iact:actionData xml:id="d13" ref="#d6"/>
  </iact:action>
  <iact:action type="remove" startTime="59430">
    <iact:property name="style" value="instant"/>
    <iact:actionData xml:id="d14" ref="#d5"/>
  </iact:action>
  <iact:action type="remove" startTime="59798">
    <iact:property name="style" value="instant"/>
    <iact:actionData xml:id="d15" ref="#d7"/>
  </iact:action>
  <iact:action type="remove" startTime="60342">
    <iact:property name="style" value="instant"/>
    <iact:actionData xml:id="d16" ref="#d10"/>
  </iact:action>
  <iact:action type="remove" startTime="60462">
    <iact:property name="style" value="instant"/>
    <iact:actionData xml:id="d17" ref="#d9"/>
  </iact:action>
  <iact:action type="remove" startTime="61101">
    <iact:property name="style" value="instant"/>
    <iact:actionData xml:id="d18" ref="#d8"/>
  </iact:action>
  <iact:action type="add" startTime="59303">
    <iact:property name="dataType" value="strokeEraser"/>
    <iact:actionData xml:id="d19">
      <inkml:trace xmlns:inkml="http://www.w3.org/2003/InkML" xml:id="stk10" contextRef="#ctx0" brushRef="#br1">31490 11947 0,'-30'30'32,"1"0"-25,-31-1 1,1 31 0,-1-1 1,-58 90 1,-31-1-4,0 31 2,-29 29 0,-30 29-1,60-29 4,-1 60-5,-59-60 4,60 59-4,29-148 6,-30 119-9,31-60 5,58-118 1,30-30-2,60-149 58,59-89-57,30 0-1,30-30 1,59 0 0,-60 0 0,1 30 0,59 0 0,-60 0 0,-59 119 0,30 0 0,-89 59 1,-90 119 46,-88 60-47,-30 59 0,29 30 0,30-60 0,30 0 0,59-88 0,30-61 0,60 1 33,296-60-34,60-118 4,60-90-2,-120 119-5,-29-59 4,-90 89 0,-88 29 1,-119 60-1,-90 0 32,1 30-33,-60 0 1,-29 29 0,88 0 1,30-29-2,30 0 2,-178 89 103,-386 208-105,118-119 1,90 0 0,29-89 1,178-30-1,1-60-1,118-29 17,30-59-15,0-60-2,30-29 1,-1-31 0,31 1 1,29 0-1,30-30-1,-60 118 1,1 31 0,-60 29 0,0 1 25,-30 58-25,-59 31-1,29-1 1,31 30 0,-1-89 0,30 30 0,89-30 33,268-89-34,118-89 2,119-30 1,-178 89-5,-89 0 4,-179 59-1,-88 60 0,-149 119 31,-60 0-30,1-30-2,-150 90 1,-28-61 0,-150 61 0,179 29 3,0 0 0,0-30-7,119-89 2,0-29 2,88-1 0,61-59 0,-1 0 33,60-119-34,148-178 1,0 30 0,60-1 0,0 30 0,-60 60 1,30 0-2,-89 89 1,-90 89 0,-29 89 32,-89 119-32,30 30 0,-1-30 0,1-60 0,59-59 0,-30-29 0,30-30 1,0-1-1,30-29 40,59-59-40,30 29-1,-30-29 1,-30 29 0,-29 30 33,-30 30-18,-59-30 2,-90 29-18,-29 31 1,29-1 0,-118 1 0,119 29 0,-1-30 0,60-29 0,59-30 0,30-89 56,0 0-56,0 0 0,60 59 1,-1-59-2,0 89 1,-29 0 0,30 0 0,-31 0 0,60 0 0,30 0 1,-59 29-2,29 1 3,-30 0-3,30 0 0,-59-1 65,-30 1-64,0 0 0,0 29 0,0-29 0,-30-30 0,1 30 40,-1-30-31,0-30-10,-29-89 1,29 60 0,0-90 0,1 89 0,-1 1 0,30 29 1,-30-29-2,30 29 10,0 0-10,0 1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0:25:20.82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89390">
    <iact:property name="dataType"/>
    <iact:actionData xml:id="d0">
      <inkml:trace xmlns:inkml="http://www.w3.org/2003/InkML" xml:id="stk0" contextRef="#ctx0" brushRef="#br0">5615 6717 0,'30'0'95,"-1"0"-70,1 0 7,0 30-25,-1-30 18,1 0-10,0 0 2,-1 0-1,1 0-9,0 0 2,0 29 22,-1-29-13,1 0 5,0 0 1,29 0 0,-29 0 32,0 0-1,-1 0-31,1 0-15,-30 30 16</inkml:trace>
    </iact:actionData>
  </iact:action>
  <iact:action type="add" startTime="91286">
    <iact:property name="dataType"/>
    <iact:actionData xml:id="d1">
      <inkml:trace xmlns:inkml="http://www.w3.org/2003/InkML" xml:id="stk1" contextRef="#ctx0" brushRef="#br0">16191 6925 0,'29'0'95,"31"0"-78,-30 0-2,29 0-6,-29 0-1,-1 0 0,1 0 0,-30 30-1,30-30 2,0 0-1,-1 0 0,1 0 0,0 0 0,-1 0 0,1 0 7,0 0 10,-1 0-17,1 0 56,0 0 87,0 0-134</inkml:trace>
    </iact:actionData>
  </iact:action>
  <iact:action type="add" startTime="92670">
    <iact:property name="dataType"/>
    <iact:actionData xml:id="d2">
      <inkml:trace xmlns:inkml="http://www.w3.org/2003/InkML" xml:id="stk2" contextRef="#ctx0" brushRef="#br0">27093 6836 0,'60'0'96,"-1"0"-89,-29 0 2,0 30-1,-1-30-1,1 0 1,0 0 1,0 0-1,-1 0 0,1 0-1,0 0 2,-1 0 7,1 0-1</inkml:trace>
    </iact:actionData>
  </iact:action>
  <iact:action type="remove" startTime="95270">
    <iact:property name="style" value="instant"/>
    <iact:actionData xml:id="d3" ref="#d0"/>
  </iact:action>
  <iact:action type="remove" startTime="95973">
    <iact:property name="style" value="instant"/>
    <iact:actionData xml:id="d4" ref="#d1"/>
  </iact:action>
  <iact:action type="remove" startTime="96949">
    <iact:property name="style" value="instant"/>
    <iact:actionData xml:id="d5" ref="#d2"/>
  </iact:action>
  <iact:action type="add" startTime="95215">
    <iact:property name="dataType" value="strokeEraser"/>
    <iact:actionData xml:id="d6">
      <inkml:trace xmlns:inkml="http://www.w3.org/2003/InkML" xml:id="stk3" contextRef="#ctx0" brushRef="#br1">8110 12809 0,'-30'0'39,"1"0"-31,-1 30 3,0 29 0,1 1-8,-1-31 4,60-58 113,-1 29-112,1-30 0,0 0 0,-1 30 0,31-30 0,59 30 1,-30 0-2,0 0 1,0 0 0,-30 0 0,1 0 0,-1 0 0,30 0 0,1 0 0,-31 0 1,119 30-2,0 30 1,90-1 0,59 0 0,118 31 0,1-61 1,297 90-2,-60-30 1,0 1 0,89-1 0,31-89 0,-1 0 0,0 0 0,89 0 0,179 0 0,-358 0 0,61-119 0,-149 0 0,-238 59 0,-30-58 0,-58-1 1,-91 30-2,-88-1 1,-59 61 0,-1-1 0,-148 30 73,-89 119-74,-30-30 1,-89 0 0,29-29 0,-58-31 0,-31 31 0,1-31 0,29 31 0,59-60 0,31 0 0,148 0 0,59 0 32,30-30-32,0-59 0,30 30-1,-1-60 4,31 89-5,-31-29 4,31 29-4,29 0 3,-30 30-2,-59-30 1,-29 60 88,-1 0-88,0 29 0,-29-59 0,29 30 0,30-60 64,0-59-64,60 30 0,29-1 0,59 1 0,60 29 0,30 30 0,89 0 0,59 60 0,-119 58 0,119-28 0,-29-1 0,-30 30 0,-60-60 0,90 30 0,58 60 0,1-90 0,89 90 0,327 89 0,-267-90 0,-239-29 0,-58-30 0,59-29 0,-30 29 0,-60-59 0,-29-30 0,30 0 0,-30 0 0,-30 0 0,90-60 0,-61 1 0,31-60 0,30 30 0,-31-30 0,31-30 0,-61 30 0,91-59 0,-90 29 0,59-29 0,-89 59 1,30-29-1,-89 58-1,0 31 1,-60 29 0,1 1 1,-31-1-2,1 30 10,0 0-2,-1 0 41,-88 59-40,-119-29-8,59 0 0,-59-1 0,89 1 0,-1-30 0,1 0 0,30 0 0,29 0 0,-29 0 0,29-30 0,0 30 0,1-29 0,-1 29 0,30-30 1,-30 0-2,1-29 1,29 29 0,-30 0 0,0 30 24,0 30-16,1-30-8,29 30 0,0 29 24,-30 1-24,30-31 0,0 61 1,0-61 4,0 60-9,0-29 178,30 59-174,-1 0 0,1-60 0,0-29 8,0-30 40,59-89-48,-60 29 8,1 60-8,0-30 0,-1 30 8,31 0 0,-60 30-8,59 30 0,-29-1 0,-30 30 0,30 0 1,-1 90-2,31 29 1,-1 0 0,-29 0 0,29 0 0,60 89 0,30-89 0,-1 60 0,-29-90 0,30 30 0,-90-149 0,60 60 0,-60-59 0,30-1 0,-29 1 0,-30-31 0,59 1 0,-89 0 0,59-1 0,30 1 0,60 59 0,-1-29 0,-59-1 0,90 60 0,-90-30 0,59-59 0,-29 29 0</inkml:trace>
    </iact:actionData>
  </iact:action>
  <iact:action type="add" startTime="123982">
    <iact:property name="dataType"/>
    <iact:actionData xml:id="d7">
      <inkml:trace xmlns:inkml="http://www.w3.org/2003/InkML" xml:id="stk4" contextRef="#ctx0" brushRef="#br0">22697 18337 0,'0'30'16,"29"-30"23,1 0-22,0 0-8,0 0 6,-1 0 0,31 0 1,-31 0 1,1 0-10,0 0 1,-1 0 1,1 0 6,0 0-7,0 0 8,-1 0-8,1 0 1,0 0-1,29 0 7,-29 0 1,0 0 1,-1 0-9,31 0-1,-31 0 2,31 0-2,-1 0 1,1 0 1,-1 0-2,0 0 2,1 0-2,-1 0 3,1 0-3,-31 0 1,1 0 8,0 0-7,0 0 5,-1 0 3,1 0-8,0 0-3,-1 0 10,1 0 72,0 30-80,-1-30 8,1 0 8,0 0-7,0 0-9,-1 0 9,1 0-3,0 0 2,-1 0-6,1 0 4,0 29 35</inkml:trace>
    </iact:actionData>
  </iact:action>
  <iact:action type="remove" startTime="130254">
    <iact:property name="style" value="instant"/>
    <iact:actionData xml:id="d8" ref="#d7"/>
  </iact:action>
  <iact:action type="add" startTime="130255">
    <iact:property name="dataType" value="strokeEraser"/>
    <iact:actionData xml:id="d9">
      <inkml:trace xmlns:inkml="http://www.w3.org/2003/InkML" xml:id="stk5" contextRef="#ctx0" brushRef="#br1">25935 24429 0,'-60'30'88,"1"59"-80,29-30 0,0-29 0,30 0 0,-89 59 1,60-29-3,-31-31 3,31 31-1,-31-31 0,30 1 0,30-60 72,90-88-72,58 58 0,-59-29 1,60 0-2,-1 0 1,-88 89 0,-31-30 0,31 0 0,-30 30 0,-30-30 8,0-59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0:31:18.5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6575">
    <iact:property name="dataType"/>
    <iact:actionData xml:id="d0">
      <inkml:trace xmlns:inkml="http://www.w3.org/2003/InkML" xml:id="stk0" contextRef="#ctx0" brushRef="#br0">2852 8797 0,'30'0'31,"-1"0"-23,1 0 10,0 0-12,0 0 10,-1 0-7,1 0 0,0 0-2,29 0 0,30-29 1,0 29 1,0-60 0,-59 60-2,89-59 0,-60 29 1,1 0 0,-30 1 0,29-1 1,-59 0-2,89 0 2,-89 1-2,59-1 1,-29-29 8,-30 29-8,0 0 0,30 0 2,-30-29-3,0 29 8,0 1-7,0-1 0,0 0 0,0 0 0,0 1 1,-30-1-1,0 0 6,1 0-5,-1 1 1,-29 29-4,-60-60 3,30 31-1,-30-1-1,0 30 2,30-30-2,30 30 1,29 0 1,0-30-2,-59 30 2,59 0-2,-29-29 1,-1 29 1,1 0-1,-30 0-1,29-30 1,31 30 0,-1 0 0,0 0 18,1 0-19,-1 0 9,0 0-8,-29 0-1,29 0 18,0 0-10,1 0 1,29 30 0,-30-30 0,30 29-7,-30 31-2,1-1 10,29-29-10,0 0 8,0-1-6,0 1-1,0 0 0,0 0 1,0-1-1,0 1 0,0 30-1,0-31 1,0 1 0,0 0 1,0 29 6,0-29-7,0 29 9,0-29-9,0 29-1,0-29 2,0 30-2,0-31 2,29 1-1,-29 0-1,30-30 1,0 59 1,-1-59-1,31 60 0,-60-31-1,30-29 2,-1 60-2,1-60 2,29 30 31,-29-30-17,0 0-14,-1 0-1,1 0-1,30 0 10,-31 0-2,60-90-6,-29 1 7</inkml:trace>
    </iact:actionData>
  </iact:action>
  <iact:action type="add" startTime="18223">
    <iact:property name="dataType"/>
    <iact:actionData xml:id="d1">
      <inkml:trace xmlns:inkml="http://www.w3.org/2003/InkML" xml:id="stk1" contextRef="#ctx0" brushRef="#br0">7665 7074 0,'-30'0'63,"0"0"-39,1 0-8,-31 0-8,1 0 0,-1 0 9,31 0 7,-1 29-16,0 1-1,0-30 1,1 30 1,-31 0 6,31-1 18,29 1-26,0 0 1,0-1 7,0 1-6,0 0-1,0 0 0,0 29 1,29-29-1,-29 29-1,60-29 2,-60 0-1,59 29-1,-29 0 9,0-59-7,-30 30-1,29-30 0,31 30 8,-1 0-9,1-30 10,-31 0-2,31 0 9,-31 0-15,31 0 7,-31 0-1,1 0 1,0 0-7,0 0 6,-1-30-7,1 0 0,29 0 8,-59 1-8,30 29 1,0-30 7,-30 0-9,0 1 1,30 29 1,-30-30-2,0-30 9,0 31-9,0-31 19,0 31-11,0-31-6,29 30-2,-29 1 1,0-1 0,0 0 9,0 1-2,0-1-7,0 0 7,0 0-6,0 1 0,0-1 6,-29 30-6,29-30 7,-30 30-1,30-30-6,-30 30-1,0 0 0,1 0 8,29-29-9,-30 29 1,0 0 1,1 0-1,-1 0 8,0 0-9,0 0 2,-29-30-1,29 30 0,1 0-1,-1 0 10</inkml:trace>
    </iact:actionData>
  </iact:action>
  <iact:action type="add" startTime="19815">
    <iact:property name="dataType"/>
    <iact:actionData xml:id="d2">
      <inkml:trace xmlns:inkml="http://www.w3.org/2003/InkML" xml:id="stk2" contextRef="#ctx0" brushRef="#br0">9982 8114 0,'-30'0'31,"0"0"-21,1 0-3,-1 0 1,0 0 0,1 0-1,-1 0 3,-30 30-3,31-1 1,-31 31 0,31-1 0,-1-59 1,30 60-3,-30-31 3,30 1-1,-29 59 0,29-59 1,0 0-2,0 59 0,29-30 2,1 60-2,29-30 3,1 0-4,-1 30 2,30-59 1,-59-1-1,29 1 1,31-1-3,-90-29 3,59-30-2,0 0 2,1 29-1,-1 1-1,1-30 2,-1 0-1,0 0 0,1 0 0,-1 0-1,1-30 1,-1 1 1,-29 29-1,29-30 1,-59 0-3,89 1 3,-29-1-3,-31-30 4,1 31-1,0-1-3,0-29 3,-30-1-2,29 1 2,-29 29 0,0-59-2,0 29 0,0 1 2,0-1-1,-29-29 1,-1 30-2,0-1 0,0 31 2,-59-60-1,60 29 1,-31 1-2,1-30 1,29 29-1,-29 60 1,29-59 0,-119-31 0,60 31 1,30 0-1,0 59-1,-1-30 3,30 0-4,-29 0 3,0 30 6,-1 0-5,30-29-3,-29-1 0,0 30 2,29 0-1,0 0 8,0 0-9</inkml:trace>
    </iact:actionData>
  </iact:action>
  <iact:action type="add" startTime="22175">
    <iact:property name="dataType"/>
    <iact:actionData xml:id="d3">
      <inkml:trace xmlns:inkml="http://www.w3.org/2003/InkML" xml:id="stk3" contextRef="#ctx0" brushRef="#br0">12091 6420 0,'-30'0'7,"1"0"26,-1 0-26,0 0 18,1 0-16,-31 0 6,1 0-8,-1 30 11,1-30-11,29 29 0,-29 1 2,-1-30-2,1 59 1,29-59 8,1 30-8,29 0 1,-30 0 0,30-1-3,-60 1 3,60 0-1,0-1 0,-29 61 1,29-61 6,0 1 9,29 29 16,1-59-24,0 30 0,0 0-7,29-30 5,0 0 3,1 0-8,-1 0-3,1 30 3,-1-30-2,0 0 2,1 0 0,-1 0-2,30 0 0,1 0 2,-31 0-2,30 0 1,-59 0 1,-1 0-1,31 0 0,-30 0-1,-1 0 1,1 0 0,29 0 1,-29 0 0,0 0-3,59 0 2,-30 0 0,-29 0 9,29 0-10,-29 0 3,30 0-3,-31-30 1,1 0-2,0 30 4,-30-30-1,29 30-2,-29-59 8,0 29 3,0-29-12,0-1 3,0 31-2,-59-31 2,-30-29-2,29 59 2,1-29-2,-60 29 1,60-29 0,-30 29 2,29 30-4,-29-30 3,0 1-1,0-1-1,30 30 1,29 0 1,0 0-1,0 0 0,-29 0 0,29 0-1,1 0 2,-1 0-1,0 0 16</inkml:trace>
    </iact:actionData>
  </iact:action>
  <iact:action type="remove" startTime="24790">
    <iact:property name="style" value="instant"/>
    <iact:actionData xml:id="d4" ref="#d2"/>
  </iact:action>
  <iact:action type="remove" startTime="25150">
    <iact:property name="style" value="instant"/>
    <iact:actionData xml:id="d5" ref="#d3"/>
  </iact:action>
  <iact:action type="remove" startTime="25719">
    <iact:property name="style" value="instant"/>
    <iact:actionData xml:id="d6" ref="#d1"/>
  </iact:action>
  <iact:action type="remove" startTime="26070">
    <iact:property name="style" value="instant"/>
    <iact:actionData xml:id="d7" ref="#d0"/>
  </iact:action>
  <iact:action type="add" startTime="24712">
    <iact:property name="dataType" value="strokeEraser"/>
    <iact:actionData xml:id="d8">
      <inkml:trace xmlns:inkml="http://www.w3.org/2003/InkML" xml:id="stk4" contextRef="#ctx0" brushRef="#br1">12566 14978 0,'-29'119'39,"-1"-29"-31,0 58 0,0-88 0,30 29 0,-29-60 2,29 31-3,0-30 0,-30-1 2,89-148 62,90-59-63,-30 0 0,0-1 0,0 31 0,-1-30 0,-58 148 0,-60-30 0,29 60 16,-29 30 8,0 0-24,0 29 0,0-29 0,0 29 0,0-29 8,60-89 40,59-179-48,-30 89 0,30-118 0,89-60 0,-60 30 0,-29 0 2,30-30-4,-31 0 2,31 30 0,-30 29 0,-60 1 0,30 118 0,-59 30 0,-30 89 0,0 1 56,-89 58-56,0 31 0,-119 88 0,119-58 0,-30-1 0,59 30 0,1-90 0,59 31 0,-30-30 0,1-30 88,-31 0-88,-29 0 0,0 0 0,-30 0 0,-59 89 0,-119 89 0,29-29-1,1 29 2,59-59-1,-89 29 0,30 1 0,29 29 0,0-59 0,119-30 0,1 1 0,-1-31-1,59-29 2,31-30 7,-31 0 0,1-30 0,29-29-8,0 59 0,30-30 0,-29 0 0,-1 30 0,0 0 0,-29 0 0,-1 0 0,-29 0 0,30 0 0,-60 0 3,0 0 0,-89 60-7,30-31 2,-30 60 2,0 1 0,0-61 0,119 31 0,0-60 0,59-60 56,60-59-56,59 1 0,-59-1 0,59 0 0,0 30 0,-59 29-1,-1 60 2,-58 0 47,-60 89-48,-60 90 0,-59 58 0,30-29 0,0-59 0,-90 29 0,31-29 0,-90-30 0,30 29 0,-30-88-1,-59-1 2,29 1-1,60-31 0,-30-29 1,179 0-2,-30 0 1,148-29 1,0-1-2,1 0 1,-1-29 0,30-30 0,0 0 0,0-1 0,-30 1 0,30 0-1,0-30 2,0 30-1,60 0 0,-31 59 7,-29 60 35,-59 89-43,29 59 1,-59 30 0,-30-30-1,0 1 2,60-90-2,-30 30 2,0-30-1,59-30-1,0-59 2,30-29 55,60-90-56,29-60 0,0 31 0,-30 29 0,30-30 0,-29 90 0,-60 29-1,30-29 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75811" units="1/cm"/>
          <inkml:channelProperty channel="Y" name="resolution" value="37.78598" units="1/cm"/>
          <inkml:channelProperty channel="T" name="resolution" value="1" units="1/dev"/>
        </inkml:channelProperties>
      </inkml:inkSource>
      <inkml:timestamp xml:id="ts0" timeString="2021-01-05T10:31:18.5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35373">
    <iact:property name="dataType"/>
    <iact:actionData xml:id="d0">
      <inkml:trace xmlns:inkml="http://www.w3.org/2003/InkML" xml:id="stk0" contextRef="#ctx0" brushRef="#br0">14200 13226 0,'0'-30'31,"30"30"-7,0 0-14,-1 0-4,31 0 3,-30 30-1,29-30 0,-29 0 0,59 0-1,0 29 1,0 1 0,0-30 0,30 59 2,-30-29-3,60 30 0,-90-60 2,1 0-1,58 29 1,-58-29-3,-1 0 2,1 30 0,-1-30 1,30 0 0,-29 0-2,29 30 0,-30-30 2,30 0-2,-29 29 3,-31-29-4,31 30 3,-1-30-2,1 0 2,29 0 0,0 0-2,0 0 1,0 0 0,0 0 0,-29 0 0,-1 0-1,0 0 2,1 0-1,29 0-1,-30 0 3,1 0-3,29 0 0,-59 0 2,-1 0-1,1 0 1,29 0 5,-29 0-5,0 0-2,0 0 3,59 0-4,-30 0 3,1-30-1,29 30-1,-30 0 3,-29 0-3,29 0 1,1-29 0,-31 29-1,31 0 1,-1 0 0,-29-30 1,29 30-1,-29 0 0,59 0 1,-59 0-2,29-30 1,-29 30 7,0 0-7,-1-29 0,1 29 1,59 0-1,-59 0 0,0 0-1,29-30 1,-29 30 0,-1 0 1,1 0-2,0 0 9,0 0-7,-1 0-2,1 0 17,0 0 16,-30-30 25,29 30-58</inkml:trace>
    </iact:actionData>
  </iact:action>
  <iact:action type="add" startTime="36869">
    <iact:property name="dataType"/>
    <iact:actionData xml:id="d1">
      <inkml:trace xmlns:inkml="http://www.w3.org/2003/InkML" xml:id="stk1" contextRef="#ctx0" brushRef="#br0">22459 13285 0,'30'30'151,"29"-30"-143,30 29 1,-59-29-2,0 0 1,29 0 0,1 0 1,-31 0-1,1 0 0,29 0 0,-29 0 0,0 0 8,-1 0-8,1 0-1,30 0 1,-31 0 9,1 0-10,0 0 1,-1 0 8,1 0 0,30 0 1,-31 0-1,1 0-8,0 0-1,-1 0 10,1 0-10,0 0 1,0 0 0,-1 0 8,31 0 1,-31 0-2,31 0-6,-31 0-2,1 0 1,0 0 1,-30-29-2,59 29 1,-29 0 8,59 0-7,-59 0-1,29 0 7,-29 0-6,29-30-1,1 30 7,-1 0-6,-29 0-2,0 0 1,29 0 1,-29 0 7,29 0-8,-59-30 0,30 30 0,29 0 0,-29 0 7,0 0-6,-1 0-2,1-29 17,0 29 0</inkml:trace>
    </iact:actionData>
  </iact:action>
  <iact:action type="add" startTime="39349">
    <iact:property name="dataType"/>
    <iact:actionData xml:id="d2">
      <inkml:trace xmlns:inkml="http://www.w3.org/2003/InkML" xml:id="stk2" contextRef="#ctx0" brushRef="#br0">22162 13226 0,'0'-30'127,"0"0"-118,0 0-2,0 1 1,0-1 0,30-59 1,-30 59-1,0-29 0,0-1-1,0 1 2,29-30-1,-29 29 0,0 30 0,30-29-1,-30 29 1,0-29 1,30 29-2,-30-29 2,0 29-2,0-30 1,0 31 9,0-1-9,0 0-1,30 1 1,-30-31 9,0 30-10,0 1 1,0-1 0,0 0 8,29 1 0,-29-1-7,0 0 6,0 0 9,30 30 81,0 0-98,88 0 2,120 0-1,-60 0 0,90 30 0,-120-30 1,1 30-3,-1 0 3,-59-30-2,1 0 2,-31 0-1,30 29-1,0-29 2,-29 30-1,58-30 0,1 0-1,0 0 2,-30 0-1,-29 0-1,-1 0 1,1 0 1,-31 0-2,1 0 2,0 0 7,-1 0-9,1 0 2,0 0-2,-1 0 2,1 0-2,0 0 10,29 0 6,-29 0-15,0 0 24,-1 30-24,-29-1 0,30-29 1,-30 30-1,0 0-1,30 0 2,-30-1-2,0 31 2,30-31-2,-30 61 1,0-31 1,0 1-1,0-1-1,0 0 2,0 1-1,-30-1-1,30 1 2,0-1-2,-30 30 2,30-59-1,0 0-1,0 29 2,0-29 7,0-119 87,0-30-95</inkml:trace>
    </iact:actionData>
  </iact:action>
  <iact:action type="add" startTime="40917">
    <iact:property name="dataType"/>
    <iact:actionData xml:id="d3">
      <inkml:trace xmlns:inkml="http://www.w3.org/2003/InkML" xml:id="stk3" contextRef="#ctx0" brushRef="#br0">25311 10848 0,'30'0'71,"29"0"-62,30 0-2,0 0 2,0 0 0,1 0-2,-31 0 1,30 0-1,-29 0 2,-31 0-1,1 0-1,0 0 1,-1 0 9,31 0-2,-1 0 17,-59 30-16,0-1-8,0 1 0,0 0 1,0 29-2,0-29 2,0 59-1,0-59-1,0 29 1,0 1 1,0-1-1,0 1-1,-30 29 2,30-59-1,-29 29-1,29-29 2,0-1-2,0 1 1,0 30 8,0-31 0,0 1-7,29-30 0,-58-89 86,-1 29-87</inkml:trace>
    </iact:actionData>
  </iact:action>
  <iact:action type="add" startTime="41717">
    <iact:property name="dataType"/>
    <iact:actionData xml:id="d4">
      <inkml:trace xmlns:inkml="http://www.w3.org/2003/InkML" xml:id="stk4" contextRef="#ctx0" brushRef="#br0">25757 11264 0,'89'0'56,"-30"30"-47,30-30-2,60 0 0,-90 29 2,30-29-1,-29 0 1,-1 0-3,-29 0 3,29 0-1,1 0 0,-1 0 1,-29 0-2,0 0 1,29 0-1,-29 0 1,-1 0 2,1 0 12,0 0-5,-1 0 7,1 0 23</inkml:trace>
    </iact:actionData>
  </iact:action>
  <iact:action type="add" startTime="53533">
    <iact:property name="dataType"/>
    <iact:actionData xml:id="d5">
      <inkml:trace xmlns:inkml="http://www.w3.org/2003/InkML" xml:id="stk5" contextRef="#ctx0" brushRef="#br0">4486 13315 0,'0'29'71,"0"1"-62,0 30-1,0-1 0,0-29 0,0-1 0,0 31 0,0-30 7,0 59-7,0 0 0,30-30 1,-30-29-1,0 0-1,0-1 10,29-29 23,1 0 8,29-29-40,-29-31-1</inkml:trace>
    </iact:actionData>
  </iact:action>
  <iact:action type="add" startTime="54094">
    <iact:property name="dataType"/>
    <iact:actionData xml:id="d6">
      <inkml:trace xmlns:inkml="http://www.w3.org/2003/InkML" xml:id="stk6" contextRef="#ctx0" brushRef="#br0">4902 13315 0,'0'29'38,"0"1"-29,30 59-2,-30-29 2,29-1-1,-29 30-1,0-29 2,0-1-2,0 1 2,0-1-1,0 30-1,0-29 2,0-1-2,0-29 9,0-90 88,0 1-95</inkml:trace>
    </iact:actionData>
  </iact:action>
  <iact:action type="add" startTime="54797">
    <iact:property name="dataType"/>
    <iact:actionData xml:id="d7">
      <inkml:trace xmlns:inkml="http://www.w3.org/2003/InkML" xml:id="stk7" contextRef="#ctx0" brushRef="#br0">4634 13582 0,'0'0'1,"0"60"21,60-31-6,-30-29-7,-1 30-1,31-30-1,-31 0 2,1 0-2,0 0 42,0 0-25,-1 0-9,1 0 9</inkml:trace>
    </iact:actionData>
  </iact:action>
  <iact:action type="add" startTime="55294">
    <iact:property name="dataType"/>
    <iact:actionData xml:id="d8">
      <inkml:trace xmlns:inkml="http://www.w3.org/2003/InkML" xml:id="stk8" contextRef="#ctx0" brushRef="#br0">5140 13374 0,'29'30'30,"-29"0"-22,30-30 1,-30 59-1,0 0-1,0-29 2,0 30-1,30-1 0,-30-29 0,0-1 0,0 1 0,29-30 0</inkml:trace>
    </iact:actionData>
  </iact:action>
  <iact:action type="add" startTime="55901">
    <iact:property name="dataType"/>
    <iact:actionData xml:id="d9">
      <inkml:trace xmlns:inkml="http://www.w3.org/2003/InkML" xml:id="stk9" contextRef="#ctx0" brushRef="#br0">5140 13523 0,'0'0'1,"29"29"5,1-29 2,29 30 2,-29-30-4,0 0 3,29 30-1,-29-30-1,0 0 2,29 0-1,-29 0 15,-1 0 18</inkml:trace>
    </iact:actionData>
  </iact:action>
  <iact:action type="add" startTime="56709">
    <iact:property name="dataType"/>
    <iact:actionData xml:id="d10">
      <inkml:trace xmlns:inkml="http://www.w3.org/2003/InkML" xml:id="stk10" contextRef="#ctx0" brushRef="#br0">9447 13226 0,'0'0'1,"-30"0"5,1 29 10,-1 1-8,0-30 0,30 30 0,-29-30 0,-31 59 0,30-59 1,1 30 0,-1 0 6,0-1-7,1 31 0,-1-1 8,30-29-9,-30 0 2,30-1-1,0 1 8,0 0-8,0-1-1,0 1 1,0 0 2,0 0-4,30 29 3,29-29 16,1-1-19,-31-29 2,61 0 0,-1 0 1,-30 0-1,1 0 0,-1 0 0,0 0 0,-59-29 0,30 29-1,0-60 1,29 60 0,-29-59 1,0 59-1,-1-30 1,1 0 5,0 1-5,-30-1 8,0-29-2,0 29 1,0 0 0,0 0-8,0-29 0,-30 0 0,0 29 0,-29 0 0,29-29 0,-29 29 0,29 0 9,0 30-11,1-29 2,-31-1 8,1 0-8,29 30 9,0-30 39</inkml:trace>
    </iact:actionData>
  </iact:action>
  <iact:action type="add" startTime="57806">
    <iact:property name="dataType"/>
    <iact:actionData xml:id="d11">
      <inkml:trace xmlns:inkml="http://www.w3.org/2003/InkML" xml:id="stk11" contextRef="#ctx0" brushRef="#br0">10071 13344 0,'0'30'14,"0"30"-4,0-1-3,0-29 1,0 29 0,0-29-1,0 59 3,0-59-3,0-1 1,0 1 0,0 30 0,0-31 0,0 1-1,0 0 2,-30-1-1,30 1 7</inkml:trace>
    </iact:actionData>
  </iact:action>
  <iact:action type="add" startTime="58373">
    <iact:property name="dataType"/>
    <iact:actionData xml:id="d12">
      <inkml:trace xmlns:inkml="http://www.w3.org/2003/InkML" xml:id="stk12" contextRef="#ctx0" brushRef="#br0">10368 13344 0,'30'60'23,"-30"-1"-14,0 1-2,0-1 1,0 1 2,0-1-3,0-29 1,0-1 0,29 31 0,-29-1 8,0-29 0,0 0 1,0-1-3,0 1 10,0-60 65</inkml:trace>
    </iact:actionData>
  </iact:action>
  <iact:action type="add" startTime="58893">
    <iact:property name="dataType"/>
    <iact:actionData xml:id="d13">
      <inkml:trace xmlns:inkml="http://www.w3.org/2003/InkML" xml:id="stk13" contextRef="#ctx0" brushRef="#br0">10249 13642 0,'0'29'48,"60"1"-32,-31-30 0,1 30-8,0-30 7,-1 0 9,-29-30 32</inkml:trace>
    </iact:actionData>
  </iact:action>
  <iact:action type="add" startTime="59541">
    <iact:property name="dataType"/>
    <iact:actionData xml:id="d14">
      <inkml:trace xmlns:inkml="http://www.w3.org/2003/InkML" xml:id="stk14" contextRef="#ctx0" brushRef="#br0">10576 13315 0,'30'0'23,"-1"0"-6,1 29-8,0 1-3,29-30 2,-29 0 0,29 0 0,-29 0 2,29 0-4,1 0 2,-30 0 1,-1 0-1,1 0-1,0 0 2,-1 0-2,1 0 1,0 0 1,0 0 0,-1 0 6,1 0-7,0-30 9</inkml:trace>
    </iact:actionData>
  </iact:action>
  <iact:action type="remove" startTime="64798">
    <iact:property name="style" value="instant"/>
    <iact:actionData xml:id="d15" ref="#d8"/>
  </iact:action>
  <iact:action type="remove" startTime="64830">
    <iact:property name="style" value="instant"/>
    <iact:actionData xml:id="d16" ref="#d6"/>
  </iact:action>
  <iact:action type="remove" startTime="64860">
    <iact:property name="style" value="instant"/>
    <iact:actionData xml:id="d17" ref="#d7"/>
  </iact:action>
  <iact:action type="remove" startTime="64880">
    <iact:property name="style" value="instant"/>
    <iact:actionData xml:id="d18" ref="#d5"/>
  </iact:action>
  <iact:action type="remove" startTime="65036">
    <iact:property name="style" value="instant"/>
    <iact:actionData xml:id="d19" ref="#d9"/>
  </iact:action>
  <iact:action type="remove" startTime="65524">
    <iact:property name="style" value="instant"/>
    <iact:actionData xml:id="d20" ref="#d10"/>
  </iact:action>
  <iact:action type="remove" startTime="65549">
    <iact:property name="style" value="instant"/>
    <iact:actionData xml:id="d21" ref="#d11"/>
  </iact:action>
  <iact:action type="remove" startTime="65559">
    <iact:property name="style" value="instant"/>
    <iact:actionData xml:id="d22" ref="#d12"/>
  </iact:action>
  <iact:action type="remove" startTime="65572">
    <iact:property name="style" value="instant"/>
    <iact:actionData xml:id="d23" ref="#d14"/>
  </iact:action>
  <iact:action type="remove" startTime="66188">
    <iact:property name="style" value="instant"/>
    <iact:actionData xml:id="d24" ref="#d13"/>
  </iact:action>
  <iact:action type="remove" startTime="66596">
    <iact:property name="style" value="instant"/>
    <iact:actionData xml:id="d25" ref="#d0"/>
  </iact:action>
  <iact:action type="remove" startTime="66885">
    <iact:property name="style" value="instant"/>
    <iact:actionData xml:id="d26" ref="#d2"/>
  </iact:action>
  <iact:action type="remove" startTime="67220">
    <iact:property name="style" value="instant"/>
    <iact:actionData xml:id="d27" ref="#d1"/>
  </iact:action>
  <iact:action type="remove" startTime="67604">
    <iact:property name="style" value="instant"/>
    <iact:actionData xml:id="d28" ref="#d4"/>
  </iact:action>
  <iact:action type="remove" startTime="67613">
    <iact:property name="style" value="instant"/>
    <iact:actionData xml:id="d29" ref="#d3"/>
  </iact:action>
  <iact:action type="add" startTime="64802">
    <iact:property name="dataType" value="strokeEraser"/>
    <iact:actionData xml:id="d30">
      <inkml:trace xmlns:inkml="http://www.w3.org/2003/InkML" xml:id="stk15" contextRef="#ctx0" brushRef="#br1">7219 19763 0,'0'0'5,"-30"-29"7,1 29 1,-31 0-6,-29-30 0,-60 30 6,60 0-3,0 0-4,30 0 9,-30 30-8,29-30 7,-29 59-11,-30 0-2,30-29 5,59 0 2,1 0 0,296-30 72,119-90-72,-29 61 0,-30-31 3,-119 31-6,0-1 4,-149 30-2,-29 0 2,-1 0-2,-58 30 50,-90 118-49,59-88-1,-29 58 1,60-88 0,-1 0 0,60-90 65,118-58-65,30-1-1,1 0 1,88 30 0,-29 0 1,-60 59-2,-30-30 1,120 1 0,-60-1 0,-60 31 0,31-1 0,28 30 0,-28 0 0,-1 0 0,-59 30 0,-30 29 0,-30 1 0,-29-1 0,-30 30 0,0 0 0,0 1 0,0-31 0,-89 90 0,0-31 0,59 1 0,0-119 0,30 30 0,0 0 32,179-30-32,58-89 0,31-30 3,29-30-6,59 30 3,1-29 4,-31-1 0,-28 60 1,-90-89-10,-60 148 2,-59-30 10,-178 60 29,-30 60-36,-178 29 0,30 0 1,59-29-2,59 29 1,-29 0 0,89-30 0,30-29 0,118 0 48,297-30-47,-29-60-1,149-88 0,-120 59-1,-207 29 1,58 1 0,-88-1 0,-89 31 0,29 29 0,-29 29 32,-30 60-32,-59 1 0,-120 58 0,-88-29 0,-30 30 0,-89-1 0,118 1 0,31-30 0,148-30 0,29-59 0,31-1 0,118-88 48,119-60-47,-30 60-2,60-31 1,-30 31 0,29 0 0,-59-1 0,-29-29 0,-30 30 0,-60 29 0,-29 30 0,0 0 0,-179 0 41,-29 30-42,-119 29 1,-119 30 0,59-29 3,31 29-4,-179-30-1,89-29 2,0 29 0,148-29 0,120 0 0,118-30 0,119-30 40,149-148-40,-30 89 0,89-1 0,89 1 0,-148 60 0,-1 29 0,-29 0 0,-59 0 0,-1 0 0,-29 29 0,-59 1 0,59 59 0,-60-59 0,0 29 0,31 1 0,-61-31 0,31 31 1,-1-30-2,-59-1 1,30 1 0,29 0 24,-29-30-24,59 0 0,0 0 0,60 0 0,59 0 0,89 0 0,89-60 0,-119-29 0,119 0 0,1-60 0,-61 60 0,90-30 0,-59 30 0,-1 0 3,1-30-6,-30 30 4,-30 0-2,0 29 2,-89 1-2,-89 0 1,-30 29 0,-30 30 0,-118 59 56,-30 1-56,-90 29 0,31 0 0,-1 0 0,30-29 0,90-31 0,-31 31 0,209-60 40,237-30-40,357-89 0,118-29 0,298-1 0,-1 30 0,60 119 0,-178 0 3,-238 0-5,30 0 1,-416 0 2,-178 0-2,-30 0 1,-60 60 0,-118-31 0,-30 31 24,-30-31-24,-29 31 0,-1-1 0,31-29 9,88-60 55,119-89-65,-29 30 1,-90 30 0,-29 59 0,-30-30 0,30 30 0,-90 0 40,-148 0-40,-29 60 0,-60 88 0,-1-29 1,-58 30 0,-90 59-3,-59-30 3,149 0-1,-90 90-1,238-120 1,0 1 0,149-90 0,59-29 32,178-60-32,149-88 0,89-61 0,267-88 0,119 29 0,-267 30 0,-297 89 0,-30 30 0,-60 0 0,-118 89 0,0-30 0,29 0 8,-29 30 0,-30-29-8,0-1 32,0-30-32,0 1 0,0-30 0,0 0 0,0 0 0,0-1 0,0-29 0,0 30 0,0 0 0,0-30 0,29 0 0,31-29 1,29-30-2,119-120 1,30 31 2,-60-30-1,149-60-4,-149 90 13,-30 59-15,-88 29 0,-31 120 6,-29 29-2,-29 89 58,-60 31-58,-1 29 1,1-1 0,-29 90 0,58-89 0,-29 60 0,-30-31 0,30-29 0,30 0 0,29-60 0,30-29 0,-30-30 0,60-59 56,59-120-56,-30 60 0,-29 30 0,0 0 0,0 89 0</inkml:trace>
    </iact:actionData>
  </iact:action>
  <iact:action type="add" startTime="91645">
    <iact:property name="dataType"/>
    <iact:actionData xml:id="d31">
      <inkml:trace xmlns:inkml="http://www.w3.org/2003/InkML" xml:id="stk16" contextRef="#ctx0" brushRef="#br0">17468 15960 0,'30'0'103,"0"0"-85,-1 0 21,1 0-15,0 0-17,-1 0 9,1 0 8,30 0-16,-31 0 8,1 0-8,0 0 1,-1 0-2,1 0 9,0 0-8,-1 0 8,1 0-8,0 0 8,0 0-8,-1 0 9,1 0-10,0 0 2,-1 0 7,1 0 0,0 0-8,0 0 8,-1 0 0,1 0-9,0 0 1,29 0 0,-29 0 1,0 0 6,-1 0-7,1 0 8,0 0 0,-1 0-8,1 0 0,0 0 1,-1 0-2,1 0 2,0 0 6,0 0-7,-1 0 1,1 0 6,0 0 1,-1 0-7,1 0-2,30 0 1,-31 0 8,1 0-7,0 0 6,-1 0-6,1 0-1,0 0 7,-1 0 1,1 0-8,0 0 16,0 0 0,-1 0-8,1 0 0,0 0 8,-1 0 16,1 0-24,0 0 8,0 0-8,-1 0 1,1 0-9,0 0 7,-1 0 1,1 0 1,30 0 6,-31 0-6,1 0-10,0 0 2,-1 0 23,31 0-8,-31 0 7,1 0 33,0 0-16,0 0-24,-1 0 40,1 0 1</inkml:trace>
    </iact:actionData>
  </iact:action>
  <iact:action type="add" startTime="94725">
    <iact:property name="dataType"/>
    <iact:actionData xml:id="d32">
      <inkml:trace xmlns:inkml="http://www.w3.org/2003/InkML" xml:id="stk17" contextRef="#ctx0" brushRef="#br0">10190 15930 0,'30'0'112,"-1"0"-97,1 0-6,0 0 6,-1 0-7,1 0 0,29 0 8,-29 0-8,0 0 1,0 0-2,-1 0 1,1 0 0,0 0 1,29 0 6,-29 0 2,0 0-1,-1 0-9,1 0 1,0 0 0,-1 0 9,1 0-1,0 0-1,-1 0 10,1 0-18,0 0 1,0 0 8,-1 0-8,1 0 0,0 0 9,-1 0-9,31 0 7,-30 0 1,-1 0-7,1 0-2,0 0 9,-1 30-7,1-30-2,0 0 9,0 0-7,-1 0 6,1 0-7,0 0 9,-1 0-1,1 0-1,0 0-7,-1 0 1,1 0 15,0 0-17,0 0 10,-1 0-9,1 0 7,0 0-6,-1 0-1,31 0 7,-30 0 2,-1 0-1,1 0-9,0 0 1,-1 0 17,31 29-10,-30-29 2,-1 0-10,1 0 2,0 0 6,-1 0 10,1 0-1,0 0-16,-1 0-1,1 0 10,0 0 7,0 0-8,-1 0-8,31 0 8,-31 0 0,1 0 64,0 0-56</inkml:trace>
    </iact:actionData>
  </iact:action>
  <iact:action type="add" startTime="97893">
    <iact:property name="dataType"/>
    <iact:actionData xml:id="d33">
      <inkml:trace xmlns:inkml="http://www.w3.org/2003/InkML" xml:id="stk18" contextRef="#ctx0" brushRef="#br0">20350 16019 0,'30'0'103,"-1"0"-86,1 30 7,0-30-16,-1 0 7,31 0 2,-31 0 6,1 0-7,0 0-8,0 0 8,-1 0 0,1 0 1,0 0 0,-1 0-10,1 0 17,0 0-16,0 0 7,-1 0-6,1 0 8,0 0-10,-1 0 0,1 0 1,0 0 9,-1 0-9,1 0 7,0 0 3,0 0-11,-1 0 0,1 0 10,0 0-8,-1 0-3,1 0 11,0 0-10,0 0 10,-1 0-10,1 0 10,0 0-1,-1 0-1,1 0-7,0 0 8,0 0-7,-1 0 6,1 0-5,0 0 4,-1 0 2,1 0 8,0 0-16,-1 0 10,1 0-12,0 0 2,0 0 8,-1 0 0,1 0 0,0 0-7,-1 0 15,1 0-9,0 0 1,0 0 0,-1 0 2,1 0-12,0 0 10,-1 0-7,1 0 14,0 0-7,0 0 9,-1 0-18,1 0 11,0 0-4,-1 0 3,1 0-8,0 0 6,-1 0 1,1 0-2,0 0 3,0 0 1,-1 0-3,1 0 0,0 0 9,-1 0-7,1 0-2,0 0 10,0 0-2,-1 0-15,1 0 10,0 0 5,-1 0 0,1 0-7,0 0 0,-1 0 32,1 0 8</inkml:trace>
    </iact:actionData>
  </iact:action>
  <iact:action type="add" startTime="102173">
    <iact:property name="dataType"/>
    <iact:actionData xml:id="d34">
      <inkml:trace xmlns:inkml="http://www.w3.org/2003/InkML" xml:id="stk19" contextRef="#ctx0" brushRef="#br0">5674 16019 0,'0'30'96,"30"-30"-89,29 0 1,-29 0 0,0 0 1,-1 0-2,61 0 1,-61 0 1,31 0-2,-1 0 1,-29 0 1,59 0-1,-30 0-1,-29 0 9,30 0-7,-1 0 6,0 0-7,-29 0 1,0 0-1,29 0 0,30 0-1,-29 0 2,-31 0-2,31 0 1,-30 0 1,29 0-1,-29 0-1,-1 0 1,1 0 0,0 0 8,0 0-7,-1 0 7,1 0 7,0 0-6,-1 0 6,1 0 10,0 0-18,-1 0 1,1 0 25,0 0-9,0 0-25,-1 0 10,1 0-9,0 0 7,-1 0 25,1 0-15,0 0-10,0 0 89,29 0-23</inkml:trace>
    </iact:actionData>
  </iact:action>
  <iact:action type="remove" startTime="115804">
    <iact:property name="style" value="instant"/>
    <iact:actionData xml:id="d35" ref="#d34"/>
  </iact:action>
  <iact:action type="remove" startTime="116204">
    <iact:property name="style" value="instant"/>
    <iact:actionData xml:id="d36" ref="#d32"/>
  </iact:action>
  <iact:action type="remove" startTime="116620">
    <iact:property name="style" value="instant"/>
    <iact:actionData xml:id="d37" ref="#d31"/>
  </iact:action>
  <iact:action type="remove" startTime="116884">
    <iact:property name="style" value="instant"/>
    <iact:actionData xml:id="d38" ref="#d33"/>
  </iact:action>
  <iact:action type="add" startTime="115741">
    <iact:property name="dataType" value="strokeEraser"/>
    <iact:actionData xml:id="d39">
      <inkml:trace xmlns:inkml="http://www.w3.org/2003/InkML" xml:id="stk20" contextRef="#ctx0" brushRef="#br1">9001 21962 0,'-59'0'48,"59"30"-40,0 89 3,-59 30-5,29-60 1,0-30 1,30-29 0,0 29 0,30-59 72,89-29-72,118-60 0,-29-1 0,30-58 0,29 59 0,60-30 0,0 30 0,-60-30 0,60 59 0,-119 31 0,30-1 0,-90 30 0,-59 0-1,-29 0 10,-31 30-9,1 29 0,-30 30 0,30 0 1,-30 30-2,0-30 1,0 1 0,0-31 0,0-29 0,0-1 0,0 1 16,59-30-8,-29 0-8,89 0 0,0 0 0,178-119 0,30-29 2,29 29-3,-89 59 0,-29-29 2,-119 30-2,-60 29 1,-29 30 48,-30 59-48,-59 31 0,-31 28 0,61 31 1,-31-30-2,1-30 1,29 0 0,30-59 0,30-30 40,148-59-39,90-31-2,-1-28 1,30-31 0,0 30 0,30 0 1,0-29-2,-60 58 1,149 1 0,-119 0 0,0 30 0,30 29 0,29 0 0,31 30 0,28 0 0,-28 0 0,29 0 0,-119 0 0,-119 0 0,0 60 0,60 59 0,-90-30 0,60 59 0,-89 1 0,0-1 0,-30 1 3,-59-119-6,-1 59 4,-29-59-2,0-1 1,0 1 0,0 30 0,0-31 0,-59 60 0,0 30 0,-1-30 0,30-29 0,1-1 0,29-29 57,148-89-58,1-1 1,89-88 0,29 29 0,-89 0 0,30 0 0,-59 30 0,-60 59 0,0 30 0,-30 0 0,1 0 0,-1 0 0,1 0 1,-1 0-2,-59 30 1,59 0 0,-59-1 0,0 31 0,0 29 0,0 0-1,0 0 1,0-59 1,0 89-1,0-90-1,0 1 2,0 0-1,30-30 8,0 0-8,89 0 0,29 0 0,1 0 0,118-89 0,-89 0 0,-29-30 0,29 30 0,0-1 0,-178 61 0,30 29 0,-30 29 64,-30 1-64,1 30 0,-1-60 0,30 29 0,-30 1 0,0 0 8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D904-7647-49CA-B5D9-35261E99E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0B6F9-7EAB-48DB-BAD5-29A3960D9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832DF-69B5-4652-9DE8-ED81F7C54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5089-C8F4-4B2D-B572-20838C2C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722AC-0673-44CB-8264-9F08E5A7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5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FB59-69F3-46F6-A485-555FDD47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DB5D7-9DFD-4D01-A8B8-14EECB83A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EC00-3118-4C5E-9264-FFB84A30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2673A-A71A-4C8D-B339-DE1F2B4A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617F1-9929-4473-B688-48787682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1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4CB4F6-9889-43D4-998C-7642BBD6D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1BF85-9ED4-4F4E-AD42-8A809C1DD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C035-B7AB-422A-9A40-1AD7E3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A349-35D4-4E8C-AF9D-816BDB25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B4BC8-E784-4E82-9492-DE0DC3B4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8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2992-76CD-4184-8EEB-CB664CB4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6D48-1A14-4130-8F7C-BFAF87190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EB0D7-ED70-4E0F-9111-D9AAA96C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37503-ABE1-43C7-95EB-FB91FA90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888A-92B7-4F28-9167-11210CA8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1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3985-8D8E-4277-BF8F-494521F3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7CE06-9C02-49B8-91CD-9FFF654A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BE37B-5EF2-4482-A845-5395866E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2260-EB19-432E-B77B-4F0CFC1A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CBDB8-DB08-43AA-9758-EBBD5E9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3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B404-570A-42D1-81E3-8A7EE09A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9F578-631F-4EC5-94C3-82F7C0CBD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D17FC-841D-4F5A-A358-FA2C1B524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DC24C-881B-4E70-B3BC-D02E61A8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C966D-0E68-4CE3-8943-47FA0DA9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D3561-1368-48BD-B915-49297D5A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7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C8DF-52B1-499B-955E-5C6288AD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40497-763C-439A-B76D-2762BC4EC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8EC19-B13F-423A-B385-B8FE938FD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81288E-E0B7-43E1-8390-A043BE86F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81786-DA9F-48AA-8E91-D1FBDDAC8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01A82-272A-4B54-8C32-79E8D199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4E608-AE84-4399-86B6-0811A9DFC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DF9A3-3A6E-43A0-920B-7CF627A7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6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BD61-6E23-4327-ACA8-F01F7E2B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D8AAD-8566-4568-8986-CD479B5F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19523-0C25-4BFE-9CEA-DE311487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F076F-882E-463B-AA13-355CC0F6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17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6E445-D751-4D56-9454-FBBD357C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CEC91-54FD-45EB-B546-743347C2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4C560-783C-4B4A-ADF8-D8C54995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71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9E676-CF81-4CFD-8FF0-661ED233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157D-60A4-4365-B77A-A2B19773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638F5-D150-4CAE-8D31-8040000D3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71BA8-8456-4430-B5B7-9532061F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89A4F-1CF0-42D8-93B1-62C99674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EBFE4-4EC7-43D0-8832-465423F4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6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4D3B-5667-433E-AF8E-D99D57AA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DB601-90F4-4E3B-9317-6F2643759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DAAD1-6BDA-4624-9572-DFFE92E64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0A716-4CA3-4A2B-AAE2-822E1E8C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E6836-CF09-44DD-AAB7-822C365D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086ED-9376-43E7-8D9A-BC46E34D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35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DF2BE-14B8-4F97-8541-C0916EDD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DAC13-5428-463A-BFEB-6DC2D8C7F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22814-454F-4898-8F65-CA56B80D7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4037B-008E-4D36-B7EB-72DBAD5BAB69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B97F4-2432-47E7-A953-378B94856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FC9CC-F65C-4F9B-AE87-A0DEDEFF5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40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microsoft.com/office/2011/relationships/inkAction" Target="../ink/inkAction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microsoft.com/office/2011/relationships/inkAction" Target="../ink/inkAction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microsoft.com/office/2011/relationships/inkAction" Target="../ink/inkAction3.xml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microsoft.com/office/2011/relationships/inkAction" Target="../ink/inkAction5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60946-7574-4679-B8F1-359C0B2D9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41" y="1003315"/>
            <a:ext cx="3213812" cy="416289"/>
          </a:xfrm>
          <a:solidFill>
            <a:schemeClr val="accent4"/>
          </a:solidFill>
        </p:spPr>
        <p:txBody>
          <a:bodyPr anchor="ctr">
            <a:normAutofit lnSpcReduction="10000"/>
          </a:bodyPr>
          <a:lstStyle/>
          <a:p>
            <a:r>
              <a:rPr lang="en-GB" b="1" dirty="0"/>
              <a:t>Recap: </a:t>
            </a:r>
            <a:r>
              <a:rPr lang="en-GB" dirty="0"/>
              <a:t>What is a base?</a:t>
            </a:r>
            <a:endParaRPr lang="en-GB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8F0DB67-E75B-4313-BE7C-7B91286CE99B}"/>
              </a:ext>
            </a:extLst>
          </p:cNvPr>
          <p:cNvSpPr txBox="1"/>
          <p:nvPr/>
        </p:nvSpPr>
        <p:spPr>
          <a:xfrm>
            <a:off x="1792447" y="1744304"/>
            <a:ext cx="8788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Bases are a group of compounds that are able to </a:t>
            </a:r>
            <a:r>
              <a:rPr lang="en-GB" sz="2400" b="1" dirty="0"/>
              <a:t>neutralise</a:t>
            </a:r>
            <a:r>
              <a:rPr lang="en-GB" sz="2400" dirty="0"/>
              <a:t> acids.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There are </a:t>
            </a:r>
            <a:r>
              <a:rPr lang="en-GB" sz="2400" b="1" dirty="0"/>
              <a:t>two key types</a:t>
            </a:r>
            <a:r>
              <a:rPr lang="en-GB" sz="2400" dirty="0"/>
              <a:t> of </a:t>
            </a:r>
            <a:r>
              <a:rPr lang="en-GB" sz="2400" b="1" dirty="0"/>
              <a:t>base</a:t>
            </a:r>
            <a:r>
              <a:rPr lang="en-GB" sz="2400" dirty="0"/>
              <a:t>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02448E7-9AE3-4427-8370-68EA3663313D}"/>
              </a:ext>
            </a:extLst>
          </p:cNvPr>
          <p:cNvSpPr txBox="1"/>
          <p:nvPr/>
        </p:nvSpPr>
        <p:spPr>
          <a:xfrm>
            <a:off x="1738651" y="3415949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DE77F23-E310-46AA-A24A-E7F5A4E9A575}"/>
              </a:ext>
            </a:extLst>
          </p:cNvPr>
          <p:cNvSpPr txBox="1"/>
          <p:nvPr/>
        </p:nvSpPr>
        <p:spPr>
          <a:xfrm>
            <a:off x="7239546" y="3415949"/>
            <a:ext cx="326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insoluble in water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ACA9932-5957-403B-A0DF-3D6BADAF3F8E}"/>
              </a:ext>
            </a:extLst>
          </p:cNvPr>
          <p:cNvSpPr txBox="1"/>
          <p:nvPr/>
        </p:nvSpPr>
        <p:spPr>
          <a:xfrm>
            <a:off x="2569571" y="3819535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74660CE-0C94-4E24-AAAF-CB085C6F3B10}"/>
              </a:ext>
            </a:extLst>
          </p:cNvPr>
          <p:cNvSpPr txBox="1"/>
          <p:nvPr/>
        </p:nvSpPr>
        <p:spPr>
          <a:xfrm>
            <a:off x="7602299" y="3877614"/>
            <a:ext cx="2664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Insoluble bases</a:t>
            </a:r>
          </a:p>
        </p:txBody>
      </p:sp>
      <p:sp>
        <p:nvSpPr>
          <p:cNvPr id="87" name="Right Brace 86">
            <a:extLst>
              <a:ext uri="{FF2B5EF4-FFF2-40B4-BE49-F238E27FC236}">
                <a16:creationId xmlns:a16="http://schemas.microsoft.com/office/drawing/2014/main" id="{62A5AE05-0975-4B4B-88CC-386F63A83C60}"/>
              </a:ext>
            </a:extLst>
          </p:cNvPr>
          <p:cNvSpPr/>
          <p:nvPr/>
        </p:nvSpPr>
        <p:spPr>
          <a:xfrm rot="16200000">
            <a:off x="5707420" y="139938"/>
            <a:ext cx="889092" cy="5759815"/>
          </a:xfrm>
          <a:prstGeom prst="rightBrace">
            <a:avLst>
              <a:gd name="adj1" fmla="val 0"/>
              <a:gd name="adj2" fmla="val 4525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8" name="Picture 2" descr="Image result for water drop">
            <a:extLst>
              <a:ext uri="{FF2B5EF4-FFF2-40B4-BE49-F238E27FC236}">
                <a16:creationId xmlns:a16="http://schemas.microsoft.com/office/drawing/2014/main" id="{75097596-C740-4F12-8F01-9833F18E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989" y="3602281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Image result for powder">
            <a:extLst>
              <a:ext uri="{FF2B5EF4-FFF2-40B4-BE49-F238E27FC236}">
                <a16:creationId xmlns:a16="http://schemas.microsoft.com/office/drawing/2014/main" id="{3CC72993-A24B-46DD-9ECD-962CB299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8005" y="3836642"/>
            <a:ext cx="1005525" cy="7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48EC707D-ED42-49A8-993D-86FD5141ACAF}"/>
              </a:ext>
            </a:extLst>
          </p:cNvPr>
          <p:cNvSpPr txBox="1"/>
          <p:nvPr/>
        </p:nvSpPr>
        <p:spPr>
          <a:xfrm>
            <a:off x="2205374" y="4303777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D65603-9797-4581-9264-D27C59A0681D}"/>
              </a:ext>
            </a:extLst>
          </p:cNvPr>
          <p:cNvSpPr txBox="1"/>
          <p:nvPr/>
        </p:nvSpPr>
        <p:spPr>
          <a:xfrm>
            <a:off x="7337906" y="4303777"/>
            <a:ext cx="307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Typically used as solid powders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D41E8A-7079-4517-A83A-C6CCBD631AFE}"/>
              </a:ext>
            </a:extLst>
          </p:cNvPr>
          <p:cNvSpPr/>
          <p:nvPr/>
        </p:nvSpPr>
        <p:spPr>
          <a:xfrm>
            <a:off x="753480" y="3265714"/>
            <a:ext cx="4795935" cy="165151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AAFA5E-B60A-4606-971D-5CF061831D42}"/>
              </a:ext>
            </a:extLst>
          </p:cNvPr>
          <p:cNvSpPr txBox="1"/>
          <p:nvPr/>
        </p:nvSpPr>
        <p:spPr>
          <a:xfrm>
            <a:off x="1306743" y="4965157"/>
            <a:ext cx="368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Today we are going to look at alkalis.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15CA9A-1878-4BB5-8438-BD15F4F49A2B}"/>
              </a:ext>
            </a:extLst>
          </p:cNvPr>
          <p:cNvSpPr txBox="1"/>
          <p:nvPr/>
        </p:nvSpPr>
        <p:spPr>
          <a:xfrm>
            <a:off x="1176996" y="5777086"/>
            <a:ext cx="3684253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How can we recognise alkalis?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ABD22C-B85E-4BEA-BA34-7526B856D4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89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54"/>
    </mc:Choice>
    <mc:Fallback>
      <p:transition spd="slow" advTm="96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9" grpId="0" build="p"/>
      <p:bldP spid="83" grpId="0"/>
      <p:bldP spid="84" grpId="0"/>
      <p:bldP spid="85" grpId="0"/>
      <p:bldP spid="86" grpId="0"/>
      <p:bldP spid="87" grpId="0" animBg="1"/>
      <p:bldP spid="90" grpId="0"/>
      <p:bldP spid="91" grpId="0"/>
      <p:bldP spid="39" grpId="0" animBg="1"/>
      <p:bldP spid="45" grpId="0"/>
      <p:bldP spid="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dirty="0"/>
              <a:t>Neutralisation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01125" y="967849"/>
            <a:ext cx="875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an alkali reacts with an acid, it neutralises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brings the pH to 7, which we could confirm with universal indicator as it turns green.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6E7B2-661D-40B2-849F-04270AB088E0}"/>
              </a:ext>
            </a:extLst>
          </p:cNvPr>
          <p:cNvSpPr txBox="1"/>
          <p:nvPr/>
        </p:nvSpPr>
        <p:spPr>
          <a:xfrm>
            <a:off x="201125" y="3738791"/>
            <a:ext cx="671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an acid and alkali react the following word equation applies: </a:t>
            </a:r>
            <a:br>
              <a:rPr lang="en-GB" dirty="0"/>
            </a:br>
            <a:endParaRPr lang="en-GB" dirty="0"/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131529" y="1614180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BEE92F-9432-47D2-80C3-798478E2B110}"/>
              </a:ext>
            </a:extLst>
          </p:cNvPr>
          <p:cNvCxnSpPr>
            <a:cxnSpLocks/>
          </p:cNvCxnSpPr>
          <p:nvPr/>
        </p:nvCxnSpPr>
        <p:spPr>
          <a:xfrm flipV="1">
            <a:off x="6297729" y="2771569"/>
            <a:ext cx="0" cy="320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C354EB4-BFB6-41FF-8DA6-8A3E219CDD6E}"/>
              </a:ext>
            </a:extLst>
          </p:cNvPr>
          <p:cNvSpPr txBox="1"/>
          <p:nvPr/>
        </p:nvSpPr>
        <p:spPr>
          <a:xfrm>
            <a:off x="5518637" y="3125167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 7 is </a:t>
            </a:r>
            <a:r>
              <a:rPr lang="en-GB" b="1" dirty="0"/>
              <a:t>neutral</a:t>
            </a:r>
            <a:endParaRPr lang="en-GB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A7FE8-4381-428F-AA11-607C6C37A373}"/>
              </a:ext>
            </a:extLst>
          </p:cNvPr>
          <p:cNvSpPr/>
          <p:nvPr/>
        </p:nvSpPr>
        <p:spPr>
          <a:xfrm>
            <a:off x="562928" y="4249849"/>
            <a:ext cx="9382142" cy="584775"/>
          </a:xfrm>
          <a:prstGeom prst="roundRect">
            <a:avLst>
              <a:gd name="adj" fmla="val 691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7E6E21-5A3C-4561-8B3B-25AB315281A4}"/>
              </a:ext>
            </a:extLst>
          </p:cNvPr>
          <p:cNvSpPr txBox="1"/>
          <p:nvPr/>
        </p:nvSpPr>
        <p:spPr>
          <a:xfrm>
            <a:off x="1321036" y="4249849"/>
            <a:ext cx="784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Acid    +    Alkali    </a:t>
            </a:r>
            <a:r>
              <a:rPr lang="en-GB" sz="3200" b="1" dirty="0">
                <a:sym typeface="Wingdings" panose="05000000000000000000" pitchFamily="2" charset="2"/>
              </a:rPr>
              <a:t>    soluble salt    +    water</a:t>
            </a:r>
            <a:endParaRPr lang="en-GB" sz="32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E2BD4A1-C2EB-4D2E-9FD7-0DEFBB36D9E8}"/>
              </a:ext>
            </a:extLst>
          </p:cNvPr>
          <p:cNvSpPr/>
          <p:nvPr/>
        </p:nvSpPr>
        <p:spPr>
          <a:xfrm>
            <a:off x="562928" y="5031453"/>
            <a:ext cx="9382142" cy="1510684"/>
          </a:xfrm>
          <a:prstGeom prst="roundRect">
            <a:avLst>
              <a:gd name="adj" fmla="val 450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>
                <a:solidFill>
                  <a:schemeClr val="tx1"/>
                </a:solidFill>
              </a:rPr>
              <a:t>Example 1: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Hydrochloric acid + sodium hydroxide 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 sodium chloride + water</a:t>
            </a:r>
          </a:p>
          <a:p>
            <a:pPr algn="ctr"/>
            <a:b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HCl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 +            </a:t>
            </a:r>
            <a:r>
              <a:rPr lang="en-GB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NaOH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)        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          </a:t>
            </a:r>
            <a:r>
              <a:rPr lang="en-GB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NaCl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 +        H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(l)</a:t>
            </a:r>
            <a:endParaRPr lang="en-GB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DF028-041F-4996-A30E-B840790747E5}"/>
              </a:ext>
            </a:extLst>
          </p:cNvPr>
          <p:cNvSpPr txBox="1"/>
          <p:nvPr/>
        </p:nvSpPr>
        <p:spPr>
          <a:xfrm>
            <a:off x="10137609" y="5325130"/>
            <a:ext cx="1853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Let’s look at why neutralisation takes place.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B1E8466-EED6-4C6E-AA0A-58C94A76C25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47999" y="6066539"/>
              <a:ext cx="2" cy="2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B1E8466-EED6-4C6E-AA0A-58C94A76C2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47999" y="60665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EA5264-0CE5-44D5-9031-C32EBD9BEF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04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05"/>
    </mc:Choice>
    <mc:Fallback>
      <p:transition spd="slow" advTm="125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uild="p"/>
      <p:bldP spid="43" grpId="0" uiExpand="1" build="p"/>
      <p:bldP spid="44" grpId="0" animBg="1"/>
      <p:bldP spid="46" grpId="0"/>
      <p:bldP spid="47" grpId="0" animBg="1"/>
      <p:bldP spid="5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16C75D-2472-4564-A040-F57243D3FE19}"/>
              </a:ext>
            </a:extLst>
          </p:cNvPr>
          <p:cNvCxnSpPr/>
          <p:nvPr/>
        </p:nvCxnSpPr>
        <p:spPr>
          <a:xfrm>
            <a:off x="6238008" y="3532910"/>
            <a:ext cx="0" cy="230678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CEE26D-7A16-4A70-A52C-109499B2B78E}"/>
              </a:ext>
            </a:extLst>
          </p:cNvPr>
          <p:cNvCxnSpPr/>
          <p:nvPr/>
        </p:nvCxnSpPr>
        <p:spPr>
          <a:xfrm>
            <a:off x="9369136" y="3584864"/>
            <a:ext cx="0" cy="230678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4A339A-97C7-44BD-80E3-9ACA7B2094F2}"/>
              </a:ext>
            </a:extLst>
          </p:cNvPr>
          <p:cNvCxnSpPr/>
          <p:nvPr/>
        </p:nvCxnSpPr>
        <p:spPr>
          <a:xfrm>
            <a:off x="2836718" y="3584864"/>
            <a:ext cx="0" cy="23067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dirty="0"/>
              <a:t>Neutralisation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01125" y="967849"/>
            <a:ext cx="10512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solution. The acid ionises to produce H</a:t>
            </a:r>
            <a:r>
              <a:rPr lang="en-GB" baseline="30000" dirty="0"/>
              <a:t>+</a:t>
            </a:r>
            <a:r>
              <a:rPr lang="en-GB" dirty="0"/>
              <a:t> 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solution. The alkali ionises to produce OH</a:t>
            </a:r>
            <a:r>
              <a:rPr lang="en-GB" baseline="30000" dirty="0"/>
              <a:t>-</a:t>
            </a:r>
            <a:r>
              <a:rPr lang="en-GB" dirty="0"/>
              <a:t> 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</a:t>
            </a:r>
            <a:r>
              <a:rPr lang="en-GB" baseline="30000" dirty="0"/>
              <a:t>+</a:t>
            </a:r>
            <a:r>
              <a:rPr lang="en-GB" dirty="0"/>
              <a:t> and OH</a:t>
            </a:r>
            <a:r>
              <a:rPr lang="en-GB" baseline="30000" dirty="0"/>
              <a:t>-</a:t>
            </a:r>
            <a:r>
              <a:rPr lang="en-GB" dirty="0"/>
              <a:t> ions react to form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means the solution now has a low concentration of both H</a:t>
            </a:r>
            <a:r>
              <a:rPr lang="en-GB" baseline="30000" dirty="0"/>
              <a:t>+</a:t>
            </a:r>
            <a:r>
              <a:rPr lang="en-GB" dirty="0"/>
              <a:t> and OH</a:t>
            </a:r>
            <a:r>
              <a:rPr lang="en-GB" baseline="30000" dirty="0"/>
              <a:t>-</a:t>
            </a:r>
            <a:r>
              <a:rPr lang="en-GB" dirty="0"/>
              <a:t> so the pH falls right in the middle!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spectator ions remain in solution as the soluble salt, until they are removed by crystallisation.</a:t>
            </a:r>
          </a:p>
        </p:txBody>
      </p:sp>
      <p:sp>
        <p:nvSpPr>
          <p:cNvPr id="12" name="Left-Right Arrow 3">
            <a:extLst>
              <a:ext uri="{FF2B5EF4-FFF2-40B4-BE49-F238E27FC236}">
                <a16:creationId xmlns:a16="http://schemas.microsoft.com/office/drawing/2014/main" id="{B6C2F462-F49E-47DA-BCD6-8EF52448C248}"/>
              </a:ext>
            </a:extLst>
          </p:cNvPr>
          <p:cNvSpPr/>
          <p:nvPr/>
        </p:nvSpPr>
        <p:spPr>
          <a:xfrm>
            <a:off x="2103351" y="3994341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70B2CF-13E4-4A28-BE8D-0EE90017089C}"/>
              </a:ext>
            </a:extLst>
          </p:cNvPr>
          <p:cNvSpPr txBox="1"/>
          <p:nvPr/>
        </p:nvSpPr>
        <p:spPr>
          <a:xfrm>
            <a:off x="7019748" y="2581624"/>
            <a:ext cx="625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</a:t>
            </a:r>
            <a:r>
              <a:rPr lang="en-GB" sz="3600" baseline="30000" dirty="0"/>
              <a:t>+</a:t>
            </a:r>
            <a:endParaRPr lang="en-GB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0795A2-EF18-4633-94DA-8053993C76C8}"/>
              </a:ext>
            </a:extLst>
          </p:cNvPr>
          <p:cNvSpPr txBox="1"/>
          <p:nvPr/>
        </p:nvSpPr>
        <p:spPr>
          <a:xfrm>
            <a:off x="7514622" y="2596393"/>
            <a:ext cx="63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Cl</a:t>
            </a:r>
            <a:r>
              <a:rPr lang="en-GB" sz="3600" baseline="30000" dirty="0"/>
              <a:t>-</a:t>
            </a:r>
            <a:endParaRPr lang="en-GB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46C394-B734-43A0-9676-98BC4558B2FA}"/>
              </a:ext>
            </a:extLst>
          </p:cNvPr>
          <p:cNvSpPr txBox="1"/>
          <p:nvPr/>
        </p:nvSpPr>
        <p:spPr>
          <a:xfrm>
            <a:off x="4058336" y="2581624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Na</a:t>
            </a:r>
            <a:r>
              <a:rPr lang="en-GB" sz="3600" baseline="30000" dirty="0"/>
              <a:t>+</a:t>
            </a:r>
            <a:endParaRPr lang="en-GB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6125E2-F3AC-4C58-B627-ADC4CAF29E10}"/>
              </a:ext>
            </a:extLst>
          </p:cNvPr>
          <p:cNvSpPr txBox="1"/>
          <p:nvPr/>
        </p:nvSpPr>
        <p:spPr>
          <a:xfrm>
            <a:off x="4729856" y="2581625"/>
            <a:ext cx="87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OH</a:t>
            </a:r>
            <a:r>
              <a:rPr lang="en-GB" sz="3600" baseline="30000" dirty="0"/>
              <a:t>-</a:t>
            </a:r>
            <a:endParaRPr lang="en-GB" sz="3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F64C3B-D47A-455F-93D7-6CE47DCAF069}"/>
              </a:ext>
            </a:extLst>
          </p:cNvPr>
          <p:cNvSpPr/>
          <p:nvPr/>
        </p:nvSpPr>
        <p:spPr>
          <a:xfrm>
            <a:off x="5132123" y="2416416"/>
            <a:ext cx="2098964" cy="97674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12482-F24F-4EDA-8A62-90747FF6EA2C}"/>
              </a:ext>
            </a:extLst>
          </p:cNvPr>
          <p:cNvSpPr txBox="1"/>
          <p:nvPr/>
        </p:nvSpPr>
        <p:spPr>
          <a:xfrm>
            <a:off x="5597849" y="2489289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H</a:t>
            </a:r>
            <a:r>
              <a:rPr lang="en-GB" sz="4800" baseline="-25000" dirty="0"/>
              <a:t>2</a:t>
            </a:r>
            <a:r>
              <a:rPr lang="en-GB" sz="48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59009-337A-493E-BC82-28EB0D7096AA}"/>
              </a:ext>
            </a:extLst>
          </p:cNvPr>
          <p:cNvSpPr txBox="1"/>
          <p:nvPr/>
        </p:nvSpPr>
        <p:spPr>
          <a:xfrm>
            <a:off x="3223657" y="5811538"/>
            <a:ext cx="6028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We show the neutralisation </a:t>
            </a:r>
            <a:r>
              <a:rPr lang="en-GB" sz="2400" u="sng" dirty="0"/>
              <a:t>ionic equation </a:t>
            </a:r>
            <a:r>
              <a:rPr lang="en-GB" sz="2400" dirty="0"/>
              <a:t>as:  </a:t>
            </a:r>
          </a:p>
          <a:p>
            <a:pPr algn="ctr"/>
            <a:r>
              <a:rPr lang="en-GB" sz="3600" dirty="0"/>
              <a:t>H</a:t>
            </a:r>
            <a:r>
              <a:rPr lang="en-GB" sz="3600" baseline="30000" dirty="0"/>
              <a:t>+</a:t>
            </a:r>
            <a:r>
              <a:rPr lang="en-GB" sz="3600" dirty="0"/>
              <a:t> + OH</a:t>
            </a:r>
            <a:r>
              <a:rPr lang="en-GB" sz="3600" baseline="30000" dirty="0"/>
              <a:t>-</a:t>
            </a:r>
            <a:r>
              <a:rPr lang="en-GB" sz="3600" dirty="0"/>
              <a:t> </a:t>
            </a:r>
            <a:r>
              <a:rPr lang="en-GB" sz="3600" dirty="0">
                <a:sym typeface="Wingdings" panose="05000000000000000000" pitchFamily="2" charset="2"/>
              </a:rPr>
              <a:t> H</a:t>
            </a:r>
            <a:r>
              <a:rPr lang="en-GB" sz="3600" baseline="-25000" dirty="0">
                <a:sym typeface="Wingdings" panose="05000000000000000000" pitchFamily="2" charset="2"/>
              </a:rPr>
              <a:t>2</a:t>
            </a:r>
            <a:r>
              <a:rPr lang="en-GB" sz="3600" dirty="0">
                <a:sym typeface="Wingdings" panose="05000000000000000000" pitchFamily="2" charset="2"/>
              </a:rPr>
              <a:t>O</a:t>
            </a:r>
            <a:endParaRPr lang="en-GB" sz="2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EB2B48-44C3-4364-BA2F-24877429E6B4}"/>
              </a:ext>
            </a:extLst>
          </p:cNvPr>
          <p:cNvSpPr/>
          <p:nvPr/>
        </p:nvSpPr>
        <p:spPr>
          <a:xfrm>
            <a:off x="3192081" y="2401647"/>
            <a:ext cx="930672" cy="951268"/>
          </a:xfrm>
          <a:prstGeom prst="ellipse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7912748-C910-41AA-9C20-541B64B14D20}"/>
              </a:ext>
            </a:extLst>
          </p:cNvPr>
          <p:cNvSpPr/>
          <p:nvPr/>
        </p:nvSpPr>
        <p:spPr>
          <a:xfrm>
            <a:off x="8146526" y="2397981"/>
            <a:ext cx="930672" cy="951268"/>
          </a:xfrm>
          <a:prstGeom prst="ellipse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9A7D3D-7686-4A73-9DF6-415E546523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81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71"/>
    </mc:Choice>
    <mc:Fallback>
      <p:transition spd="slow" advTm="91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05625 -0.003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06653 -0.004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2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-0.06328 -0.002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06002 -0.002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1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27878 -7.40741E-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25703 -7.40741E-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53 -0.00463 L -0.1 0.1460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7523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28 -0.00232 L 0.11198 0.1483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752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uiExpand="1" build="p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3" grpId="0" animBg="1"/>
      <p:bldP spid="5" grpId="0"/>
      <p:bldP spid="18" grpId="0" uiExpand="1" build="p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4"/>
          </a:solidFill>
        </p:spPr>
        <p:txBody>
          <a:bodyPr>
            <a:noAutofit/>
          </a:bodyPr>
          <a:lstStyle/>
          <a:p>
            <a:r>
              <a:rPr lang="en-GB" sz="4000" b="1" dirty="0"/>
              <a:t>Task: </a:t>
            </a:r>
            <a:r>
              <a:rPr lang="en-GB" sz="4000" dirty="0"/>
              <a:t>Complete the questions on Acids &amp; Neutralisation.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84D89-0878-40B4-B8CE-77A6A5C25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068" y="1070262"/>
            <a:ext cx="3835294" cy="5538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8A35D3-A96E-4896-BC51-6ABAC2563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945" y="1070262"/>
            <a:ext cx="3807619" cy="5538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52EF74-974D-4826-A795-91E242A14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10"/>
    </mc:Choice>
    <mc:Fallback>
      <p:transition spd="slow" advTm="6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6F1C48-E957-4A41-8035-8FB431AC5D4F}"/>
              </a:ext>
            </a:extLst>
          </p:cNvPr>
          <p:cNvSpPr/>
          <p:nvPr/>
        </p:nvSpPr>
        <p:spPr>
          <a:xfrm>
            <a:off x="0" y="880843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Q1. Common Acids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2400" dirty="0"/>
              <a:t>Name three acids and write their formulae.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 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 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  </a:t>
            </a:r>
          </a:p>
          <a:p>
            <a:pPr>
              <a:lnSpc>
                <a:spcPct val="150000"/>
              </a:lnSpc>
            </a:pPr>
            <a:br>
              <a:rPr lang="en-GB" sz="2400" b="1" dirty="0"/>
            </a:br>
            <a:r>
              <a:rPr lang="en-GB" sz="2400" b="1" dirty="0"/>
              <a:t>Q2. Acids in solution.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2400" dirty="0"/>
              <a:t>What process do acids undergo when dissolved in water?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2400" dirty="0"/>
              <a:t>Which ion makes acids acidic. 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998290" y="1954635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Hydrochloric acid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A7B10-BAB1-4E92-9439-787725DB192E}"/>
              </a:ext>
            </a:extLst>
          </p:cNvPr>
          <p:cNvSpPr txBox="1"/>
          <p:nvPr/>
        </p:nvSpPr>
        <p:spPr>
          <a:xfrm>
            <a:off x="3722449" y="1893079"/>
            <a:ext cx="76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HCl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90627F-67FC-4BE6-96D1-2A0951DBDC59}"/>
              </a:ext>
            </a:extLst>
          </p:cNvPr>
          <p:cNvSpPr txBox="1"/>
          <p:nvPr/>
        </p:nvSpPr>
        <p:spPr>
          <a:xfrm>
            <a:off x="998290" y="2477854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Sulfuric acid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BC230-92E1-44AD-B20A-4E77036EBA25}"/>
              </a:ext>
            </a:extLst>
          </p:cNvPr>
          <p:cNvSpPr txBox="1"/>
          <p:nvPr/>
        </p:nvSpPr>
        <p:spPr>
          <a:xfrm>
            <a:off x="3722449" y="2416298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32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en-GB" sz="32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40202-CEA0-4F9D-B512-8747C53A6679}"/>
              </a:ext>
            </a:extLst>
          </p:cNvPr>
          <p:cNvSpPr txBox="1"/>
          <p:nvPr/>
        </p:nvSpPr>
        <p:spPr>
          <a:xfrm>
            <a:off x="998290" y="3050128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Nitric acid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A9AF0-BD03-4BBC-ADE8-0A2759CC2D38}"/>
              </a:ext>
            </a:extLst>
          </p:cNvPr>
          <p:cNvSpPr txBox="1"/>
          <p:nvPr/>
        </p:nvSpPr>
        <p:spPr>
          <a:xfrm>
            <a:off x="3722448" y="3050128"/>
            <a:ext cx="113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HNO</a:t>
            </a:r>
            <a:r>
              <a:rPr lang="en-GB" sz="32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EC691-DCEF-4DE4-92B3-0B339EA37D11}"/>
              </a:ext>
            </a:extLst>
          </p:cNvPr>
          <p:cNvSpPr txBox="1"/>
          <p:nvPr/>
        </p:nvSpPr>
        <p:spPr>
          <a:xfrm>
            <a:off x="5043690" y="5155999"/>
            <a:ext cx="145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ionisation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571A59-EA4E-4F2A-8632-1A0035D5277B}"/>
              </a:ext>
            </a:extLst>
          </p:cNvPr>
          <p:cNvSpPr txBox="1"/>
          <p:nvPr/>
        </p:nvSpPr>
        <p:spPr>
          <a:xfrm>
            <a:off x="4206706" y="6045124"/>
            <a:ext cx="3332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40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the Hydrogen ion!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F4364D9-107D-42CF-8185-5B7599080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3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52"/>
    </mc:Choice>
    <mc:Fallback>
      <p:transition spd="slow" advTm="4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DC0A2A-8B95-4ED2-885C-C8FD834A7041}"/>
              </a:ext>
            </a:extLst>
          </p:cNvPr>
          <p:cNvSpPr/>
          <p:nvPr/>
        </p:nvSpPr>
        <p:spPr>
          <a:xfrm>
            <a:off x="1" y="880481"/>
            <a:ext cx="12192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Q3. Acids and pH.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Where on the pH scale would we find acids?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pH would a strongly acidic solution have and why?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pH would a weakly acidic solution have and why?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result would a strongly acidic solution give with universal indicator.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result would a weakly acidic solution give with universal indicator?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br>
              <a:rPr lang="en-GB" sz="2400" b="1" dirty="0"/>
            </a:b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3829064" y="1929468"/>
            <a:ext cx="3985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Low – between pH 0 and pH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9BC4A-4D90-4F0F-BD0D-6AC18893FA65}"/>
              </a:ext>
            </a:extLst>
          </p:cNvPr>
          <p:cNvSpPr txBox="1"/>
          <p:nvPr/>
        </p:nvSpPr>
        <p:spPr>
          <a:xfrm>
            <a:off x="3285178" y="2982058"/>
            <a:ext cx="5329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 0 – as a high concentration of 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328102-2BBB-4123-9AFA-44318E263FE5}"/>
              </a:ext>
            </a:extLst>
          </p:cNvPr>
          <p:cNvSpPr txBox="1"/>
          <p:nvPr/>
        </p:nvSpPr>
        <p:spPr>
          <a:xfrm>
            <a:off x="3285178" y="4034648"/>
            <a:ext cx="5293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 6 – as a low concentration of 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128E5A-E09A-4CFA-B81B-A130EA102CF4}"/>
              </a:ext>
            </a:extLst>
          </p:cNvPr>
          <p:cNvSpPr txBox="1"/>
          <p:nvPr/>
        </p:nvSpPr>
        <p:spPr>
          <a:xfrm>
            <a:off x="4349400" y="5218894"/>
            <a:ext cx="256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Turns red in colour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76C5C-2A31-44AC-9FC1-996277DFF506}"/>
              </a:ext>
            </a:extLst>
          </p:cNvPr>
          <p:cNvSpPr txBox="1"/>
          <p:nvPr/>
        </p:nvSpPr>
        <p:spPr>
          <a:xfrm>
            <a:off x="4331668" y="6271484"/>
            <a:ext cx="297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Turns yellow in colour</a:t>
            </a:r>
          </a:p>
        </p:txBody>
      </p:sp>
    </p:spTree>
    <p:extLst>
      <p:ext uri="{BB962C8B-B14F-4D97-AF65-F5344CB8AC3E}">
        <p14:creationId xmlns:p14="http://schemas.microsoft.com/office/powerpoint/2010/main" val="152560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8BB5A7-474D-45F1-A7BF-D0B76420DA18}"/>
              </a:ext>
            </a:extLst>
          </p:cNvPr>
          <p:cNvSpPr/>
          <p:nvPr/>
        </p:nvSpPr>
        <p:spPr>
          <a:xfrm>
            <a:off x="0" y="880843"/>
            <a:ext cx="1219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Q4. Neutralisation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GB" sz="2400" dirty="0"/>
              <a:t>Complete the paragraph:</a:t>
            </a:r>
            <a:br>
              <a:rPr lang="en-GB" sz="2400" dirty="0"/>
            </a:br>
            <a:r>
              <a:rPr lang="en-GB" sz="2400" dirty="0"/>
              <a:t>   In solution, acids ________ to produce ____ ions, and alkalis _________ to produce ____ ions. During neutralisation the ______ ions from the ________ react with the ______ ions from the _________ to produce _________. 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Write the ionic equation for neutralisation.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pH will the resultant solution have and how could you prove this?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2895452" y="2023096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B39FF-0E85-43C0-973A-D7DE5E32BD03}"/>
              </a:ext>
            </a:extLst>
          </p:cNvPr>
          <p:cNvSpPr txBox="1"/>
          <p:nvPr/>
        </p:nvSpPr>
        <p:spPr>
          <a:xfrm>
            <a:off x="5539382" y="2041223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61B72E-8E8C-4771-AEEC-154F1F8812BF}"/>
              </a:ext>
            </a:extLst>
          </p:cNvPr>
          <p:cNvSpPr txBox="1"/>
          <p:nvPr/>
        </p:nvSpPr>
        <p:spPr>
          <a:xfrm>
            <a:off x="8360165" y="2004969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620EB3-2502-4983-B9BD-39E02C59CCC3}"/>
              </a:ext>
            </a:extLst>
          </p:cNvPr>
          <p:cNvSpPr txBox="1"/>
          <p:nvPr/>
        </p:nvSpPr>
        <p:spPr>
          <a:xfrm>
            <a:off x="11004095" y="2023096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6EB273-AC31-43B7-9AFB-25608CCA46BD}"/>
              </a:ext>
            </a:extLst>
          </p:cNvPr>
          <p:cNvSpPr txBox="1"/>
          <p:nvPr/>
        </p:nvSpPr>
        <p:spPr>
          <a:xfrm>
            <a:off x="4500546" y="2596294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D64ECA-92DA-4D1A-972B-2DFCCEC6C856}"/>
              </a:ext>
            </a:extLst>
          </p:cNvPr>
          <p:cNvSpPr txBox="1"/>
          <p:nvPr/>
        </p:nvSpPr>
        <p:spPr>
          <a:xfrm>
            <a:off x="7178033" y="2596294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acid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3C348A-A16E-4953-9948-C91F087D3EE5}"/>
              </a:ext>
            </a:extLst>
          </p:cNvPr>
          <p:cNvSpPr txBox="1"/>
          <p:nvPr/>
        </p:nvSpPr>
        <p:spPr>
          <a:xfrm>
            <a:off x="10208539" y="2596293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A9F14C-9BDF-4F8D-ACF2-4066B32F591F}"/>
              </a:ext>
            </a:extLst>
          </p:cNvPr>
          <p:cNvSpPr txBox="1"/>
          <p:nvPr/>
        </p:nvSpPr>
        <p:spPr>
          <a:xfrm>
            <a:off x="1827255" y="3117810"/>
            <a:ext cx="85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alkali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53F3B2-6946-4BB2-AF81-4182B19FDCA4}"/>
              </a:ext>
            </a:extLst>
          </p:cNvPr>
          <p:cNvSpPr txBox="1"/>
          <p:nvPr/>
        </p:nvSpPr>
        <p:spPr>
          <a:xfrm>
            <a:off x="4611307" y="3117810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86584F-A780-403B-8EED-B8F5B705FC4A}"/>
              </a:ext>
            </a:extLst>
          </p:cNvPr>
          <p:cNvSpPr txBox="1"/>
          <p:nvPr/>
        </p:nvSpPr>
        <p:spPr>
          <a:xfrm>
            <a:off x="4500546" y="4194299"/>
            <a:ext cx="218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+ OH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H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D2A6E2-0A4C-4ABF-9A90-721EAAAD6D5D}"/>
              </a:ext>
            </a:extLst>
          </p:cNvPr>
          <p:cNvSpPr txBox="1"/>
          <p:nvPr/>
        </p:nvSpPr>
        <p:spPr>
          <a:xfrm>
            <a:off x="2097286" y="5270788"/>
            <a:ext cx="784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 7 – Neutral – Will turn universal indicator green in colour.</a:t>
            </a:r>
          </a:p>
        </p:txBody>
      </p:sp>
    </p:spTree>
    <p:extLst>
      <p:ext uri="{BB962C8B-B14F-4D97-AF65-F5344CB8AC3E}">
        <p14:creationId xmlns:p14="http://schemas.microsoft.com/office/powerpoint/2010/main" val="39316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BD270A-96F8-42FF-AD95-A94D88271763}"/>
              </a:ext>
            </a:extLst>
          </p:cNvPr>
          <p:cNvSpPr/>
          <p:nvPr/>
        </p:nvSpPr>
        <p:spPr>
          <a:xfrm>
            <a:off x="0" y="880842"/>
            <a:ext cx="12192000" cy="3356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Q5. Equations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GB" sz="2400" dirty="0"/>
              <a:t>Complete the word equations: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/>
              <a:t>Acid + alkali </a:t>
            </a:r>
            <a:r>
              <a:rPr lang="en-GB" sz="2400" dirty="0">
                <a:sym typeface="Wingdings" panose="05000000000000000000" pitchFamily="2" charset="2"/>
              </a:rPr>
              <a:t> ____________ ______ + ____________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Hydrochloric acid + sodium hydroxide  ________ __________ + ___________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Sulfuric acid + calcium hydroxide  __________ ___________ + ____________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Nitric acid + magnesium hydroxide  __________ __________ + ____________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2727672" y="2006318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soluble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ADC26A-67E8-438A-921F-AE0F015DC539}"/>
              </a:ext>
            </a:extLst>
          </p:cNvPr>
          <p:cNvSpPr txBox="1"/>
          <p:nvPr/>
        </p:nvSpPr>
        <p:spPr>
          <a:xfrm>
            <a:off x="4364923" y="1999278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salt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E98381-6514-4A09-AA75-E0CE47AD7BD7}"/>
              </a:ext>
            </a:extLst>
          </p:cNvPr>
          <p:cNvSpPr txBox="1"/>
          <p:nvPr/>
        </p:nvSpPr>
        <p:spPr>
          <a:xfrm>
            <a:off x="5911263" y="1999277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8261F4-F44D-4D99-B68C-42BFA9A2EC08}"/>
              </a:ext>
            </a:extLst>
          </p:cNvPr>
          <p:cNvSpPr txBox="1"/>
          <p:nvPr/>
        </p:nvSpPr>
        <p:spPr>
          <a:xfrm>
            <a:off x="5614883" y="2569778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48012-7C13-425B-9ABE-25A5AA1B2D10}"/>
              </a:ext>
            </a:extLst>
          </p:cNvPr>
          <p:cNvSpPr txBox="1"/>
          <p:nvPr/>
        </p:nvSpPr>
        <p:spPr>
          <a:xfrm>
            <a:off x="7000464" y="2569778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chloride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A09631-A147-4805-A125-3C746E21E28A}"/>
              </a:ext>
            </a:extLst>
          </p:cNvPr>
          <p:cNvSpPr txBox="1"/>
          <p:nvPr/>
        </p:nvSpPr>
        <p:spPr>
          <a:xfrm>
            <a:off x="9024976" y="2569778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B79FAB-6800-4D64-B0E2-D85397001B0B}"/>
              </a:ext>
            </a:extLst>
          </p:cNvPr>
          <p:cNvSpPr txBox="1"/>
          <p:nvPr/>
        </p:nvSpPr>
        <p:spPr>
          <a:xfrm>
            <a:off x="5346845" y="3172821"/>
            <a:ext cx="1157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calcium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57D727-C8DF-4313-9727-B1BB7BC3A673}"/>
              </a:ext>
            </a:extLst>
          </p:cNvPr>
          <p:cNvSpPr txBox="1"/>
          <p:nvPr/>
        </p:nvSpPr>
        <p:spPr>
          <a:xfrm>
            <a:off x="6839338" y="3166213"/>
            <a:ext cx="1049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348B92-53B9-4707-A2F9-62823FBF4E1E}"/>
              </a:ext>
            </a:extLst>
          </p:cNvPr>
          <p:cNvSpPr txBox="1"/>
          <p:nvPr/>
        </p:nvSpPr>
        <p:spPr>
          <a:xfrm>
            <a:off x="8961176" y="3172821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FDEC4-1D1E-42ED-B917-DB804C006C66}"/>
              </a:ext>
            </a:extLst>
          </p:cNvPr>
          <p:cNvSpPr txBox="1"/>
          <p:nvPr/>
        </p:nvSpPr>
        <p:spPr>
          <a:xfrm>
            <a:off x="5155012" y="3705175"/>
            <a:ext cx="166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631C9E-87B5-4398-B354-4B4A9A992E64}"/>
              </a:ext>
            </a:extLst>
          </p:cNvPr>
          <p:cNvSpPr txBox="1"/>
          <p:nvPr/>
        </p:nvSpPr>
        <p:spPr>
          <a:xfrm>
            <a:off x="7000464" y="3701871"/>
            <a:ext cx="1043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29AB79-A9A6-46E5-A411-E586D8B00276}"/>
              </a:ext>
            </a:extLst>
          </p:cNvPr>
          <p:cNvSpPr txBox="1"/>
          <p:nvPr/>
        </p:nvSpPr>
        <p:spPr>
          <a:xfrm>
            <a:off x="9024976" y="3705175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56958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58A47-E333-4CFC-9F70-3D920B26A36B}"/>
              </a:ext>
            </a:extLst>
          </p:cNvPr>
          <p:cNvSpPr/>
          <p:nvPr/>
        </p:nvSpPr>
        <p:spPr>
          <a:xfrm>
            <a:off x="0" y="880843"/>
            <a:ext cx="12192000" cy="594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5b) Use the symbol equations to write word equations:</a:t>
            </a:r>
          </a:p>
          <a:p>
            <a:pPr marL="400050" indent="-400050" algn="ctr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SO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Mg(OH)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 MgSO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br>
              <a:rPr lang="en-GB" sz="2400" baseline="-250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br>
              <a:rPr lang="en-GB" sz="2400" dirty="0">
                <a:sym typeface="Wingdings" panose="05000000000000000000" pitchFamily="2" charset="2"/>
              </a:rPr>
            </a:br>
            <a:endParaRPr lang="en-GB" sz="2400" dirty="0">
              <a:sym typeface="Wingdings" panose="05000000000000000000" pitchFamily="2" charset="2"/>
            </a:endParaRPr>
          </a:p>
          <a:p>
            <a:pPr marL="400050" indent="-400050" algn="ctr">
              <a:lnSpc>
                <a:spcPct val="150000"/>
              </a:lnSpc>
              <a:buFontTx/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HNO</a:t>
            </a:r>
            <a:r>
              <a:rPr lang="en-GB" sz="2400" baseline="-25000" dirty="0">
                <a:sym typeface="Wingdings" panose="05000000000000000000" pitchFamily="2" charset="2"/>
              </a:rPr>
              <a:t>3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</a:t>
            </a:r>
            <a:r>
              <a:rPr lang="en-GB" sz="2400" dirty="0" err="1">
                <a:sym typeface="Wingdings" panose="05000000000000000000" pitchFamily="2" charset="2"/>
              </a:rPr>
              <a:t>NaOH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 NaNO</a:t>
            </a:r>
            <a:r>
              <a:rPr lang="en-GB" sz="2400" baseline="-25000" dirty="0">
                <a:sym typeface="Wingdings" panose="05000000000000000000" pitchFamily="2" charset="2"/>
              </a:rPr>
              <a:t>3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br>
              <a:rPr lang="en-GB" sz="2400" baseline="-250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br>
              <a:rPr lang="en-GB" sz="2400" dirty="0">
                <a:sym typeface="Wingdings" panose="05000000000000000000" pitchFamily="2" charset="2"/>
              </a:rPr>
            </a:br>
            <a:endParaRPr lang="en-GB" sz="2400" baseline="-25000" dirty="0">
              <a:sym typeface="Wingdings" panose="05000000000000000000" pitchFamily="2" charset="2"/>
            </a:endParaRPr>
          </a:p>
          <a:p>
            <a:pPr marL="400050" indent="-400050" algn="ctr">
              <a:lnSpc>
                <a:spcPct val="150000"/>
              </a:lnSpc>
              <a:buFontTx/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2 HCl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NH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OH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 NH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Cl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br>
              <a:rPr lang="en-GB" sz="2400" baseline="-250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endParaRPr lang="en-GB" sz="2400" baseline="-25000" dirty="0"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1293154" y="2362876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Sulfuric acid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F6A203-EDEB-43BF-BBE5-3F63D040D11A}"/>
              </a:ext>
            </a:extLst>
          </p:cNvPr>
          <p:cNvSpPr txBox="1"/>
          <p:nvPr/>
        </p:nvSpPr>
        <p:spPr>
          <a:xfrm>
            <a:off x="4163586" y="2043823"/>
            <a:ext cx="173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hydroxide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FEE5BF-6D25-4EC0-822E-BB6C9C8BB09F}"/>
              </a:ext>
            </a:extLst>
          </p:cNvPr>
          <p:cNvSpPr txBox="1"/>
          <p:nvPr/>
        </p:nvSpPr>
        <p:spPr>
          <a:xfrm>
            <a:off x="7193113" y="2024334"/>
            <a:ext cx="173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FC54F5-5B36-42BC-AF19-E4CA868F9D0C}"/>
              </a:ext>
            </a:extLst>
          </p:cNvPr>
          <p:cNvSpPr txBox="1"/>
          <p:nvPr/>
        </p:nvSpPr>
        <p:spPr>
          <a:xfrm>
            <a:off x="10096705" y="2393666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823AC-4A3C-4BC2-9920-1BCEB321BF1A}"/>
              </a:ext>
            </a:extLst>
          </p:cNvPr>
          <p:cNvSpPr txBox="1"/>
          <p:nvPr/>
        </p:nvSpPr>
        <p:spPr>
          <a:xfrm>
            <a:off x="1293154" y="4368317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Nitric acid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A36795-788C-4983-9526-7F8983DDDB30}"/>
              </a:ext>
            </a:extLst>
          </p:cNvPr>
          <p:cNvSpPr txBox="1"/>
          <p:nvPr/>
        </p:nvSpPr>
        <p:spPr>
          <a:xfrm>
            <a:off x="4270672" y="4063331"/>
            <a:ext cx="1452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hydroxide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A9E181-C019-483F-AC97-2BEDD36F7A71}"/>
              </a:ext>
            </a:extLst>
          </p:cNvPr>
          <p:cNvSpPr txBox="1"/>
          <p:nvPr/>
        </p:nvSpPr>
        <p:spPr>
          <a:xfrm>
            <a:off x="7462231" y="4043842"/>
            <a:ext cx="1128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03FEB6-733D-4452-859A-6CD69589516D}"/>
              </a:ext>
            </a:extLst>
          </p:cNvPr>
          <p:cNvSpPr txBox="1"/>
          <p:nvPr/>
        </p:nvSpPr>
        <p:spPr>
          <a:xfrm>
            <a:off x="10096705" y="4399107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83CEF2-91F3-4015-A2D0-E34496099098}"/>
              </a:ext>
            </a:extLst>
          </p:cNvPr>
          <p:cNvSpPr txBox="1"/>
          <p:nvPr/>
        </p:nvSpPr>
        <p:spPr>
          <a:xfrm>
            <a:off x="915468" y="6142925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Hydrochloric acid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9A1EEB-1060-48EE-A51A-379A4A0E1E62}"/>
              </a:ext>
            </a:extLst>
          </p:cNvPr>
          <p:cNvSpPr txBox="1"/>
          <p:nvPr/>
        </p:nvSpPr>
        <p:spPr>
          <a:xfrm>
            <a:off x="4142400" y="5892344"/>
            <a:ext cx="1726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ammonium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hydroxide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0AA5F8-7DE0-4D6B-AC7B-041C2BFEA502}"/>
              </a:ext>
            </a:extLst>
          </p:cNvPr>
          <p:cNvSpPr txBox="1"/>
          <p:nvPr/>
        </p:nvSpPr>
        <p:spPr>
          <a:xfrm>
            <a:off x="7232388" y="5892344"/>
            <a:ext cx="1657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ammonium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chloride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27BD1C-58C7-47B2-83CC-84C71E72A077}"/>
              </a:ext>
            </a:extLst>
          </p:cNvPr>
          <p:cNvSpPr txBox="1"/>
          <p:nvPr/>
        </p:nvSpPr>
        <p:spPr>
          <a:xfrm>
            <a:off x="10156826" y="6187360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5698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BECFC2-A6F4-4FB3-B1D7-0CBAF1C57C0B}"/>
              </a:ext>
            </a:extLst>
          </p:cNvPr>
          <p:cNvSpPr/>
          <p:nvPr/>
        </p:nvSpPr>
        <p:spPr>
          <a:xfrm>
            <a:off x="0" y="880842"/>
            <a:ext cx="12192000" cy="280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c) Write symbol equations from these word equations:</a:t>
            </a:r>
          </a:p>
          <a:p>
            <a:pPr algn="ctr">
              <a:lnSpc>
                <a:spcPct val="150000"/>
              </a:lnSpc>
            </a:pPr>
            <a:r>
              <a:rPr lang="en-GB" sz="2400" dirty="0" err="1">
                <a:sym typeface="Wingdings" panose="05000000000000000000" pitchFamily="2" charset="2"/>
              </a:rPr>
              <a:t>i</a:t>
            </a:r>
            <a:r>
              <a:rPr lang="en-GB" sz="2400" dirty="0">
                <a:sym typeface="Wingdings" panose="05000000000000000000" pitchFamily="2" charset="2"/>
              </a:rPr>
              <a:t>)   Sulfuric acid + sodium hydroxide  sodium sulfate + water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endParaRPr lang="en-GB" sz="2400" baseline="-25000" dirty="0">
              <a:sym typeface="Wingdings" panose="05000000000000000000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ii) Hydrochloric acid + magnesium hydroxide  magnesium chloride + water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1452546" y="1981151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4 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34DB8-0078-456B-A50B-E493CBC713EA}"/>
              </a:ext>
            </a:extLst>
          </p:cNvPr>
          <p:cNvSpPr txBox="1"/>
          <p:nvPr/>
        </p:nvSpPr>
        <p:spPr>
          <a:xfrm>
            <a:off x="4014587" y="2044315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</a:rPr>
              <a:t>NaOH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BF80A-E12D-460B-A949-71CDA3087B01}"/>
              </a:ext>
            </a:extLst>
          </p:cNvPr>
          <p:cNvSpPr txBox="1"/>
          <p:nvPr/>
        </p:nvSpPr>
        <p:spPr>
          <a:xfrm>
            <a:off x="6968910" y="1986829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4 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05ADB-2031-4A4B-A70C-6C813655B6A9}"/>
              </a:ext>
            </a:extLst>
          </p:cNvPr>
          <p:cNvSpPr txBox="1"/>
          <p:nvPr/>
        </p:nvSpPr>
        <p:spPr>
          <a:xfrm>
            <a:off x="9855370" y="1974111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(l)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E79CC-41DD-48B6-96D9-F4DCF9DB3B3E}"/>
              </a:ext>
            </a:extLst>
          </p:cNvPr>
          <p:cNvSpPr txBox="1"/>
          <p:nvPr/>
        </p:nvSpPr>
        <p:spPr>
          <a:xfrm>
            <a:off x="1546223" y="3059504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 HCl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45C1F-847C-4A9D-B66C-86E4BCCDEB16}"/>
              </a:ext>
            </a:extLst>
          </p:cNvPr>
          <p:cNvSpPr txBox="1"/>
          <p:nvPr/>
        </p:nvSpPr>
        <p:spPr>
          <a:xfrm>
            <a:off x="4108264" y="312266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Mg(OH)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75844-930E-4354-9FD5-22A6D96E84FB}"/>
              </a:ext>
            </a:extLst>
          </p:cNvPr>
          <p:cNvSpPr txBox="1"/>
          <p:nvPr/>
        </p:nvSpPr>
        <p:spPr>
          <a:xfrm>
            <a:off x="7062587" y="3065182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MgCl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 (</a:t>
            </a:r>
            <a:r>
              <a:rPr lang="en-GB" sz="2400" b="1" baseline="-25000" dirty="0" err="1">
                <a:solidFill>
                  <a:schemeClr val="accent6">
                    <a:lumMod val="75000"/>
                  </a:schemeClr>
                </a:solidFill>
              </a:rPr>
              <a:t>aq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86E06-20E9-40AE-9F94-CA519E810DE1}"/>
              </a:ext>
            </a:extLst>
          </p:cNvPr>
          <p:cNvSpPr txBox="1"/>
          <p:nvPr/>
        </p:nvSpPr>
        <p:spPr>
          <a:xfrm>
            <a:off x="9902209" y="3059503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(l)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9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15CA9A-1878-4BB5-8438-BD15F4F49A2B}"/>
              </a:ext>
            </a:extLst>
          </p:cNvPr>
          <p:cNvSpPr txBox="1"/>
          <p:nvPr/>
        </p:nvSpPr>
        <p:spPr>
          <a:xfrm>
            <a:off x="4167338" y="1414650"/>
            <a:ext cx="3684253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How can we recognise alkalis?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9D4CD9-9D53-4CB4-B4AA-DBF6BB6B48D8}"/>
              </a:ext>
            </a:extLst>
          </p:cNvPr>
          <p:cNvSpPr txBox="1"/>
          <p:nvPr/>
        </p:nvSpPr>
        <p:spPr>
          <a:xfrm>
            <a:off x="4638049" y="2217863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4408F-3A5A-4862-BC2C-C425C019BAC7}"/>
              </a:ext>
            </a:extLst>
          </p:cNvPr>
          <p:cNvSpPr txBox="1"/>
          <p:nvPr/>
        </p:nvSpPr>
        <p:spPr>
          <a:xfrm>
            <a:off x="5468969" y="2621449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pic>
        <p:nvPicPr>
          <p:cNvPr id="21" name="Picture 2" descr="Image result for water drop">
            <a:extLst>
              <a:ext uri="{FF2B5EF4-FFF2-40B4-BE49-F238E27FC236}">
                <a16:creationId xmlns:a16="http://schemas.microsoft.com/office/drawing/2014/main" id="{14C5007F-6B1D-4716-BF18-F45428A6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387" y="2404195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50860C-EC54-411D-AEB0-E9E47E7B2F13}"/>
              </a:ext>
            </a:extLst>
          </p:cNvPr>
          <p:cNvSpPr txBox="1"/>
          <p:nvPr/>
        </p:nvSpPr>
        <p:spPr>
          <a:xfrm>
            <a:off x="5104772" y="3105691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7B948E-6857-41B8-BB06-0A14740DC995}"/>
              </a:ext>
            </a:extLst>
          </p:cNvPr>
          <p:cNvSpPr txBox="1"/>
          <p:nvPr/>
        </p:nvSpPr>
        <p:spPr>
          <a:xfrm>
            <a:off x="4346975" y="3666889"/>
            <a:ext cx="368793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hydroxide – NaOH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Lithium hydroxide – LiOH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Potassium hydroxide – KOH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hydroxide – Ca(OH)</a:t>
            </a:r>
            <a:r>
              <a:rPr lang="en-GB" baseline="-25000" dirty="0"/>
              <a:t>2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hydroxide – Mg(OH)</a:t>
            </a:r>
            <a:r>
              <a:rPr lang="en-GB" baseline="-25000" dirty="0"/>
              <a:t>2</a:t>
            </a:r>
            <a:br>
              <a:rPr lang="en-GB" baseline="-25000" dirty="0"/>
            </a:br>
            <a:endParaRPr lang="en-GB" baseline="-25000" dirty="0"/>
          </a:p>
          <a:p>
            <a:r>
              <a:rPr lang="en-GB" sz="2400" i="1" dirty="0">
                <a:solidFill>
                  <a:srgbClr val="7030A0"/>
                </a:solidFill>
              </a:rPr>
              <a:t>It’s the hydroxide anion OH</a:t>
            </a:r>
            <a:r>
              <a:rPr lang="en-GB" sz="2400" i="1" baseline="30000" dirty="0">
                <a:solidFill>
                  <a:srgbClr val="7030A0"/>
                </a:solidFill>
              </a:rPr>
              <a:t>-</a:t>
            </a:r>
            <a:r>
              <a:rPr lang="en-GB" sz="2400" i="1" dirty="0">
                <a:solidFill>
                  <a:srgbClr val="7030A0"/>
                </a:solidFill>
              </a:rPr>
              <a:t> </a:t>
            </a:r>
            <a:br>
              <a:rPr lang="en-GB" sz="2400" i="1" dirty="0">
                <a:solidFill>
                  <a:srgbClr val="7030A0"/>
                </a:solidFill>
              </a:rPr>
            </a:br>
            <a:r>
              <a:rPr lang="en-GB" sz="2400" i="1" dirty="0">
                <a:solidFill>
                  <a:srgbClr val="7030A0"/>
                </a:solidFill>
              </a:rPr>
              <a:t>that makes them alkalis!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5229E1-53B9-4EC9-A035-FBF13E086A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73679" y="5777639"/>
              <a:ext cx="2" cy="2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5229E1-53B9-4EC9-A035-FBF13E086A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3679" y="57776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7FD881-9AE9-4AA1-8A37-A5779D0D72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96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88"/>
    </mc:Choice>
    <mc:Fallback>
      <p:transition spd="slow" advTm="7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 and 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0" y="1013210"/>
            <a:ext cx="4898907" cy="400110"/>
          </a:xfrm>
          <a:prstGeom prst="rect">
            <a:avLst/>
          </a:prstGeom>
          <a:solidFill>
            <a:srgbClr val="BA8CD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How the hydroxide ion makes them alkaline: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32930" y="1505263"/>
            <a:ext cx="737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dissolved in water, alkalis </a:t>
            </a:r>
            <a:r>
              <a:rPr lang="en-GB" b="1" dirty="0"/>
              <a:t>ionise</a:t>
            </a:r>
            <a:r>
              <a:rPr lang="en-GB" dirty="0"/>
              <a:t> into metal ions and hydroxide 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FFEF6-D87B-4777-B081-E03ED5D6D0E3}"/>
              </a:ext>
            </a:extLst>
          </p:cNvPr>
          <p:cNvSpPr txBox="1"/>
          <p:nvPr/>
        </p:nvSpPr>
        <p:spPr>
          <a:xfrm>
            <a:off x="1007705" y="218720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DF6D9-1B80-4C17-BCF1-F5B5B8DFAD27}"/>
              </a:ext>
            </a:extLst>
          </p:cNvPr>
          <p:cNvSpPr txBox="1"/>
          <p:nvPr/>
        </p:nvSpPr>
        <p:spPr>
          <a:xfrm>
            <a:off x="1346716" y="220197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C3D05-E664-4931-8DE0-4F82E65492BF}"/>
              </a:ext>
            </a:extLst>
          </p:cNvPr>
          <p:cNvSpPr txBox="1"/>
          <p:nvPr/>
        </p:nvSpPr>
        <p:spPr>
          <a:xfrm>
            <a:off x="1499983" y="281162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675F3-5302-4365-9FC8-089F5F7DF1DD}"/>
              </a:ext>
            </a:extLst>
          </p:cNvPr>
          <p:cNvSpPr txBox="1"/>
          <p:nvPr/>
        </p:nvSpPr>
        <p:spPr>
          <a:xfrm>
            <a:off x="1838994" y="282639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2B2E4-99F0-49AB-A87E-135182BBC08C}"/>
              </a:ext>
            </a:extLst>
          </p:cNvPr>
          <p:cNvSpPr txBox="1"/>
          <p:nvPr/>
        </p:nvSpPr>
        <p:spPr>
          <a:xfrm>
            <a:off x="2746309" y="193024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71E163-79A4-4888-AE58-F3411C8FD67C}"/>
              </a:ext>
            </a:extLst>
          </p:cNvPr>
          <p:cNvSpPr txBox="1"/>
          <p:nvPr/>
        </p:nvSpPr>
        <p:spPr>
          <a:xfrm>
            <a:off x="3085320" y="1945017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858F0-56E6-46AF-BE75-B3CF9071715B}"/>
              </a:ext>
            </a:extLst>
          </p:cNvPr>
          <p:cNvSpPr txBox="1"/>
          <p:nvPr/>
        </p:nvSpPr>
        <p:spPr>
          <a:xfrm>
            <a:off x="3219925" y="248237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F0DC8-8E0D-419F-8189-B76F5DAA7534}"/>
              </a:ext>
            </a:extLst>
          </p:cNvPr>
          <p:cNvSpPr txBox="1"/>
          <p:nvPr/>
        </p:nvSpPr>
        <p:spPr>
          <a:xfrm>
            <a:off x="3558936" y="249714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2B3E7-835C-424F-B0DD-4DE76BF184BE}"/>
              </a:ext>
            </a:extLst>
          </p:cNvPr>
          <p:cNvSpPr txBox="1"/>
          <p:nvPr/>
        </p:nvSpPr>
        <p:spPr>
          <a:xfrm>
            <a:off x="4085617" y="288612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71204-0F90-431A-B2A2-25B8561F18DC}"/>
              </a:ext>
            </a:extLst>
          </p:cNvPr>
          <p:cNvSpPr txBox="1"/>
          <p:nvPr/>
        </p:nvSpPr>
        <p:spPr>
          <a:xfrm>
            <a:off x="4424628" y="290089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5B495A-C469-41E6-A893-95AFACC46461}"/>
              </a:ext>
            </a:extLst>
          </p:cNvPr>
          <p:cNvSpPr txBox="1"/>
          <p:nvPr/>
        </p:nvSpPr>
        <p:spPr>
          <a:xfrm>
            <a:off x="4747711" y="224018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312878-68B9-4F11-BEC2-187790801185}"/>
              </a:ext>
            </a:extLst>
          </p:cNvPr>
          <p:cNvSpPr txBox="1"/>
          <p:nvPr/>
        </p:nvSpPr>
        <p:spPr>
          <a:xfrm>
            <a:off x="5086722" y="225495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EFB581-E5D7-4205-BDC3-F3124ADF0A3A}"/>
              </a:ext>
            </a:extLst>
          </p:cNvPr>
          <p:cNvSpPr txBox="1"/>
          <p:nvPr/>
        </p:nvSpPr>
        <p:spPr>
          <a:xfrm>
            <a:off x="6249396" y="204075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7C99CE-E6E8-4D2E-BCFF-25F6C9AD792B}"/>
              </a:ext>
            </a:extLst>
          </p:cNvPr>
          <p:cNvSpPr txBox="1"/>
          <p:nvPr/>
        </p:nvSpPr>
        <p:spPr>
          <a:xfrm>
            <a:off x="6588407" y="2055519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35BE7D-07CC-4941-B2DD-FE41B948DBC5}"/>
              </a:ext>
            </a:extLst>
          </p:cNvPr>
          <p:cNvSpPr txBox="1"/>
          <p:nvPr/>
        </p:nvSpPr>
        <p:spPr>
          <a:xfrm>
            <a:off x="5942056" y="262696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EA541E-D58A-4E77-9DFB-52468E38619C}"/>
              </a:ext>
            </a:extLst>
          </p:cNvPr>
          <p:cNvSpPr txBox="1"/>
          <p:nvPr/>
        </p:nvSpPr>
        <p:spPr>
          <a:xfrm>
            <a:off x="6281067" y="264173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E69434-EA00-4EC1-9BEE-79018A14BEC0}"/>
              </a:ext>
            </a:extLst>
          </p:cNvPr>
          <p:cNvSpPr txBox="1"/>
          <p:nvPr/>
        </p:nvSpPr>
        <p:spPr>
          <a:xfrm>
            <a:off x="6713682" y="301336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0B4866-6933-47F7-BEFB-A458737D5E54}"/>
              </a:ext>
            </a:extLst>
          </p:cNvPr>
          <p:cNvSpPr txBox="1"/>
          <p:nvPr/>
        </p:nvSpPr>
        <p:spPr>
          <a:xfrm>
            <a:off x="7052693" y="302813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988CC2-8102-422C-80F0-A37BCB413A02}"/>
              </a:ext>
            </a:extLst>
          </p:cNvPr>
          <p:cNvSpPr txBox="1"/>
          <p:nvPr/>
        </p:nvSpPr>
        <p:spPr>
          <a:xfrm>
            <a:off x="7791919" y="235710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4AFFB3-527F-44F0-91D9-94515FAA1CE5}"/>
              </a:ext>
            </a:extLst>
          </p:cNvPr>
          <p:cNvSpPr txBox="1"/>
          <p:nvPr/>
        </p:nvSpPr>
        <p:spPr>
          <a:xfrm>
            <a:off x="8130930" y="237187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D3A5EA-D84B-4521-B618-82FC435BF6DE}"/>
              </a:ext>
            </a:extLst>
          </p:cNvPr>
          <p:cNvSpPr txBox="1"/>
          <p:nvPr/>
        </p:nvSpPr>
        <p:spPr>
          <a:xfrm>
            <a:off x="8764554" y="273807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E14B34-24FA-4E64-B3B9-62CC0757AA27}"/>
              </a:ext>
            </a:extLst>
          </p:cNvPr>
          <p:cNvSpPr txBox="1"/>
          <p:nvPr/>
        </p:nvSpPr>
        <p:spPr>
          <a:xfrm>
            <a:off x="9103565" y="275284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38185D-6AD2-4976-9EC9-752BF66581CA}"/>
              </a:ext>
            </a:extLst>
          </p:cNvPr>
          <p:cNvSpPr txBox="1"/>
          <p:nvPr/>
        </p:nvSpPr>
        <p:spPr>
          <a:xfrm>
            <a:off x="9455019" y="211491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88C45B-8C29-4262-AC91-EA5CC0844F92}"/>
              </a:ext>
            </a:extLst>
          </p:cNvPr>
          <p:cNvSpPr txBox="1"/>
          <p:nvPr/>
        </p:nvSpPr>
        <p:spPr>
          <a:xfrm>
            <a:off x="9794030" y="212968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5B08D8-37C4-459D-A07D-C2C16EC3E12D}"/>
              </a:ext>
            </a:extLst>
          </p:cNvPr>
          <p:cNvSpPr txBox="1"/>
          <p:nvPr/>
        </p:nvSpPr>
        <p:spPr>
          <a:xfrm>
            <a:off x="10130992" y="305602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8204ED-57B5-4A08-B553-87D5DAEF9CA1}"/>
              </a:ext>
            </a:extLst>
          </p:cNvPr>
          <p:cNvSpPr txBox="1"/>
          <p:nvPr/>
        </p:nvSpPr>
        <p:spPr>
          <a:xfrm>
            <a:off x="10470003" y="307079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6E7B2-661D-40B2-849F-04270AB088E0}"/>
              </a:ext>
            </a:extLst>
          </p:cNvPr>
          <p:cNvSpPr txBox="1"/>
          <p:nvPr/>
        </p:nvSpPr>
        <p:spPr>
          <a:xfrm>
            <a:off x="253515" y="3345487"/>
            <a:ext cx="64885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presence of hydroxide OH</a:t>
            </a:r>
            <a:r>
              <a:rPr lang="en-GB" baseline="30000" dirty="0"/>
              <a:t>-</a:t>
            </a:r>
            <a:r>
              <a:rPr lang="en-GB" dirty="0"/>
              <a:t> ions in solution makes it alkaline.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higher the concentration of OH</a:t>
            </a:r>
            <a:r>
              <a:rPr lang="en-GB" baseline="30000" dirty="0"/>
              <a:t>-</a:t>
            </a:r>
            <a:r>
              <a:rPr lang="en-GB" dirty="0"/>
              <a:t> the higher the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 is a scale of how acidic or alkaline a solution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Alkalis pH ranges between 8-14.</a:t>
            </a:r>
            <a:br>
              <a:rPr lang="en-GB" dirty="0"/>
            </a:br>
            <a:endParaRPr lang="en-GB" dirty="0"/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38011" y="4897455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BEE92F-9432-47D2-80C3-798478E2B110}"/>
              </a:ext>
            </a:extLst>
          </p:cNvPr>
          <p:cNvCxnSpPr>
            <a:cxnSpLocks/>
          </p:cNvCxnSpPr>
          <p:nvPr/>
        </p:nvCxnSpPr>
        <p:spPr>
          <a:xfrm flipV="1">
            <a:off x="6204211" y="6054844"/>
            <a:ext cx="0" cy="320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C354EB4-BFB6-41FF-8DA6-8A3E219CDD6E}"/>
              </a:ext>
            </a:extLst>
          </p:cNvPr>
          <p:cNvSpPr txBox="1"/>
          <p:nvPr/>
        </p:nvSpPr>
        <p:spPr>
          <a:xfrm>
            <a:off x="5425119" y="6408442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 7 is </a:t>
            </a:r>
            <a:r>
              <a:rPr lang="en-GB" b="1" dirty="0"/>
              <a:t>neutral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172556-54E3-4E1F-912E-5BF44BD3418E}"/>
              </a:ext>
            </a:extLst>
          </p:cNvPr>
          <p:cNvSpPr txBox="1"/>
          <p:nvPr/>
        </p:nvSpPr>
        <p:spPr>
          <a:xfrm>
            <a:off x="8533663" y="4218417"/>
            <a:ext cx="319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14 = Strong alkali </a:t>
            </a:r>
            <a:br>
              <a:rPr lang="en-GB" dirty="0"/>
            </a:br>
            <a:r>
              <a:rPr lang="en-GB" dirty="0"/>
              <a:t>High concentration of hydroxide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AF6413-8BE2-485E-94A1-3286F16EEF29}"/>
              </a:ext>
            </a:extLst>
          </p:cNvPr>
          <p:cNvSpPr txBox="1"/>
          <p:nvPr/>
        </p:nvSpPr>
        <p:spPr>
          <a:xfrm>
            <a:off x="5189226" y="4203217"/>
            <a:ext cx="310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8 = Weak alkali </a:t>
            </a:r>
            <a:br>
              <a:rPr lang="en-GB" dirty="0"/>
            </a:br>
            <a:r>
              <a:rPr lang="en-GB" dirty="0"/>
              <a:t>low concentration of hydroxide</a:t>
            </a:r>
          </a:p>
        </p:txBody>
      </p:sp>
      <p:sp>
        <p:nvSpPr>
          <p:cNvPr id="50" name="Left Bracket 49">
            <a:extLst>
              <a:ext uri="{FF2B5EF4-FFF2-40B4-BE49-F238E27FC236}">
                <a16:creationId xmlns:a16="http://schemas.microsoft.com/office/drawing/2014/main" id="{30E1F5EB-A6E1-4D4B-AB24-A13064E244B8}"/>
              </a:ext>
            </a:extLst>
          </p:cNvPr>
          <p:cNvSpPr/>
          <p:nvPr/>
        </p:nvSpPr>
        <p:spPr>
          <a:xfrm rot="5400000">
            <a:off x="8013712" y="3331332"/>
            <a:ext cx="283975" cy="3416221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3AA0E2-7082-4BA3-A3C5-31F17A272ECA}"/>
              </a:ext>
            </a:extLst>
          </p:cNvPr>
          <p:cNvSpPr txBox="1"/>
          <p:nvPr/>
        </p:nvSpPr>
        <p:spPr>
          <a:xfrm>
            <a:off x="485214" y="4774722"/>
            <a:ext cx="146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pH Scale: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F32DED-8BE6-4800-B5A0-6B4EECCC50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29040" y="4632840"/>
              <a:ext cx="4502880" cy="160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F32DED-8BE6-4800-B5A0-6B4EECCC50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19680" y="4623480"/>
                <a:ext cx="4521600" cy="179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CCC9E1-118E-4134-A793-25F96419DE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009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88"/>
    </mc:Choice>
    <mc:Fallback>
      <p:transition spd="slow" advTm="16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4974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4948 -0.000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497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4948 -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4973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4948 -0.000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4974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04948 -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04974 0.00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4947 -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4974 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4948 -0.000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04974 0.0002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4948 -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4974 0.000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04948 -0.000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04974 0.000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04948 -0.000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04974 0.0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4948 -0.000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4974 0.0002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04948 -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4973 0.0002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04948 -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74 0.0002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4948 -0.0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uiExpand="1" build="p"/>
      <p:bldP spid="44" grpId="0" animBg="1"/>
      <p:bldP spid="46" grpId="0"/>
      <p:bldP spid="48" grpId="0"/>
      <p:bldP spid="49" grpId="0"/>
      <p:bldP spid="50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 and 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1" y="1013210"/>
            <a:ext cx="2395970" cy="400110"/>
          </a:xfrm>
          <a:prstGeom prst="rect">
            <a:avLst/>
          </a:prstGeom>
          <a:solidFill>
            <a:srgbClr val="BA8CD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Testing for alkalinity: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399220" y="3573054"/>
            <a:ext cx="1179278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Universal indicator can be added to a solution to determine it’s pH.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colours on this chart show that universal indicator turns blue in weak alkalis pH 8 , and purple in strong alkalis pH 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Green indicates a neutral solution (neither acidic nor alkaline).</a:t>
            </a:r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06873" y="3942386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956AD-0FC5-4FCF-8E5E-ED8758156E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576" y="1325395"/>
            <a:ext cx="2488531" cy="2150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AD33E-E857-445B-839B-B3AD8B13D9F8}"/>
              </a:ext>
            </a:extLst>
          </p:cNvPr>
          <p:cNvSpPr txBox="1"/>
          <p:nvPr/>
        </p:nvSpPr>
        <p:spPr>
          <a:xfrm>
            <a:off x="2943139" y="1140729"/>
            <a:ext cx="258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paper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7A58FA-4950-4072-A051-093981A5C594}"/>
              </a:ext>
            </a:extLst>
          </p:cNvPr>
          <p:cNvSpPr txBox="1"/>
          <p:nvPr/>
        </p:nvSpPr>
        <p:spPr>
          <a:xfrm>
            <a:off x="6472584" y="1140729"/>
            <a:ext cx="28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solution</a:t>
            </a:r>
          </a:p>
        </p:txBody>
      </p:sp>
      <p:pic>
        <p:nvPicPr>
          <p:cNvPr id="3" name="Picture 2" descr="Bottle, Liquid, Clean, Equipment, Glass, Brew, Shiny">
            <a:extLst>
              <a:ext uri="{FF2B5EF4-FFF2-40B4-BE49-F238E27FC236}">
                <a16:creationId xmlns:a16="http://schemas.microsoft.com/office/drawing/2014/main" id="{65CC1AB8-F721-4CD7-8983-14362A102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3032" r="56199" b="5511"/>
          <a:stretch/>
        </p:blipFill>
        <p:spPr bwMode="auto">
          <a:xfrm>
            <a:off x="7259782" y="1562390"/>
            <a:ext cx="984816" cy="18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715EAC1-93F7-4A9A-A387-13671E8A83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51299" y="3648599"/>
              <a:ext cx="2" cy="2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715EAC1-93F7-4A9A-A387-13671E8A83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51299" y="36485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B31BE48-02C8-41E6-A894-7ECE2E4E23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89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02"/>
    </mc:Choice>
    <mc:Fallback>
      <p:transition spd="slow" advTm="77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uiExpand="1" build="p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Task: </a:t>
            </a:r>
            <a:r>
              <a:rPr lang="en-GB" dirty="0"/>
              <a:t>Complete the questions on Alkalis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0F6E2-FF95-47EC-8087-0299C7C82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692" y="1080655"/>
            <a:ext cx="3833417" cy="5559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96CF8C-1B87-4EB9-AC39-F7E9C908EC84}"/>
              </a:ext>
            </a:extLst>
          </p:cNvPr>
          <p:cNvSpPr/>
          <p:nvPr/>
        </p:nvSpPr>
        <p:spPr>
          <a:xfrm>
            <a:off x="83127" y="880843"/>
            <a:ext cx="7775565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Q1. Recognising alkalis.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name?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their formulae?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Q2. Alkalis in solution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are alkalis different to insoluble bases?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process do alkalis undergo when dissolved in water?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Which ion makes alkalis alkaline?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Q3. Alkalis and pH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is pH a measure of?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would we find alkalis?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strongly alkaline solution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weakly alkaline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can we use to test the pH of a solution?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strongly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weakly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is neutral and what colour does it give with your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endParaRPr lang="en-GB" sz="1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CED8FE-B181-4B41-88CC-3972EE133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1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0"/>
    </mc:Choice>
    <mc:Fallback>
      <p:transition spd="slow" advTm="9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96CF8C-1B87-4EB9-AC39-F7E9C908EC84}"/>
              </a:ext>
            </a:extLst>
          </p:cNvPr>
          <p:cNvSpPr/>
          <p:nvPr/>
        </p:nvSpPr>
        <p:spPr>
          <a:xfrm>
            <a:off x="83127" y="880843"/>
            <a:ext cx="7775565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Q1. Recognising alkalis.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name?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their formulae?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Q2. Alkalis in solution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are alkalis different to insoluble bases?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process do alkalis undergo when dissolved in water?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Which ion makes alkalis alkaline?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Q3. Alkalis and pH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is pH a measure of?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would we find alkalis?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strongly alkaline solution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weakly alkaline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can we use to test the pH of a solution?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strongly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weakly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is neutral and what colour does it give with your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F79EA-9BF0-49A2-9570-A9C454600ABD}"/>
              </a:ext>
            </a:extLst>
          </p:cNvPr>
          <p:cNvSpPr txBox="1"/>
          <p:nvPr/>
        </p:nvSpPr>
        <p:spPr>
          <a:xfrm>
            <a:off x="5884420" y="1132609"/>
            <a:ext cx="58925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1a) They have “hydroxide in the name”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1b) They have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aseline="-25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in the formula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2a) Alkalis dissolve in water, insoluble bases do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2b) Ionisation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2c)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the hydroxide 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3a) Acidity or alkalinity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3b) 8-14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3c) High pH of 14, high concentration of hydroxide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3d) Lower pH of 8, low concentration of hydroxide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3e) Universal indicator paper or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3f) Turns purple in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3g) Turns blue in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3h) pH 7, turns green in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30DF42-088C-40E9-922C-A19D1A2130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576"/>
    </mc:Choice>
    <mc:Fallback>
      <p:transition spd="slow" advTm="14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6909C9-469A-4710-9698-EF88932DA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0" y="986847"/>
            <a:ext cx="6634813" cy="416289"/>
          </a:xfrm>
          <a:solidFill>
            <a:schemeClr val="accent4"/>
          </a:solidFill>
        </p:spPr>
        <p:txBody>
          <a:bodyPr anchor="ctr">
            <a:normAutofit lnSpcReduction="10000"/>
          </a:bodyPr>
          <a:lstStyle/>
          <a:p>
            <a:r>
              <a:rPr lang="en-GB" b="1" dirty="0"/>
              <a:t>Q: </a:t>
            </a:r>
            <a:r>
              <a:rPr lang="en-GB" dirty="0"/>
              <a:t>Do you know the formulae of the acids?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4CB32-36A1-478D-B3B2-945BACEE1563}"/>
              </a:ext>
            </a:extLst>
          </p:cNvPr>
          <p:cNvSpPr txBox="1"/>
          <p:nvPr/>
        </p:nvSpPr>
        <p:spPr>
          <a:xfrm>
            <a:off x="1341120" y="1576251"/>
            <a:ext cx="186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Hydrochloric Acid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167409-A90F-4371-80C4-925BF8481AA1}"/>
              </a:ext>
            </a:extLst>
          </p:cNvPr>
          <p:cNvSpPr txBox="1"/>
          <p:nvPr/>
        </p:nvSpPr>
        <p:spPr>
          <a:xfrm>
            <a:off x="5483538" y="1576251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Sulfuric Acid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9FC2A7-7FA6-40B2-9BAB-FDBCFA55D46C}"/>
              </a:ext>
            </a:extLst>
          </p:cNvPr>
          <p:cNvSpPr txBox="1"/>
          <p:nvPr/>
        </p:nvSpPr>
        <p:spPr>
          <a:xfrm>
            <a:off x="9440092" y="1576251"/>
            <a:ext cx="134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Nitric Acid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E5B89F-3956-4CAF-BE74-DE766A4718CE}"/>
              </a:ext>
            </a:extLst>
          </p:cNvPr>
          <p:cNvSpPr txBox="1"/>
          <p:nvPr/>
        </p:nvSpPr>
        <p:spPr>
          <a:xfrm>
            <a:off x="1964400" y="2032673"/>
            <a:ext cx="61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HCl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722910-7DFF-461F-8415-68578A03F3E9}"/>
              </a:ext>
            </a:extLst>
          </p:cNvPr>
          <p:cNvSpPr txBox="1"/>
          <p:nvPr/>
        </p:nvSpPr>
        <p:spPr>
          <a:xfrm>
            <a:off x="5699143" y="2032673"/>
            <a:ext cx="941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</a:t>
            </a:r>
            <a:r>
              <a:rPr lang="en-GB" sz="2400" b="1" baseline="-25000" dirty="0"/>
              <a:t>2</a:t>
            </a:r>
            <a:r>
              <a:rPr lang="en-GB" sz="2400" b="1" dirty="0"/>
              <a:t>SO</a:t>
            </a:r>
            <a:r>
              <a:rPr lang="en-GB" sz="2400" b="1" baseline="-25000" dirty="0"/>
              <a:t>4</a:t>
            </a:r>
            <a:endParaRPr lang="en-GB" sz="2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E20F9A-77CD-4F97-9163-0DE0984251AD}"/>
              </a:ext>
            </a:extLst>
          </p:cNvPr>
          <p:cNvSpPr txBox="1"/>
          <p:nvPr/>
        </p:nvSpPr>
        <p:spPr>
          <a:xfrm>
            <a:off x="9370423" y="2032673"/>
            <a:ext cx="134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HNO</a:t>
            </a:r>
            <a:r>
              <a:rPr lang="en-GB" sz="2400" b="1" baseline="-25000" dirty="0"/>
              <a:t>3</a:t>
            </a:r>
            <a:endParaRPr lang="en-GB" sz="2400" b="1" dirty="0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E3C5034C-3393-45A7-9273-7B654F6526B2}"/>
              </a:ext>
            </a:extLst>
          </p:cNvPr>
          <p:cNvSpPr txBox="1">
            <a:spLocks/>
          </p:cNvSpPr>
          <p:nvPr/>
        </p:nvSpPr>
        <p:spPr>
          <a:xfrm>
            <a:off x="7838112" y="1006913"/>
            <a:ext cx="4135454" cy="4162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/>
              <a:t>Q: </a:t>
            </a:r>
            <a:r>
              <a:rPr lang="en-GB" sz="2000" dirty="0"/>
              <a:t>What do they all have in common?</a:t>
            </a:r>
            <a:endParaRPr lang="en-GB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56D77A-4530-4179-8F65-F94990572101}"/>
              </a:ext>
            </a:extLst>
          </p:cNvPr>
          <p:cNvSpPr/>
          <p:nvPr/>
        </p:nvSpPr>
        <p:spPr>
          <a:xfrm>
            <a:off x="2029096" y="2069350"/>
            <a:ext cx="244041" cy="388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ED3700C-0629-4CBE-8938-F280CE1D9AE6}"/>
              </a:ext>
            </a:extLst>
          </p:cNvPr>
          <p:cNvSpPr/>
          <p:nvPr/>
        </p:nvSpPr>
        <p:spPr>
          <a:xfrm>
            <a:off x="5786846" y="2069350"/>
            <a:ext cx="200651" cy="388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D6C728C-BCD8-4742-A8C1-6F9B6E145E72}"/>
              </a:ext>
            </a:extLst>
          </p:cNvPr>
          <p:cNvSpPr/>
          <p:nvPr/>
        </p:nvSpPr>
        <p:spPr>
          <a:xfrm>
            <a:off x="9661798" y="2074879"/>
            <a:ext cx="244041" cy="388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B95961-B93E-4084-A1B6-5266C3ED468C}"/>
              </a:ext>
            </a:extLst>
          </p:cNvPr>
          <p:cNvSpPr txBox="1"/>
          <p:nvPr/>
        </p:nvSpPr>
        <p:spPr>
          <a:xfrm>
            <a:off x="3384071" y="4058194"/>
            <a:ext cx="5423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They all contain </a:t>
            </a:r>
            <a:r>
              <a:rPr lang="en-GB" sz="3200" b="1" dirty="0">
                <a:solidFill>
                  <a:srgbClr val="FF0000"/>
                </a:solidFill>
              </a:rPr>
              <a:t>hydrogen ions</a:t>
            </a:r>
            <a:r>
              <a:rPr lang="en-GB" sz="3200" dirty="0"/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546A56-11E5-4B7A-B8FB-4FF9F3018127}"/>
              </a:ext>
            </a:extLst>
          </p:cNvPr>
          <p:cNvSpPr txBox="1"/>
          <p:nvPr/>
        </p:nvSpPr>
        <p:spPr>
          <a:xfrm>
            <a:off x="5591003" y="4990011"/>
            <a:ext cx="9925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rgbClr val="FF0000"/>
                </a:solidFill>
              </a:rPr>
              <a:t>H</a:t>
            </a:r>
            <a:r>
              <a:rPr lang="en-GB" sz="6600" baseline="30000" dirty="0">
                <a:solidFill>
                  <a:srgbClr val="FF0000"/>
                </a:solidFill>
              </a:rPr>
              <a:t>+</a:t>
            </a:r>
            <a:endParaRPr lang="en-GB" sz="6600" dirty="0">
              <a:solidFill>
                <a:srgbClr val="FF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29DD80E-F31D-4EDA-8434-6206D01F3B1E}"/>
              </a:ext>
            </a:extLst>
          </p:cNvPr>
          <p:cNvGrpSpPr/>
          <p:nvPr/>
        </p:nvGrpSpPr>
        <p:grpSpPr>
          <a:xfrm>
            <a:off x="1605536" y="2494338"/>
            <a:ext cx="423560" cy="733421"/>
            <a:chOff x="1605536" y="2494338"/>
            <a:chExt cx="423560" cy="73342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0328525-BB88-4443-B7D7-FAE4251730D4}"/>
                </a:ext>
              </a:extLst>
            </p:cNvPr>
            <p:cNvCxnSpPr/>
            <p:nvPr/>
          </p:nvCxnSpPr>
          <p:spPr>
            <a:xfrm flipH="1">
              <a:off x="1802674" y="2494338"/>
              <a:ext cx="226422" cy="3446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5ECF1E6-29FF-493F-A1FA-F6159260379E}"/>
                </a:ext>
              </a:extLst>
            </p:cNvPr>
            <p:cNvSpPr txBox="1"/>
            <p:nvPr/>
          </p:nvSpPr>
          <p:spPr>
            <a:xfrm>
              <a:off x="1605536" y="2858427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E10D381-762B-428F-8A37-5BA365624A46}"/>
              </a:ext>
            </a:extLst>
          </p:cNvPr>
          <p:cNvGrpSpPr/>
          <p:nvPr/>
        </p:nvGrpSpPr>
        <p:grpSpPr>
          <a:xfrm>
            <a:off x="2464312" y="2461346"/>
            <a:ext cx="457800" cy="779971"/>
            <a:chOff x="2464312" y="2461346"/>
            <a:chExt cx="457800" cy="77997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0C7A5CC-F288-46A7-9ADC-E877FE3F231C}"/>
                </a:ext>
              </a:extLst>
            </p:cNvPr>
            <p:cNvCxnSpPr/>
            <p:nvPr/>
          </p:nvCxnSpPr>
          <p:spPr>
            <a:xfrm>
              <a:off x="2464312" y="2461346"/>
              <a:ext cx="235132" cy="37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F89D098-3A8A-4ACF-A7E5-465655A5AB3E}"/>
                </a:ext>
              </a:extLst>
            </p:cNvPr>
            <p:cNvSpPr txBox="1"/>
            <p:nvPr/>
          </p:nvSpPr>
          <p:spPr>
            <a:xfrm>
              <a:off x="2514628" y="2871985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Cl</a:t>
              </a:r>
              <a:r>
                <a:rPr lang="en-GB" baseline="30000" dirty="0"/>
                <a:t>-</a:t>
              </a:r>
              <a:endParaRPr lang="en-GB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DAC017-F579-4FA7-8A40-A703B513F5DA}"/>
              </a:ext>
            </a:extLst>
          </p:cNvPr>
          <p:cNvGrpSpPr/>
          <p:nvPr/>
        </p:nvGrpSpPr>
        <p:grpSpPr>
          <a:xfrm>
            <a:off x="5586305" y="2527329"/>
            <a:ext cx="405880" cy="1031788"/>
            <a:chOff x="5586305" y="2527329"/>
            <a:chExt cx="405880" cy="103178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7F6F22C-F797-4F32-93E8-95A01CE9AFF3}"/>
                </a:ext>
              </a:extLst>
            </p:cNvPr>
            <p:cNvCxnSpPr/>
            <p:nvPr/>
          </p:nvCxnSpPr>
          <p:spPr>
            <a:xfrm flipH="1">
              <a:off x="5743657" y="2527329"/>
              <a:ext cx="226422" cy="3446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2D7599-2057-4667-8AC8-BB8CF9BB824D}"/>
                </a:ext>
              </a:extLst>
            </p:cNvPr>
            <p:cNvSpPr txBox="1"/>
            <p:nvPr/>
          </p:nvSpPr>
          <p:spPr>
            <a:xfrm>
              <a:off x="5586305" y="2912786"/>
              <a:ext cx="405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6907C1D-F08B-46B6-B327-F6EB197168AD}"/>
              </a:ext>
            </a:extLst>
          </p:cNvPr>
          <p:cNvGrpSpPr/>
          <p:nvPr/>
        </p:nvGrpSpPr>
        <p:grpSpPr>
          <a:xfrm>
            <a:off x="6317261" y="2494337"/>
            <a:ext cx="646331" cy="781929"/>
            <a:chOff x="6317261" y="2494337"/>
            <a:chExt cx="646331" cy="78192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A7D00A-440C-415C-A61F-0881742520C1}"/>
                </a:ext>
              </a:extLst>
            </p:cNvPr>
            <p:cNvCxnSpPr/>
            <p:nvPr/>
          </p:nvCxnSpPr>
          <p:spPr>
            <a:xfrm>
              <a:off x="6405295" y="2494337"/>
              <a:ext cx="235132" cy="37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356AF7A-BCCC-4839-A683-0EAEAB367D2E}"/>
                </a:ext>
              </a:extLst>
            </p:cNvPr>
            <p:cNvSpPr txBox="1"/>
            <p:nvPr/>
          </p:nvSpPr>
          <p:spPr>
            <a:xfrm>
              <a:off x="6317261" y="290693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SO</a:t>
              </a:r>
              <a:r>
                <a:rPr lang="en-GB" baseline="-25000" dirty="0"/>
                <a:t>4</a:t>
              </a:r>
              <a:r>
                <a:rPr lang="en-GB" baseline="30000" dirty="0"/>
                <a:t>2-</a:t>
              </a:r>
              <a:endParaRPr lang="en-GB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B99DAF6-CF3E-4648-9799-40E02D502977}"/>
              </a:ext>
            </a:extLst>
          </p:cNvPr>
          <p:cNvGrpSpPr/>
          <p:nvPr/>
        </p:nvGrpSpPr>
        <p:grpSpPr>
          <a:xfrm>
            <a:off x="9392332" y="2558984"/>
            <a:ext cx="405880" cy="759488"/>
            <a:chOff x="9392332" y="2558984"/>
            <a:chExt cx="405880" cy="759488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3CA9F01-0508-41F5-81CE-C64B7C12A45E}"/>
                </a:ext>
              </a:extLst>
            </p:cNvPr>
            <p:cNvCxnSpPr/>
            <p:nvPr/>
          </p:nvCxnSpPr>
          <p:spPr>
            <a:xfrm flipH="1">
              <a:off x="9567074" y="2558984"/>
              <a:ext cx="226422" cy="3446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5DF80FD-4AAB-4A46-88E5-0090F634451E}"/>
                </a:ext>
              </a:extLst>
            </p:cNvPr>
            <p:cNvSpPr txBox="1"/>
            <p:nvPr/>
          </p:nvSpPr>
          <p:spPr>
            <a:xfrm>
              <a:off x="9392332" y="2949140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E4BE97B-F486-4707-88E9-CD92F92CCF6B}"/>
              </a:ext>
            </a:extLst>
          </p:cNvPr>
          <p:cNvGrpSpPr/>
          <p:nvPr/>
        </p:nvGrpSpPr>
        <p:grpSpPr>
          <a:xfrm>
            <a:off x="10228712" y="2525992"/>
            <a:ext cx="683777" cy="806038"/>
            <a:chOff x="10228712" y="2525992"/>
            <a:chExt cx="683777" cy="806038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71B6137-4023-433B-87C9-ECF70553E33C}"/>
                </a:ext>
              </a:extLst>
            </p:cNvPr>
            <p:cNvCxnSpPr/>
            <p:nvPr/>
          </p:nvCxnSpPr>
          <p:spPr>
            <a:xfrm>
              <a:off x="10228712" y="2525992"/>
              <a:ext cx="235132" cy="37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D0E3B0D-3BA9-41BC-B86A-CFBF5365F224}"/>
                </a:ext>
              </a:extLst>
            </p:cNvPr>
            <p:cNvSpPr txBox="1"/>
            <p:nvPr/>
          </p:nvSpPr>
          <p:spPr>
            <a:xfrm>
              <a:off x="10301424" y="2962698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</a:t>
              </a:r>
              <a:r>
                <a:rPr lang="en-GB" baseline="-25000" dirty="0"/>
                <a:t>3</a:t>
              </a:r>
              <a:r>
                <a:rPr lang="en-GB" baseline="30000" dirty="0"/>
                <a:t>-</a:t>
              </a:r>
              <a:endParaRPr lang="en-GB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100F213-8DA8-4957-9AEA-472791BE006E}"/>
              </a:ext>
            </a:extLst>
          </p:cNvPr>
          <p:cNvSpPr txBox="1"/>
          <p:nvPr/>
        </p:nvSpPr>
        <p:spPr>
          <a:xfrm>
            <a:off x="270365" y="6260383"/>
            <a:ext cx="1170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When dissolved in water, these acids </a:t>
            </a:r>
            <a:r>
              <a:rPr lang="en-GB" b="1" dirty="0"/>
              <a:t>fully ionise</a:t>
            </a:r>
            <a:r>
              <a:rPr lang="en-GB" dirty="0"/>
              <a:t> to release their </a:t>
            </a:r>
            <a:r>
              <a:rPr lang="en-GB" b="1" dirty="0"/>
              <a:t>H</a:t>
            </a:r>
            <a:r>
              <a:rPr lang="en-GB" b="1" baseline="30000" dirty="0"/>
              <a:t>+</a:t>
            </a:r>
            <a:r>
              <a:rPr lang="en-GB" b="1" dirty="0"/>
              <a:t> ions</a:t>
            </a:r>
            <a:r>
              <a:rPr lang="en-GB" dirty="0"/>
              <a:t> into solution. 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615F47-33AF-4C4E-879D-1FD9B5D436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84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Acids</a:t>
            </a:r>
            <a:endParaRPr lang="en-GB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80871C6-74CD-4B64-A41D-9A81B82B66C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23439" y="5702759"/>
              <a:ext cx="2" cy="2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80871C6-74CD-4B64-A41D-9A81B82B66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23439" y="570275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84C7F3-F847-44D7-8588-7379C0822A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19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94"/>
    </mc:Choice>
    <mc:Fallback>
      <p:transition spd="slow" advTm="136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41" grpId="0"/>
      <p:bldP spid="42" grpId="0"/>
      <p:bldP spid="43" grpId="0"/>
      <p:bldP spid="44" grpId="0"/>
      <p:bldP spid="45" grpId="0"/>
      <p:bldP spid="46" grpId="0" animBg="1"/>
      <p:bldP spid="11" grpId="0" animBg="1"/>
      <p:bldP spid="47" grpId="0" animBg="1"/>
      <p:bldP spid="48" grpId="0" animBg="1"/>
      <p:bldP spid="31" grpId="0"/>
      <p:bldP spid="3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Acids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0" y="1013210"/>
            <a:ext cx="489890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How the hydrogen ion makes them acidic: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32930" y="1505263"/>
            <a:ext cx="768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dissolved in water, acids </a:t>
            </a:r>
            <a:r>
              <a:rPr lang="en-GB" b="1" dirty="0"/>
              <a:t>ionise</a:t>
            </a:r>
            <a:r>
              <a:rPr lang="en-GB" dirty="0"/>
              <a:t> into non-metal ions and hydrogen 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FFEF6-D87B-4777-B081-E03ED5D6D0E3}"/>
              </a:ext>
            </a:extLst>
          </p:cNvPr>
          <p:cNvSpPr txBox="1"/>
          <p:nvPr/>
        </p:nvSpPr>
        <p:spPr>
          <a:xfrm>
            <a:off x="1007705" y="218720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DF6D9-1B80-4C17-BCF1-F5B5B8DFAD27}"/>
              </a:ext>
            </a:extLst>
          </p:cNvPr>
          <p:cNvSpPr txBox="1"/>
          <p:nvPr/>
        </p:nvSpPr>
        <p:spPr>
          <a:xfrm>
            <a:off x="1346716" y="220197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C3D05-E664-4931-8DE0-4F82E65492BF}"/>
              </a:ext>
            </a:extLst>
          </p:cNvPr>
          <p:cNvSpPr txBox="1"/>
          <p:nvPr/>
        </p:nvSpPr>
        <p:spPr>
          <a:xfrm>
            <a:off x="1499983" y="281162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675F3-5302-4365-9FC8-089F5F7DF1DD}"/>
              </a:ext>
            </a:extLst>
          </p:cNvPr>
          <p:cNvSpPr txBox="1"/>
          <p:nvPr/>
        </p:nvSpPr>
        <p:spPr>
          <a:xfrm>
            <a:off x="1838994" y="282639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2B2E4-99F0-49AB-A87E-135182BBC08C}"/>
              </a:ext>
            </a:extLst>
          </p:cNvPr>
          <p:cNvSpPr txBox="1"/>
          <p:nvPr/>
        </p:nvSpPr>
        <p:spPr>
          <a:xfrm>
            <a:off x="2746309" y="193024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71E163-79A4-4888-AE58-F3411C8FD67C}"/>
              </a:ext>
            </a:extLst>
          </p:cNvPr>
          <p:cNvSpPr txBox="1"/>
          <p:nvPr/>
        </p:nvSpPr>
        <p:spPr>
          <a:xfrm>
            <a:off x="3085320" y="1945017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858F0-56E6-46AF-BE75-B3CF9071715B}"/>
              </a:ext>
            </a:extLst>
          </p:cNvPr>
          <p:cNvSpPr txBox="1"/>
          <p:nvPr/>
        </p:nvSpPr>
        <p:spPr>
          <a:xfrm>
            <a:off x="3219925" y="248237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F0DC8-8E0D-419F-8189-B76F5DAA7534}"/>
              </a:ext>
            </a:extLst>
          </p:cNvPr>
          <p:cNvSpPr txBox="1"/>
          <p:nvPr/>
        </p:nvSpPr>
        <p:spPr>
          <a:xfrm>
            <a:off x="3558936" y="249714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2B3E7-835C-424F-B0DD-4DE76BF184BE}"/>
              </a:ext>
            </a:extLst>
          </p:cNvPr>
          <p:cNvSpPr txBox="1"/>
          <p:nvPr/>
        </p:nvSpPr>
        <p:spPr>
          <a:xfrm>
            <a:off x="4085617" y="288612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71204-0F90-431A-B2A2-25B8561F18DC}"/>
              </a:ext>
            </a:extLst>
          </p:cNvPr>
          <p:cNvSpPr txBox="1"/>
          <p:nvPr/>
        </p:nvSpPr>
        <p:spPr>
          <a:xfrm>
            <a:off x="4424628" y="290089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5B495A-C469-41E6-A893-95AFACC46461}"/>
              </a:ext>
            </a:extLst>
          </p:cNvPr>
          <p:cNvSpPr txBox="1"/>
          <p:nvPr/>
        </p:nvSpPr>
        <p:spPr>
          <a:xfrm>
            <a:off x="4747711" y="2240185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312878-68B9-4F11-BEC2-187790801185}"/>
              </a:ext>
            </a:extLst>
          </p:cNvPr>
          <p:cNvSpPr txBox="1"/>
          <p:nvPr/>
        </p:nvSpPr>
        <p:spPr>
          <a:xfrm>
            <a:off x="5086722" y="225495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EFB581-E5D7-4205-BDC3-F3124ADF0A3A}"/>
              </a:ext>
            </a:extLst>
          </p:cNvPr>
          <p:cNvSpPr txBox="1"/>
          <p:nvPr/>
        </p:nvSpPr>
        <p:spPr>
          <a:xfrm>
            <a:off x="6249396" y="204075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7C99CE-E6E8-4D2E-BCFF-25F6C9AD792B}"/>
              </a:ext>
            </a:extLst>
          </p:cNvPr>
          <p:cNvSpPr txBox="1"/>
          <p:nvPr/>
        </p:nvSpPr>
        <p:spPr>
          <a:xfrm>
            <a:off x="6588407" y="205551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35BE7D-07CC-4941-B2DD-FE41B948DBC5}"/>
              </a:ext>
            </a:extLst>
          </p:cNvPr>
          <p:cNvSpPr txBox="1"/>
          <p:nvPr/>
        </p:nvSpPr>
        <p:spPr>
          <a:xfrm>
            <a:off x="5942056" y="2626962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EA541E-D58A-4E77-9DFB-52468E38619C}"/>
              </a:ext>
            </a:extLst>
          </p:cNvPr>
          <p:cNvSpPr txBox="1"/>
          <p:nvPr/>
        </p:nvSpPr>
        <p:spPr>
          <a:xfrm>
            <a:off x="6281067" y="264173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E69434-EA00-4EC1-9BEE-79018A14BEC0}"/>
              </a:ext>
            </a:extLst>
          </p:cNvPr>
          <p:cNvSpPr txBox="1"/>
          <p:nvPr/>
        </p:nvSpPr>
        <p:spPr>
          <a:xfrm>
            <a:off x="6713682" y="301336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0B4866-6933-47F7-BEFB-A458737D5E54}"/>
              </a:ext>
            </a:extLst>
          </p:cNvPr>
          <p:cNvSpPr txBox="1"/>
          <p:nvPr/>
        </p:nvSpPr>
        <p:spPr>
          <a:xfrm>
            <a:off x="7052693" y="302813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988CC2-8102-422C-80F0-A37BCB413A02}"/>
              </a:ext>
            </a:extLst>
          </p:cNvPr>
          <p:cNvSpPr txBox="1"/>
          <p:nvPr/>
        </p:nvSpPr>
        <p:spPr>
          <a:xfrm>
            <a:off x="7791919" y="235710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4AFFB3-527F-44F0-91D9-94515FAA1CE5}"/>
              </a:ext>
            </a:extLst>
          </p:cNvPr>
          <p:cNvSpPr txBox="1"/>
          <p:nvPr/>
        </p:nvSpPr>
        <p:spPr>
          <a:xfrm>
            <a:off x="8130930" y="237187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D3A5EA-D84B-4521-B618-82FC435BF6DE}"/>
              </a:ext>
            </a:extLst>
          </p:cNvPr>
          <p:cNvSpPr txBox="1"/>
          <p:nvPr/>
        </p:nvSpPr>
        <p:spPr>
          <a:xfrm>
            <a:off x="8764554" y="273807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E14B34-24FA-4E64-B3B9-62CC0757AA27}"/>
              </a:ext>
            </a:extLst>
          </p:cNvPr>
          <p:cNvSpPr txBox="1"/>
          <p:nvPr/>
        </p:nvSpPr>
        <p:spPr>
          <a:xfrm>
            <a:off x="9103565" y="2752841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38185D-6AD2-4976-9EC9-752BF66581CA}"/>
              </a:ext>
            </a:extLst>
          </p:cNvPr>
          <p:cNvSpPr txBox="1"/>
          <p:nvPr/>
        </p:nvSpPr>
        <p:spPr>
          <a:xfrm>
            <a:off x="9455019" y="2114915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88C45B-8C29-4262-AC91-EA5CC0844F92}"/>
              </a:ext>
            </a:extLst>
          </p:cNvPr>
          <p:cNvSpPr txBox="1"/>
          <p:nvPr/>
        </p:nvSpPr>
        <p:spPr>
          <a:xfrm>
            <a:off x="9794030" y="212968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5B08D8-37C4-459D-A07D-C2C16EC3E12D}"/>
              </a:ext>
            </a:extLst>
          </p:cNvPr>
          <p:cNvSpPr txBox="1"/>
          <p:nvPr/>
        </p:nvSpPr>
        <p:spPr>
          <a:xfrm>
            <a:off x="10130992" y="3056024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8204ED-57B5-4A08-B553-87D5DAEF9CA1}"/>
              </a:ext>
            </a:extLst>
          </p:cNvPr>
          <p:cNvSpPr txBox="1"/>
          <p:nvPr/>
        </p:nvSpPr>
        <p:spPr>
          <a:xfrm>
            <a:off x="10470003" y="3070792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6E7B2-661D-40B2-849F-04270AB088E0}"/>
              </a:ext>
            </a:extLst>
          </p:cNvPr>
          <p:cNvSpPr txBox="1"/>
          <p:nvPr/>
        </p:nvSpPr>
        <p:spPr>
          <a:xfrm>
            <a:off x="253515" y="3345487"/>
            <a:ext cx="60317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presence of hydrogen H</a:t>
            </a:r>
            <a:r>
              <a:rPr lang="en-GB" baseline="30000" dirty="0"/>
              <a:t>+</a:t>
            </a:r>
            <a:r>
              <a:rPr lang="en-GB" dirty="0"/>
              <a:t> ions in solution makes it acidic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higher the concentration of H</a:t>
            </a:r>
            <a:r>
              <a:rPr lang="en-GB" baseline="30000" dirty="0"/>
              <a:t>+</a:t>
            </a:r>
            <a:r>
              <a:rPr lang="en-GB" dirty="0"/>
              <a:t> the lower the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 is a scale of how acidic or alkaline a solution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Acids range from pH 0 to pH 6.</a:t>
            </a:r>
            <a:br>
              <a:rPr lang="en-GB" dirty="0"/>
            </a:br>
            <a:endParaRPr lang="en-GB" dirty="0"/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38011" y="4897455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BEE92F-9432-47D2-80C3-798478E2B110}"/>
              </a:ext>
            </a:extLst>
          </p:cNvPr>
          <p:cNvCxnSpPr>
            <a:cxnSpLocks/>
          </p:cNvCxnSpPr>
          <p:nvPr/>
        </p:nvCxnSpPr>
        <p:spPr>
          <a:xfrm flipV="1">
            <a:off x="6204211" y="6054844"/>
            <a:ext cx="0" cy="320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C354EB4-BFB6-41FF-8DA6-8A3E219CDD6E}"/>
              </a:ext>
            </a:extLst>
          </p:cNvPr>
          <p:cNvSpPr txBox="1"/>
          <p:nvPr/>
        </p:nvSpPr>
        <p:spPr>
          <a:xfrm>
            <a:off x="5425119" y="6408442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 7 is </a:t>
            </a:r>
            <a:r>
              <a:rPr lang="en-GB" b="1" dirty="0"/>
              <a:t>neutral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172556-54E3-4E1F-912E-5BF44BD3418E}"/>
              </a:ext>
            </a:extLst>
          </p:cNvPr>
          <p:cNvSpPr txBox="1"/>
          <p:nvPr/>
        </p:nvSpPr>
        <p:spPr>
          <a:xfrm>
            <a:off x="100861" y="6059164"/>
            <a:ext cx="2491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0 = Strong acid</a:t>
            </a:r>
            <a:br>
              <a:rPr lang="en-GB" dirty="0"/>
            </a:br>
            <a:r>
              <a:rPr lang="en-GB" dirty="0"/>
              <a:t>High concentration of 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AF6413-8BE2-485E-94A1-3286F16EEF29}"/>
              </a:ext>
            </a:extLst>
          </p:cNvPr>
          <p:cNvSpPr txBox="1"/>
          <p:nvPr/>
        </p:nvSpPr>
        <p:spPr>
          <a:xfrm>
            <a:off x="5177587" y="4273035"/>
            <a:ext cx="2402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6 = Weak acid</a:t>
            </a:r>
            <a:br>
              <a:rPr lang="en-GB" dirty="0"/>
            </a:br>
            <a:r>
              <a:rPr lang="en-GB" dirty="0"/>
              <a:t>low concentration of 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50" name="Left Bracket 49">
            <a:extLst>
              <a:ext uri="{FF2B5EF4-FFF2-40B4-BE49-F238E27FC236}">
                <a16:creationId xmlns:a16="http://schemas.microsoft.com/office/drawing/2014/main" id="{30E1F5EB-A6E1-4D4B-AB24-A13064E244B8}"/>
              </a:ext>
            </a:extLst>
          </p:cNvPr>
          <p:cNvSpPr/>
          <p:nvPr/>
        </p:nvSpPr>
        <p:spPr>
          <a:xfrm rot="5400000">
            <a:off x="4190953" y="3423022"/>
            <a:ext cx="283975" cy="3416221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3AA0E2-7082-4BA3-A3C5-31F17A272ECA}"/>
              </a:ext>
            </a:extLst>
          </p:cNvPr>
          <p:cNvSpPr txBox="1"/>
          <p:nvPr/>
        </p:nvSpPr>
        <p:spPr>
          <a:xfrm>
            <a:off x="84736" y="4466850"/>
            <a:ext cx="146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pH Scale: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9D63AB-FE99-4857-A1DC-615BBA28A0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64319" y="3948119"/>
              <a:ext cx="2" cy="2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9D63AB-FE99-4857-A1DC-615BBA28A0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4319" y="394811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F6B1C5C-034B-41AF-A278-BF1C41D93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17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51"/>
    </mc:Choice>
    <mc:Fallback>
      <p:transition spd="slow" advTm="100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04974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4948 -0.000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497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4948 -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4974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04948 -0.000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04974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948 -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4974 0.00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04948 -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04974 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4948 -0.000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4974 0.0002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4948 -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4974 0.000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04948 -0.000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974 0.000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4948 -0.000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4974 0.0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4948 -0.000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04974 0.0002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04948 -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04974 0.0002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5.55112E-17 L 0.04948 -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4974 0.0002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4948 -0.0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uiExpand="1" build="p"/>
      <p:bldP spid="44" grpId="0" animBg="1"/>
      <p:bldP spid="46" grpId="0"/>
      <p:bldP spid="48" grpId="0"/>
      <p:bldP spid="49" grpId="0"/>
      <p:bldP spid="50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Acids and 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1" y="1013210"/>
            <a:ext cx="239597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Testing for acidity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399220" y="3573054"/>
            <a:ext cx="112682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Universal indicator can be added to a solution to determine it’s pH.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colours on this chart show that universal indicator turns yellow in weak acids pH 6, and red in strong acids pH 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Green indicates a neutral solution (neither acidic nor alkaline).</a:t>
            </a:r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06873" y="3942386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956AD-0FC5-4FCF-8E5E-ED8758156E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576" y="1325395"/>
            <a:ext cx="2488531" cy="2150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AD33E-E857-445B-839B-B3AD8B13D9F8}"/>
              </a:ext>
            </a:extLst>
          </p:cNvPr>
          <p:cNvSpPr txBox="1"/>
          <p:nvPr/>
        </p:nvSpPr>
        <p:spPr>
          <a:xfrm>
            <a:off x="2943139" y="1140729"/>
            <a:ext cx="258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paper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7A58FA-4950-4072-A051-093981A5C594}"/>
              </a:ext>
            </a:extLst>
          </p:cNvPr>
          <p:cNvSpPr txBox="1"/>
          <p:nvPr/>
        </p:nvSpPr>
        <p:spPr>
          <a:xfrm>
            <a:off x="6472584" y="1140729"/>
            <a:ext cx="28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solution</a:t>
            </a:r>
          </a:p>
        </p:txBody>
      </p:sp>
      <p:pic>
        <p:nvPicPr>
          <p:cNvPr id="10" name="Picture 9" descr="Bottle, Liquid, Clean, Equipment, Glass, Brew, Shiny">
            <a:extLst>
              <a:ext uri="{FF2B5EF4-FFF2-40B4-BE49-F238E27FC236}">
                <a16:creationId xmlns:a16="http://schemas.microsoft.com/office/drawing/2014/main" id="{B3C01F28-0CC8-4A73-86D1-5AB2C5FD2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3032" r="56199" b="5511"/>
          <a:stretch/>
        </p:blipFill>
        <p:spPr bwMode="auto">
          <a:xfrm>
            <a:off x="7259782" y="1562390"/>
            <a:ext cx="984816" cy="18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18DC23-939D-40EB-8375-10096BAE2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35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39"/>
    </mc:Choice>
    <mc:Fallback>
      <p:transition spd="slow" advTm="3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21.3|11.6|1.1|3.3|1.1|7.6|1.3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3|4.2|1.2|3.8|6.2|1.6|16.6|4.6|4.4|26.5|1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3|0.5|0.5|0.7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7|12.1|1.6|18.8|40|70.9|0.8|1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1.1|0.8|3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3|5.2|16.3|9.5|6.4|6|15.5|14|16.2|8.5|12.5|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2|1.6|4.4|1|3|1.8|3.6|17.7|1.9|2.5|11.6|16.4|0.9|0.5|0.6|0.7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|17.9|4.4|6|6.9|1.4|4.1|4.2|3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.8|1.3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5|12.7|4.2|41.4|7.6|4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1896</Words>
  <Application>Microsoft Office PowerPoint</Application>
  <PresentationFormat>Widescreen</PresentationFormat>
  <Paragraphs>303</Paragraphs>
  <Slides>18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Alkalis</vt:lpstr>
      <vt:lpstr>Alkalis</vt:lpstr>
      <vt:lpstr>Alkalis and pH</vt:lpstr>
      <vt:lpstr>Alkalis and pH</vt:lpstr>
      <vt:lpstr>Task: Complete the questions on Alkalis</vt:lpstr>
      <vt:lpstr>Self assessment &amp; Corrections</vt:lpstr>
      <vt:lpstr>PowerPoint Presentation</vt:lpstr>
      <vt:lpstr>Acids</vt:lpstr>
      <vt:lpstr>Acids and pH</vt:lpstr>
      <vt:lpstr>Neutralisation</vt:lpstr>
      <vt:lpstr>Neutralisation</vt:lpstr>
      <vt:lpstr>Task: Complete the questions on Acids &amp; Neutralisation.</vt:lpstr>
      <vt:lpstr>Self assessment &amp; Corrections</vt:lpstr>
      <vt:lpstr>Self assessment &amp; Corrections</vt:lpstr>
      <vt:lpstr>Self assessment &amp; Corrections</vt:lpstr>
      <vt:lpstr>Self assessment &amp; Corrections</vt:lpstr>
      <vt:lpstr>Self assessment &amp; Corrections</vt:lpstr>
      <vt:lpstr>Self assessment &amp; Corrections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Neutralisation with Alkalis and pH</dc:title>
  <dc:creator>TullL</dc:creator>
  <cp:lastModifiedBy>Kyle Toyne</cp:lastModifiedBy>
  <cp:revision>30</cp:revision>
  <dcterms:created xsi:type="dcterms:W3CDTF">2017-08-23T10:19:31Z</dcterms:created>
  <dcterms:modified xsi:type="dcterms:W3CDTF">2021-01-05T10:40:36Z</dcterms:modified>
</cp:coreProperties>
</file>